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9" r:id="rId10"/>
    <p:sldId id="263" r:id="rId11"/>
    <p:sldId id="264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ali Prajapati" userId="527d60a5219d067d" providerId="LiveId" clId="{BC7A3F5F-2CA8-48A3-B054-CC2B135A9301}"/>
    <pc:docChg chg="custSel modSld">
      <pc:chgData name="Anjali Prajapati" userId="527d60a5219d067d" providerId="LiveId" clId="{BC7A3F5F-2CA8-48A3-B054-CC2B135A9301}" dt="2023-10-15T13:50:45.443" v="12" actId="478"/>
      <pc:docMkLst>
        <pc:docMk/>
      </pc:docMkLst>
      <pc:sldChg chg="delSp mod delAnim">
        <pc:chgData name="Anjali Prajapati" userId="527d60a5219d067d" providerId="LiveId" clId="{BC7A3F5F-2CA8-48A3-B054-CC2B135A9301}" dt="2023-10-15T13:50:08.535" v="1" actId="478"/>
        <pc:sldMkLst>
          <pc:docMk/>
          <pc:sldMk cId="969141550" sldId="256"/>
        </pc:sldMkLst>
        <pc:picChg chg="del">
          <ac:chgData name="Anjali Prajapati" userId="527d60a5219d067d" providerId="LiveId" clId="{BC7A3F5F-2CA8-48A3-B054-CC2B135A9301}" dt="2023-10-15T13:50:08.535" v="1" actId="478"/>
          <ac:picMkLst>
            <pc:docMk/>
            <pc:sldMk cId="969141550" sldId="256"/>
            <ac:picMk id="4" creationId="{8067ADD0-C32E-F440-FDA2-48328E7B6D7F}"/>
          </ac:picMkLst>
        </pc:picChg>
      </pc:sldChg>
      <pc:sldChg chg="delSp mod delAnim">
        <pc:chgData name="Anjali Prajapati" userId="527d60a5219d067d" providerId="LiveId" clId="{BC7A3F5F-2CA8-48A3-B054-CC2B135A9301}" dt="2023-10-15T13:50:11.382" v="2" actId="478"/>
        <pc:sldMkLst>
          <pc:docMk/>
          <pc:sldMk cId="3760161921" sldId="257"/>
        </pc:sldMkLst>
        <pc:picChg chg="del">
          <ac:chgData name="Anjali Prajapati" userId="527d60a5219d067d" providerId="LiveId" clId="{BC7A3F5F-2CA8-48A3-B054-CC2B135A9301}" dt="2023-10-15T13:50:11.382" v="2" actId="478"/>
          <ac:picMkLst>
            <pc:docMk/>
            <pc:sldMk cId="3760161921" sldId="257"/>
            <ac:picMk id="5" creationId="{8D205A17-C026-B365-933F-B9CD835AF048}"/>
          </ac:picMkLst>
        </pc:picChg>
      </pc:sldChg>
      <pc:sldChg chg="delSp mod delAnim">
        <pc:chgData name="Anjali Prajapati" userId="527d60a5219d067d" providerId="LiveId" clId="{BC7A3F5F-2CA8-48A3-B054-CC2B135A9301}" dt="2023-10-15T13:50:02.913" v="0" actId="478"/>
        <pc:sldMkLst>
          <pc:docMk/>
          <pc:sldMk cId="2785903823" sldId="258"/>
        </pc:sldMkLst>
        <pc:picChg chg="del">
          <ac:chgData name="Anjali Prajapati" userId="527d60a5219d067d" providerId="LiveId" clId="{BC7A3F5F-2CA8-48A3-B054-CC2B135A9301}" dt="2023-10-15T13:50:02.913" v="0" actId="478"/>
          <ac:picMkLst>
            <pc:docMk/>
            <pc:sldMk cId="2785903823" sldId="258"/>
            <ac:picMk id="4" creationId="{21955513-3159-C985-0E1F-A9653C2E805C}"/>
          </ac:picMkLst>
        </pc:picChg>
      </pc:sldChg>
      <pc:sldChg chg="delSp mod delAnim">
        <pc:chgData name="Anjali Prajapati" userId="527d60a5219d067d" providerId="LiveId" clId="{BC7A3F5F-2CA8-48A3-B054-CC2B135A9301}" dt="2023-10-15T13:50:14.503" v="3" actId="478"/>
        <pc:sldMkLst>
          <pc:docMk/>
          <pc:sldMk cId="2795496854" sldId="259"/>
        </pc:sldMkLst>
        <pc:picChg chg="del">
          <ac:chgData name="Anjali Prajapati" userId="527d60a5219d067d" providerId="LiveId" clId="{BC7A3F5F-2CA8-48A3-B054-CC2B135A9301}" dt="2023-10-15T13:50:14.503" v="3" actId="478"/>
          <ac:picMkLst>
            <pc:docMk/>
            <pc:sldMk cId="2795496854" sldId="259"/>
            <ac:picMk id="4" creationId="{D883E714-E953-298C-CF16-3CEF1308E92B}"/>
          </ac:picMkLst>
        </pc:picChg>
      </pc:sldChg>
      <pc:sldChg chg="delSp mod delAnim">
        <pc:chgData name="Anjali Prajapati" userId="527d60a5219d067d" providerId="LiveId" clId="{BC7A3F5F-2CA8-48A3-B054-CC2B135A9301}" dt="2023-10-15T13:50:17.316" v="4" actId="478"/>
        <pc:sldMkLst>
          <pc:docMk/>
          <pc:sldMk cId="4204313341" sldId="260"/>
        </pc:sldMkLst>
        <pc:picChg chg="del">
          <ac:chgData name="Anjali Prajapati" userId="527d60a5219d067d" providerId="LiveId" clId="{BC7A3F5F-2CA8-48A3-B054-CC2B135A9301}" dt="2023-10-15T13:50:17.316" v="4" actId="478"/>
          <ac:picMkLst>
            <pc:docMk/>
            <pc:sldMk cId="4204313341" sldId="260"/>
            <ac:picMk id="3" creationId="{1A4F2D4E-2548-A32E-9309-DAC4AD1D7E24}"/>
          </ac:picMkLst>
        </pc:picChg>
      </pc:sldChg>
      <pc:sldChg chg="delSp mod delAnim">
        <pc:chgData name="Anjali Prajapati" userId="527d60a5219d067d" providerId="LiveId" clId="{BC7A3F5F-2CA8-48A3-B054-CC2B135A9301}" dt="2023-10-15T13:50:24.527" v="6" actId="478"/>
        <pc:sldMkLst>
          <pc:docMk/>
          <pc:sldMk cId="4087056660" sldId="261"/>
        </pc:sldMkLst>
        <pc:picChg chg="del">
          <ac:chgData name="Anjali Prajapati" userId="527d60a5219d067d" providerId="LiveId" clId="{BC7A3F5F-2CA8-48A3-B054-CC2B135A9301}" dt="2023-10-15T13:50:24.527" v="6" actId="478"/>
          <ac:picMkLst>
            <pc:docMk/>
            <pc:sldMk cId="4087056660" sldId="261"/>
            <ac:picMk id="3" creationId="{9132E499-46F3-41DD-F929-1E4CCA8C13D5}"/>
          </ac:picMkLst>
        </pc:picChg>
      </pc:sldChg>
      <pc:sldChg chg="delSp mod delAnim">
        <pc:chgData name="Anjali Prajapati" userId="527d60a5219d067d" providerId="LiveId" clId="{BC7A3F5F-2CA8-48A3-B054-CC2B135A9301}" dt="2023-10-15T13:50:28.255" v="7" actId="478"/>
        <pc:sldMkLst>
          <pc:docMk/>
          <pc:sldMk cId="1573129056" sldId="262"/>
        </pc:sldMkLst>
        <pc:picChg chg="del">
          <ac:chgData name="Anjali Prajapati" userId="527d60a5219d067d" providerId="LiveId" clId="{BC7A3F5F-2CA8-48A3-B054-CC2B135A9301}" dt="2023-10-15T13:50:28.255" v="7" actId="478"/>
          <ac:picMkLst>
            <pc:docMk/>
            <pc:sldMk cId="1573129056" sldId="262"/>
            <ac:picMk id="4" creationId="{AFF618E0-9A60-F2D8-ED3B-CB730706CC72}"/>
          </ac:picMkLst>
        </pc:picChg>
      </pc:sldChg>
      <pc:sldChg chg="delSp mod delAnim">
        <pc:chgData name="Anjali Prajapati" userId="527d60a5219d067d" providerId="LiveId" clId="{BC7A3F5F-2CA8-48A3-B054-CC2B135A9301}" dt="2023-10-15T13:50:35.378" v="9" actId="478"/>
        <pc:sldMkLst>
          <pc:docMk/>
          <pc:sldMk cId="1425118154" sldId="263"/>
        </pc:sldMkLst>
        <pc:picChg chg="del">
          <ac:chgData name="Anjali Prajapati" userId="527d60a5219d067d" providerId="LiveId" clId="{BC7A3F5F-2CA8-48A3-B054-CC2B135A9301}" dt="2023-10-15T13:50:35.378" v="9" actId="478"/>
          <ac:picMkLst>
            <pc:docMk/>
            <pc:sldMk cId="1425118154" sldId="263"/>
            <ac:picMk id="5" creationId="{774AD9B8-7D09-7BE8-DC1B-A5DBA045870E}"/>
          </ac:picMkLst>
        </pc:picChg>
      </pc:sldChg>
      <pc:sldChg chg="delSp mod delAnim">
        <pc:chgData name="Anjali Prajapati" userId="527d60a5219d067d" providerId="LiveId" clId="{BC7A3F5F-2CA8-48A3-B054-CC2B135A9301}" dt="2023-10-15T13:50:39.038" v="10" actId="478"/>
        <pc:sldMkLst>
          <pc:docMk/>
          <pc:sldMk cId="370677799" sldId="264"/>
        </pc:sldMkLst>
        <pc:picChg chg="del">
          <ac:chgData name="Anjali Prajapati" userId="527d60a5219d067d" providerId="LiveId" clId="{BC7A3F5F-2CA8-48A3-B054-CC2B135A9301}" dt="2023-10-15T13:50:39.038" v="10" actId="478"/>
          <ac:picMkLst>
            <pc:docMk/>
            <pc:sldMk cId="370677799" sldId="264"/>
            <ac:picMk id="3" creationId="{C04B004E-EFAD-0A72-02F0-3D3F6ED5F44D}"/>
          </ac:picMkLst>
        </pc:picChg>
      </pc:sldChg>
      <pc:sldChg chg="delSp mod delAnim">
        <pc:chgData name="Anjali Prajapati" userId="527d60a5219d067d" providerId="LiveId" clId="{BC7A3F5F-2CA8-48A3-B054-CC2B135A9301}" dt="2023-10-15T13:50:42.362" v="11" actId="478"/>
        <pc:sldMkLst>
          <pc:docMk/>
          <pc:sldMk cId="1761690329" sldId="265"/>
        </pc:sldMkLst>
        <pc:picChg chg="del">
          <ac:chgData name="Anjali Prajapati" userId="527d60a5219d067d" providerId="LiveId" clId="{BC7A3F5F-2CA8-48A3-B054-CC2B135A9301}" dt="2023-10-15T13:50:42.362" v="11" actId="478"/>
          <ac:picMkLst>
            <pc:docMk/>
            <pc:sldMk cId="1761690329" sldId="265"/>
            <ac:picMk id="5" creationId="{D373575B-E704-688B-3D8D-86ABE2458521}"/>
          </ac:picMkLst>
        </pc:picChg>
      </pc:sldChg>
      <pc:sldChg chg="delSp mod delAnim">
        <pc:chgData name="Anjali Prajapati" userId="527d60a5219d067d" providerId="LiveId" clId="{BC7A3F5F-2CA8-48A3-B054-CC2B135A9301}" dt="2023-10-15T13:50:20.910" v="5" actId="478"/>
        <pc:sldMkLst>
          <pc:docMk/>
          <pc:sldMk cId="3754203543" sldId="266"/>
        </pc:sldMkLst>
        <pc:picChg chg="del">
          <ac:chgData name="Anjali Prajapati" userId="527d60a5219d067d" providerId="LiveId" clId="{BC7A3F5F-2CA8-48A3-B054-CC2B135A9301}" dt="2023-10-15T13:50:20.910" v="5" actId="478"/>
          <ac:picMkLst>
            <pc:docMk/>
            <pc:sldMk cId="3754203543" sldId="266"/>
            <ac:picMk id="4" creationId="{2D24702E-55F1-753D-F98B-B663069EA376}"/>
          </ac:picMkLst>
        </pc:picChg>
      </pc:sldChg>
      <pc:sldChg chg="delSp mod delAnim">
        <pc:chgData name="Anjali Prajapati" userId="527d60a5219d067d" providerId="LiveId" clId="{BC7A3F5F-2CA8-48A3-B054-CC2B135A9301}" dt="2023-10-15T13:50:45.443" v="12" actId="478"/>
        <pc:sldMkLst>
          <pc:docMk/>
          <pc:sldMk cId="2023870907" sldId="267"/>
        </pc:sldMkLst>
        <pc:picChg chg="del">
          <ac:chgData name="Anjali Prajapati" userId="527d60a5219d067d" providerId="LiveId" clId="{BC7A3F5F-2CA8-48A3-B054-CC2B135A9301}" dt="2023-10-15T13:50:45.443" v="12" actId="478"/>
          <ac:picMkLst>
            <pc:docMk/>
            <pc:sldMk cId="2023870907" sldId="267"/>
            <ac:picMk id="3" creationId="{4D4F4265-E9A4-C837-DD73-2EDBDEB854CD}"/>
          </ac:picMkLst>
        </pc:picChg>
      </pc:sldChg>
      <pc:sldChg chg="delSp mod delAnim">
        <pc:chgData name="Anjali Prajapati" userId="527d60a5219d067d" providerId="LiveId" clId="{BC7A3F5F-2CA8-48A3-B054-CC2B135A9301}" dt="2023-10-15T13:50:32.143" v="8" actId="478"/>
        <pc:sldMkLst>
          <pc:docMk/>
          <pc:sldMk cId="1072080981" sldId="269"/>
        </pc:sldMkLst>
        <pc:picChg chg="del">
          <ac:chgData name="Anjali Prajapati" userId="527d60a5219d067d" providerId="LiveId" clId="{BC7A3F5F-2CA8-48A3-B054-CC2B135A9301}" dt="2023-10-15T13:50:32.143" v="8" actId="478"/>
          <ac:picMkLst>
            <pc:docMk/>
            <pc:sldMk cId="1072080981" sldId="269"/>
            <ac:picMk id="4" creationId="{3083680F-A66B-A9E4-16AB-865789A71D56}"/>
          </ac:picMkLst>
        </pc:picChg>
      </pc:sldChg>
    </pc:docChg>
  </pc:docChgLst>
  <pc:docChgLst>
    <pc:chgData name="Anjali Prajapati" userId="527d60a5219d067d" providerId="LiveId" clId="{5FAD82D1-89D1-4F07-8B90-466B7C9D0AA8}"/>
    <pc:docChg chg="custSel addSld delSld modSld">
      <pc:chgData name="Anjali Prajapati" userId="527d60a5219d067d" providerId="LiveId" clId="{5FAD82D1-89D1-4F07-8B90-466B7C9D0AA8}" dt="2023-07-20T14:56:34.166" v="2902"/>
      <pc:docMkLst>
        <pc:docMk/>
      </pc:docMkLst>
      <pc:sldChg chg="addSp delSp modSp modTransition modAnim">
        <pc:chgData name="Anjali Prajapati" userId="527d60a5219d067d" providerId="LiveId" clId="{5FAD82D1-89D1-4F07-8B90-466B7C9D0AA8}" dt="2023-07-20T14:54:04.043" v="2901"/>
        <pc:sldMkLst>
          <pc:docMk/>
          <pc:sldMk cId="969141550" sldId="256"/>
        </pc:sldMkLst>
        <pc:picChg chg="add del mod">
          <ac:chgData name="Anjali Prajapati" userId="527d60a5219d067d" providerId="LiveId" clId="{5FAD82D1-89D1-4F07-8B90-466B7C9D0AA8}" dt="2023-07-18T14:20:13.329" v="2899"/>
          <ac:picMkLst>
            <pc:docMk/>
            <pc:sldMk cId="969141550" sldId="256"/>
            <ac:picMk id="4" creationId="{40A95CD0-B41F-33C8-5636-0FF4D034FA9A}"/>
          </ac:picMkLst>
        </pc:picChg>
        <pc:picChg chg="add mod">
          <ac:chgData name="Anjali Prajapati" userId="527d60a5219d067d" providerId="LiveId" clId="{5FAD82D1-89D1-4F07-8B90-466B7C9D0AA8}" dt="2023-07-20T14:54:04.043" v="2901"/>
          <ac:picMkLst>
            <pc:docMk/>
            <pc:sldMk cId="969141550" sldId="256"/>
            <ac:picMk id="4" creationId="{8067ADD0-C32E-F440-FDA2-48328E7B6D7F}"/>
          </ac:picMkLst>
        </pc:picChg>
      </pc:sldChg>
      <pc:sldChg chg="addSp delSp modSp mod modTransition modAnim">
        <pc:chgData name="Anjali Prajapati" userId="527d60a5219d067d" providerId="LiveId" clId="{5FAD82D1-89D1-4F07-8B90-466B7C9D0AA8}" dt="2023-07-20T14:56:34.166" v="2902"/>
        <pc:sldMkLst>
          <pc:docMk/>
          <pc:sldMk cId="3760161921" sldId="257"/>
        </pc:sldMkLst>
        <pc:spChg chg="mod">
          <ac:chgData name="Anjali Prajapati" userId="527d60a5219d067d" providerId="LiveId" clId="{5FAD82D1-89D1-4F07-8B90-466B7C9D0AA8}" dt="2023-07-17T07:04:23.581" v="2740" actId="115"/>
          <ac:spMkLst>
            <pc:docMk/>
            <pc:sldMk cId="3760161921" sldId="257"/>
            <ac:spMk id="2" creationId="{BC8D64D1-548F-7DE0-B72C-DA6A6D12F493}"/>
          </ac:spMkLst>
        </pc:spChg>
        <pc:spChg chg="mod">
          <ac:chgData name="Anjali Prajapati" userId="527d60a5219d067d" providerId="LiveId" clId="{5FAD82D1-89D1-4F07-8B90-466B7C9D0AA8}" dt="2023-07-16T14:20:26.961" v="1979" actId="1076"/>
          <ac:spMkLst>
            <pc:docMk/>
            <pc:sldMk cId="3760161921" sldId="257"/>
            <ac:spMk id="3" creationId="{672B464B-D525-5C4B-1C09-134DE4DDCDF9}"/>
          </ac:spMkLst>
        </pc:spChg>
        <pc:picChg chg="add del mod">
          <ac:chgData name="Anjali Prajapati" userId="527d60a5219d067d" providerId="LiveId" clId="{5FAD82D1-89D1-4F07-8B90-466B7C9D0AA8}" dt="2023-07-18T14:20:19.759" v="2900"/>
          <ac:picMkLst>
            <pc:docMk/>
            <pc:sldMk cId="3760161921" sldId="257"/>
            <ac:picMk id="4" creationId="{755FB79D-168A-6AC7-5EEF-4B8234A368DB}"/>
          </ac:picMkLst>
        </pc:picChg>
        <pc:picChg chg="add del mod">
          <ac:chgData name="Anjali Prajapati" userId="527d60a5219d067d" providerId="LiveId" clId="{5FAD82D1-89D1-4F07-8B90-466B7C9D0AA8}" dt="2023-07-20T14:56:34.166" v="2902"/>
          <ac:picMkLst>
            <pc:docMk/>
            <pc:sldMk cId="3760161921" sldId="257"/>
            <ac:picMk id="4" creationId="{95E34746-5ACC-23B2-5885-F03900C54791}"/>
          </ac:picMkLst>
        </pc:picChg>
        <pc:picChg chg="add mod">
          <ac:chgData name="Anjali Prajapati" userId="527d60a5219d067d" providerId="LiveId" clId="{5FAD82D1-89D1-4F07-8B90-466B7C9D0AA8}" dt="2023-07-20T14:56:34.166" v="2902"/>
          <ac:picMkLst>
            <pc:docMk/>
            <pc:sldMk cId="3760161921" sldId="257"/>
            <ac:picMk id="5" creationId="{8D205A17-C026-B365-933F-B9CD835AF048}"/>
          </ac:picMkLst>
        </pc:picChg>
      </pc:sldChg>
      <pc:sldChg chg="addSp delSp modSp mod modTransition modAnim">
        <pc:chgData name="Anjali Prajapati" userId="527d60a5219d067d" providerId="LiveId" clId="{5FAD82D1-89D1-4F07-8B90-466B7C9D0AA8}" dt="2023-07-20T14:56:34.166" v="2902"/>
        <pc:sldMkLst>
          <pc:docMk/>
          <pc:sldMk cId="2785903823" sldId="258"/>
        </pc:sldMkLst>
        <pc:spChg chg="mod">
          <ac:chgData name="Anjali Prajapati" userId="527d60a5219d067d" providerId="LiveId" clId="{5FAD82D1-89D1-4F07-8B90-466B7C9D0AA8}" dt="2023-07-16T10:24:31.179" v="896" actId="115"/>
          <ac:spMkLst>
            <pc:docMk/>
            <pc:sldMk cId="2785903823" sldId="258"/>
            <ac:spMk id="2" creationId="{B410DFEB-AC27-E592-7F58-8A4796C5C70E}"/>
          </ac:spMkLst>
        </pc:spChg>
        <pc:spChg chg="mod">
          <ac:chgData name="Anjali Prajapati" userId="527d60a5219d067d" providerId="LiveId" clId="{5FAD82D1-89D1-4F07-8B90-466B7C9D0AA8}" dt="2023-07-16T14:20:15.980" v="1977" actId="1076"/>
          <ac:spMkLst>
            <pc:docMk/>
            <pc:sldMk cId="2785903823" sldId="258"/>
            <ac:spMk id="3" creationId="{9367D8CB-1DC1-E959-8578-9AAF79326619}"/>
          </ac:spMkLst>
        </pc:spChg>
        <pc:picChg chg="add mod">
          <ac:chgData name="Anjali Prajapati" userId="527d60a5219d067d" providerId="LiveId" clId="{5FAD82D1-89D1-4F07-8B90-466B7C9D0AA8}" dt="2023-07-20T14:56:34.166" v="2902"/>
          <ac:picMkLst>
            <pc:docMk/>
            <pc:sldMk cId="2785903823" sldId="258"/>
            <ac:picMk id="4" creationId="{21955513-3159-C985-0E1F-A9653C2E805C}"/>
          </ac:picMkLst>
        </pc:picChg>
        <pc:picChg chg="add del mod">
          <ac:chgData name="Anjali Prajapati" userId="527d60a5219d067d" providerId="LiveId" clId="{5FAD82D1-89D1-4F07-8B90-466B7C9D0AA8}" dt="2023-07-18T14:20:19.759" v="2900"/>
          <ac:picMkLst>
            <pc:docMk/>
            <pc:sldMk cId="2785903823" sldId="258"/>
            <ac:picMk id="4" creationId="{D656B922-E4D7-B737-DA31-4B1283B5B83C}"/>
          </ac:picMkLst>
        </pc:picChg>
      </pc:sldChg>
      <pc:sldChg chg="addSp delSp modSp mod modTransition modAnim">
        <pc:chgData name="Anjali Prajapati" userId="527d60a5219d067d" providerId="LiveId" clId="{5FAD82D1-89D1-4F07-8B90-466B7C9D0AA8}" dt="2023-07-20T14:56:34.166" v="2902"/>
        <pc:sldMkLst>
          <pc:docMk/>
          <pc:sldMk cId="2795496854" sldId="259"/>
        </pc:sldMkLst>
        <pc:spChg chg="mod">
          <ac:chgData name="Anjali Prajapati" userId="527d60a5219d067d" providerId="LiveId" clId="{5FAD82D1-89D1-4F07-8B90-466B7C9D0AA8}" dt="2023-07-16T10:24:37.742" v="897" actId="115"/>
          <ac:spMkLst>
            <pc:docMk/>
            <pc:sldMk cId="2795496854" sldId="259"/>
            <ac:spMk id="2" creationId="{6231EA73-222B-47D0-8F67-CA86FF034C0C}"/>
          </ac:spMkLst>
        </pc:spChg>
        <pc:spChg chg="del">
          <ac:chgData name="Anjali Prajapati" userId="527d60a5219d067d" providerId="LiveId" clId="{5FAD82D1-89D1-4F07-8B90-466B7C9D0AA8}" dt="2023-07-16T14:20:50.735" v="1980"/>
          <ac:spMkLst>
            <pc:docMk/>
            <pc:sldMk cId="2795496854" sldId="259"/>
            <ac:spMk id="4" creationId="{CAD20327-D780-2240-C442-43B1E4322EE0}"/>
          </ac:spMkLst>
        </pc:spChg>
        <pc:spChg chg="del">
          <ac:chgData name="Anjali Prajapati" userId="527d60a5219d067d" providerId="LiveId" clId="{5FAD82D1-89D1-4F07-8B90-466B7C9D0AA8}" dt="2023-07-16T14:21:07.676" v="1982"/>
          <ac:spMkLst>
            <pc:docMk/>
            <pc:sldMk cId="2795496854" sldId="259"/>
            <ac:spMk id="5" creationId="{CAA3457D-9019-45A0-503F-18C7F930CED4}"/>
          </ac:spMkLst>
        </pc:spChg>
        <pc:spChg chg="add mod">
          <ac:chgData name="Anjali Prajapati" userId="527d60a5219d067d" providerId="LiveId" clId="{5FAD82D1-89D1-4F07-8B90-466B7C9D0AA8}" dt="2023-07-16T14:22:29.320" v="2041" actId="404"/>
          <ac:spMkLst>
            <pc:docMk/>
            <pc:sldMk cId="2795496854" sldId="259"/>
            <ac:spMk id="7" creationId="{8E7E7BFB-36B1-9390-2AB3-C82FA902DFFE}"/>
          </ac:spMkLst>
        </pc:spChg>
        <pc:picChg chg="add mod">
          <ac:chgData name="Anjali Prajapati" userId="527d60a5219d067d" providerId="LiveId" clId="{5FAD82D1-89D1-4F07-8B90-466B7C9D0AA8}" dt="2023-07-16T14:23:42.228" v="2047" actId="1076"/>
          <ac:picMkLst>
            <pc:docMk/>
            <pc:sldMk cId="2795496854" sldId="259"/>
            <ac:picMk id="3" creationId="{C83E33ED-43D9-8BC5-F1A7-C496C0D4BB7E}"/>
          </ac:picMkLst>
        </pc:picChg>
        <pc:picChg chg="add del mod">
          <ac:chgData name="Anjali Prajapati" userId="527d60a5219d067d" providerId="LiveId" clId="{5FAD82D1-89D1-4F07-8B90-466B7C9D0AA8}" dt="2023-07-18T14:20:19.759" v="2900"/>
          <ac:picMkLst>
            <pc:docMk/>
            <pc:sldMk cId="2795496854" sldId="259"/>
            <ac:picMk id="4" creationId="{A24246A2-C011-9097-9F70-A37B79875F9C}"/>
          </ac:picMkLst>
        </pc:picChg>
        <pc:picChg chg="add mod">
          <ac:chgData name="Anjali Prajapati" userId="527d60a5219d067d" providerId="LiveId" clId="{5FAD82D1-89D1-4F07-8B90-466B7C9D0AA8}" dt="2023-07-20T14:56:34.166" v="2902"/>
          <ac:picMkLst>
            <pc:docMk/>
            <pc:sldMk cId="2795496854" sldId="259"/>
            <ac:picMk id="4" creationId="{D883E714-E953-298C-CF16-3CEF1308E92B}"/>
          </ac:picMkLst>
        </pc:picChg>
        <pc:picChg chg="add mod">
          <ac:chgData name="Anjali Prajapati" userId="527d60a5219d067d" providerId="LiveId" clId="{5FAD82D1-89D1-4F07-8B90-466B7C9D0AA8}" dt="2023-07-16T14:23:46.371" v="2048" actId="1076"/>
          <ac:picMkLst>
            <pc:docMk/>
            <pc:sldMk cId="2795496854" sldId="259"/>
            <ac:picMk id="6" creationId="{DFFB03A8-4181-08B0-8E46-A3347E9FCD54}"/>
          </ac:picMkLst>
        </pc:picChg>
        <pc:picChg chg="add mod">
          <ac:chgData name="Anjali Prajapati" userId="527d60a5219d067d" providerId="LiveId" clId="{5FAD82D1-89D1-4F07-8B90-466B7C9D0AA8}" dt="2023-07-16T14:23:36.129" v="2046" actId="14100"/>
          <ac:picMkLst>
            <pc:docMk/>
            <pc:sldMk cId="2795496854" sldId="259"/>
            <ac:picMk id="1026" creationId="{1330BF7F-8037-81E2-3621-870174831C76}"/>
          </ac:picMkLst>
        </pc:picChg>
      </pc:sldChg>
      <pc:sldChg chg="addSp delSp modSp new mod modTransition modAnim">
        <pc:chgData name="Anjali Prajapati" userId="527d60a5219d067d" providerId="LiveId" clId="{5FAD82D1-89D1-4F07-8B90-466B7C9D0AA8}" dt="2023-07-20T14:56:34.166" v="2902"/>
        <pc:sldMkLst>
          <pc:docMk/>
          <pc:sldMk cId="4204313341" sldId="260"/>
        </pc:sldMkLst>
        <pc:spChg chg="mod">
          <ac:chgData name="Anjali Prajapati" userId="527d60a5219d067d" providerId="LiveId" clId="{5FAD82D1-89D1-4F07-8B90-466B7C9D0AA8}" dt="2023-07-15T14:17:48.556" v="13" actId="13822"/>
          <ac:spMkLst>
            <pc:docMk/>
            <pc:sldMk cId="4204313341" sldId="260"/>
            <ac:spMk id="2" creationId="{9FB5F5E0-04D3-8EE3-A03C-92E172A7891F}"/>
          </ac:spMkLst>
        </pc:spChg>
        <pc:spChg chg="del mod">
          <ac:chgData name="Anjali Prajapati" userId="527d60a5219d067d" providerId="LiveId" clId="{5FAD82D1-89D1-4F07-8B90-466B7C9D0AA8}" dt="2023-07-15T14:19:26.111" v="69" actId="21"/>
          <ac:spMkLst>
            <pc:docMk/>
            <pc:sldMk cId="4204313341" sldId="260"/>
            <ac:spMk id="3" creationId="{5550F64B-A05F-363A-70E3-6CCD3AC07716}"/>
          </ac:spMkLst>
        </pc:spChg>
        <pc:spChg chg="add del mod">
          <ac:chgData name="Anjali Prajapati" userId="527d60a5219d067d" providerId="LiveId" clId="{5FAD82D1-89D1-4F07-8B90-466B7C9D0AA8}" dt="2023-07-17T07:14:17.623" v="2794" actId="21"/>
          <ac:spMkLst>
            <pc:docMk/>
            <pc:sldMk cId="4204313341" sldId="260"/>
            <ac:spMk id="4" creationId="{23157C00-8907-2ECC-847C-B92DBFFA04F3}"/>
          </ac:spMkLst>
        </pc:spChg>
        <pc:spChg chg="add mod">
          <ac:chgData name="Anjali Prajapati" userId="527d60a5219d067d" providerId="LiveId" clId="{5FAD82D1-89D1-4F07-8B90-466B7C9D0AA8}" dt="2023-07-17T07:45:25.904" v="2880" actId="14100"/>
          <ac:spMkLst>
            <pc:docMk/>
            <pc:sldMk cId="4204313341" sldId="260"/>
            <ac:spMk id="4" creationId="{4D34E6C4-A521-4F3E-1B5C-7E0F8C0F7FBB}"/>
          </ac:spMkLst>
        </pc:spChg>
        <pc:spChg chg="add mod">
          <ac:chgData name="Anjali Prajapati" userId="527d60a5219d067d" providerId="LiveId" clId="{5FAD82D1-89D1-4F07-8B90-466B7C9D0AA8}" dt="2023-07-17T07:45:20.171" v="2879" actId="1076"/>
          <ac:spMkLst>
            <pc:docMk/>
            <pc:sldMk cId="4204313341" sldId="260"/>
            <ac:spMk id="5" creationId="{6A482F7E-98E5-6530-0027-B8F7A0CEB29E}"/>
          </ac:spMkLst>
        </pc:spChg>
        <pc:spChg chg="add del">
          <ac:chgData name="Anjali Prajapati" userId="527d60a5219d067d" providerId="LiveId" clId="{5FAD82D1-89D1-4F07-8B90-466B7C9D0AA8}" dt="2023-07-15T14:16:45.161" v="3" actId="21"/>
          <ac:spMkLst>
            <pc:docMk/>
            <pc:sldMk cId="4204313341" sldId="260"/>
            <ac:spMk id="5" creationId="{A32BB8A1-052D-B25B-C8A3-9B364B0B38E9}"/>
          </ac:spMkLst>
        </pc:spChg>
        <pc:spChg chg="add del mod">
          <ac:chgData name="Anjali Prajapati" userId="527d60a5219d067d" providerId="LiveId" clId="{5FAD82D1-89D1-4F07-8B90-466B7C9D0AA8}" dt="2023-07-17T07:41:58.083" v="2819" actId="21"/>
          <ac:spMkLst>
            <pc:docMk/>
            <pc:sldMk cId="4204313341" sldId="260"/>
            <ac:spMk id="6" creationId="{97DD5663-EE56-C5B1-0D04-A05113CCB82D}"/>
          </ac:spMkLst>
        </pc:spChg>
        <pc:spChg chg="add del mod">
          <ac:chgData name="Anjali Prajapati" userId="527d60a5219d067d" providerId="LiveId" clId="{5FAD82D1-89D1-4F07-8B90-466B7C9D0AA8}" dt="2023-07-15T14:19:31.526" v="70" actId="21"/>
          <ac:spMkLst>
            <pc:docMk/>
            <pc:sldMk cId="4204313341" sldId="260"/>
            <ac:spMk id="7" creationId="{F59361F6-206F-2189-4FE7-6EA7D47B64FB}"/>
          </ac:spMkLst>
        </pc:spChg>
        <pc:spChg chg="add mod">
          <ac:chgData name="Anjali Prajapati" userId="527d60a5219d067d" providerId="LiveId" clId="{5FAD82D1-89D1-4F07-8B90-466B7C9D0AA8}" dt="2023-07-15T14:33:04.713" v="494" actId="20577"/>
          <ac:spMkLst>
            <pc:docMk/>
            <pc:sldMk cId="4204313341" sldId="260"/>
            <ac:spMk id="8" creationId="{2CD5FAC5-BB61-98F4-73B6-93410ED7425C}"/>
          </ac:spMkLst>
        </pc:spChg>
        <pc:spChg chg="add mod">
          <ac:chgData name="Anjali Prajapati" userId="527d60a5219d067d" providerId="LiveId" clId="{5FAD82D1-89D1-4F07-8B90-466B7C9D0AA8}" dt="2023-07-15T14:42:54.647" v="524" actId="20577"/>
          <ac:spMkLst>
            <pc:docMk/>
            <pc:sldMk cId="4204313341" sldId="260"/>
            <ac:spMk id="9" creationId="{E0F42ADF-DB81-7523-909E-303D346A6FD6}"/>
          </ac:spMkLst>
        </pc:spChg>
        <pc:spChg chg="add del mod">
          <ac:chgData name="Anjali Prajapati" userId="527d60a5219d067d" providerId="LiveId" clId="{5FAD82D1-89D1-4F07-8B90-466B7C9D0AA8}" dt="2023-07-17T07:11:04.498" v="2787" actId="21"/>
          <ac:spMkLst>
            <pc:docMk/>
            <pc:sldMk cId="4204313341" sldId="260"/>
            <ac:spMk id="12" creationId="{0DE1AADD-75C4-3F62-0C6C-23E668A96F3A}"/>
          </ac:spMkLst>
        </pc:spChg>
        <pc:graphicFrameChg chg="add mod">
          <ac:chgData name="Anjali Prajapati" userId="527d60a5219d067d" providerId="LiveId" clId="{5FAD82D1-89D1-4F07-8B90-466B7C9D0AA8}" dt="2023-07-15T15:10:27.578" v="531" actId="1076"/>
          <ac:graphicFrameMkLst>
            <pc:docMk/>
            <pc:sldMk cId="4204313341" sldId="260"/>
            <ac:graphicFrameMk id="10" creationId="{6A6DC982-66F9-FD4A-C56B-A871015B3191}"/>
          </ac:graphicFrameMkLst>
        </pc:graphicFrameChg>
        <pc:picChg chg="add del mod">
          <ac:chgData name="Anjali Prajapati" userId="527d60a5219d067d" providerId="LiveId" clId="{5FAD82D1-89D1-4F07-8B90-466B7C9D0AA8}" dt="2023-07-18T14:20:19.759" v="2900"/>
          <ac:picMkLst>
            <pc:docMk/>
            <pc:sldMk cId="4204313341" sldId="260"/>
            <ac:picMk id="3" creationId="{0978E325-AEC5-A3D0-8320-6813EC9B1732}"/>
          </ac:picMkLst>
        </pc:picChg>
        <pc:picChg chg="add mod">
          <ac:chgData name="Anjali Prajapati" userId="527d60a5219d067d" providerId="LiveId" clId="{5FAD82D1-89D1-4F07-8B90-466B7C9D0AA8}" dt="2023-07-20T14:56:34.166" v="2902"/>
          <ac:picMkLst>
            <pc:docMk/>
            <pc:sldMk cId="4204313341" sldId="260"/>
            <ac:picMk id="3" creationId="{1A4F2D4E-2548-A32E-9309-DAC4AD1D7E24}"/>
          </ac:picMkLst>
        </pc:picChg>
      </pc:sldChg>
      <pc:sldChg chg="addSp modSp add del mod">
        <pc:chgData name="Anjali Prajapati" userId="527d60a5219d067d" providerId="LiveId" clId="{5FAD82D1-89D1-4F07-8B90-466B7C9D0AA8}" dt="2023-07-15T15:11:55.153" v="543" actId="2696"/>
        <pc:sldMkLst>
          <pc:docMk/>
          <pc:sldMk cId="173421277" sldId="261"/>
        </pc:sldMkLst>
        <pc:spChg chg="add mod">
          <ac:chgData name="Anjali Prajapati" userId="527d60a5219d067d" providerId="LiveId" clId="{5FAD82D1-89D1-4F07-8B90-466B7C9D0AA8}" dt="2023-07-15T14:29:04.064" v="334" actId="5793"/>
          <ac:spMkLst>
            <pc:docMk/>
            <pc:sldMk cId="173421277" sldId="261"/>
            <ac:spMk id="3" creationId="{89818FCF-8F33-9102-12FA-7AA9465F9672}"/>
          </ac:spMkLst>
        </pc:spChg>
      </pc:sldChg>
      <pc:sldChg chg="addSp delSp modSp new mod modTransition modAnim">
        <pc:chgData name="Anjali Prajapati" userId="527d60a5219d067d" providerId="LiveId" clId="{5FAD82D1-89D1-4F07-8B90-466B7C9D0AA8}" dt="2023-07-20T14:56:34.166" v="2902"/>
        <pc:sldMkLst>
          <pc:docMk/>
          <pc:sldMk cId="4087056660" sldId="261"/>
        </pc:sldMkLst>
        <pc:spChg chg="mod">
          <ac:chgData name="Anjali Prajapati" userId="527d60a5219d067d" providerId="LiveId" clId="{5FAD82D1-89D1-4F07-8B90-466B7C9D0AA8}" dt="2023-07-15T15:26:14.832" v="693" actId="13822"/>
          <ac:spMkLst>
            <pc:docMk/>
            <pc:sldMk cId="4087056660" sldId="261"/>
            <ac:spMk id="2" creationId="{EB174E6B-78FE-E74F-C7E9-350F1AC7A16F}"/>
          </ac:spMkLst>
        </pc:spChg>
        <pc:spChg chg="del mod">
          <ac:chgData name="Anjali Prajapati" userId="527d60a5219d067d" providerId="LiveId" clId="{5FAD82D1-89D1-4F07-8B90-466B7C9D0AA8}" dt="2023-07-15T15:20:16.894" v="554" actId="22"/>
          <ac:spMkLst>
            <pc:docMk/>
            <pc:sldMk cId="4087056660" sldId="261"/>
            <ac:spMk id="3" creationId="{F6F8837F-8466-0E64-6BD5-2A3723FADCE4}"/>
          </ac:spMkLst>
        </pc:spChg>
        <pc:spChg chg="add del mod">
          <ac:chgData name="Anjali Prajapati" userId="527d60a5219d067d" providerId="LiveId" clId="{5FAD82D1-89D1-4F07-8B90-466B7C9D0AA8}" dt="2023-07-16T11:19:07.951" v="1148" actId="21"/>
          <ac:spMkLst>
            <pc:docMk/>
            <pc:sldMk cId="4087056660" sldId="261"/>
            <ac:spMk id="4" creationId="{20851195-2A04-D1C1-8A9C-F32B99077CDD}"/>
          </ac:spMkLst>
        </pc:spChg>
        <pc:spChg chg="add del mod">
          <ac:chgData name="Anjali Prajapati" userId="527d60a5219d067d" providerId="LiveId" clId="{5FAD82D1-89D1-4F07-8B90-466B7C9D0AA8}" dt="2023-07-16T11:23:40.071" v="1178" actId="21"/>
          <ac:spMkLst>
            <pc:docMk/>
            <pc:sldMk cId="4087056660" sldId="261"/>
            <ac:spMk id="7" creationId="{206CA34A-5B70-FB4F-3769-5678651D30AF}"/>
          </ac:spMkLst>
        </pc:spChg>
        <pc:spChg chg="add mod">
          <ac:chgData name="Anjali Prajapati" userId="527d60a5219d067d" providerId="LiveId" clId="{5FAD82D1-89D1-4F07-8B90-466B7C9D0AA8}" dt="2023-07-16T11:28:20.168" v="1330" actId="1076"/>
          <ac:spMkLst>
            <pc:docMk/>
            <pc:sldMk cId="4087056660" sldId="261"/>
            <ac:spMk id="11" creationId="{06939745-465C-5A3F-3C49-D7BFB2DFD91F}"/>
          </ac:spMkLst>
        </pc:spChg>
        <pc:graphicFrameChg chg="add del mod">
          <ac:chgData name="Anjali Prajapati" userId="527d60a5219d067d" providerId="LiveId" clId="{5FAD82D1-89D1-4F07-8B90-466B7C9D0AA8}" dt="2023-07-16T11:19:11.483" v="1149" actId="21"/>
          <ac:graphicFrameMkLst>
            <pc:docMk/>
            <pc:sldMk cId="4087056660" sldId="261"/>
            <ac:graphicFrameMk id="6" creationId="{0E290E99-B9E4-E36D-551A-314012D0E1B7}"/>
          </ac:graphicFrameMkLst>
        </pc:graphicFrameChg>
        <pc:graphicFrameChg chg="add mod">
          <ac:chgData name="Anjali Prajapati" userId="527d60a5219d067d" providerId="LiveId" clId="{5FAD82D1-89D1-4F07-8B90-466B7C9D0AA8}" dt="2023-07-16T11:23:25.279" v="1177" actId="14100"/>
          <ac:graphicFrameMkLst>
            <pc:docMk/>
            <pc:sldMk cId="4087056660" sldId="261"/>
            <ac:graphicFrameMk id="8" creationId="{0E290E99-B9E4-E36D-551A-314012D0E1B7}"/>
          </ac:graphicFrameMkLst>
        </pc:graphicFrameChg>
        <pc:picChg chg="add del mod">
          <ac:chgData name="Anjali Prajapati" userId="527d60a5219d067d" providerId="LiveId" clId="{5FAD82D1-89D1-4F07-8B90-466B7C9D0AA8}" dt="2023-07-18T14:20:19.759" v="2900"/>
          <ac:picMkLst>
            <pc:docMk/>
            <pc:sldMk cId="4087056660" sldId="261"/>
            <ac:picMk id="3" creationId="{5949DB77-DF65-ECA4-A2FB-2036CB822963}"/>
          </ac:picMkLst>
        </pc:picChg>
        <pc:picChg chg="add mod">
          <ac:chgData name="Anjali Prajapati" userId="527d60a5219d067d" providerId="LiveId" clId="{5FAD82D1-89D1-4F07-8B90-466B7C9D0AA8}" dt="2023-07-20T14:56:34.166" v="2902"/>
          <ac:picMkLst>
            <pc:docMk/>
            <pc:sldMk cId="4087056660" sldId="261"/>
            <ac:picMk id="3" creationId="{9132E499-46F3-41DD-F929-1E4CCA8C13D5}"/>
          </ac:picMkLst>
        </pc:picChg>
        <pc:picChg chg="add del mod ord">
          <ac:chgData name="Anjali Prajapati" userId="527d60a5219d067d" providerId="LiveId" clId="{5FAD82D1-89D1-4F07-8B90-466B7C9D0AA8}" dt="2023-07-16T11:18:59.793" v="1147" actId="21"/>
          <ac:picMkLst>
            <pc:docMk/>
            <pc:sldMk cId="4087056660" sldId="261"/>
            <ac:picMk id="5" creationId="{1E5DBEB1-0D14-EED3-47E4-54B4F547144F}"/>
          </ac:picMkLst>
        </pc:picChg>
        <pc:picChg chg="add del mod">
          <ac:chgData name="Anjali Prajapati" userId="527d60a5219d067d" providerId="LiveId" clId="{5FAD82D1-89D1-4F07-8B90-466B7C9D0AA8}" dt="2023-07-16T11:22:51.550" v="1169" actId="21"/>
          <ac:picMkLst>
            <pc:docMk/>
            <pc:sldMk cId="4087056660" sldId="261"/>
            <ac:picMk id="10" creationId="{80DA5FB4-815A-2109-561B-D51E7E296012}"/>
          </ac:picMkLst>
        </pc:picChg>
      </pc:sldChg>
      <pc:sldChg chg="addSp delSp modSp new mod modTransition modAnim">
        <pc:chgData name="Anjali Prajapati" userId="527d60a5219d067d" providerId="LiveId" clId="{5FAD82D1-89D1-4F07-8B90-466B7C9D0AA8}" dt="2023-07-20T14:56:34.166" v="2902"/>
        <pc:sldMkLst>
          <pc:docMk/>
          <pc:sldMk cId="1573129056" sldId="262"/>
        </pc:sldMkLst>
        <pc:spChg chg="mod">
          <ac:chgData name="Anjali Prajapati" userId="527d60a5219d067d" providerId="LiveId" clId="{5FAD82D1-89D1-4F07-8B90-466B7C9D0AA8}" dt="2023-07-15T15:26:38.368" v="697" actId="14100"/>
          <ac:spMkLst>
            <pc:docMk/>
            <pc:sldMk cId="1573129056" sldId="262"/>
            <ac:spMk id="2" creationId="{4820E751-BB8F-96A9-4107-62F9E9F88145}"/>
          </ac:spMkLst>
        </pc:spChg>
        <pc:spChg chg="del">
          <ac:chgData name="Anjali Prajapati" userId="527d60a5219d067d" providerId="LiveId" clId="{5FAD82D1-89D1-4F07-8B90-466B7C9D0AA8}" dt="2023-07-17T06:57:04.788" v="2671" actId="21"/>
          <ac:spMkLst>
            <pc:docMk/>
            <pc:sldMk cId="1573129056" sldId="262"/>
            <ac:spMk id="3" creationId="{AC0DED70-2678-5F96-AC42-466FE7988043}"/>
          </ac:spMkLst>
        </pc:spChg>
        <pc:spChg chg="add mod">
          <ac:chgData name="Anjali Prajapati" userId="527d60a5219d067d" providerId="LiveId" clId="{5FAD82D1-89D1-4F07-8B90-466B7C9D0AA8}" dt="2023-07-17T07:46:26.562" v="2886" actId="1076"/>
          <ac:spMkLst>
            <pc:docMk/>
            <pc:sldMk cId="1573129056" sldId="262"/>
            <ac:spMk id="3" creationId="{EB976278-6ACD-1B50-7BD0-F2476444D1B4}"/>
          </ac:spMkLst>
        </pc:spChg>
        <pc:spChg chg="add del mod">
          <ac:chgData name="Anjali Prajapati" userId="527d60a5219d067d" providerId="LiveId" clId="{5FAD82D1-89D1-4F07-8B90-466B7C9D0AA8}" dt="2023-07-17T07:28:22.168" v="2811" actId="21"/>
          <ac:spMkLst>
            <pc:docMk/>
            <pc:sldMk cId="1573129056" sldId="262"/>
            <ac:spMk id="4" creationId="{25EFE74A-A427-C4F4-8D23-E4D19340AA0A}"/>
          </ac:spMkLst>
        </pc:spChg>
        <pc:spChg chg="add mod">
          <ac:chgData name="Anjali Prajapati" userId="527d60a5219d067d" providerId="LiveId" clId="{5FAD82D1-89D1-4F07-8B90-466B7C9D0AA8}" dt="2023-07-17T07:46:21.387" v="2885" actId="1076"/>
          <ac:spMkLst>
            <pc:docMk/>
            <pc:sldMk cId="1573129056" sldId="262"/>
            <ac:spMk id="7" creationId="{7CCCD402-058C-55F4-3FB5-E7DE4F6EEFC8}"/>
          </ac:spMkLst>
        </pc:spChg>
        <pc:picChg chg="add del mod">
          <ac:chgData name="Anjali Prajapati" userId="527d60a5219d067d" providerId="LiveId" clId="{5FAD82D1-89D1-4F07-8B90-466B7C9D0AA8}" dt="2023-07-18T14:20:19.759" v="2900"/>
          <ac:picMkLst>
            <pc:docMk/>
            <pc:sldMk cId="1573129056" sldId="262"/>
            <ac:picMk id="4" creationId="{65BC4081-D19A-023E-7AA2-48FD09FE8AEB}"/>
          </ac:picMkLst>
        </pc:picChg>
        <pc:picChg chg="add mod">
          <ac:chgData name="Anjali Prajapati" userId="527d60a5219d067d" providerId="LiveId" clId="{5FAD82D1-89D1-4F07-8B90-466B7C9D0AA8}" dt="2023-07-20T14:56:34.166" v="2902"/>
          <ac:picMkLst>
            <pc:docMk/>
            <pc:sldMk cId="1573129056" sldId="262"/>
            <ac:picMk id="4" creationId="{AFF618E0-9A60-F2D8-ED3B-CB730706CC72}"/>
          </ac:picMkLst>
        </pc:picChg>
        <pc:picChg chg="add mod">
          <ac:chgData name="Anjali Prajapati" userId="527d60a5219d067d" providerId="LiveId" clId="{5FAD82D1-89D1-4F07-8B90-466B7C9D0AA8}" dt="2023-07-17T06:58:15.864" v="2679" actId="14100"/>
          <ac:picMkLst>
            <pc:docMk/>
            <pc:sldMk cId="1573129056" sldId="262"/>
            <ac:picMk id="5" creationId="{AF8F129A-3A9D-FC49-35B5-98F633A80361}"/>
          </ac:picMkLst>
        </pc:picChg>
      </pc:sldChg>
      <pc:sldChg chg="addSp delSp modSp new mod modTransition modAnim">
        <pc:chgData name="Anjali Prajapati" userId="527d60a5219d067d" providerId="LiveId" clId="{5FAD82D1-89D1-4F07-8B90-466B7C9D0AA8}" dt="2023-07-20T14:56:34.166" v="2902"/>
        <pc:sldMkLst>
          <pc:docMk/>
          <pc:sldMk cId="1425118154" sldId="263"/>
        </pc:sldMkLst>
        <pc:spChg chg="mod">
          <ac:chgData name="Anjali Prajapati" userId="527d60a5219d067d" providerId="LiveId" clId="{5FAD82D1-89D1-4F07-8B90-466B7C9D0AA8}" dt="2023-07-15T15:29:58.192" v="708" actId="14100"/>
          <ac:spMkLst>
            <pc:docMk/>
            <pc:sldMk cId="1425118154" sldId="263"/>
            <ac:spMk id="2" creationId="{7E913071-0B25-FAB8-7C99-3E47B855A968}"/>
          </ac:spMkLst>
        </pc:spChg>
        <pc:spChg chg="add mod">
          <ac:chgData name="Anjali Prajapati" userId="527d60a5219d067d" providerId="LiveId" clId="{5FAD82D1-89D1-4F07-8B90-466B7C9D0AA8}" dt="2023-07-16T14:27:57.007" v="2185" actId="113"/>
          <ac:spMkLst>
            <pc:docMk/>
            <pc:sldMk cId="1425118154" sldId="263"/>
            <ac:spMk id="4" creationId="{9FC05F04-77A5-BAF1-513B-78D0011608F6}"/>
          </ac:spMkLst>
        </pc:spChg>
        <pc:spChg chg="add mod">
          <ac:chgData name="Anjali Prajapati" userId="527d60a5219d067d" providerId="LiveId" clId="{5FAD82D1-89D1-4F07-8B90-466B7C9D0AA8}" dt="2023-07-16T14:27:07.921" v="2179" actId="1076"/>
          <ac:spMkLst>
            <pc:docMk/>
            <pc:sldMk cId="1425118154" sldId="263"/>
            <ac:spMk id="8" creationId="{68264D3E-5928-BDBE-E508-3C50F5D7B53C}"/>
          </ac:spMkLst>
        </pc:spChg>
        <pc:graphicFrameChg chg="add mod">
          <ac:chgData name="Anjali Prajapati" userId="527d60a5219d067d" providerId="LiveId" clId="{5FAD82D1-89D1-4F07-8B90-466B7C9D0AA8}" dt="2023-07-15T15:39:38.028" v="750" actId="14100"/>
          <ac:graphicFrameMkLst>
            <pc:docMk/>
            <pc:sldMk cId="1425118154" sldId="263"/>
            <ac:graphicFrameMk id="3" creationId="{523C5004-5D1C-B634-69ED-F8073799B734}"/>
          </ac:graphicFrameMkLst>
        </pc:graphicFrameChg>
        <pc:picChg chg="add del mod">
          <ac:chgData name="Anjali Prajapati" userId="527d60a5219d067d" providerId="LiveId" clId="{5FAD82D1-89D1-4F07-8B90-466B7C9D0AA8}" dt="2023-07-15T15:36:55.010" v="731" actId="21"/>
          <ac:picMkLst>
            <pc:docMk/>
            <pc:sldMk cId="1425118154" sldId="263"/>
            <ac:picMk id="5" creationId="{35CA8600-8340-CC1F-798D-3A9C84AADA54}"/>
          </ac:picMkLst>
        </pc:picChg>
        <pc:picChg chg="add mod">
          <ac:chgData name="Anjali Prajapati" userId="527d60a5219d067d" providerId="LiveId" clId="{5FAD82D1-89D1-4F07-8B90-466B7C9D0AA8}" dt="2023-07-20T14:56:34.166" v="2902"/>
          <ac:picMkLst>
            <pc:docMk/>
            <pc:sldMk cId="1425118154" sldId="263"/>
            <ac:picMk id="5" creationId="{774AD9B8-7D09-7BE8-DC1B-A5DBA045870E}"/>
          </ac:picMkLst>
        </pc:picChg>
        <pc:picChg chg="add del mod">
          <ac:chgData name="Anjali Prajapati" userId="527d60a5219d067d" providerId="LiveId" clId="{5FAD82D1-89D1-4F07-8B90-466B7C9D0AA8}" dt="2023-07-18T14:20:19.759" v="2900"/>
          <ac:picMkLst>
            <pc:docMk/>
            <pc:sldMk cId="1425118154" sldId="263"/>
            <ac:picMk id="5" creationId="{EBB84812-687B-F342-60B7-FE613B4907BD}"/>
          </ac:picMkLst>
        </pc:picChg>
        <pc:picChg chg="add mod modCrop">
          <ac:chgData name="Anjali Prajapati" userId="527d60a5219d067d" providerId="LiveId" clId="{5FAD82D1-89D1-4F07-8B90-466B7C9D0AA8}" dt="2023-07-17T07:06:55.237" v="2785" actId="732"/>
          <ac:picMkLst>
            <pc:docMk/>
            <pc:sldMk cId="1425118154" sldId="263"/>
            <ac:picMk id="7" creationId="{C0C4CBAF-40E1-398D-AE8B-6CD9E9FCE073}"/>
          </ac:picMkLst>
        </pc:picChg>
      </pc:sldChg>
      <pc:sldChg chg="addSp delSp modSp new mod modTransition modAnim">
        <pc:chgData name="Anjali Prajapati" userId="527d60a5219d067d" providerId="LiveId" clId="{5FAD82D1-89D1-4F07-8B90-466B7C9D0AA8}" dt="2023-07-20T14:56:34.166" v="2902"/>
        <pc:sldMkLst>
          <pc:docMk/>
          <pc:sldMk cId="370677799" sldId="264"/>
        </pc:sldMkLst>
        <pc:spChg chg="mod">
          <ac:chgData name="Anjali Prajapati" userId="527d60a5219d067d" providerId="LiveId" clId="{5FAD82D1-89D1-4F07-8B90-466B7C9D0AA8}" dt="2023-07-15T15:41:51.088" v="825" actId="14100"/>
          <ac:spMkLst>
            <pc:docMk/>
            <pc:sldMk cId="370677799" sldId="264"/>
            <ac:spMk id="2" creationId="{4EB8D3DD-1F13-FE66-3405-94443C02C374}"/>
          </ac:spMkLst>
        </pc:spChg>
        <pc:spChg chg="add mod">
          <ac:chgData name="Anjali Prajapati" userId="527d60a5219d067d" providerId="LiveId" clId="{5FAD82D1-89D1-4F07-8B90-466B7C9D0AA8}" dt="2023-07-17T07:06:39.702" v="2784" actId="115"/>
          <ac:spMkLst>
            <pc:docMk/>
            <pc:sldMk cId="370677799" sldId="264"/>
            <ac:spMk id="6" creationId="{25DED287-8692-9D05-E989-2DE0ECE5DDC8}"/>
          </ac:spMkLst>
        </pc:spChg>
        <pc:graphicFrameChg chg="add mod">
          <ac:chgData name="Anjali Prajapati" userId="527d60a5219d067d" providerId="LiveId" clId="{5FAD82D1-89D1-4F07-8B90-466B7C9D0AA8}" dt="2023-07-17T07:03:38.594" v="2737" actId="14100"/>
          <ac:graphicFrameMkLst>
            <pc:docMk/>
            <pc:sldMk cId="370677799" sldId="264"/>
            <ac:graphicFrameMk id="5" creationId="{223389C2-8CA1-2209-4330-3B4D729B67D9}"/>
          </ac:graphicFrameMkLst>
        </pc:graphicFrameChg>
        <pc:picChg chg="add del mod">
          <ac:chgData name="Anjali Prajapati" userId="527d60a5219d067d" providerId="LiveId" clId="{5FAD82D1-89D1-4F07-8B90-466B7C9D0AA8}" dt="2023-07-18T14:20:19.759" v="2900"/>
          <ac:picMkLst>
            <pc:docMk/>
            <pc:sldMk cId="370677799" sldId="264"/>
            <ac:picMk id="3" creationId="{4204AF43-24FE-84FF-7C61-205ED4FA8D51}"/>
          </ac:picMkLst>
        </pc:picChg>
        <pc:picChg chg="add mod">
          <ac:chgData name="Anjali Prajapati" userId="527d60a5219d067d" providerId="LiveId" clId="{5FAD82D1-89D1-4F07-8B90-466B7C9D0AA8}" dt="2023-07-20T14:56:34.166" v="2902"/>
          <ac:picMkLst>
            <pc:docMk/>
            <pc:sldMk cId="370677799" sldId="264"/>
            <ac:picMk id="3" creationId="{C04B004E-EFAD-0A72-02F0-3D3F6ED5F44D}"/>
          </ac:picMkLst>
        </pc:picChg>
        <pc:picChg chg="add mod">
          <ac:chgData name="Anjali Prajapati" userId="527d60a5219d067d" providerId="LiveId" clId="{5FAD82D1-89D1-4F07-8B90-466B7C9D0AA8}" dt="2023-07-17T07:03:46.169" v="2739" actId="1076"/>
          <ac:picMkLst>
            <pc:docMk/>
            <pc:sldMk cId="370677799" sldId="264"/>
            <ac:picMk id="4" creationId="{28F4FF86-3795-A049-DA28-10C6BD92C33A}"/>
          </ac:picMkLst>
        </pc:picChg>
      </pc:sldChg>
      <pc:sldChg chg="addSp delSp modSp new mod modTransition modAnim chgLayout">
        <pc:chgData name="Anjali Prajapati" userId="527d60a5219d067d" providerId="LiveId" clId="{5FAD82D1-89D1-4F07-8B90-466B7C9D0AA8}" dt="2023-07-20T14:56:34.166" v="2902"/>
        <pc:sldMkLst>
          <pc:docMk/>
          <pc:sldMk cId="1761690329" sldId="265"/>
        </pc:sldMkLst>
        <pc:spChg chg="del">
          <ac:chgData name="Anjali Prajapati" userId="527d60a5219d067d" providerId="LiveId" clId="{5FAD82D1-89D1-4F07-8B90-466B7C9D0AA8}" dt="2023-07-15T15:48:15.456" v="885" actId="700"/>
          <ac:spMkLst>
            <pc:docMk/>
            <pc:sldMk cId="1761690329" sldId="265"/>
            <ac:spMk id="2" creationId="{C91DBDB3-96E8-2872-EE83-5D4A867ECF03}"/>
          </ac:spMkLst>
        </pc:spChg>
        <pc:spChg chg="add mod ord">
          <ac:chgData name="Anjali Prajapati" userId="527d60a5219d067d" providerId="LiveId" clId="{5FAD82D1-89D1-4F07-8B90-466B7C9D0AA8}" dt="2023-07-15T15:49:45.828" v="894" actId="14100"/>
          <ac:spMkLst>
            <pc:docMk/>
            <pc:sldMk cId="1761690329" sldId="265"/>
            <ac:spMk id="3" creationId="{81CC525B-C07F-F106-39F2-E8A454C4D30D}"/>
          </ac:spMkLst>
        </pc:spChg>
        <pc:spChg chg="add mod">
          <ac:chgData name="Anjali Prajapati" userId="527d60a5219d067d" providerId="LiveId" clId="{5FAD82D1-89D1-4F07-8B90-466B7C9D0AA8}" dt="2023-07-16T14:58:42.999" v="2431" actId="1076"/>
          <ac:spMkLst>
            <pc:docMk/>
            <pc:sldMk cId="1761690329" sldId="265"/>
            <ac:spMk id="4" creationId="{30603602-9AF2-101F-CCCB-08046E9E0F55}"/>
          </ac:spMkLst>
        </pc:spChg>
        <pc:graphicFrameChg chg="add mod">
          <ac:chgData name="Anjali Prajapati" userId="527d60a5219d067d" providerId="LiveId" clId="{5FAD82D1-89D1-4F07-8B90-466B7C9D0AA8}" dt="2023-07-16T14:52:45.951" v="2200"/>
          <ac:graphicFrameMkLst>
            <pc:docMk/>
            <pc:sldMk cId="1761690329" sldId="265"/>
            <ac:graphicFrameMk id="2" creationId="{42454780-B17E-14D7-92FD-9A6D75487B3C}"/>
          </ac:graphicFrameMkLst>
        </pc:graphicFrameChg>
        <pc:picChg chg="add del mod">
          <ac:chgData name="Anjali Prajapati" userId="527d60a5219d067d" providerId="LiveId" clId="{5FAD82D1-89D1-4F07-8B90-466B7C9D0AA8}" dt="2023-07-18T14:20:19.759" v="2900"/>
          <ac:picMkLst>
            <pc:docMk/>
            <pc:sldMk cId="1761690329" sldId="265"/>
            <ac:picMk id="5" creationId="{5ACBE185-F4B6-36DC-1FE1-137917A19C9B}"/>
          </ac:picMkLst>
        </pc:picChg>
        <pc:picChg chg="add mod">
          <ac:chgData name="Anjali Prajapati" userId="527d60a5219d067d" providerId="LiveId" clId="{5FAD82D1-89D1-4F07-8B90-466B7C9D0AA8}" dt="2023-07-20T14:56:34.166" v="2902"/>
          <ac:picMkLst>
            <pc:docMk/>
            <pc:sldMk cId="1761690329" sldId="265"/>
            <ac:picMk id="5" creationId="{D373575B-E704-688B-3D8D-86ABE2458521}"/>
          </ac:picMkLst>
        </pc:picChg>
      </pc:sldChg>
      <pc:sldChg chg="addSp delSp modSp new mod modTransition modAnim">
        <pc:chgData name="Anjali Prajapati" userId="527d60a5219d067d" providerId="LiveId" clId="{5FAD82D1-89D1-4F07-8B90-466B7C9D0AA8}" dt="2023-07-20T14:56:34.166" v="2902"/>
        <pc:sldMkLst>
          <pc:docMk/>
          <pc:sldMk cId="3754203543" sldId="266"/>
        </pc:sldMkLst>
        <pc:spChg chg="mod">
          <ac:chgData name="Anjali Prajapati" userId="527d60a5219d067d" providerId="LiveId" clId="{5FAD82D1-89D1-4F07-8B90-466B7C9D0AA8}" dt="2023-07-16T11:17:17.235" v="1072" actId="1076"/>
          <ac:spMkLst>
            <pc:docMk/>
            <pc:sldMk cId="3754203543" sldId="266"/>
            <ac:spMk id="2" creationId="{80ED25A7-C494-196F-F9E3-0BB5263B6494}"/>
          </ac:spMkLst>
        </pc:spChg>
        <pc:spChg chg="add mod">
          <ac:chgData name="Anjali Prajapati" userId="527d60a5219d067d" providerId="LiveId" clId="{5FAD82D1-89D1-4F07-8B90-466B7C9D0AA8}" dt="2023-07-16T11:18:31.433" v="1146" actId="115"/>
          <ac:spMkLst>
            <pc:docMk/>
            <pc:sldMk cId="3754203543" sldId="266"/>
            <ac:spMk id="6" creationId="{DEB94D37-DE8C-4BD0-5A35-4E76D3BE4928}"/>
          </ac:spMkLst>
        </pc:spChg>
        <pc:graphicFrameChg chg="add mod modGraphic">
          <ac:chgData name="Anjali Prajapati" userId="527d60a5219d067d" providerId="LiveId" clId="{5FAD82D1-89D1-4F07-8B90-466B7C9D0AA8}" dt="2023-07-16T11:00:21.557" v="992"/>
          <ac:graphicFrameMkLst>
            <pc:docMk/>
            <pc:sldMk cId="3754203543" sldId="266"/>
            <ac:graphicFrameMk id="3" creationId="{08AE56EE-6E5B-5FA3-B402-B8D0A8D949B6}"/>
          </ac:graphicFrameMkLst>
        </pc:graphicFrameChg>
        <pc:graphicFrameChg chg="add del mod">
          <ac:chgData name="Anjali Prajapati" userId="527d60a5219d067d" providerId="LiveId" clId="{5FAD82D1-89D1-4F07-8B90-466B7C9D0AA8}" dt="2023-07-16T11:12:26.031" v="1022" actId="21"/>
          <ac:graphicFrameMkLst>
            <pc:docMk/>
            <pc:sldMk cId="3754203543" sldId="266"/>
            <ac:graphicFrameMk id="4" creationId="{8D0B358C-FBDD-FFB0-378E-421A2848210E}"/>
          </ac:graphicFrameMkLst>
        </pc:graphicFrameChg>
        <pc:graphicFrameChg chg="add mod">
          <ac:chgData name="Anjali Prajapati" userId="527d60a5219d067d" providerId="LiveId" clId="{5FAD82D1-89D1-4F07-8B90-466B7C9D0AA8}" dt="2023-07-16T11:17:09.926" v="1071" actId="14100"/>
          <ac:graphicFrameMkLst>
            <pc:docMk/>
            <pc:sldMk cId="3754203543" sldId="266"/>
            <ac:graphicFrameMk id="5" creationId="{18FD5159-35B1-D742-C373-CC581173241C}"/>
          </ac:graphicFrameMkLst>
        </pc:graphicFrameChg>
        <pc:picChg chg="add mod">
          <ac:chgData name="Anjali Prajapati" userId="527d60a5219d067d" providerId="LiveId" clId="{5FAD82D1-89D1-4F07-8B90-466B7C9D0AA8}" dt="2023-07-20T14:56:34.166" v="2902"/>
          <ac:picMkLst>
            <pc:docMk/>
            <pc:sldMk cId="3754203543" sldId="266"/>
            <ac:picMk id="4" creationId="{2D24702E-55F1-753D-F98B-B663069EA376}"/>
          </ac:picMkLst>
        </pc:picChg>
        <pc:picChg chg="add del mod">
          <ac:chgData name="Anjali Prajapati" userId="527d60a5219d067d" providerId="LiveId" clId="{5FAD82D1-89D1-4F07-8B90-466B7C9D0AA8}" dt="2023-07-18T14:20:19.759" v="2900"/>
          <ac:picMkLst>
            <pc:docMk/>
            <pc:sldMk cId="3754203543" sldId="266"/>
            <ac:picMk id="4" creationId="{801ED428-7E4A-8C42-A857-29EAA37EEF0E}"/>
          </ac:picMkLst>
        </pc:picChg>
      </pc:sldChg>
      <pc:sldChg chg="addSp delSp modSp new mod modTransition modAnim">
        <pc:chgData name="Anjali Prajapati" userId="527d60a5219d067d" providerId="LiveId" clId="{5FAD82D1-89D1-4F07-8B90-466B7C9D0AA8}" dt="2023-07-20T14:56:34.166" v="2902"/>
        <pc:sldMkLst>
          <pc:docMk/>
          <pc:sldMk cId="2023870907" sldId="267"/>
        </pc:sldMkLst>
        <pc:spChg chg="mod">
          <ac:chgData name="Anjali Prajapati" userId="527d60a5219d067d" providerId="LiveId" clId="{5FAD82D1-89D1-4F07-8B90-466B7C9D0AA8}" dt="2023-07-16T15:20:23.308" v="2455" actId="14100"/>
          <ac:spMkLst>
            <pc:docMk/>
            <pc:sldMk cId="2023870907" sldId="267"/>
            <ac:spMk id="2" creationId="{E61A67EF-84C4-9667-E0E8-03F0BE323FD2}"/>
          </ac:spMkLst>
        </pc:spChg>
        <pc:spChg chg="add mod">
          <ac:chgData name="Anjali Prajapati" userId="527d60a5219d067d" providerId="LiveId" clId="{5FAD82D1-89D1-4F07-8B90-466B7C9D0AA8}" dt="2023-07-17T07:06:05.368" v="2780" actId="1076"/>
          <ac:spMkLst>
            <pc:docMk/>
            <pc:sldMk cId="2023870907" sldId="267"/>
            <ac:spMk id="5" creationId="{3A5AFFE2-C6D6-F69B-35B4-8CFC3C1C6429}"/>
          </ac:spMkLst>
        </pc:spChg>
        <pc:graphicFrameChg chg="add mod">
          <ac:chgData name="Anjali Prajapati" userId="527d60a5219d067d" providerId="LiveId" clId="{5FAD82D1-89D1-4F07-8B90-466B7C9D0AA8}" dt="2023-07-17T07:06:00.308" v="2779" actId="14100"/>
          <ac:graphicFrameMkLst>
            <pc:docMk/>
            <pc:sldMk cId="2023870907" sldId="267"/>
            <ac:graphicFrameMk id="4" creationId="{236F0477-3401-B26C-2E42-3FD9DA8B4F3C}"/>
          </ac:graphicFrameMkLst>
        </pc:graphicFrameChg>
        <pc:picChg chg="add mod">
          <ac:chgData name="Anjali Prajapati" userId="527d60a5219d067d" providerId="LiveId" clId="{5FAD82D1-89D1-4F07-8B90-466B7C9D0AA8}" dt="2023-07-20T14:56:34.166" v="2902"/>
          <ac:picMkLst>
            <pc:docMk/>
            <pc:sldMk cId="2023870907" sldId="267"/>
            <ac:picMk id="3" creationId="{4D4F4265-E9A4-C837-DD73-2EDBDEB854CD}"/>
          </ac:picMkLst>
        </pc:picChg>
        <pc:picChg chg="add del mod">
          <ac:chgData name="Anjali Prajapati" userId="527d60a5219d067d" providerId="LiveId" clId="{5FAD82D1-89D1-4F07-8B90-466B7C9D0AA8}" dt="2023-07-18T14:20:19.759" v="2900"/>
          <ac:picMkLst>
            <pc:docMk/>
            <pc:sldMk cId="2023870907" sldId="267"/>
            <ac:picMk id="3" creationId="{5D785F68-A73F-75C6-DF98-1BB1534BB79C}"/>
          </ac:picMkLst>
        </pc:picChg>
        <pc:picChg chg="add del mod">
          <ac:chgData name="Anjali Prajapati" userId="527d60a5219d067d" providerId="LiveId" clId="{5FAD82D1-89D1-4F07-8B90-466B7C9D0AA8}" dt="2023-07-16T15:18:55.333" v="2437" actId="21"/>
          <ac:picMkLst>
            <pc:docMk/>
            <pc:sldMk cId="2023870907" sldId="267"/>
            <ac:picMk id="3" creationId="{8BF78F57-B8B5-D196-9FD0-AD9F87F83F40}"/>
          </ac:picMkLst>
        </pc:picChg>
      </pc:sldChg>
      <pc:sldChg chg="addSp delSp modSp new mod modTransition modAnim">
        <pc:chgData name="Anjali Prajapati" userId="527d60a5219d067d" providerId="LiveId" clId="{5FAD82D1-89D1-4F07-8B90-466B7C9D0AA8}" dt="2023-07-20T14:56:34.166" v="2902"/>
        <pc:sldMkLst>
          <pc:docMk/>
          <pc:sldMk cId="544284224" sldId="268"/>
        </pc:sldMkLst>
        <pc:spChg chg="mod">
          <ac:chgData name="Anjali Prajapati" userId="527d60a5219d067d" providerId="LiveId" clId="{5FAD82D1-89D1-4F07-8B90-466B7C9D0AA8}" dt="2023-07-16T15:24:10.718" v="2670" actId="1076"/>
          <ac:spMkLst>
            <pc:docMk/>
            <pc:sldMk cId="544284224" sldId="268"/>
            <ac:spMk id="2" creationId="{B1B190A9-4F58-C18C-580E-FCB4861FD483}"/>
          </ac:spMkLst>
        </pc:spChg>
        <pc:picChg chg="add del mod">
          <ac:chgData name="Anjali Prajapati" userId="527d60a5219d067d" providerId="LiveId" clId="{5FAD82D1-89D1-4F07-8B90-466B7C9D0AA8}" dt="2023-07-18T14:20:19.759" v="2900"/>
          <ac:picMkLst>
            <pc:docMk/>
            <pc:sldMk cId="544284224" sldId="268"/>
            <ac:picMk id="3" creationId="{7F2A434D-BF95-A3A5-671E-DA5055FD6E30}"/>
          </ac:picMkLst>
        </pc:picChg>
        <pc:picChg chg="add mod">
          <ac:chgData name="Anjali Prajapati" userId="527d60a5219d067d" providerId="LiveId" clId="{5FAD82D1-89D1-4F07-8B90-466B7C9D0AA8}" dt="2023-07-20T14:56:34.166" v="2902"/>
          <ac:picMkLst>
            <pc:docMk/>
            <pc:sldMk cId="544284224" sldId="268"/>
            <ac:picMk id="3" creationId="{80DF2B33-64B9-C868-4AC5-A5C6CA495AA7}"/>
          </ac:picMkLst>
        </pc:picChg>
      </pc:sldChg>
      <pc:sldChg chg="addSp delSp modSp new mod modTransition modAnim">
        <pc:chgData name="Anjali Prajapati" userId="527d60a5219d067d" providerId="LiveId" clId="{5FAD82D1-89D1-4F07-8B90-466B7C9D0AA8}" dt="2023-07-20T14:56:34.166" v="2902"/>
        <pc:sldMkLst>
          <pc:docMk/>
          <pc:sldMk cId="1072080981" sldId="269"/>
        </pc:sldMkLst>
        <pc:spChg chg="mod">
          <ac:chgData name="Anjali Prajapati" userId="527d60a5219d067d" providerId="LiveId" clId="{5FAD82D1-89D1-4F07-8B90-466B7C9D0AA8}" dt="2023-07-17T06:59:38.080" v="2717" actId="14100"/>
          <ac:spMkLst>
            <pc:docMk/>
            <pc:sldMk cId="1072080981" sldId="269"/>
            <ac:spMk id="2" creationId="{C0CA6EA5-8D92-36AD-DB65-0D496EA36566}"/>
          </ac:spMkLst>
        </pc:spChg>
        <pc:spChg chg="del">
          <ac:chgData name="Anjali Prajapati" userId="527d60a5219d067d" providerId="LiveId" clId="{5FAD82D1-89D1-4F07-8B90-466B7C9D0AA8}" dt="2023-07-17T06:59:45.325" v="2718" actId="21"/>
          <ac:spMkLst>
            <pc:docMk/>
            <pc:sldMk cId="1072080981" sldId="269"/>
            <ac:spMk id="3" creationId="{57F0FC08-F777-0082-C98C-64CC4E7E0029}"/>
          </ac:spMkLst>
        </pc:spChg>
        <pc:spChg chg="add mod">
          <ac:chgData name="Anjali Prajapati" userId="527d60a5219d067d" providerId="LiveId" clId="{5FAD82D1-89D1-4F07-8B90-466B7C9D0AA8}" dt="2023-07-17T07:47:16.533" v="2896" actId="1076"/>
          <ac:spMkLst>
            <pc:docMk/>
            <pc:sldMk cId="1072080981" sldId="269"/>
            <ac:spMk id="3" creationId="{841457BD-37AA-A045-38CA-79318FF0E6EB}"/>
          </ac:spMkLst>
        </pc:spChg>
        <pc:spChg chg="add mod">
          <ac:chgData name="Anjali Prajapati" userId="527d60a5219d067d" providerId="LiveId" clId="{5FAD82D1-89D1-4F07-8B90-466B7C9D0AA8}" dt="2023-07-17T07:47:10.976" v="2895" actId="1076"/>
          <ac:spMkLst>
            <pc:docMk/>
            <pc:sldMk cId="1072080981" sldId="269"/>
            <ac:spMk id="6" creationId="{4013BF48-E54E-909A-C582-35E8B2B189CE}"/>
          </ac:spMkLst>
        </pc:spChg>
        <pc:picChg chg="add mod">
          <ac:chgData name="Anjali Prajapati" userId="527d60a5219d067d" providerId="LiveId" clId="{5FAD82D1-89D1-4F07-8B90-466B7C9D0AA8}" dt="2023-07-20T14:56:34.166" v="2902"/>
          <ac:picMkLst>
            <pc:docMk/>
            <pc:sldMk cId="1072080981" sldId="269"/>
            <ac:picMk id="4" creationId="{3083680F-A66B-A9E4-16AB-865789A71D56}"/>
          </ac:picMkLst>
        </pc:picChg>
        <pc:picChg chg="add del mod">
          <ac:chgData name="Anjali Prajapati" userId="527d60a5219d067d" providerId="LiveId" clId="{5FAD82D1-89D1-4F07-8B90-466B7C9D0AA8}" dt="2023-07-18T14:20:19.759" v="2900"/>
          <ac:picMkLst>
            <pc:docMk/>
            <pc:sldMk cId="1072080981" sldId="269"/>
            <ac:picMk id="4" creationId="{6300C452-AF6B-2F06-787E-3180370CBA70}"/>
          </ac:picMkLst>
        </pc:picChg>
        <pc:picChg chg="add mod modCrop">
          <ac:chgData name="Anjali Prajapati" userId="527d60a5219d067d" providerId="LiveId" clId="{5FAD82D1-89D1-4F07-8B90-466B7C9D0AA8}" dt="2023-07-17T07:02:13.095" v="2726" actId="14100"/>
          <ac:picMkLst>
            <pc:docMk/>
            <pc:sldMk cId="1072080981" sldId="269"/>
            <ac:picMk id="5" creationId="{0193E0F5-A580-F90A-33C4-5B214293C13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ya\Downloads\IMDB_Mov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27d60a5219d067d/Documents/IMDB_Mov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27d60a5219d067d/Documents/IMDB_Movi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27d60a5219d067d/Documents/IMDB_Movi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27d60a5219d067d/Documents/IMDB_Movi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27d60a5219d067d/Documents/IMDB_Movi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27d60a5219d067d/Documents/IMDB_Movi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Sheet1!$I$15</c:f>
              <c:strCache>
                <c:ptCount val="1"/>
                <c:pt idx="0">
                  <c:v>Rows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Sheet1!$H$16:$H$17</c:f>
              <c:strCache>
                <c:ptCount val="2"/>
                <c:pt idx="0">
                  <c:v>Before</c:v>
                </c:pt>
                <c:pt idx="1">
                  <c:v>After</c:v>
                </c:pt>
              </c:strCache>
            </c:strRef>
          </c:cat>
          <c:val>
            <c:numRef>
              <c:f>Sheet1!$I$16:$I$17</c:f>
              <c:numCache>
                <c:formatCode>General</c:formatCode>
                <c:ptCount val="2"/>
                <c:pt idx="0">
                  <c:v>5046</c:v>
                </c:pt>
                <c:pt idx="1">
                  <c:v>3893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AB-4050-B2B8-7A15A906F83C}"/>
            </c:ext>
          </c:extLst>
        </c:ser>
        <c:ser>
          <c:idx val="1"/>
          <c:order val="1"/>
          <c:tx>
            <c:strRef>
              <c:f>Sheet1!$J$15</c:f>
              <c:strCache>
                <c:ptCount val="1"/>
                <c:pt idx="0">
                  <c:v>Columns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Sheet1!$H$16:$H$17</c:f>
              <c:strCache>
                <c:ptCount val="2"/>
                <c:pt idx="0">
                  <c:v>Before</c:v>
                </c:pt>
                <c:pt idx="1">
                  <c:v>After</c:v>
                </c:pt>
              </c:strCache>
            </c:strRef>
          </c:cat>
          <c:val>
            <c:numRef>
              <c:f>Sheet1!$J$16:$J$17</c:f>
              <c:numCache>
                <c:formatCode>General</c:formatCode>
                <c:ptCount val="2"/>
                <c:pt idx="0">
                  <c:v>28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AB-4050-B2B8-7A15A906F8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254669551"/>
        <c:axId val="1254662351"/>
      </c:barChart>
      <c:catAx>
        <c:axId val="125466955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662351"/>
        <c:crosses val="autoZero"/>
        <c:auto val="1"/>
        <c:lblAlgn val="ctr"/>
        <c:lblOffset val="100"/>
        <c:noMultiLvlLbl val="0"/>
      </c:catAx>
      <c:valAx>
        <c:axId val="125466235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66955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50000"/>
                <a:lumOff val="5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Profit VS Budget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outlier!$Q$1</c:f>
              <c:strCache>
                <c:ptCount val="1"/>
                <c:pt idx="0">
                  <c:v>profit2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tint val="70000"/>
                      <a:lumMod val="110000"/>
                    </a:schemeClr>
                  </a:gs>
                  <a:gs pos="100000">
                    <a:schemeClr val="accent2">
                      <a:tint val="82000"/>
                      <a:alpha val="74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outlier!$P$2:$P$3893</c:f>
              <c:numCache>
                <c:formatCode>0</c:formatCode>
                <c:ptCount val="3892"/>
                <c:pt idx="0">
                  <c:v>12215500</c:v>
                </c:pt>
                <c:pt idx="1">
                  <c:v>4200000</c:v>
                </c:pt>
                <c:pt idx="2">
                  <c:v>2500000</c:v>
                </c:pt>
                <c:pt idx="3">
                  <c:v>2400000</c:v>
                </c:pt>
                <c:pt idx="4">
                  <c:v>2127519.898</c:v>
                </c:pt>
                <c:pt idx="5">
                  <c:v>1100000</c:v>
                </c:pt>
                <c:pt idx="6">
                  <c:v>1000000</c:v>
                </c:pt>
                <c:pt idx="7">
                  <c:v>700000</c:v>
                </c:pt>
                <c:pt idx="8">
                  <c:v>700000</c:v>
                </c:pt>
                <c:pt idx="9">
                  <c:v>600000</c:v>
                </c:pt>
                <c:pt idx="10">
                  <c:v>553632</c:v>
                </c:pt>
                <c:pt idx="11">
                  <c:v>400000</c:v>
                </c:pt>
                <c:pt idx="12">
                  <c:v>390000</c:v>
                </c:pt>
                <c:pt idx="13">
                  <c:v>300000</c:v>
                </c:pt>
                <c:pt idx="14">
                  <c:v>263700</c:v>
                </c:pt>
                <c:pt idx="15">
                  <c:v>200000</c:v>
                </c:pt>
                <c:pt idx="16">
                  <c:v>165000</c:v>
                </c:pt>
                <c:pt idx="17">
                  <c:v>150000</c:v>
                </c:pt>
                <c:pt idx="18">
                  <c:v>160000</c:v>
                </c:pt>
                <c:pt idx="19">
                  <c:v>209000</c:v>
                </c:pt>
                <c:pt idx="20">
                  <c:v>140000</c:v>
                </c:pt>
                <c:pt idx="21">
                  <c:v>175000</c:v>
                </c:pt>
                <c:pt idx="22">
                  <c:v>195000</c:v>
                </c:pt>
                <c:pt idx="23">
                  <c:v>176000</c:v>
                </c:pt>
                <c:pt idx="24">
                  <c:v>150000</c:v>
                </c:pt>
                <c:pt idx="25">
                  <c:v>215000</c:v>
                </c:pt>
                <c:pt idx="26">
                  <c:v>155000</c:v>
                </c:pt>
                <c:pt idx="27">
                  <c:v>150000</c:v>
                </c:pt>
                <c:pt idx="28">
                  <c:v>150000</c:v>
                </c:pt>
                <c:pt idx="29">
                  <c:v>160000</c:v>
                </c:pt>
                <c:pt idx="30">
                  <c:v>160000</c:v>
                </c:pt>
                <c:pt idx="31">
                  <c:v>180000</c:v>
                </c:pt>
                <c:pt idx="32">
                  <c:v>200000</c:v>
                </c:pt>
                <c:pt idx="33">
                  <c:v>140000</c:v>
                </c:pt>
                <c:pt idx="34">
                  <c:v>137000</c:v>
                </c:pt>
                <c:pt idx="35">
                  <c:v>135000</c:v>
                </c:pt>
                <c:pt idx="36">
                  <c:v>103000</c:v>
                </c:pt>
                <c:pt idx="37">
                  <c:v>140000</c:v>
                </c:pt>
                <c:pt idx="38">
                  <c:v>160000</c:v>
                </c:pt>
                <c:pt idx="39">
                  <c:v>100000</c:v>
                </c:pt>
                <c:pt idx="40">
                  <c:v>190000</c:v>
                </c:pt>
                <c:pt idx="41">
                  <c:v>130000</c:v>
                </c:pt>
                <c:pt idx="42">
                  <c:v>170000</c:v>
                </c:pt>
                <c:pt idx="43">
                  <c:v>100000</c:v>
                </c:pt>
                <c:pt idx="44">
                  <c:v>200000</c:v>
                </c:pt>
                <c:pt idx="45">
                  <c:v>94000</c:v>
                </c:pt>
                <c:pt idx="46">
                  <c:v>170000</c:v>
                </c:pt>
                <c:pt idx="47">
                  <c:v>92000</c:v>
                </c:pt>
                <c:pt idx="48">
                  <c:v>126000</c:v>
                </c:pt>
                <c:pt idx="49">
                  <c:v>126000</c:v>
                </c:pt>
                <c:pt idx="50">
                  <c:v>90000</c:v>
                </c:pt>
                <c:pt idx="51">
                  <c:v>120000</c:v>
                </c:pt>
                <c:pt idx="52">
                  <c:v>100000</c:v>
                </c:pt>
                <c:pt idx="53">
                  <c:v>190000</c:v>
                </c:pt>
                <c:pt idx="54">
                  <c:v>150000</c:v>
                </c:pt>
                <c:pt idx="55">
                  <c:v>140000</c:v>
                </c:pt>
                <c:pt idx="56">
                  <c:v>98000</c:v>
                </c:pt>
                <c:pt idx="57">
                  <c:v>150000</c:v>
                </c:pt>
                <c:pt idx="58">
                  <c:v>175000</c:v>
                </c:pt>
                <c:pt idx="59">
                  <c:v>110000</c:v>
                </c:pt>
                <c:pt idx="60">
                  <c:v>110000</c:v>
                </c:pt>
                <c:pt idx="61">
                  <c:v>107000</c:v>
                </c:pt>
                <c:pt idx="62">
                  <c:v>149000</c:v>
                </c:pt>
                <c:pt idx="63">
                  <c:v>84450</c:v>
                </c:pt>
                <c:pt idx="64">
                  <c:v>200000</c:v>
                </c:pt>
                <c:pt idx="65">
                  <c:v>225000</c:v>
                </c:pt>
                <c:pt idx="66">
                  <c:v>90000</c:v>
                </c:pt>
                <c:pt idx="67">
                  <c:v>130000</c:v>
                </c:pt>
                <c:pt idx="68">
                  <c:v>130000</c:v>
                </c:pt>
                <c:pt idx="69">
                  <c:v>81200</c:v>
                </c:pt>
                <c:pt idx="70">
                  <c:v>95000</c:v>
                </c:pt>
                <c:pt idx="71">
                  <c:v>178000</c:v>
                </c:pt>
                <c:pt idx="72">
                  <c:v>100000</c:v>
                </c:pt>
                <c:pt idx="73">
                  <c:v>150000</c:v>
                </c:pt>
                <c:pt idx="74">
                  <c:v>105000</c:v>
                </c:pt>
                <c:pt idx="75">
                  <c:v>105000</c:v>
                </c:pt>
                <c:pt idx="76">
                  <c:v>120000</c:v>
                </c:pt>
                <c:pt idx="77">
                  <c:v>100000</c:v>
                </c:pt>
                <c:pt idx="78">
                  <c:v>140000</c:v>
                </c:pt>
                <c:pt idx="79">
                  <c:v>140000</c:v>
                </c:pt>
                <c:pt idx="80">
                  <c:v>102000</c:v>
                </c:pt>
                <c:pt idx="81">
                  <c:v>175000</c:v>
                </c:pt>
                <c:pt idx="82">
                  <c:v>200000</c:v>
                </c:pt>
                <c:pt idx="83">
                  <c:v>115000</c:v>
                </c:pt>
                <c:pt idx="84">
                  <c:v>135000</c:v>
                </c:pt>
                <c:pt idx="85">
                  <c:v>86000</c:v>
                </c:pt>
                <c:pt idx="86">
                  <c:v>80000</c:v>
                </c:pt>
                <c:pt idx="87">
                  <c:v>75000</c:v>
                </c:pt>
                <c:pt idx="88">
                  <c:v>130000</c:v>
                </c:pt>
                <c:pt idx="89">
                  <c:v>70000</c:v>
                </c:pt>
                <c:pt idx="90">
                  <c:v>112000</c:v>
                </c:pt>
                <c:pt idx="91">
                  <c:v>150000</c:v>
                </c:pt>
                <c:pt idx="92">
                  <c:v>115000</c:v>
                </c:pt>
                <c:pt idx="93">
                  <c:v>84000</c:v>
                </c:pt>
                <c:pt idx="94">
                  <c:v>150000</c:v>
                </c:pt>
                <c:pt idx="95">
                  <c:v>155000</c:v>
                </c:pt>
                <c:pt idx="96">
                  <c:v>100000</c:v>
                </c:pt>
                <c:pt idx="97">
                  <c:v>80000</c:v>
                </c:pt>
                <c:pt idx="98">
                  <c:v>65000</c:v>
                </c:pt>
                <c:pt idx="99">
                  <c:v>100000</c:v>
                </c:pt>
                <c:pt idx="100">
                  <c:v>70000</c:v>
                </c:pt>
                <c:pt idx="101">
                  <c:v>120000</c:v>
                </c:pt>
                <c:pt idx="102">
                  <c:v>70000</c:v>
                </c:pt>
                <c:pt idx="103">
                  <c:v>165000</c:v>
                </c:pt>
                <c:pt idx="104">
                  <c:v>90000</c:v>
                </c:pt>
                <c:pt idx="105">
                  <c:v>80000</c:v>
                </c:pt>
                <c:pt idx="106">
                  <c:v>200000</c:v>
                </c:pt>
                <c:pt idx="107">
                  <c:v>80000</c:v>
                </c:pt>
                <c:pt idx="108">
                  <c:v>70000</c:v>
                </c:pt>
                <c:pt idx="109">
                  <c:v>130000</c:v>
                </c:pt>
                <c:pt idx="110">
                  <c:v>87000</c:v>
                </c:pt>
                <c:pt idx="111">
                  <c:v>80000</c:v>
                </c:pt>
                <c:pt idx="112">
                  <c:v>75000</c:v>
                </c:pt>
                <c:pt idx="113">
                  <c:v>80000</c:v>
                </c:pt>
                <c:pt idx="114">
                  <c:v>60000</c:v>
                </c:pt>
                <c:pt idx="115">
                  <c:v>110000</c:v>
                </c:pt>
                <c:pt idx="116">
                  <c:v>100000</c:v>
                </c:pt>
                <c:pt idx="117">
                  <c:v>60000</c:v>
                </c:pt>
                <c:pt idx="118">
                  <c:v>71000</c:v>
                </c:pt>
                <c:pt idx="119">
                  <c:v>60000</c:v>
                </c:pt>
                <c:pt idx="120">
                  <c:v>260000</c:v>
                </c:pt>
                <c:pt idx="121">
                  <c:v>80000</c:v>
                </c:pt>
                <c:pt idx="122">
                  <c:v>135000</c:v>
                </c:pt>
                <c:pt idx="123">
                  <c:v>80000</c:v>
                </c:pt>
                <c:pt idx="124">
                  <c:v>90000</c:v>
                </c:pt>
                <c:pt idx="125">
                  <c:v>70000</c:v>
                </c:pt>
                <c:pt idx="126">
                  <c:v>170000</c:v>
                </c:pt>
                <c:pt idx="127">
                  <c:v>150000</c:v>
                </c:pt>
                <c:pt idx="128">
                  <c:v>180000</c:v>
                </c:pt>
                <c:pt idx="129">
                  <c:v>70000</c:v>
                </c:pt>
                <c:pt idx="130">
                  <c:v>60000</c:v>
                </c:pt>
                <c:pt idx="131">
                  <c:v>120000</c:v>
                </c:pt>
                <c:pt idx="132">
                  <c:v>65000</c:v>
                </c:pt>
                <c:pt idx="133">
                  <c:v>75000</c:v>
                </c:pt>
                <c:pt idx="134">
                  <c:v>185000</c:v>
                </c:pt>
                <c:pt idx="135">
                  <c:v>100000</c:v>
                </c:pt>
                <c:pt idx="136">
                  <c:v>135000</c:v>
                </c:pt>
                <c:pt idx="137">
                  <c:v>70000</c:v>
                </c:pt>
                <c:pt idx="138">
                  <c:v>70000</c:v>
                </c:pt>
                <c:pt idx="139">
                  <c:v>60000</c:v>
                </c:pt>
                <c:pt idx="140">
                  <c:v>85000</c:v>
                </c:pt>
                <c:pt idx="141">
                  <c:v>75000</c:v>
                </c:pt>
                <c:pt idx="142">
                  <c:v>135000</c:v>
                </c:pt>
                <c:pt idx="143">
                  <c:v>65000</c:v>
                </c:pt>
                <c:pt idx="144">
                  <c:v>70000</c:v>
                </c:pt>
                <c:pt idx="145">
                  <c:v>70000</c:v>
                </c:pt>
                <c:pt idx="146">
                  <c:v>65000</c:v>
                </c:pt>
                <c:pt idx="147">
                  <c:v>90000</c:v>
                </c:pt>
                <c:pt idx="148">
                  <c:v>155000</c:v>
                </c:pt>
                <c:pt idx="149">
                  <c:v>100000</c:v>
                </c:pt>
                <c:pt idx="150">
                  <c:v>105000</c:v>
                </c:pt>
                <c:pt idx="151">
                  <c:v>57000</c:v>
                </c:pt>
                <c:pt idx="152">
                  <c:v>70000</c:v>
                </c:pt>
                <c:pt idx="153">
                  <c:v>52000</c:v>
                </c:pt>
                <c:pt idx="154">
                  <c:v>88000</c:v>
                </c:pt>
                <c:pt idx="155">
                  <c:v>76000</c:v>
                </c:pt>
                <c:pt idx="156">
                  <c:v>50000</c:v>
                </c:pt>
                <c:pt idx="157">
                  <c:v>50000</c:v>
                </c:pt>
                <c:pt idx="158">
                  <c:v>200000</c:v>
                </c:pt>
                <c:pt idx="159">
                  <c:v>50000</c:v>
                </c:pt>
                <c:pt idx="160">
                  <c:v>55000</c:v>
                </c:pt>
                <c:pt idx="161">
                  <c:v>116000</c:v>
                </c:pt>
                <c:pt idx="162">
                  <c:v>107000</c:v>
                </c:pt>
                <c:pt idx="163">
                  <c:v>50000</c:v>
                </c:pt>
                <c:pt idx="164">
                  <c:v>132000</c:v>
                </c:pt>
                <c:pt idx="165">
                  <c:v>110000</c:v>
                </c:pt>
                <c:pt idx="166">
                  <c:v>54000</c:v>
                </c:pt>
                <c:pt idx="167">
                  <c:v>60000</c:v>
                </c:pt>
                <c:pt idx="168">
                  <c:v>50000</c:v>
                </c:pt>
                <c:pt idx="169">
                  <c:v>60000</c:v>
                </c:pt>
                <c:pt idx="170">
                  <c:v>50000</c:v>
                </c:pt>
                <c:pt idx="171">
                  <c:v>50000</c:v>
                </c:pt>
                <c:pt idx="172">
                  <c:v>55000</c:v>
                </c:pt>
                <c:pt idx="173">
                  <c:v>70000</c:v>
                </c:pt>
                <c:pt idx="174">
                  <c:v>82000</c:v>
                </c:pt>
                <c:pt idx="175">
                  <c:v>105000</c:v>
                </c:pt>
                <c:pt idx="176">
                  <c:v>55000</c:v>
                </c:pt>
                <c:pt idx="177">
                  <c:v>80000</c:v>
                </c:pt>
                <c:pt idx="178">
                  <c:v>60000</c:v>
                </c:pt>
                <c:pt idx="179">
                  <c:v>70000</c:v>
                </c:pt>
                <c:pt idx="180">
                  <c:v>55000</c:v>
                </c:pt>
                <c:pt idx="181">
                  <c:v>60000</c:v>
                </c:pt>
                <c:pt idx="182">
                  <c:v>225000</c:v>
                </c:pt>
                <c:pt idx="183">
                  <c:v>65000</c:v>
                </c:pt>
                <c:pt idx="184">
                  <c:v>82000</c:v>
                </c:pt>
                <c:pt idx="185">
                  <c:v>55000</c:v>
                </c:pt>
                <c:pt idx="186">
                  <c:v>65000</c:v>
                </c:pt>
                <c:pt idx="187">
                  <c:v>80000</c:v>
                </c:pt>
                <c:pt idx="188">
                  <c:v>90000</c:v>
                </c:pt>
                <c:pt idx="189">
                  <c:v>75000</c:v>
                </c:pt>
                <c:pt idx="190">
                  <c:v>85000</c:v>
                </c:pt>
                <c:pt idx="191">
                  <c:v>245000</c:v>
                </c:pt>
                <c:pt idx="192">
                  <c:v>45000</c:v>
                </c:pt>
                <c:pt idx="193">
                  <c:v>72000</c:v>
                </c:pt>
                <c:pt idx="194">
                  <c:v>95000</c:v>
                </c:pt>
                <c:pt idx="195">
                  <c:v>110000</c:v>
                </c:pt>
                <c:pt idx="196">
                  <c:v>80000</c:v>
                </c:pt>
                <c:pt idx="197">
                  <c:v>77000</c:v>
                </c:pt>
                <c:pt idx="198">
                  <c:v>50000</c:v>
                </c:pt>
                <c:pt idx="199">
                  <c:v>50000</c:v>
                </c:pt>
                <c:pt idx="200">
                  <c:v>56000</c:v>
                </c:pt>
                <c:pt idx="201">
                  <c:v>86000</c:v>
                </c:pt>
                <c:pt idx="202">
                  <c:v>45000</c:v>
                </c:pt>
                <c:pt idx="203">
                  <c:v>145000</c:v>
                </c:pt>
                <c:pt idx="204">
                  <c:v>60000</c:v>
                </c:pt>
                <c:pt idx="205">
                  <c:v>100000</c:v>
                </c:pt>
                <c:pt idx="206">
                  <c:v>90000</c:v>
                </c:pt>
                <c:pt idx="207">
                  <c:v>44000</c:v>
                </c:pt>
                <c:pt idx="208">
                  <c:v>60000</c:v>
                </c:pt>
                <c:pt idx="209">
                  <c:v>100000</c:v>
                </c:pt>
                <c:pt idx="210">
                  <c:v>175000</c:v>
                </c:pt>
                <c:pt idx="211">
                  <c:v>145000</c:v>
                </c:pt>
                <c:pt idx="212">
                  <c:v>57000</c:v>
                </c:pt>
                <c:pt idx="213">
                  <c:v>80000</c:v>
                </c:pt>
                <c:pt idx="214">
                  <c:v>85000</c:v>
                </c:pt>
                <c:pt idx="215">
                  <c:v>47000</c:v>
                </c:pt>
                <c:pt idx="216">
                  <c:v>100000</c:v>
                </c:pt>
                <c:pt idx="217">
                  <c:v>100000</c:v>
                </c:pt>
                <c:pt idx="218">
                  <c:v>100000</c:v>
                </c:pt>
                <c:pt idx="219">
                  <c:v>60000</c:v>
                </c:pt>
                <c:pt idx="220">
                  <c:v>47000</c:v>
                </c:pt>
                <c:pt idx="221">
                  <c:v>76000</c:v>
                </c:pt>
                <c:pt idx="222">
                  <c:v>59660</c:v>
                </c:pt>
                <c:pt idx="223">
                  <c:v>117000</c:v>
                </c:pt>
                <c:pt idx="224">
                  <c:v>80000</c:v>
                </c:pt>
                <c:pt idx="225">
                  <c:v>60000</c:v>
                </c:pt>
                <c:pt idx="226">
                  <c:v>45000</c:v>
                </c:pt>
                <c:pt idx="227">
                  <c:v>60000</c:v>
                </c:pt>
                <c:pt idx="228">
                  <c:v>50000</c:v>
                </c:pt>
                <c:pt idx="229">
                  <c:v>57000</c:v>
                </c:pt>
                <c:pt idx="230">
                  <c:v>40000</c:v>
                </c:pt>
                <c:pt idx="231">
                  <c:v>50000</c:v>
                </c:pt>
                <c:pt idx="232">
                  <c:v>70000</c:v>
                </c:pt>
                <c:pt idx="233">
                  <c:v>50000</c:v>
                </c:pt>
                <c:pt idx="234">
                  <c:v>40000</c:v>
                </c:pt>
                <c:pt idx="235">
                  <c:v>50000</c:v>
                </c:pt>
                <c:pt idx="236">
                  <c:v>72000</c:v>
                </c:pt>
                <c:pt idx="237">
                  <c:v>90000</c:v>
                </c:pt>
                <c:pt idx="238">
                  <c:v>40000</c:v>
                </c:pt>
                <c:pt idx="239">
                  <c:v>45000</c:v>
                </c:pt>
                <c:pt idx="240">
                  <c:v>50000</c:v>
                </c:pt>
                <c:pt idx="241">
                  <c:v>68000</c:v>
                </c:pt>
                <c:pt idx="242">
                  <c:v>40000</c:v>
                </c:pt>
                <c:pt idx="243">
                  <c:v>55000</c:v>
                </c:pt>
                <c:pt idx="244">
                  <c:v>55000</c:v>
                </c:pt>
                <c:pt idx="245">
                  <c:v>80000</c:v>
                </c:pt>
                <c:pt idx="246">
                  <c:v>45000</c:v>
                </c:pt>
                <c:pt idx="247">
                  <c:v>55000</c:v>
                </c:pt>
                <c:pt idx="248">
                  <c:v>75000</c:v>
                </c:pt>
                <c:pt idx="249">
                  <c:v>80000</c:v>
                </c:pt>
                <c:pt idx="250">
                  <c:v>63000</c:v>
                </c:pt>
                <c:pt idx="251">
                  <c:v>44000</c:v>
                </c:pt>
                <c:pt idx="252">
                  <c:v>60000</c:v>
                </c:pt>
                <c:pt idx="253">
                  <c:v>60000</c:v>
                </c:pt>
                <c:pt idx="254">
                  <c:v>85000</c:v>
                </c:pt>
                <c:pt idx="255">
                  <c:v>38000</c:v>
                </c:pt>
                <c:pt idx="256">
                  <c:v>45000</c:v>
                </c:pt>
                <c:pt idx="257">
                  <c:v>65000</c:v>
                </c:pt>
                <c:pt idx="258">
                  <c:v>70000</c:v>
                </c:pt>
                <c:pt idx="259">
                  <c:v>45000</c:v>
                </c:pt>
                <c:pt idx="260">
                  <c:v>80000</c:v>
                </c:pt>
                <c:pt idx="261">
                  <c:v>51000</c:v>
                </c:pt>
                <c:pt idx="262">
                  <c:v>75000</c:v>
                </c:pt>
                <c:pt idx="263">
                  <c:v>47000</c:v>
                </c:pt>
                <c:pt idx="264">
                  <c:v>50000</c:v>
                </c:pt>
                <c:pt idx="265">
                  <c:v>55000</c:v>
                </c:pt>
                <c:pt idx="266">
                  <c:v>62000</c:v>
                </c:pt>
                <c:pt idx="267">
                  <c:v>120000</c:v>
                </c:pt>
                <c:pt idx="268">
                  <c:v>150000</c:v>
                </c:pt>
                <c:pt idx="269">
                  <c:v>75000</c:v>
                </c:pt>
                <c:pt idx="270">
                  <c:v>45000</c:v>
                </c:pt>
                <c:pt idx="271">
                  <c:v>55000</c:v>
                </c:pt>
                <c:pt idx="272">
                  <c:v>65000</c:v>
                </c:pt>
                <c:pt idx="273">
                  <c:v>40000</c:v>
                </c:pt>
                <c:pt idx="274">
                  <c:v>40000</c:v>
                </c:pt>
                <c:pt idx="275">
                  <c:v>35000</c:v>
                </c:pt>
                <c:pt idx="276">
                  <c:v>36000</c:v>
                </c:pt>
                <c:pt idx="277">
                  <c:v>35000</c:v>
                </c:pt>
                <c:pt idx="278">
                  <c:v>39200</c:v>
                </c:pt>
                <c:pt idx="279">
                  <c:v>100000</c:v>
                </c:pt>
                <c:pt idx="280">
                  <c:v>35000</c:v>
                </c:pt>
                <c:pt idx="281">
                  <c:v>68000</c:v>
                </c:pt>
                <c:pt idx="282">
                  <c:v>40000</c:v>
                </c:pt>
                <c:pt idx="283">
                  <c:v>40000</c:v>
                </c:pt>
                <c:pt idx="284">
                  <c:v>34000</c:v>
                </c:pt>
                <c:pt idx="285">
                  <c:v>105000</c:v>
                </c:pt>
                <c:pt idx="286">
                  <c:v>200000</c:v>
                </c:pt>
                <c:pt idx="287">
                  <c:v>40000</c:v>
                </c:pt>
                <c:pt idx="288">
                  <c:v>36000</c:v>
                </c:pt>
                <c:pt idx="289">
                  <c:v>45000</c:v>
                </c:pt>
                <c:pt idx="290">
                  <c:v>41000</c:v>
                </c:pt>
                <c:pt idx="291">
                  <c:v>55000</c:v>
                </c:pt>
                <c:pt idx="292">
                  <c:v>60000</c:v>
                </c:pt>
                <c:pt idx="293">
                  <c:v>68000</c:v>
                </c:pt>
                <c:pt idx="294">
                  <c:v>68000</c:v>
                </c:pt>
                <c:pt idx="295">
                  <c:v>145000</c:v>
                </c:pt>
                <c:pt idx="296">
                  <c:v>60000</c:v>
                </c:pt>
                <c:pt idx="297">
                  <c:v>50000</c:v>
                </c:pt>
                <c:pt idx="298">
                  <c:v>39000</c:v>
                </c:pt>
                <c:pt idx="299">
                  <c:v>70000</c:v>
                </c:pt>
                <c:pt idx="300">
                  <c:v>36000</c:v>
                </c:pt>
                <c:pt idx="301">
                  <c:v>45000</c:v>
                </c:pt>
                <c:pt idx="302">
                  <c:v>64000</c:v>
                </c:pt>
                <c:pt idx="303">
                  <c:v>33000</c:v>
                </c:pt>
                <c:pt idx="304">
                  <c:v>35000</c:v>
                </c:pt>
                <c:pt idx="305">
                  <c:v>40000</c:v>
                </c:pt>
                <c:pt idx="306">
                  <c:v>100000</c:v>
                </c:pt>
                <c:pt idx="307">
                  <c:v>68000</c:v>
                </c:pt>
                <c:pt idx="308">
                  <c:v>55000</c:v>
                </c:pt>
                <c:pt idx="309">
                  <c:v>65000</c:v>
                </c:pt>
                <c:pt idx="310">
                  <c:v>100000</c:v>
                </c:pt>
                <c:pt idx="311">
                  <c:v>100000</c:v>
                </c:pt>
                <c:pt idx="312">
                  <c:v>40000</c:v>
                </c:pt>
                <c:pt idx="313">
                  <c:v>70000</c:v>
                </c:pt>
                <c:pt idx="314">
                  <c:v>70000</c:v>
                </c:pt>
                <c:pt idx="315">
                  <c:v>55000</c:v>
                </c:pt>
                <c:pt idx="316">
                  <c:v>58000</c:v>
                </c:pt>
                <c:pt idx="317">
                  <c:v>70000</c:v>
                </c:pt>
                <c:pt idx="318">
                  <c:v>38600</c:v>
                </c:pt>
                <c:pt idx="319">
                  <c:v>60000</c:v>
                </c:pt>
                <c:pt idx="320">
                  <c:v>65000</c:v>
                </c:pt>
                <c:pt idx="321">
                  <c:v>90000</c:v>
                </c:pt>
                <c:pt idx="322">
                  <c:v>65000</c:v>
                </c:pt>
                <c:pt idx="323">
                  <c:v>70000</c:v>
                </c:pt>
                <c:pt idx="324">
                  <c:v>200000</c:v>
                </c:pt>
                <c:pt idx="325">
                  <c:v>50000</c:v>
                </c:pt>
                <c:pt idx="326">
                  <c:v>69000</c:v>
                </c:pt>
                <c:pt idx="327">
                  <c:v>47000</c:v>
                </c:pt>
                <c:pt idx="328">
                  <c:v>57000</c:v>
                </c:pt>
                <c:pt idx="329">
                  <c:v>120000</c:v>
                </c:pt>
                <c:pt idx="330">
                  <c:v>31000</c:v>
                </c:pt>
                <c:pt idx="331">
                  <c:v>60000</c:v>
                </c:pt>
                <c:pt idx="332">
                  <c:v>84000</c:v>
                </c:pt>
                <c:pt idx="333">
                  <c:v>32000</c:v>
                </c:pt>
                <c:pt idx="334">
                  <c:v>70000</c:v>
                </c:pt>
                <c:pt idx="335">
                  <c:v>150000</c:v>
                </c:pt>
                <c:pt idx="336">
                  <c:v>35000</c:v>
                </c:pt>
                <c:pt idx="337">
                  <c:v>90000</c:v>
                </c:pt>
                <c:pt idx="338">
                  <c:v>37000</c:v>
                </c:pt>
                <c:pt idx="339">
                  <c:v>35000</c:v>
                </c:pt>
                <c:pt idx="340">
                  <c:v>40000</c:v>
                </c:pt>
                <c:pt idx="341">
                  <c:v>50000</c:v>
                </c:pt>
                <c:pt idx="342">
                  <c:v>35000</c:v>
                </c:pt>
                <c:pt idx="343">
                  <c:v>40000</c:v>
                </c:pt>
                <c:pt idx="344">
                  <c:v>38000</c:v>
                </c:pt>
                <c:pt idx="345">
                  <c:v>57000</c:v>
                </c:pt>
                <c:pt idx="346">
                  <c:v>55000</c:v>
                </c:pt>
                <c:pt idx="347">
                  <c:v>60000</c:v>
                </c:pt>
                <c:pt idx="348">
                  <c:v>62000</c:v>
                </c:pt>
                <c:pt idx="349">
                  <c:v>58000</c:v>
                </c:pt>
                <c:pt idx="350">
                  <c:v>85000</c:v>
                </c:pt>
                <c:pt idx="351">
                  <c:v>75000</c:v>
                </c:pt>
                <c:pt idx="352">
                  <c:v>50000</c:v>
                </c:pt>
                <c:pt idx="353">
                  <c:v>38000</c:v>
                </c:pt>
                <c:pt idx="354">
                  <c:v>75000</c:v>
                </c:pt>
                <c:pt idx="355">
                  <c:v>50000</c:v>
                </c:pt>
                <c:pt idx="356">
                  <c:v>30000</c:v>
                </c:pt>
                <c:pt idx="357">
                  <c:v>45000</c:v>
                </c:pt>
                <c:pt idx="358">
                  <c:v>30000</c:v>
                </c:pt>
                <c:pt idx="359">
                  <c:v>93000</c:v>
                </c:pt>
                <c:pt idx="360">
                  <c:v>50000</c:v>
                </c:pt>
                <c:pt idx="361">
                  <c:v>40000</c:v>
                </c:pt>
                <c:pt idx="362">
                  <c:v>95000</c:v>
                </c:pt>
                <c:pt idx="363">
                  <c:v>60000</c:v>
                </c:pt>
                <c:pt idx="364">
                  <c:v>90000</c:v>
                </c:pt>
                <c:pt idx="365">
                  <c:v>30300</c:v>
                </c:pt>
                <c:pt idx="366">
                  <c:v>32000</c:v>
                </c:pt>
                <c:pt idx="367">
                  <c:v>35000</c:v>
                </c:pt>
                <c:pt idx="368">
                  <c:v>70000</c:v>
                </c:pt>
                <c:pt idx="369">
                  <c:v>36000</c:v>
                </c:pt>
                <c:pt idx="370">
                  <c:v>52000</c:v>
                </c:pt>
                <c:pt idx="371">
                  <c:v>29000</c:v>
                </c:pt>
                <c:pt idx="372">
                  <c:v>140000</c:v>
                </c:pt>
                <c:pt idx="373">
                  <c:v>60000</c:v>
                </c:pt>
                <c:pt idx="374">
                  <c:v>60000</c:v>
                </c:pt>
                <c:pt idx="375">
                  <c:v>42000</c:v>
                </c:pt>
                <c:pt idx="376">
                  <c:v>52000</c:v>
                </c:pt>
                <c:pt idx="377">
                  <c:v>35000</c:v>
                </c:pt>
                <c:pt idx="378">
                  <c:v>60000</c:v>
                </c:pt>
                <c:pt idx="379">
                  <c:v>32000</c:v>
                </c:pt>
                <c:pt idx="380">
                  <c:v>58000</c:v>
                </c:pt>
                <c:pt idx="381">
                  <c:v>35000</c:v>
                </c:pt>
                <c:pt idx="382">
                  <c:v>49900</c:v>
                </c:pt>
                <c:pt idx="383">
                  <c:v>60000</c:v>
                </c:pt>
                <c:pt idx="384">
                  <c:v>65000</c:v>
                </c:pt>
                <c:pt idx="385">
                  <c:v>31000</c:v>
                </c:pt>
                <c:pt idx="386">
                  <c:v>30000</c:v>
                </c:pt>
                <c:pt idx="387">
                  <c:v>75000</c:v>
                </c:pt>
                <c:pt idx="388">
                  <c:v>85000</c:v>
                </c:pt>
                <c:pt idx="389">
                  <c:v>53000</c:v>
                </c:pt>
                <c:pt idx="390">
                  <c:v>60000</c:v>
                </c:pt>
                <c:pt idx="391">
                  <c:v>40000</c:v>
                </c:pt>
                <c:pt idx="392">
                  <c:v>70000</c:v>
                </c:pt>
                <c:pt idx="393">
                  <c:v>70000</c:v>
                </c:pt>
                <c:pt idx="394">
                  <c:v>38000</c:v>
                </c:pt>
                <c:pt idx="395">
                  <c:v>45000</c:v>
                </c:pt>
                <c:pt idx="396">
                  <c:v>35000</c:v>
                </c:pt>
                <c:pt idx="397">
                  <c:v>50000</c:v>
                </c:pt>
                <c:pt idx="398">
                  <c:v>60000</c:v>
                </c:pt>
                <c:pt idx="399">
                  <c:v>34000</c:v>
                </c:pt>
                <c:pt idx="400">
                  <c:v>100000</c:v>
                </c:pt>
                <c:pt idx="401">
                  <c:v>28000</c:v>
                </c:pt>
                <c:pt idx="402">
                  <c:v>75000</c:v>
                </c:pt>
                <c:pt idx="403">
                  <c:v>30000</c:v>
                </c:pt>
                <c:pt idx="404">
                  <c:v>60000</c:v>
                </c:pt>
                <c:pt idx="405">
                  <c:v>60000</c:v>
                </c:pt>
                <c:pt idx="406">
                  <c:v>35000</c:v>
                </c:pt>
                <c:pt idx="407">
                  <c:v>30000</c:v>
                </c:pt>
                <c:pt idx="408">
                  <c:v>58000</c:v>
                </c:pt>
                <c:pt idx="409">
                  <c:v>35000</c:v>
                </c:pt>
                <c:pt idx="410">
                  <c:v>40000</c:v>
                </c:pt>
                <c:pt idx="411">
                  <c:v>70000</c:v>
                </c:pt>
                <c:pt idx="412">
                  <c:v>88000</c:v>
                </c:pt>
                <c:pt idx="413">
                  <c:v>42000</c:v>
                </c:pt>
                <c:pt idx="414">
                  <c:v>40000</c:v>
                </c:pt>
                <c:pt idx="415">
                  <c:v>30000</c:v>
                </c:pt>
                <c:pt idx="416">
                  <c:v>65000</c:v>
                </c:pt>
                <c:pt idx="417">
                  <c:v>45000</c:v>
                </c:pt>
                <c:pt idx="418">
                  <c:v>50000</c:v>
                </c:pt>
                <c:pt idx="419">
                  <c:v>63000</c:v>
                </c:pt>
                <c:pt idx="420">
                  <c:v>144000</c:v>
                </c:pt>
                <c:pt idx="421">
                  <c:v>144000</c:v>
                </c:pt>
                <c:pt idx="422">
                  <c:v>50000</c:v>
                </c:pt>
                <c:pt idx="423">
                  <c:v>42000</c:v>
                </c:pt>
                <c:pt idx="424">
                  <c:v>27000</c:v>
                </c:pt>
                <c:pt idx="425">
                  <c:v>30000</c:v>
                </c:pt>
                <c:pt idx="426">
                  <c:v>40000</c:v>
                </c:pt>
                <c:pt idx="427">
                  <c:v>45000</c:v>
                </c:pt>
                <c:pt idx="428">
                  <c:v>40000</c:v>
                </c:pt>
                <c:pt idx="429">
                  <c:v>30000</c:v>
                </c:pt>
                <c:pt idx="430">
                  <c:v>25500</c:v>
                </c:pt>
                <c:pt idx="431">
                  <c:v>90000</c:v>
                </c:pt>
                <c:pt idx="432">
                  <c:v>45000</c:v>
                </c:pt>
                <c:pt idx="433">
                  <c:v>40000</c:v>
                </c:pt>
                <c:pt idx="434">
                  <c:v>40000</c:v>
                </c:pt>
                <c:pt idx="435">
                  <c:v>25000</c:v>
                </c:pt>
                <c:pt idx="436">
                  <c:v>25000</c:v>
                </c:pt>
                <c:pt idx="437">
                  <c:v>25000</c:v>
                </c:pt>
                <c:pt idx="438">
                  <c:v>100000</c:v>
                </c:pt>
                <c:pt idx="439">
                  <c:v>25000</c:v>
                </c:pt>
                <c:pt idx="440">
                  <c:v>35000</c:v>
                </c:pt>
                <c:pt idx="441">
                  <c:v>25000</c:v>
                </c:pt>
                <c:pt idx="442">
                  <c:v>60000</c:v>
                </c:pt>
                <c:pt idx="443">
                  <c:v>45000</c:v>
                </c:pt>
                <c:pt idx="444">
                  <c:v>50000</c:v>
                </c:pt>
                <c:pt idx="445">
                  <c:v>25000</c:v>
                </c:pt>
                <c:pt idx="446">
                  <c:v>25000</c:v>
                </c:pt>
                <c:pt idx="447">
                  <c:v>35000</c:v>
                </c:pt>
                <c:pt idx="448">
                  <c:v>35000</c:v>
                </c:pt>
                <c:pt idx="449">
                  <c:v>175000</c:v>
                </c:pt>
                <c:pt idx="450">
                  <c:v>25000</c:v>
                </c:pt>
                <c:pt idx="451">
                  <c:v>35000</c:v>
                </c:pt>
                <c:pt idx="452">
                  <c:v>60000</c:v>
                </c:pt>
                <c:pt idx="453">
                  <c:v>28000</c:v>
                </c:pt>
                <c:pt idx="454">
                  <c:v>35000</c:v>
                </c:pt>
                <c:pt idx="455">
                  <c:v>40000</c:v>
                </c:pt>
                <c:pt idx="456">
                  <c:v>30000</c:v>
                </c:pt>
                <c:pt idx="457">
                  <c:v>45000</c:v>
                </c:pt>
                <c:pt idx="458">
                  <c:v>33000</c:v>
                </c:pt>
                <c:pt idx="459">
                  <c:v>92000</c:v>
                </c:pt>
                <c:pt idx="460">
                  <c:v>45000</c:v>
                </c:pt>
                <c:pt idx="461">
                  <c:v>50000</c:v>
                </c:pt>
                <c:pt idx="462">
                  <c:v>50000</c:v>
                </c:pt>
                <c:pt idx="463">
                  <c:v>110000</c:v>
                </c:pt>
                <c:pt idx="464">
                  <c:v>35000</c:v>
                </c:pt>
                <c:pt idx="465">
                  <c:v>35000</c:v>
                </c:pt>
                <c:pt idx="466">
                  <c:v>80000</c:v>
                </c:pt>
                <c:pt idx="467">
                  <c:v>25000</c:v>
                </c:pt>
                <c:pt idx="468">
                  <c:v>27000</c:v>
                </c:pt>
                <c:pt idx="469">
                  <c:v>25000</c:v>
                </c:pt>
                <c:pt idx="470">
                  <c:v>25000</c:v>
                </c:pt>
                <c:pt idx="471">
                  <c:v>25000</c:v>
                </c:pt>
                <c:pt idx="472">
                  <c:v>35000</c:v>
                </c:pt>
                <c:pt idx="473">
                  <c:v>40000</c:v>
                </c:pt>
                <c:pt idx="474">
                  <c:v>35000</c:v>
                </c:pt>
                <c:pt idx="475">
                  <c:v>45000</c:v>
                </c:pt>
                <c:pt idx="476">
                  <c:v>24000</c:v>
                </c:pt>
                <c:pt idx="477">
                  <c:v>60000</c:v>
                </c:pt>
                <c:pt idx="478">
                  <c:v>24000</c:v>
                </c:pt>
                <c:pt idx="479">
                  <c:v>55000</c:v>
                </c:pt>
                <c:pt idx="480">
                  <c:v>25000</c:v>
                </c:pt>
                <c:pt idx="481">
                  <c:v>125000</c:v>
                </c:pt>
                <c:pt idx="482">
                  <c:v>25000</c:v>
                </c:pt>
                <c:pt idx="483">
                  <c:v>50000</c:v>
                </c:pt>
                <c:pt idx="484">
                  <c:v>60000</c:v>
                </c:pt>
                <c:pt idx="485">
                  <c:v>40000</c:v>
                </c:pt>
                <c:pt idx="486">
                  <c:v>36000</c:v>
                </c:pt>
                <c:pt idx="487">
                  <c:v>35000</c:v>
                </c:pt>
                <c:pt idx="488">
                  <c:v>50000</c:v>
                </c:pt>
                <c:pt idx="489">
                  <c:v>25000</c:v>
                </c:pt>
                <c:pt idx="490">
                  <c:v>50000</c:v>
                </c:pt>
                <c:pt idx="491">
                  <c:v>25000</c:v>
                </c:pt>
                <c:pt idx="492">
                  <c:v>28000</c:v>
                </c:pt>
                <c:pt idx="493">
                  <c:v>150000</c:v>
                </c:pt>
                <c:pt idx="494">
                  <c:v>42000</c:v>
                </c:pt>
                <c:pt idx="495">
                  <c:v>35000</c:v>
                </c:pt>
                <c:pt idx="496">
                  <c:v>34000</c:v>
                </c:pt>
                <c:pt idx="497">
                  <c:v>34000</c:v>
                </c:pt>
                <c:pt idx="498">
                  <c:v>80000</c:v>
                </c:pt>
                <c:pt idx="499">
                  <c:v>75000</c:v>
                </c:pt>
                <c:pt idx="500">
                  <c:v>24000</c:v>
                </c:pt>
                <c:pt idx="501">
                  <c:v>29000</c:v>
                </c:pt>
                <c:pt idx="502">
                  <c:v>178000</c:v>
                </c:pt>
                <c:pt idx="503">
                  <c:v>36000</c:v>
                </c:pt>
                <c:pt idx="504">
                  <c:v>50000</c:v>
                </c:pt>
                <c:pt idx="505">
                  <c:v>28000</c:v>
                </c:pt>
                <c:pt idx="506">
                  <c:v>100000</c:v>
                </c:pt>
                <c:pt idx="507">
                  <c:v>34000</c:v>
                </c:pt>
                <c:pt idx="508">
                  <c:v>29000</c:v>
                </c:pt>
                <c:pt idx="509">
                  <c:v>33000</c:v>
                </c:pt>
                <c:pt idx="510">
                  <c:v>65000</c:v>
                </c:pt>
                <c:pt idx="511">
                  <c:v>70000</c:v>
                </c:pt>
                <c:pt idx="512">
                  <c:v>30000</c:v>
                </c:pt>
                <c:pt idx="513">
                  <c:v>70000</c:v>
                </c:pt>
                <c:pt idx="514">
                  <c:v>44000</c:v>
                </c:pt>
                <c:pt idx="515">
                  <c:v>27000</c:v>
                </c:pt>
                <c:pt idx="516">
                  <c:v>60000</c:v>
                </c:pt>
                <c:pt idx="517">
                  <c:v>150000</c:v>
                </c:pt>
                <c:pt idx="518">
                  <c:v>85000</c:v>
                </c:pt>
                <c:pt idx="519">
                  <c:v>130000</c:v>
                </c:pt>
                <c:pt idx="520">
                  <c:v>28000</c:v>
                </c:pt>
                <c:pt idx="521">
                  <c:v>66000</c:v>
                </c:pt>
                <c:pt idx="522">
                  <c:v>50000</c:v>
                </c:pt>
                <c:pt idx="523">
                  <c:v>26000</c:v>
                </c:pt>
                <c:pt idx="524">
                  <c:v>100000</c:v>
                </c:pt>
                <c:pt idx="525">
                  <c:v>23000</c:v>
                </c:pt>
                <c:pt idx="526">
                  <c:v>115000</c:v>
                </c:pt>
                <c:pt idx="527">
                  <c:v>25000</c:v>
                </c:pt>
                <c:pt idx="528">
                  <c:v>35000</c:v>
                </c:pt>
                <c:pt idx="529">
                  <c:v>22000</c:v>
                </c:pt>
                <c:pt idx="530">
                  <c:v>50000</c:v>
                </c:pt>
                <c:pt idx="531">
                  <c:v>95000</c:v>
                </c:pt>
                <c:pt idx="532">
                  <c:v>85000</c:v>
                </c:pt>
                <c:pt idx="533">
                  <c:v>35000</c:v>
                </c:pt>
                <c:pt idx="534">
                  <c:v>36000</c:v>
                </c:pt>
                <c:pt idx="535">
                  <c:v>35000</c:v>
                </c:pt>
                <c:pt idx="536">
                  <c:v>35000</c:v>
                </c:pt>
                <c:pt idx="537">
                  <c:v>70000</c:v>
                </c:pt>
                <c:pt idx="538">
                  <c:v>40000</c:v>
                </c:pt>
                <c:pt idx="539">
                  <c:v>55000</c:v>
                </c:pt>
                <c:pt idx="540">
                  <c:v>25000</c:v>
                </c:pt>
                <c:pt idx="541">
                  <c:v>65000</c:v>
                </c:pt>
                <c:pt idx="542">
                  <c:v>30000</c:v>
                </c:pt>
                <c:pt idx="543">
                  <c:v>90000</c:v>
                </c:pt>
                <c:pt idx="544">
                  <c:v>100000</c:v>
                </c:pt>
                <c:pt idx="545">
                  <c:v>120000</c:v>
                </c:pt>
                <c:pt idx="546">
                  <c:v>55000</c:v>
                </c:pt>
                <c:pt idx="547">
                  <c:v>50000</c:v>
                </c:pt>
                <c:pt idx="548">
                  <c:v>42000</c:v>
                </c:pt>
                <c:pt idx="549">
                  <c:v>65000</c:v>
                </c:pt>
                <c:pt idx="550">
                  <c:v>65000</c:v>
                </c:pt>
                <c:pt idx="551">
                  <c:v>28000</c:v>
                </c:pt>
                <c:pt idx="552">
                  <c:v>21000</c:v>
                </c:pt>
                <c:pt idx="553">
                  <c:v>22000</c:v>
                </c:pt>
                <c:pt idx="554">
                  <c:v>25000</c:v>
                </c:pt>
                <c:pt idx="555">
                  <c:v>22000</c:v>
                </c:pt>
                <c:pt idx="556">
                  <c:v>55000</c:v>
                </c:pt>
                <c:pt idx="557">
                  <c:v>40000</c:v>
                </c:pt>
                <c:pt idx="558">
                  <c:v>40000</c:v>
                </c:pt>
                <c:pt idx="559">
                  <c:v>55000</c:v>
                </c:pt>
                <c:pt idx="560">
                  <c:v>38000</c:v>
                </c:pt>
                <c:pt idx="561">
                  <c:v>45000</c:v>
                </c:pt>
                <c:pt idx="562">
                  <c:v>45000</c:v>
                </c:pt>
                <c:pt idx="563">
                  <c:v>40000</c:v>
                </c:pt>
                <c:pt idx="564">
                  <c:v>26000</c:v>
                </c:pt>
                <c:pt idx="565">
                  <c:v>21000</c:v>
                </c:pt>
                <c:pt idx="566">
                  <c:v>45000</c:v>
                </c:pt>
                <c:pt idx="567">
                  <c:v>35000</c:v>
                </c:pt>
                <c:pt idx="568">
                  <c:v>23000</c:v>
                </c:pt>
                <c:pt idx="569">
                  <c:v>100000</c:v>
                </c:pt>
                <c:pt idx="570">
                  <c:v>22000</c:v>
                </c:pt>
                <c:pt idx="571">
                  <c:v>85000</c:v>
                </c:pt>
                <c:pt idx="572">
                  <c:v>21000</c:v>
                </c:pt>
                <c:pt idx="573">
                  <c:v>35000</c:v>
                </c:pt>
                <c:pt idx="574">
                  <c:v>25000</c:v>
                </c:pt>
                <c:pt idx="575">
                  <c:v>70000</c:v>
                </c:pt>
                <c:pt idx="576">
                  <c:v>20000</c:v>
                </c:pt>
                <c:pt idx="577">
                  <c:v>60000</c:v>
                </c:pt>
                <c:pt idx="578">
                  <c:v>40000</c:v>
                </c:pt>
                <c:pt idx="579">
                  <c:v>28000</c:v>
                </c:pt>
                <c:pt idx="580">
                  <c:v>25000</c:v>
                </c:pt>
                <c:pt idx="581">
                  <c:v>30000</c:v>
                </c:pt>
                <c:pt idx="582">
                  <c:v>45000</c:v>
                </c:pt>
                <c:pt idx="583">
                  <c:v>20000</c:v>
                </c:pt>
                <c:pt idx="584">
                  <c:v>40000</c:v>
                </c:pt>
                <c:pt idx="585">
                  <c:v>20000</c:v>
                </c:pt>
                <c:pt idx="586">
                  <c:v>50000</c:v>
                </c:pt>
                <c:pt idx="587">
                  <c:v>24000</c:v>
                </c:pt>
                <c:pt idx="588">
                  <c:v>19900</c:v>
                </c:pt>
                <c:pt idx="589">
                  <c:v>20000</c:v>
                </c:pt>
                <c:pt idx="590">
                  <c:v>20000</c:v>
                </c:pt>
                <c:pt idx="591">
                  <c:v>28000</c:v>
                </c:pt>
                <c:pt idx="592">
                  <c:v>20000</c:v>
                </c:pt>
                <c:pt idx="593">
                  <c:v>27000</c:v>
                </c:pt>
                <c:pt idx="594">
                  <c:v>80000</c:v>
                </c:pt>
                <c:pt idx="595">
                  <c:v>25000</c:v>
                </c:pt>
                <c:pt idx="596">
                  <c:v>60000</c:v>
                </c:pt>
                <c:pt idx="597">
                  <c:v>38000</c:v>
                </c:pt>
                <c:pt idx="598">
                  <c:v>25000</c:v>
                </c:pt>
                <c:pt idx="599">
                  <c:v>120000</c:v>
                </c:pt>
                <c:pt idx="600">
                  <c:v>55000</c:v>
                </c:pt>
                <c:pt idx="601">
                  <c:v>24000</c:v>
                </c:pt>
                <c:pt idx="602">
                  <c:v>31000</c:v>
                </c:pt>
                <c:pt idx="603">
                  <c:v>30000</c:v>
                </c:pt>
                <c:pt idx="604">
                  <c:v>28000</c:v>
                </c:pt>
                <c:pt idx="605">
                  <c:v>40000</c:v>
                </c:pt>
                <c:pt idx="606">
                  <c:v>30000</c:v>
                </c:pt>
                <c:pt idx="607">
                  <c:v>22000</c:v>
                </c:pt>
                <c:pt idx="608">
                  <c:v>30000</c:v>
                </c:pt>
                <c:pt idx="609">
                  <c:v>40000</c:v>
                </c:pt>
                <c:pt idx="610">
                  <c:v>19000</c:v>
                </c:pt>
                <c:pt idx="611">
                  <c:v>20000</c:v>
                </c:pt>
                <c:pt idx="612">
                  <c:v>34000</c:v>
                </c:pt>
                <c:pt idx="613">
                  <c:v>24000</c:v>
                </c:pt>
                <c:pt idx="614">
                  <c:v>41000</c:v>
                </c:pt>
                <c:pt idx="615">
                  <c:v>90000</c:v>
                </c:pt>
                <c:pt idx="616">
                  <c:v>40000</c:v>
                </c:pt>
                <c:pt idx="617">
                  <c:v>20000</c:v>
                </c:pt>
                <c:pt idx="618">
                  <c:v>20000</c:v>
                </c:pt>
                <c:pt idx="619">
                  <c:v>70000</c:v>
                </c:pt>
                <c:pt idx="620">
                  <c:v>22000</c:v>
                </c:pt>
                <c:pt idx="621">
                  <c:v>35000</c:v>
                </c:pt>
                <c:pt idx="622">
                  <c:v>32000</c:v>
                </c:pt>
                <c:pt idx="623">
                  <c:v>43000</c:v>
                </c:pt>
                <c:pt idx="624">
                  <c:v>40000</c:v>
                </c:pt>
                <c:pt idx="625">
                  <c:v>43000</c:v>
                </c:pt>
                <c:pt idx="626">
                  <c:v>26000</c:v>
                </c:pt>
                <c:pt idx="627">
                  <c:v>100000</c:v>
                </c:pt>
                <c:pt idx="628">
                  <c:v>150000</c:v>
                </c:pt>
                <c:pt idx="629">
                  <c:v>30000</c:v>
                </c:pt>
                <c:pt idx="630">
                  <c:v>20000</c:v>
                </c:pt>
                <c:pt idx="631">
                  <c:v>22500</c:v>
                </c:pt>
                <c:pt idx="632">
                  <c:v>20000</c:v>
                </c:pt>
                <c:pt idx="633">
                  <c:v>27000</c:v>
                </c:pt>
                <c:pt idx="634">
                  <c:v>32000</c:v>
                </c:pt>
                <c:pt idx="635">
                  <c:v>48000</c:v>
                </c:pt>
                <c:pt idx="636">
                  <c:v>50000</c:v>
                </c:pt>
                <c:pt idx="637">
                  <c:v>50000</c:v>
                </c:pt>
                <c:pt idx="638">
                  <c:v>30000</c:v>
                </c:pt>
                <c:pt idx="639">
                  <c:v>85000</c:v>
                </c:pt>
                <c:pt idx="640">
                  <c:v>35000</c:v>
                </c:pt>
                <c:pt idx="641">
                  <c:v>20000</c:v>
                </c:pt>
                <c:pt idx="642">
                  <c:v>18000</c:v>
                </c:pt>
                <c:pt idx="643">
                  <c:v>21000</c:v>
                </c:pt>
                <c:pt idx="644">
                  <c:v>18000</c:v>
                </c:pt>
                <c:pt idx="645">
                  <c:v>25000</c:v>
                </c:pt>
                <c:pt idx="646">
                  <c:v>27500</c:v>
                </c:pt>
                <c:pt idx="647">
                  <c:v>20000</c:v>
                </c:pt>
                <c:pt idx="648">
                  <c:v>22000</c:v>
                </c:pt>
                <c:pt idx="649">
                  <c:v>125000</c:v>
                </c:pt>
                <c:pt idx="650">
                  <c:v>19000</c:v>
                </c:pt>
                <c:pt idx="651">
                  <c:v>20000</c:v>
                </c:pt>
                <c:pt idx="652">
                  <c:v>20000</c:v>
                </c:pt>
                <c:pt idx="653">
                  <c:v>42000</c:v>
                </c:pt>
                <c:pt idx="654">
                  <c:v>70000</c:v>
                </c:pt>
                <c:pt idx="655">
                  <c:v>49000</c:v>
                </c:pt>
                <c:pt idx="656">
                  <c:v>52000</c:v>
                </c:pt>
                <c:pt idx="657">
                  <c:v>35000</c:v>
                </c:pt>
                <c:pt idx="658">
                  <c:v>55000</c:v>
                </c:pt>
                <c:pt idx="659">
                  <c:v>35000</c:v>
                </c:pt>
                <c:pt idx="660">
                  <c:v>52000</c:v>
                </c:pt>
                <c:pt idx="661">
                  <c:v>18000</c:v>
                </c:pt>
                <c:pt idx="662">
                  <c:v>30000</c:v>
                </c:pt>
                <c:pt idx="663">
                  <c:v>40000</c:v>
                </c:pt>
                <c:pt idx="664">
                  <c:v>50000</c:v>
                </c:pt>
                <c:pt idx="665">
                  <c:v>31500</c:v>
                </c:pt>
                <c:pt idx="666">
                  <c:v>17500</c:v>
                </c:pt>
                <c:pt idx="667">
                  <c:v>30000</c:v>
                </c:pt>
                <c:pt idx="668">
                  <c:v>28000</c:v>
                </c:pt>
                <c:pt idx="669">
                  <c:v>30000</c:v>
                </c:pt>
                <c:pt idx="670">
                  <c:v>28000</c:v>
                </c:pt>
                <c:pt idx="671">
                  <c:v>60000</c:v>
                </c:pt>
                <c:pt idx="672">
                  <c:v>17000</c:v>
                </c:pt>
                <c:pt idx="673">
                  <c:v>60000</c:v>
                </c:pt>
                <c:pt idx="674">
                  <c:v>19000</c:v>
                </c:pt>
                <c:pt idx="675">
                  <c:v>23000</c:v>
                </c:pt>
                <c:pt idx="676">
                  <c:v>17000</c:v>
                </c:pt>
                <c:pt idx="677">
                  <c:v>27000</c:v>
                </c:pt>
                <c:pt idx="678">
                  <c:v>35000</c:v>
                </c:pt>
                <c:pt idx="679">
                  <c:v>35000</c:v>
                </c:pt>
                <c:pt idx="680">
                  <c:v>35000</c:v>
                </c:pt>
                <c:pt idx="681">
                  <c:v>60000</c:v>
                </c:pt>
                <c:pt idx="682">
                  <c:v>150000</c:v>
                </c:pt>
                <c:pt idx="683">
                  <c:v>150000</c:v>
                </c:pt>
                <c:pt idx="684">
                  <c:v>68000</c:v>
                </c:pt>
                <c:pt idx="685">
                  <c:v>21000</c:v>
                </c:pt>
                <c:pt idx="686">
                  <c:v>16800</c:v>
                </c:pt>
                <c:pt idx="687">
                  <c:v>50000</c:v>
                </c:pt>
                <c:pt idx="688">
                  <c:v>20000</c:v>
                </c:pt>
                <c:pt idx="689">
                  <c:v>55000</c:v>
                </c:pt>
                <c:pt idx="690">
                  <c:v>35000</c:v>
                </c:pt>
                <c:pt idx="691">
                  <c:v>25000</c:v>
                </c:pt>
                <c:pt idx="692">
                  <c:v>50000</c:v>
                </c:pt>
                <c:pt idx="693">
                  <c:v>20000</c:v>
                </c:pt>
                <c:pt idx="694">
                  <c:v>83000</c:v>
                </c:pt>
                <c:pt idx="695">
                  <c:v>23000</c:v>
                </c:pt>
                <c:pt idx="696">
                  <c:v>22000</c:v>
                </c:pt>
                <c:pt idx="697">
                  <c:v>37000</c:v>
                </c:pt>
                <c:pt idx="698">
                  <c:v>37000</c:v>
                </c:pt>
                <c:pt idx="699">
                  <c:v>20000</c:v>
                </c:pt>
                <c:pt idx="700">
                  <c:v>20000</c:v>
                </c:pt>
                <c:pt idx="701">
                  <c:v>16000</c:v>
                </c:pt>
                <c:pt idx="702">
                  <c:v>30000</c:v>
                </c:pt>
                <c:pt idx="703">
                  <c:v>30000</c:v>
                </c:pt>
                <c:pt idx="704">
                  <c:v>20000</c:v>
                </c:pt>
                <c:pt idx="705">
                  <c:v>35000</c:v>
                </c:pt>
                <c:pt idx="706">
                  <c:v>16000</c:v>
                </c:pt>
                <c:pt idx="707">
                  <c:v>40000</c:v>
                </c:pt>
                <c:pt idx="708">
                  <c:v>32000</c:v>
                </c:pt>
                <c:pt idx="709">
                  <c:v>52000</c:v>
                </c:pt>
                <c:pt idx="710">
                  <c:v>24000</c:v>
                </c:pt>
                <c:pt idx="711">
                  <c:v>23000</c:v>
                </c:pt>
                <c:pt idx="712">
                  <c:v>55000</c:v>
                </c:pt>
                <c:pt idx="713">
                  <c:v>35000</c:v>
                </c:pt>
                <c:pt idx="714">
                  <c:v>150000</c:v>
                </c:pt>
                <c:pt idx="715">
                  <c:v>17000</c:v>
                </c:pt>
                <c:pt idx="716">
                  <c:v>16000</c:v>
                </c:pt>
                <c:pt idx="717">
                  <c:v>35000</c:v>
                </c:pt>
                <c:pt idx="718">
                  <c:v>69500</c:v>
                </c:pt>
                <c:pt idx="719">
                  <c:v>38000</c:v>
                </c:pt>
                <c:pt idx="720">
                  <c:v>15300</c:v>
                </c:pt>
                <c:pt idx="721">
                  <c:v>15500</c:v>
                </c:pt>
                <c:pt idx="722">
                  <c:v>15500</c:v>
                </c:pt>
                <c:pt idx="723">
                  <c:v>22000</c:v>
                </c:pt>
                <c:pt idx="724">
                  <c:v>52000</c:v>
                </c:pt>
                <c:pt idx="725">
                  <c:v>30000</c:v>
                </c:pt>
                <c:pt idx="726">
                  <c:v>17000</c:v>
                </c:pt>
                <c:pt idx="727">
                  <c:v>20000</c:v>
                </c:pt>
                <c:pt idx="728">
                  <c:v>15000</c:v>
                </c:pt>
                <c:pt idx="729">
                  <c:v>15000</c:v>
                </c:pt>
                <c:pt idx="730">
                  <c:v>15000</c:v>
                </c:pt>
                <c:pt idx="731">
                  <c:v>52000</c:v>
                </c:pt>
                <c:pt idx="732">
                  <c:v>25000</c:v>
                </c:pt>
                <c:pt idx="733">
                  <c:v>15000</c:v>
                </c:pt>
                <c:pt idx="734">
                  <c:v>170000</c:v>
                </c:pt>
                <c:pt idx="735">
                  <c:v>25000</c:v>
                </c:pt>
                <c:pt idx="736">
                  <c:v>40000</c:v>
                </c:pt>
                <c:pt idx="737">
                  <c:v>20000</c:v>
                </c:pt>
                <c:pt idx="738">
                  <c:v>30000</c:v>
                </c:pt>
                <c:pt idx="739">
                  <c:v>50000</c:v>
                </c:pt>
                <c:pt idx="740">
                  <c:v>40000</c:v>
                </c:pt>
                <c:pt idx="741">
                  <c:v>15000</c:v>
                </c:pt>
                <c:pt idx="742">
                  <c:v>18000</c:v>
                </c:pt>
                <c:pt idx="743">
                  <c:v>20000</c:v>
                </c:pt>
                <c:pt idx="744">
                  <c:v>35000</c:v>
                </c:pt>
                <c:pt idx="745">
                  <c:v>17000</c:v>
                </c:pt>
                <c:pt idx="746">
                  <c:v>25000</c:v>
                </c:pt>
                <c:pt idx="747">
                  <c:v>20000</c:v>
                </c:pt>
                <c:pt idx="748">
                  <c:v>40000</c:v>
                </c:pt>
                <c:pt idx="749">
                  <c:v>15000</c:v>
                </c:pt>
                <c:pt idx="750">
                  <c:v>150000</c:v>
                </c:pt>
                <c:pt idx="751">
                  <c:v>15000</c:v>
                </c:pt>
                <c:pt idx="752">
                  <c:v>35000</c:v>
                </c:pt>
                <c:pt idx="753">
                  <c:v>37000</c:v>
                </c:pt>
                <c:pt idx="754">
                  <c:v>16000</c:v>
                </c:pt>
                <c:pt idx="755">
                  <c:v>15000</c:v>
                </c:pt>
                <c:pt idx="756">
                  <c:v>24000</c:v>
                </c:pt>
                <c:pt idx="757">
                  <c:v>105000</c:v>
                </c:pt>
                <c:pt idx="758">
                  <c:v>16000</c:v>
                </c:pt>
                <c:pt idx="759">
                  <c:v>15500</c:v>
                </c:pt>
                <c:pt idx="760">
                  <c:v>16000</c:v>
                </c:pt>
                <c:pt idx="761">
                  <c:v>34000</c:v>
                </c:pt>
                <c:pt idx="762">
                  <c:v>20000</c:v>
                </c:pt>
                <c:pt idx="763">
                  <c:v>18000</c:v>
                </c:pt>
                <c:pt idx="764">
                  <c:v>30000</c:v>
                </c:pt>
                <c:pt idx="765">
                  <c:v>25000</c:v>
                </c:pt>
                <c:pt idx="766">
                  <c:v>20000</c:v>
                </c:pt>
                <c:pt idx="767">
                  <c:v>18000</c:v>
                </c:pt>
                <c:pt idx="768">
                  <c:v>25000</c:v>
                </c:pt>
                <c:pt idx="769">
                  <c:v>32000</c:v>
                </c:pt>
                <c:pt idx="770">
                  <c:v>90000</c:v>
                </c:pt>
                <c:pt idx="771">
                  <c:v>21000</c:v>
                </c:pt>
                <c:pt idx="772">
                  <c:v>31000</c:v>
                </c:pt>
                <c:pt idx="773">
                  <c:v>14200</c:v>
                </c:pt>
                <c:pt idx="774">
                  <c:v>25000</c:v>
                </c:pt>
                <c:pt idx="775">
                  <c:v>15000</c:v>
                </c:pt>
                <c:pt idx="776">
                  <c:v>70000</c:v>
                </c:pt>
                <c:pt idx="777">
                  <c:v>80000</c:v>
                </c:pt>
                <c:pt idx="778">
                  <c:v>61000</c:v>
                </c:pt>
                <c:pt idx="779">
                  <c:v>16000</c:v>
                </c:pt>
                <c:pt idx="780">
                  <c:v>60000</c:v>
                </c:pt>
                <c:pt idx="781">
                  <c:v>20000</c:v>
                </c:pt>
                <c:pt idx="782">
                  <c:v>25000</c:v>
                </c:pt>
                <c:pt idx="783">
                  <c:v>15000</c:v>
                </c:pt>
                <c:pt idx="784">
                  <c:v>38000</c:v>
                </c:pt>
                <c:pt idx="785">
                  <c:v>14000</c:v>
                </c:pt>
                <c:pt idx="786">
                  <c:v>14000</c:v>
                </c:pt>
                <c:pt idx="787">
                  <c:v>14000</c:v>
                </c:pt>
                <c:pt idx="788">
                  <c:v>175000</c:v>
                </c:pt>
                <c:pt idx="789">
                  <c:v>25000</c:v>
                </c:pt>
                <c:pt idx="790">
                  <c:v>14000</c:v>
                </c:pt>
                <c:pt idx="791">
                  <c:v>35000</c:v>
                </c:pt>
                <c:pt idx="792">
                  <c:v>26000</c:v>
                </c:pt>
                <c:pt idx="793">
                  <c:v>27000</c:v>
                </c:pt>
                <c:pt idx="794">
                  <c:v>18000</c:v>
                </c:pt>
                <c:pt idx="795">
                  <c:v>26000</c:v>
                </c:pt>
                <c:pt idx="796">
                  <c:v>15000</c:v>
                </c:pt>
                <c:pt idx="797">
                  <c:v>15000</c:v>
                </c:pt>
                <c:pt idx="798">
                  <c:v>40000</c:v>
                </c:pt>
                <c:pt idx="799">
                  <c:v>160000</c:v>
                </c:pt>
                <c:pt idx="800">
                  <c:v>18000</c:v>
                </c:pt>
                <c:pt idx="801">
                  <c:v>20000</c:v>
                </c:pt>
                <c:pt idx="802">
                  <c:v>16000</c:v>
                </c:pt>
                <c:pt idx="803">
                  <c:v>24000</c:v>
                </c:pt>
                <c:pt idx="804">
                  <c:v>18000</c:v>
                </c:pt>
                <c:pt idx="805">
                  <c:v>25000</c:v>
                </c:pt>
                <c:pt idx="806">
                  <c:v>20000</c:v>
                </c:pt>
                <c:pt idx="807">
                  <c:v>69000</c:v>
                </c:pt>
                <c:pt idx="808">
                  <c:v>13500</c:v>
                </c:pt>
                <c:pt idx="809">
                  <c:v>55000</c:v>
                </c:pt>
                <c:pt idx="810">
                  <c:v>40000</c:v>
                </c:pt>
                <c:pt idx="811">
                  <c:v>32000</c:v>
                </c:pt>
                <c:pt idx="812">
                  <c:v>58000</c:v>
                </c:pt>
                <c:pt idx="813">
                  <c:v>19430</c:v>
                </c:pt>
                <c:pt idx="814">
                  <c:v>13500</c:v>
                </c:pt>
                <c:pt idx="815">
                  <c:v>127000</c:v>
                </c:pt>
                <c:pt idx="816">
                  <c:v>13400</c:v>
                </c:pt>
                <c:pt idx="817">
                  <c:v>35000</c:v>
                </c:pt>
                <c:pt idx="818">
                  <c:v>14000</c:v>
                </c:pt>
                <c:pt idx="819">
                  <c:v>16000</c:v>
                </c:pt>
                <c:pt idx="820">
                  <c:v>30000</c:v>
                </c:pt>
                <c:pt idx="821">
                  <c:v>15000</c:v>
                </c:pt>
                <c:pt idx="822">
                  <c:v>15000</c:v>
                </c:pt>
                <c:pt idx="823">
                  <c:v>14000</c:v>
                </c:pt>
                <c:pt idx="824">
                  <c:v>13000</c:v>
                </c:pt>
                <c:pt idx="825">
                  <c:v>40000</c:v>
                </c:pt>
                <c:pt idx="826">
                  <c:v>17000</c:v>
                </c:pt>
                <c:pt idx="827">
                  <c:v>45000</c:v>
                </c:pt>
                <c:pt idx="828">
                  <c:v>30000</c:v>
                </c:pt>
                <c:pt idx="829">
                  <c:v>44000</c:v>
                </c:pt>
                <c:pt idx="830">
                  <c:v>23500</c:v>
                </c:pt>
                <c:pt idx="831">
                  <c:v>15000</c:v>
                </c:pt>
                <c:pt idx="832">
                  <c:v>13000</c:v>
                </c:pt>
                <c:pt idx="833">
                  <c:v>30000</c:v>
                </c:pt>
                <c:pt idx="834">
                  <c:v>20000</c:v>
                </c:pt>
                <c:pt idx="835">
                  <c:v>13000</c:v>
                </c:pt>
                <c:pt idx="836">
                  <c:v>13000</c:v>
                </c:pt>
                <c:pt idx="837">
                  <c:v>27000</c:v>
                </c:pt>
                <c:pt idx="838">
                  <c:v>20000</c:v>
                </c:pt>
                <c:pt idx="839">
                  <c:v>65000</c:v>
                </c:pt>
                <c:pt idx="840">
                  <c:v>40000</c:v>
                </c:pt>
                <c:pt idx="841">
                  <c:v>12620</c:v>
                </c:pt>
                <c:pt idx="842">
                  <c:v>15000</c:v>
                </c:pt>
                <c:pt idx="843">
                  <c:v>50000</c:v>
                </c:pt>
                <c:pt idx="844">
                  <c:v>22000</c:v>
                </c:pt>
                <c:pt idx="845">
                  <c:v>20000</c:v>
                </c:pt>
                <c:pt idx="846">
                  <c:v>55000</c:v>
                </c:pt>
                <c:pt idx="847">
                  <c:v>23000</c:v>
                </c:pt>
                <c:pt idx="848">
                  <c:v>40000</c:v>
                </c:pt>
                <c:pt idx="849">
                  <c:v>22000</c:v>
                </c:pt>
                <c:pt idx="850">
                  <c:v>18000</c:v>
                </c:pt>
                <c:pt idx="851">
                  <c:v>30000</c:v>
                </c:pt>
                <c:pt idx="852">
                  <c:v>14000</c:v>
                </c:pt>
                <c:pt idx="853">
                  <c:v>26000</c:v>
                </c:pt>
                <c:pt idx="854">
                  <c:v>21000</c:v>
                </c:pt>
                <c:pt idx="855">
                  <c:v>35000</c:v>
                </c:pt>
                <c:pt idx="856">
                  <c:v>18000</c:v>
                </c:pt>
                <c:pt idx="857">
                  <c:v>35000</c:v>
                </c:pt>
                <c:pt idx="858">
                  <c:v>29000</c:v>
                </c:pt>
                <c:pt idx="859">
                  <c:v>17000</c:v>
                </c:pt>
                <c:pt idx="860">
                  <c:v>30000</c:v>
                </c:pt>
                <c:pt idx="861">
                  <c:v>18500</c:v>
                </c:pt>
                <c:pt idx="862">
                  <c:v>20000</c:v>
                </c:pt>
                <c:pt idx="863">
                  <c:v>18000</c:v>
                </c:pt>
                <c:pt idx="864">
                  <c:v>12000</c:v>
                </c:pt>
                <c:pt idx="865">
                  <c:v>13000</c:v>
                </c:pt>
                <c:pt idx="866">
                  <c:v>25000</c:v>
                </c:pt>
                <c:pt idx="867">
                  <c:v>20000</c:v>
                </c:pt>
                <c:pt idx="868">
                  <c:v>12000</c:v>
                </c:pt>
                <c:pt idx="869">
                  <c:v>20000</c:v>
                </c:pt>
                <c:pt idx="870">
                  <c:v>20000</c:v>
                </c:pt>
                <c:pt idx="871">
                  <c:v>12000</c:v>
                </c:pt>
                <c:pt idx="872">
                  <c:v>12000</c:v>
                </c:pt>
                <c:pt idx="873">
                  <c:v>11900</c:v>
                </c:pt>
                <c:pt idx="874">
                  <c:v>13000</c:v>
                </c:pt>
                <c:pt idx="875">
                  <c:v>19000</c:v>
                </c:pt>
                <c:pt idx="876">
                  <c:v>125000</c:v>
                </c:pt>
                <c:pt idx="877">
                  <c:v>13000</c:v>
                </c:pt>
                <c:pt idx="878">
                  <c:v>12000</c:v>
                </c:pt>
                <c:pt idx="879">
                  <c:v>135000</c:v>
                </c:pt>
                <c:pt idx="880">
                  <c:v>12000</c:v>
                </c:pt>
                <c:pt idx="881">
                  <c:v>55000</c:v>
                </c:pt>
                <c:pt idx="882">
                  <c:v>30000</c:v>
                </c:pt>
                <c:pt idx="883">
                  <c:v>12000</c:v>
                </c:pt>
                <c:pt idx="884">
                  <c:v>30000</c:v>
                </c:pt>
                <c:pt idx="885">
                  <c:v>12800</c:v>
                </c:pt>
                <c:pt idx="886">
                  <c:v>12000</c:v>
                </c:pt>
                <c:pt idx="887">
                  <c:v>16000</c:v>
                </c:pt>
                <c:pt idx="888">
                  <c:v>24000</c:v>
                </c:pt>
                <c:pt idx="889">
                  <c:v>78000</c:v>
                </c:pt>
                <c:pt idx="890">
                  <c:v>26000</c:v>
                </c:pt>
                <c:pt idx="891">
                  <c:v>18026.148000000001</c:v>
                </c:pt>
                <c:pt idx="892">
                  <c:v>14000</c:v>
                </c:pt>
                <c:pt idx="893">
                  <c:v>20000</c:v>
                </c:pt>
                <c:pt idx="894">
                  <c:v>30000</c:v>
                </c:pt>
                <c:pt idx="895">
                  <c:v>23000</c:v>
                </c:pt>
                <c:pt idx="896">
                  <c:v>120000</c:v>
                </c:pt>
                <c:pt idx="897">
                  <c:v>40000</c:v>
                </c:pt>
                <c:pt idx="898">
                  <c:v>12000</c:v>
                </c:pt>
                <c:pt idx="899">
                  <c:v>20000</c:v>
                </c:pt>
                <c:pt idx="900">
                  <c:v>12500</c:v>
                </c:pt>
                <c:pt idx="901">
                  <c:v>50000</c:v>
                </c:pt>
                <c:pt idx="902">
                  <c:v>11400</c:v>
                </c:pt>
                <c:pt idx="903">
                  <c:v>19400</c:v>
                </c:pt>
                <c:pt idx="904">
                  <c:v>25000</c:v>
                </c:pt>
                <c:pt idx="905">
                  <c:v>12500</c:v>
                </c:pt>
                <c:pt idx="906">
                  <c:v>28000</c:v>
                </c:pt>
                <c:pt idx="907">
                  <c:v>16000</c:v>
                </c:pt>
                <c:pt idx="908">
                  <c:v>12000</c:v>
                </c:pt>
                <c:pt idx="909">
                  <c:v>11350</c:v>
                </c:pt>
                <c:pt idx="910">
                  <c:v>20000</c:v>
                </c:pt>
                <c:pt idx="911">
                  <c:v>38000</c:v>
                </c:pt>
                <c:pt idx="912">
                  <c:v>30000</c:v>
                </c:pt>
                <c:pt idx="913">
                  <c:v>25000</c:v>
                </c:pt>
                <c:pt idx="914">
                  <c:v>27000</c:v>
                </c:pt>
                <c:pt idx="915">
                  <c:v>24000</c:v>
                </c:pt>
                <c:pt idx="916">
                  <c:v>15000</c:v>
                </c:pt>
                <c:pt idx="917">
                  <c:v>13000</c:v>
                </c:pt>
                <c:pt idx="918">
                  <c:v>17000</c:v>
                </c:pt>
                <c:pt idx="919">
                  <c:v>40000</c:v>
                </c:pt>
                <c:pt idx="920">
                  <c:v>25000</c:v>
                </c:pt>
                <c:pt idx="921">
                  <c:v>14000</c:v>
                </c:pt>
                <c:pt idx="922">
                  <c:v>80000</c:v>
                </c:pt>
                <c:pt idx="923">
                  <c:v>13000</c:v>
                </c:pt>
                <c:pt idx="924">
                  <c:v>20000</c:v>
                </c:pt>
                <c:pt idx="925">
                  <c:v>40000</c:v>
                </c:pt>
                <c:pt idx="926">
                  <c:v>25000</c:v>
                </c:pt>
                <c:pt idx="927">
                  <c:v>50000</c:v>
                </c:pt>
                <c:pt idx="928">
                  <c:v>23000</c:v>
                </c:pt>
                <c:pt idx="929">
                  <c:v>15000</c:v>
                </c:pt>
                <c:pt idx="930">
                  <c:v>12000</c:v>
                </c:pt>
                <c:pt idx="931">
                  <c:v>15000</c:v>
                </c:pt>
                <c:pt idx="932">
                  <c:v>150000</c:v>
                </c:pt>
                <c:pt idx="933">
                  <c:v>35000</c:v>
                </c:pt>
                <c:pt idx="934">
                  <c:v>100000</c:v>
                </c:pt>
                <c:pt idx="935">
                  <c:v>30000</c:v>
                </c:pt>
                <c:pt idx="936">
                  <c:v>28000</c:v>
                </c:pt>
                <c:pt idx="937">
                  <c:v>22000</c:v>
                </c:pt>
                <c:pt idx="938">
                  <c:v>25000</c:v>
                </c:pt>
                <c:pt idx="939">
                  <c:v>48000</c:v>
                </c:pt>
                <c:pt idx="940">
                  <c:v>11000</c:v>
                </c:pt>
                <c:pt idx="941">
                  <c:v>15000</c:v>
                </c:pt>
                <c:pt idx="942">
                  <c:v>34000</c:v>
                </c:pt>
                <c:pt idx="943">
                  <c:v>40000</c:v>
                </c:pt>
                <c:pt idx="944">
                  <c:v>19000</c:v>
                </c:pt>
                <c:pt idx="945">
                  <c:v>15000</c:v>
                </c:pt>
                <c:pt idx="946">
                  <c:v>25000</c:v>
                </c:pt>
                <c:pt idx="947">
                  <c:v>12000</c:v>
                </c:pt>
                <c:pt idx="948">
                  <c:v>17500</c:v>
                </c:pt>
                <c:pt idx="949">
                  <c:v>20000</c:v>
                </c:pt>
                <c:pt idx="950">
                  <c:v>22000</c:v>
                </c:pt>
                <c:pt idx="951">
                  <c:v>25000</c:v>
                </c:pt>
                <c:pt idx="952">
                  <c:v>10500</c:v>
                </c:pt>
                <c:pt idx="953">
                  <c:v>25000</c:v>
                </c:pt>
                <c:pt idx="954">
                  <c:v>12000</c:v>
                </c:pt>
                <c:pt idx="955">
                  <c:v>20000</c:v>
                </c:pt>
                <c:pt idx="956">
                  <c:v>15000</c:v>
                </c:pt>
                <c:pt idx="957">
                  <c:v>140000</c:v>
                </c:pt>
                <c:pt idx="958">
                  <c:v>17000</c:v>
                </c:pt>
                <c:pt idx="959">
                  <c:v>18000</c:v>
                </c:pt>
                <c:pt idx="960">
                  <c:v>65000</c:v>
                </c:pt>
                <c:pt idx="961">
                  <c:v>80000</c:v>
                </c:pt>
                <c:pt idx="962">
                  <c:v>50000</c:v>
                </c:pt>
                <c:pt idx="963">
                  <c:v>12000</c:v>
                </c:pt>
                <c:pt idx="964">
                  <c:v>23000</c:v>
                </c:pt>
                <c:pt idx="965">
                  <c:v>40000</c:v>
                </c:pt>
                <c:pt idx="966">
                  <c:v>18000</c:v>
                </c:pt>
                <c:pt idx="967">
                  <c:v>28000</c:v>
                </c:pt>
                <c:pt idx="968">
                  <c:v>17000</c:v>
                </c:pt>
                <c:pt idx="969">
                  <c:v>56000</c:v>
                </c:pt>
                <c:pt idx="970">
                  <c:v>48000</c:v>
                </c:pt>
                <c:pt idx="971">
                  <c:v>16000</c:v>
                </c:pt>
                <c:pt idx="972">
                  <c:v>25000</c:v>
                </c:pt>
                <c:pt idx="973">
                  <c:v>15000</c:v>
                </c:pt>
                <c:pt idx="974">
                  <c:v>25000</c:v>
                </c:pt>
                <c:pt idx="975">
                  <c:v>18000</c:v>
                </c:pt>
                <c:pt idx="976">
                  <c:v>10000</c:v>
                </c:pt>
                <c:pt idx="977">
                  <c:v>10000</c:v>
                </c:pt>
                <c:pt idx="978">
                  <c:v>26000</c:v>
                </c:pt>
                <c:pt idx="979">
                  <c:v>10000</c:v>
                </c:pt>
                <c:pt idx="980">
                  <c:v>10000</c:v>
                </c:pt>
                <c:pt idx="981">
                  <c:v>23000</c:v>
                </c:pt>
                <c:pt idx="982">
                  <c:v>10000</c:v>
                </c:pt>
                <c:pt idx="983">
                  <c:v>15000</c:v>
                </c:pt>
                <c:pt idx="984">
                  <c:v>60000</c:v>
                </c:pt>
                <c:pt idx="985">
                  <c:v>12000</c:v>
                </c:pt>
                <c:pt idx="986">
                  <c:v>25000</c:v>
                </c:pt>
                <c:pt idx="987">
                  <c:v>35000</c:v>
                </c:pt>
                <c:pt idx="988">
                  <c:v>10000</c:v>
                </c:pt>
                <c:pt idx="989">
                  <c:v>10000</c:v>
                </c:pt>
                <c:pt idx="990">
                  <c:v>10000</c:v>
                </c:pt>
                <c:pt idx="991">
                  <c:v>13000</c:v>
                </c:pt>
                <c:pt idx="992">
                  <c:v>36000</c:v>
                </c:pt>
                <c:pt idx="993">
                  <c:v>60000</c:v>
                </c:pt>
                <c:pt idx="994">
                  <c:v>40000</c:v>
                </c:pt>
                <c:pt idx="995">
                  <c:v>15000</c:v>
                </c:pt>
                <c:pt idx="996">
                  <c:v>12000</c:v>
                </c:pt>
                <c:pt idx="997">
                  <c:v>10000</c:v>
                </c:pt>
                <c:pt idx="998">
                  <c:v>22000</c:v>
                </c:pt>
                <c:pt idx="999">
                  <c:v>35000</c:v>
                </c:pt>
                <c:pt idx="1000">
                  <c:v>58000</c:v>
                </c:pt>
                <c:pt idx="1001">
                  <c:v>14000</c:v>
                </c:pt>
                <c:pt idx="1002">
                  <c:v>15000</c:v>
                </c:pt>
                <c:pt idx="1003">
                  <c:v>10000</c:v>
                </c:pt>
                <c:pt idx="1004">
                  <c:v>12000</c:v>
                </c:pt>
                <c:pt idx="1005">
                  <c:v>10000</c:v>
                </c:pt>
                <c:pt idx="1006">
                  <c:v>52000</c:v>
                </c:pt>
                <c:pt idx="1007">
                  <c:v>10000</c:v>
                </c:pt>
                <c:pt idx="1008">
                  <c:v>10000</c:v>
                </c:pt>
                <c:pt idx="1009">
                  <c:v>22000</c:v>
                </c:pt>
                <c:pt idx="1010">
                  <c:v>9600</c:v>
                </c:pt>
                <c:pt idx="1011">
                  <c:v>10000</c:v>
                </c:pt>
                <c:pt idx="1012">
                  <c:v>18000</c:v>
                </c:pt>
                <c:pt idx="1013">
                  <c:v>10000</c:v>
                </c:pt>
                <c:pt idx="1014">
                  <c:v>20000</c:v>
                </c:pt>
                <c:pt idx="1015">
                  <c:v>60000</c:v>
                </c:pt>
                <c:pt idx="1016">
                  <c:v>20000</c:v>
                </c:pt>
                <c:pt idx="1017">
                  <c:v>9500</c:v>
                </c:pt>
                <c:pt idx="1018">
                  <c:v>20000</c:v>
                </c:pt>
                <c:pt idx="1019">
                  <c:v>10000</c:v>
                </c:pt>
                <c:pt idx="1020">
                  <c:v>10000</c:v>
                </c:pt>
                <c:pt idx="1021">
                  <c:v>45000</c:v>
                </c:pt>
                <c:pt idx="1022">
                  <c:v>65000</c:v>
                </c:pt>
                <c:pt idx="1023">
                  <c:v>26000</c:v>
                </c:pt>
                <c:pt idx="1024">
                  <c:v>15000</c:v>
                </c:pt>
                <c:pt idx="1025">
                  <c:v>63000</c:v>
                </c:pt>
                <c:pt idx="1026">
                  <c:v>14000</c:v>
                </c:pt>
                <c:pt idx="1027">
                  <c:v>18000</c:v>
                </c:pt>
                <c:pt idx="1028">
                  <c:v>88000</c:v>
                </c:pt>
                <c:pt idx="1029">
                  <c:v>85000</c:v>
                </c:pt>
                <c:pt idx="1030">
                  <c:v>22000</c:v>
                </c:pt>
                <c:pt idx="1031">
                  <c:v>60000</c:v>
                </c:pt>
                <c:pt idx="1032">
                  <c:v>60000</c:v>
                </c:pt>
                <c:pt idx="1033">
                  <c:v>35000</c:v>
                </c:pt>
                <c:pt idx="1034">
                  <c:v>10000</c:v>
                </c:pt>
                <c:pt idx="1035">
                  <c:v>35000</c:v>
                </c:pt>
                <c:pt idx="1036">
                  <c:v>10000</c:v>
                </c:pt>
                <c:pt idx="1037">
                  <c:v>10000</c:v>
                </c:pt>
                <c:pt idx="1038">
                  <c:v>50000</c:v>
                </c:pt>
                <c:pt idx="1039">
                  <c:v>30000</c:v>
                </c:pt>
                <c:pt idx="1040">
                  <c:v>40000</c:v>
                </c:pt>
                <c:pt idx="1041">
                  <c:v>11000</c:v>
                </c:pt>
                <c:pt idx="1042">
                  <c:v>40000</c:v>
                </c:pt>
                <c:pt idx="1043">
                  <c:v>26000</c:v>
                </c:pt>
                <c:pt idx="1044">
                  <c:v>15000</c:v>
                </c:pt>
                <c:pt idx="1045">
                  <c:v>9000</c:v>
                </c:pt>
                <c:pt idx="1046">
                  <c:v>10000</c:v>
                </c:pt>
                <c:pt idx="1047">
                  <c:v>9000</c:v>
                </c:pt>
                <c:pt idx="1048">
                  <c:v>25000</c:v>
                </c:pt>
                <c:pt idx="1049">
                  <c:v>20000</c:v>
                </c:pt>
                <c:pt idx="1050">
                  <c:v>60000</c:v>
                </c:pt>
                <c:pt idx="1051">
                  <c:v>19000</c:v>
                </c:pt>
                <c:pt idx="1052">
                  <c:v>10000</c:v>
                </c:pt>
                <c:pt idx="1053">
                  <c:v>250000</c:v>
                </c:pt>
                <c:pt idx="1054">
                  <c:v>45000</c:v>
                </c:pt>
                <c:pt idx="1055">
                  <c:v>209000</c:v>
                </c:pt>
                <c:pt idx="1056">
                  <c:v>65000</c:v>
                </c:pt>
                <c:pt idx="1057">
                  <c:v>9000</c:v>
                </c:pt>
                <c:pt idx="1058">
                  <c:v>25000</c:v>
                </c:pt>
                <c:pt idx="1059">
                  <c:v>12000</c:v>
                </c:pt>
                <c:pt idx="1060">
                  <c:v>20000</c:v>
                </c:pt>
                <c:pt idx="1061">
                  <c:v>25000</c:v>
                </c:pt>
                <c:pt idx="1062">
                  <c:v>50000</c:v>
                </c:pt>
                <c:pt idx="1063">
                  <c:v>10000</c:v>
                </c:pt>
                <c:pt idx="1064">
                  <c:v>10000</c:v>
                </c:pt>
                <c:pt idx="1065">
                  <c:v>8900</c:v>
                </c:pt>
                <c:pt idx="1066">
                  <c:v>9000</c:v>
                </c:pt>
                <c:pt idx="1067">
                  <c:v>12800</c:v>
                </c:pt>
                <c:pt idx="1068">
                  <c:v>15000</c:v>
                </c:pt>
                <c:pt idx="1069">
                  <c:v>39000</c:v>
                </c:pt>
                <c:pt idx="1070">
                  <c:v>15000</c:v>
                </c:pt>
                <c:pt idx="1071">
                  <c:v>30000</c:v>
                </c:pt>
                <c:pt idx="1072">
                  <c:v>109000</c:v>
                </c:pt>
                <c:pt idx="1073">
                  <c:v>200000</c:v>
                </c:pt>
                <c:pt idx="1074">
                  <c:v>50000</c:v>
                </c:pt>
                <c:pt idx="1075">
                  <c:v>35000</c:v>
                </c:pt>
                <c:pt idx="1076">
                  <c:v>22000</c:v>
                </c:pt>
                <c:pt idx="1077">
                  <c:v>8400</c:v>
                </c:pt>
                <c:pt idx="1078">
                  <c:v>8500</c:v>
                </c:pt>
                <c:pt idx="1079">
                  <c:v>10000</c:v>
                </c:pt>
                <c:pt idx="1080">
                  <c:v>75000</c:v>
                </c:pt>
                <c:pt idx="1081">
                  <c:v>8500</c:v>
                </c:pt>
                <c:pt idx="1082">
                  <c:v>17000</c:v>
                </c:pt>
                <c:pt idx="1083">
                  <c:v>10000</c:v>
                </c:pt>
                <c:pt idx="1084">
                  <c:v>11500</c:v>
                </c:pt>
                <c:pt idx="1085">
                  <c:v>20000</c:v>
                </c:pt>
                <c:pt idx="1086">
                  <c:v>30000</c:v>
                </c:pt>
                <c:pt idx="1087">
                  <c:v>11000</c:v>
                </c:pt>
                <c:pt idx="1088">
                  <c:v>50000</c:v>
                </c:pt>
                <c:pt idx="1089">
                  <c:v>35000</c:v>
                </c:pt>
                <c:pt idx="1090">
                  <c:v>11000</c:v>
                </c:pt>
                <c:pt idx="1091">
                  <c:v>30000</c:v>
                </c:pt>
                <c:pt idx="1092">
                  <c:v>40000</c:v>
                </c:pt>
                <c:pt idx="1093">
                  <c:v>13000</c:v>
                </c:pt>
                <c:pt idx="1094">
                  <c:v>58000</c:v>
                </c:pt>
                <c:pt idx="1095">
                  <c:v>9000</c:v>
                </c:pt>
                <c:pt idx="1096">
                  <c:v>95000</c:v>
                </c:pt>
                <c:pt idx="1097">
                  <c:v>13000</c:v>
                </c:pt>
                <c:pt idx="1098">
                  <c:v>135000</c:v>
                </c:pt>
                <c:pt idx="1099">
                  <c:v>10000</c:v>
                </c:pt>
                <c:pt idx="1100">
                  <c:v>12000</c:v>
                </c:pt>
                <c:pt idx="1101">
                  <c:v>25000</c:v>
                </c:pt>
                <c:pt idx="1102">
                  <c:v>9000</c:v>
                </c:pt>
                <c:pt idx="1103">
                  <c:v>13500</c:v>
                </c:pt>
                <c:pt idx="1104">
                  <c:v>13000</c:v>
                </c:pt>
                <c:pt idx="1105">
                  <c:v>12000</c:v>
                </c:pt>
                <c:pt idx="1106">
                  <c:v>11000</c:v>
                </c:pt>
                <c:pt idx="1107">
                  <c:v>9000</c:v>
                </c:pt>
                <c:pt idx="1108">
                  <c:v>8000</c:v>
                </c:pt>
                <c:pt idx="1109">
                  <c:v>8000</c:v>
                </c:pt>
                <c:pt idx="1110">
                  <c:v>18500</c:v>
                </c:pt>
                <c:pt idx="1111">
                  <c:v>11000</c:v>
                </c:pt>
                <c:pt idx="1112">
                  <c:v>10000</c:v>
                </c:pt>
                <c:pt idx="1113">
                  <c:v>25000</c:v>
                </c:pt>
                <c:pt idx="1114">
                  <c:v>8000</c:v>
                </c:pt>
                <c:pt idx="1115">
                  <c:v>8000</c:v>
                </c:pt>
                <c:pt idx="1116">
                  <c:v>25000</c:v>
                </c:pt>
                <c:pt idx="1117">
                  <c:v>8000</c:v>
                </c:pt>
                <c:pt idx="1118">
                  <c:v>8000</c:v>
                </c:pt>
                <c:pt idx="1119">
                  <c:v>20000</c:v>
                </c:pt>
                <c:pt idx="1120">
                  <c:v>10000</c:v>
                </c:pt>
                <c:pt idx="1121">
                  <c:v>53000</c:v>
                </c:pt>
                <c:pt idx="1122">
                  <c:v>15000</c:v>
                </c:pt>
                <c:pt idx="1123">
                  <c:v>22000</c:v>
                </c:pt>
                <c:pt idx="1124">
                  <c:v>15500</c:v>
                </c:pt>
                <c:pt idx="1125">
                  <c:v>28000</c:v>
                </c:pt>
                <c:pt idx="1126">
                  <c:v>17000</c:v>
                </c:pt>
                <c:pt idx="1127">
                  <c:v>24000</c:v>
                </c:pt>
                <c:pt idx="1128">
                  <c:v>8000</c:v>
                </c:pt>
                <c:pt idx="1129">
                  <c:v>8000</c:v>
                </c:pt>
                <c:pt idx="1130">
                  <c:v>70000</c:v>
                </c:pt>
                <c:pt idx="1131">
                  <c:v>10000</c:v>
                </c:pt>
                <c:pt idx="1132">
                  <c:v>8000</c:v>
                </c:pt>
                <c:pt idx="1133">
                  <c:v>8000</c:v>
                </c:pt>
                <c:pt idx="1134">
                  <c:v>20000</c:v>
                </c:pt>
                <c:pt idx="1135">
                  <c:v>17000</c:v>
                </c:pt>
                <c:pt idx="1136">
                  <c:v>18000</c:v>
                </c:pt>
                <c:pt idx="1137">
                  <c:v>130000</c:v>
                </c:pt>
                <c:pt idx="1138">
                  <c:v>80000</c:v>
                </c:pt>
                <c:pt idx="1139">
                  <c:v>30000</c:v>
                </c:pt>
                <c:pt idx="1140">
                  <c:v>30000</c:v>
                </c:pt>
                <c:pt idx="1141">
                  <c:v>9000</c:v>
                </c:pt>
                <c:pt idx="1142">
                  <c:v>8000</c:v>
                </c:pt>
                <c:pt idx="1143">
                  <c:v>15000</c:v>
                </c:pt>
                <c:pt idx="1144">
                  <c:v>8000</c:v>
                </c:pt>
                <c:pt idx="1145">
                  <c:v>110000</c:v>
                </c:pt>
                <c:pt idx="1146">
                  <c:v>20000</c:v>
                </c:pt>
                <c:pt idx="1147">
                  <c:v>70000</c:v>
                </c:pt>
                <c:pt idx="1148">
                  <c:v>7500</c:v>
                </c:pt>
                <c:pt idx="1149">
                  <c:v>12000</c:v>
                </c:pt>
                <c:pt idx="1150">
                  <c:v>25000</c:v>
                </c:pt>
                <c:pt idx="1151">
                  <c:v>11000</c:v>
                </c:pt>
                <c:pt idx="1152">
                  <c:v>15000</c:v>
                </c:pt>
                <c:pt idx="1153">
                  <c:v>7900</c:v>
                </c:pt>
                <c:pt idx="1154">
                  <c:v>23000</c:v>
                </c:pt>
                <c:pt idx="1155">
                  <c:v>23000</c:v>
                </c:pt>
                <c:pt idx="1156">
                  <c:v>25000</c:v>
                </c:pt>
                <c:pt idx="1157">
                  <c:v>40000</c:v>
                </c:pt>
                <c:pt idx="1158">
                  <c:v>40000</c:v>
                </c:pt>
                <c:pt idx="1159">
                  <c:v>13000</c:v>
                </c:pt>
                <c:pt idx="1160">
                  <c:v>9600</c:v>
                </c:pt>
                <c:pt idx="1161">
                  <c:v>12000</c:v>
                </c:pt>
                <c:pt idx="1162">
                  <c:v>12000</c:v>
                </c:pt>
                <c:pt idx="1163">
                  <c:v>12000</c:v>
                </c:pt>
                <c:pt idx="1164">
                  <c:v>24000</c:v>
                </c:pt>
                <c:pt idx="1165">
                  <c:v>35000</c:v>
                </c:pt>
                <c:pt idx="1166">
                  <c:v>92000</c:v>
                </c:pt>
                <c:pt idx="1167">
                  <c:v>7000</c:v>
                </c:pt>
                <c:pt idx="1168">
                  <c:v>12000</c:v>
                </c:pt>
                <c:pt idx="1169">
                  <c:v>66000</c:v>
                </c:pt>
                <c:pt idx="1170">
                  <c:v>10000</c:v>
                </c:pt>
                <c:pt idx="1171">
                  <c:v>7000</c:v>
                </c:pt>
                <c:pt idx="1172">
                  <c:v>10000</c:v>
                </c:pt>
                <c:pt idx="1173">
                  <c:v>35000</c:v>
                </c:pt>
                <c:pt idx="1174">
                  <c:v>30000</c:v>
                </c:pt>
                <c:pt idx="1175">
                  <c:v>8000</c:v>
                </c:pt>
                <c:pt idx="1176">
                  <c:v>15000</c:v>
                </c:pt>
                <c:pt idx="1177">
                  <c:v>37000</c:v>
                </c:pt>
                <c:pt idx="1178">
                  <c:v>23000</c:v>
                </c:pt>
                <c:pt idx="1179">
                  <c:v>16000</c:v>
                </c:pt>
                <c:pt idx="1180">
                  <c:v>31000</c:v>
                </c:pt>
                <c:pt idx="1181">
                  <c:v>7000</c:v>
                </c:pt>
                <c:pt idx="1182">
                  <c:v>10000</c:v>
                </c:pt>
                <c:pt idx="1183">
                  <c:v>30000</c:v>
                </c:pt>
                <c:pt idx="1184">
                  <c:v>6800</c:v>
                </c:pt>
                <c:pt idx="1185">
                  <c:v>20000</c:v>
                </c:pt>
                <c:pt idx="1186">
                  <c:v>80000</c:v>
                </c:pt>
                <c:pt idx="1187">
                  <c:v>8495</c:v>
                </c:pt>
                <c:pt idx="1188">
                  <c:v>7000</c:v>
                </c:pt>
                <c:pt idx="1189">
                  <c:v>13000</c:v>
                </c:pt>
                <c:pt idx="1190">
                  <c:v>6800</c:v>
                </c:pt>
                <c:pt idx="1191">
                  <c:v>10000</c:v>
                </c:pt>
                <c:pt idx="1192">
                  <c:v>20000</c:v>
                </c:pt>
                <c:pt idx="1193">
                  <c:v>68000</c:v>
                </c:pt>
                <c:pt idx="1194">
                  <c:v>29000</c:v>
                </c:pt>
                <c:pt idx="1195">
                  <c:v>45000</c:v>
                </c:pt>
                <c:pt idx="1196">
                  <c:v>15000</c:v>
                </c:pt>
                <c:pt idx="1197">
                  <c:v>7000</c:v>
                </c:pt>
                <c:pt idx="1198">
                  <c:v>20000</c:v>
                </c:pt>
                <c:pt idx="1199">
                  <c:v>20000</c:v>
                </c:pt>
                <c:pt idx="1200">
                  <c:v>7000</c:v>
                </c:pt>
                <c:pt idx="1201">
                  <c:v>75000</c:v>
                </c:pt>
                <c:pt idx="1202">
                  <c:v>40000</c:v>
                </c:pt>
                <c:pt idx="1203">
                  <c:v>7000</c:v>
                </c:pt>
                <c:pt idx="1204">
                  <c:v>7000</c:v>
                </c:pt>
                <c:pt idx="1205">
                  <c:v>12000</c:v>
                </c:pt>
                <c:pt idx="1206">
                  <c:v>13500</c:v>
                </c:pt>
                <c:pt idx="1207">
                  <c:v>6500</c:v>
                </c:pt>
                <c:pt idx="1208">
                  <c:v>6500</c:v>
                </c:pt>
                <c:pt idx="1209">
                  <c:v>6500</c:v>
                </c:pt>
                <c:pt idx="1210">
                  <c:v>10000</c:v>
                </c:pt>
                <c:pt idx="1211">
                  <c:v>6500</c:v>
                </c:pt>
                <c:pt idx="1212">
                  <c:v>13000</c:v>
                </c:pt>
                <c:pt idx="1213">
                  <c:v>20000</c:v>
                </c:pt>
                <c:pt idx="1214">
                  <c:v>9200</c:v>
                </c:pt>
                <c:pt idx="1215">
                  <c:v>8000</c:v>
                </c:pt>
                <c:pt idx="1216">
                  <c:v>20000</c:v>
                </c:pt>
                <c:pt idx="1217">
                  <c:v>35000</c:v>
                </c:pt>
                <c:pt idx="1218">
                  <c:v>15000</c:v>
                </c:pt>
                <c:pt idx="1219">
                  <c:v>95000</c:v>
                </c:pt>
                <c:pt idx="1220">
                  <c:v>60000</c:v>
                </c:pt>
                <c:pt idx="1221">
                  <c:v>8000</c:v>
                </c:pt>
                <c:pt idx="1222">
                  <c:v>20000</c:v>
                </c:pt>
                <c:pt idx="1223">
                  <c:v>11000</c:v>
                </c:pt>
                <c:pt idx="1224">
                  <c:v>20000</c:v>
                </c:pt>
                <c:pt idx="1225">
                  <c:v>25000</c:v>
                </c:pt>
                <c:pt idx="1226">
                  <c:v>40000</c:v>
                </c:pt>
                <c:pt idx="1227">
                  <c:v>7200</c:v>
                </c:pt>
                <c:pt idx="1228">
                  <c:v>6200</c:v>
                </c:pt>
                <c:pt idx="1229">
                  <c:v>40000</c:v>
                </c:pt>
                <c:pt idx="1230">
                  <c:v>12000</c:v>
                </c:pt>
                <c:pt idx="1231">
                  <c:v>9000</c:v>
                </c:pt>
                <c:pt idx="1232">
                  <c:v>20000</c:v>
                </c:pt>
                <c:pt idx="1233">
                  <c:v>35000</c:v>
                </c:pt>
                <c:pt idx="1234">
                  <c:v>8000</c:v>
                </c:pt>
                <c:pt idx="1235">
                  <c:v>6000</c:v>
                </c:pt>
                <c:pt idx="1236">
                  <c:v>6000</c:v>
                </c:pt>
                <c:pt idx="1237">
                  <c:v>6000</c:v>
                </c:pt>
                <c:pt idx="1238">
                  <c:v>43000</c:v>
                </c:pt>
                <c:pt idx="1239">
                  <c:v>6000</c:v>
                </c:pt>
                <c:pt idx="1240">
                  <c:v>7000</c:v>
                </c:pt>
                <c:pt idx="1241">
                  <c:v>30000</c:v>
                </c:pt>
                <c:pt idx="1242">
                  <c:v>6000</c:v>
                </c:pt>
                <c:pt idx="1243">
                  <c:v>15000</c:v>
                </c:pt>
                <c:pt idx="1244">
                  <c:v>6000</c:v>
                </c:pt>
                <c:pt idx="1245">
                  <c:v>6000</c:v>
                </c:pt>
                <c:pt idx="1246">
                  <c:v>15000</c:v>
                </c:pt>
                <c:pt idx="1247">
                  <c:v>6500</c:v>
                </c:pt>
                <c:pt idx="1248">
                  <c:v>9000</c:v>
                </c:pt>
                <c:pt idx="1249">
                  <c:v>10000</c:v>
                </c:pt>
                <c:pt idx="1250">
                  <c:v>64000</c:v>
                </c:pt>
                <c:pt idx="1251">
                  <c:v>8000</c:v>
                </c:pt>
                <c:pt idx="1252">
                  <c:v>10000</c:v>
                </c:pt>
                <c:pt idx="1253">
                  <c:v>20000</c:v>
                </c:pt>
                <c:pt idx="1254">
                  <c:v>57000</c:v>
                </c:pt>
                <c:pt idx="1255">
                  <c:v>7000</c:v>
                </c:pt>
                <c:pt idx="1256">
                  <c:v>6000</c:v>
                </c:pt>
                <c:pt idx="1257">
                  <c:v>15000</c:v>
                </c:pt>
                <c:pt idx="1258">
                  <c:v>6000</c:v>
                </c:pt>
                <c:pt idx="1259">
                  <c:v>5600</c:v>
                </c:pt>
                <c:pt idx="1260">
                  <c:v>50000</c:v>
                </c:pt>
                <c:pt idx="1261">
                  <c:v>27000</c:v>
                </c:pt>
                <c:pt idx="1262">
                  <c:v>25530</c:v>
                </c:pt>
                <c:pt idx="1263">
                  <c:v>7300</c:v>
                </c:pt>
                <c:pt idx="1264">
                  <c:v>5500</c:v>
                </c:pt>
                <c:pt idx="1265">
                  <c:v>6500</c:v>
                </c:pt>
                <c:pt idx="1266">
                  <c:v>5500</c:v>
                </c:pt>
                <c:pt idx="1267">
                  <c:v>65000</c:v>
                </c:pt>
                <c:pt idx="1268">
                  <c:v>17000</c:v>
                </c:pt>
                <c:pt idx="1269">
                  <c:v>7000</c:v>
                </c:pt>
                <c:pt idx="1270">
                  <c:v>50000</c:v>
                </c:pt>
                <c:pt idx="1271">
                  <c:v>7000</c:v>
                </c:pt>
                <c:pt idx="1272">
                  <c:v>19000</c:v>
                </c:pt>
                <c:pt idx="1273">
                  <c:v>12000</c:v>
                </c:pt>
                <c:pt idx="1274">
                  <c:v>7000</c:v>
                </c:pt>
                <c:pt idx="1275">
                  <c:v>57000</c:v>
                </c:pt>
                <c:pt idx="1276">
                  <c:v>6000</c:v>
                </c:pt>
                <c:pt idx="1277">
                  <c:v>26000</c:v>
                </c:pt>
                <c:pt idx="1278">
                  <c:v>10818.775</c:v>
                </c:pt>
                <c:pt idx="1279">
                  <c:v>6000</c:v>
                </c:pt>
                <c:pt idx="1280">
                  <c:v>6000</c:v>
                </c:pt>
                <c:pt idx="1281">
                  <c:v>13000</c:v>
                </c:pt>
                <c:pt idx="1282">
                  <c:v>7000</c:v>
                </c:pt>
                <c:pt idx="1283">
                  <c:v>49000</c:v>
                </c:pt>
                <c:pt idx="1284">
                  <c:v>60000</c:v>
                </c:pt>
                <c:pt idx="1285">
                  <c:v>15000</c:v>
                </c:pt>
                <c:pt idx="1286">
                  <c:v>55000</c:v>
                </c:pt>
                <c:pt idx="1287">
                  <c:v>12000</c:v>
                </c:pt>
                <c:pt idx="1288">
                  <c:v>10000</c:v>
                </c:pt>
                <c:pt idx="1289">
                  <c:v>70000</c:v>
                </c:pt>
                <c:pt idx="1290">
                  <c:v>8000</c:v>
                </c:pt>
                <c:pt idx="1291">
                  <c:v>5000</c:v>
                </c:pt>
                <c:pt idx="1292">
                  <c:v>13000</c:v>
                </c:pt>
                <c:pt idx="1293">
                  <c:v>5000</c:v>
                </c:pt>
                <c:pt idx="1294">
                  <c:v>7000</c:v>
                </c:pt>
                <c:pt idx="1295">
                  <c:v>5000</c:v>
                </c:pt>
                <c:pt idx="1296">
                  <c:v>8000</c:v>
                </c:pt>
                <c:pt idx="1297">
                  <c:v>30000</c:v>
                </c:pt>
                <c:pt idx="1298">
                  <c:v>35000</c:v>
                </c:pt>
                <c:pt idx="1299">
                  <c:v>60000</c:v>
                </c:pt>
                <c:pt idx="1300">
                  <c:v>5000</c:v>
                </c:pt>
                <c:pt idx="1301">
                  <c:v>137000</c:v>
                </c:pt>
                <c:pt idx="1302">
                  <c:v>5000</c:v>
                </c:pt>
                <c:pt idx="1303">
                  <c:v>5000</c:v>
                </c:pt>
                <c:pt idx="1304">
                  <c:v>5000</c:v>
                </c:pt>
                <c:pt idx="1305">
                  <c:v>7000</c:v>
                </c:pt>
                <c:pt idx="1306">
                  <c:v>79000</c:v>
                </c:pt>
                <c:pt idx="1307">
                  <c:v>85000</c:v>
                </c:pt>
                <c:pt idx="1308">
                  <c:v>16500</c:v>
                </c:pt>
                <c:pt idx="1309">
                  <c:v>5000</c:v>
                </c:pt>
                <c:pt idx="1310">
                  <c:v>21000</c:v>
                </c:pt>
                <c:pt idx="1311">
                  <c:v>5000</c:v>
                </c:pt>
                <c:pt idx="1312">
                  <c:v>35000</c:v>
                </c:pt>
                <c:pt idx="1313">
                  <c:v>5000</c:v>
                </c:pt>
                <c:pt idx="1314">
                  <c:v>100000</c:v>
                </c:pt>
                <c:pt idx="1315">
                  <c:v>7000</c:v>
                </c:pt>
                <c:pt idx="1316">
                  <c:v>6000</c:v>
                </c:pt>
                <c:pt idx="1317">
                  <c:v>10000</c:v>
                </c:pt>
                <c:pt idx="1318">
                  <c:v>18000</c:v>
                </c:pt>
                <c:pt idx="1319">
                  <c:v>14000</c:v>
                </c:pt>
                <c:pt idx="1320">
                  <c:v>20000</c:v>
                </c:pt>
                <c:pt idx="1321">
                  <c:v>15000</c:v>
                </c:pt>
                <c:pt idx="1322">
                  <c:v>8000</c:v>
                </c:pt>
                <c:pt idx="1323">
                  <c:v>15000</c:v>
                </c:pt>
                <c:pt idx="1324">
                  <c:v>20000</c:v>
                </c:pt>
                <c:pt idx="1325">
                  <c:v>30000</c:v>
                </c:pt>
                <c:pt idx="1326">
                  <c:v>10000</c:v>
                </c:pt>
                <c:pt idx="1327">
                  <c:v>18000</c:v>
                </c:pt>
                <c:pt idx="1328">
                  <c:v>15000</c:v>
                </c:pt>
                <c:pt idx="1329">
                  <c:v>27000</c:v>
                </c:pt>
                <c:pt idx="1330">
                  <c:v>27000</c:v>
                </c:pt>
                <c:pt idx="1331">
                  <c:v>4500</c:v>
                </c:pt>
                <c:pt idx="1332">
                  <c:v>5250</c:v>
                </c:pt>
                <c:pt idx="1333">
                  <c:v>6500</c:v>
                </c:pt>
                <c:pt idx="1334">
                  <c:v>4500</c:v>
                </c:pt>
                <c:pt idx="1335">
                  <c:v>7400</c:v>
                </c:pt>
                <c:pt idx="1336">
                  <c:v>42000</c:v>
                </c:pt>
                <c:pt idx="1337">
                  <c:v>23000</c:v>
                </c:pt>
                <c:pt idx="1338">
                  <c:v>35000</c:v>
                </c:pt>
                <c:pt idx="1339">
                  <c:v>9000</c:v>
                </c:pt>
                <c:pt idx="1340">
                  <c:v>35000</c:v>
                </c:pt>
                <c:pt idx="1341">
                  <c:v>17000</c:v>
                </c:pt>
                <c:pt idx="1342">
                  <c:v>20000</c:v>
                </c:pt>
                <c:pt idx="1343">
                  <c:v>8000</c:v>
                </c:pt>
                <c:pt idx="1344">
                  <c:v>8200</c:v>
                </c:pt>
                <c:pt idx="1345">
                  <c:v>15000</c:v>
                </c:pt>
                <c:pt idx="1346">
                  <c:v>6500</c:v>
                </c:pt>
                <c:pt idx="1347">
                  <c:v>5500</c:v>
                </c:pt>
                <c:pt idx="1348">
                  <c:v>20000</c:v>
                </c:pt>
                <c:pt idx="1349">
                  <c:v>7217.6</c:v>
                </c:pt>
                <c:pt idx="1350">
                  <c:v>5000</c:v>
                </c:pt>
                <c:pt idx="1351">
                  <c:v>4600</c:v>
                </c:pt>
                <c:pt idx="1352">
                  <c:v>7500</c:v>
                </c:pt>
                <c:pt idx="1353">
                  <c:v>9000</c:v>
                </c:pt>
                <c:pt idx="1354">
                  <c:v>90000</c:v>
                </c:pt>
                <c:pt idx="1355">
                  <c:v>4600</c:v>
                </c:pt>
                <c:pt idx="1356">
                  <c:v>12000</c:v>
                </c:pt>
                <c:pt idx="1357">
                  <c:v>7000</c:v>
                </c:pt>
                <c:pt idx="1358">
                  <c:v>33000</c:v>
                </c:pt>
                <c:pt idx="1359">
                  <c:v>23000</c:v>
                </c:pt>
                <c:pt idx="1360">
                  <c:v>8500</c:v>
                </c:pt>
                <c:pt idx="1361">
                  <c:v>16000</c:v>
                </c:pt>
                <c:pt idx="1362">
                  <c:v>4800</c:v>
                </c:pt>
                <c:pt idx="1363">
                  <c:v>60000</c:v>
                </c:pt>
                <c:pt idx="1364">
                  <c:v>4000</c:v>
                </c:pt>
                <c:pt idx="1365">
                  <c:v>4000</c:v>
                </c:pt>
                <c:pt idx="1366">
                  <c:v>4000</c:v>
                </c:pt>
                <c:pt idx="1367">
                  <c:v>4000</c:v>
                </c:pt>
                <c:pt idx="1368">
                  <c:v>4000</c:v>
                </c:pt>
                <c:pt idx="1369">
                  <c:v>6000</c:v>
                </c:pt>
                <c:pt idx="1370">
                  <c:v>37000</c:v>
                </c:pt>
                <c:pt idx="1371">
                  <c:v>10000</c:v>
                </c:pt>
                <c:pt idx="1372">
                  <c:v>5000</c:v>
                </c:pt>
                <c:pt idx="1373">
                  <c:v>6000</c:v>
                </c:pt>
                <c:pt idx="1374">
                  <c:v>5000</c:v>
                </c:pt>
                <c:pt idx="1375">
                  <c:v>5000</c:v>
                </c:pt>
                <c:pt idx="1376">
                  <c:v>4000</c:v>
                </c:pt>
                <c:pt idx="1377">
                  <c:v>4000</c:v>
                </c:pt>
                <c:pt idx="1378">
                  <c:v>6000</c:v>
                </c:pt>
                <c:pt idx="1379">
                  <c:v>12000</c:v>
                </c:pt>
                <c:pt idx="1380">
                  <c:v>4000</c:v>
                </c:pt>
                <c:pt idx="1381">
                  <c:v>15000</c:v>
                </c:pt>
                <c:pt idx="1382">
                  <c:v>4000</c:v>
                </c:pt>
                <c:pt idx="1383">
                  <c:v>4000</c:v>
                </c:pt>
                <c:pt idx="1384">
                  <c:v>10000</c:v>
                </c:pt>
                <c:pt idx="1385">
                  <c:v>10000</c:v>
                </c:pt>
                <c:pt idx="1386">
                  <c:v>6000</c:v>
                </c:pt>
                <c:pt idx="1387">
                  <c:v>4500</c:v>
                </c:pt>
                <c:pt idx="1388">
                  <c:v>3800</c:v>
                </c:pt>
                <c:pt idx="1389">
                  <c:v>3800</c:v>
                </c:pt>
                <c:pt idx="1390">
                  <c:v>4500</c:v>
                </c:pt>
                <c:pt idx="1391">
                  <c:v>4000</c:v>
                </c:pt>
                <c:pt idx="1392">
                  <c:v>20000</c:v>
                </c:pt>
                <c:pt idx="1393">
                  <c:v>70000</c:v>
                </c:pt>
                <c:pt idx="1394">
                  <c:v>28000</c:v>
                </c:pt>
                <c:pt idx="1395">
                  <c:v>4000</c:v>
                </c:pt>
                <c:pt idx="1396">
                  <c:v>40000</c:v>
                </c:pt>
                <c:pt idx="1397">
                  <c:v>4825</c:v>
                </c:pt>
                <c:pt idx="1398">
                  <c:v>39000</c:v>
                </c:pt>
                <c:pt idx="1399">
                  <c:v>3800</c:v>
                </c:pt>
                <c:pt idx="1400">
                  <c:v>8000</c:v>
                </c:pt>
                <c:pt idx="1401">
                  <c:v>110000</c:v>
                </c:pt>
                <c:pt idx="1402">
                  <c:v>4500</c:v>
                </c:pt>
                <c:pt idx="1403">
                  <c:v>4000</c:v>
                </c:pt>
                <c:pt idx="1404">
                  <c:v>4000</c:v>
                </c:pt>
                <c:pt idx="1405">
                  <c:v>14000</c:v>
                </c:pt>
                <c:pt idx="1406">
                  <c:v>4000</c:v>
                </c:pt>
                <c:pt idx="1407">
                  <c:v>8550</c:v>
                </c:pt>
                <c:pt idx="1408">
                  <c:v>60000</c:v>
                </c:pt>
                <c:pt idx="1409">
                  <c:v>130000</c:v>
                </c:pt>
                <c:pt idx="1410">
                  <c:v>5000</c:v>
                </c:pt>
                <c:pt idx="1411">
                  <c:v>10000</c:v>
                </c:pt>
                <c:pt idx="1412">
                  <c:v>30000</c:v>
                </c:pt>
                <c:pt idx="1413">
                  <c:v>3500</c:v>
                </c:pt>
                <c:pt idx="1414">
                  <c:v>12500</c:v>
                </c:pt>
                <c:pt idx="1415">
                  <c:v>3500</c:v>
                </c:pt>
                <c:pt idx="1416">
                  <c:v>4000</c:v>
                </c:pt>
                <c:pt idx="1417">
                  <c:v>25000</c:v>
                </c:pt>
                <c:pt idx="1418">
                  <c:v>4000</c:v>
                </c:pt>
                <c:pt idx="1419">
                  <c:v>3500</c:v>
                </c:pt>
                <c:pt idx="1420">
                  <c:v>35000</c:v>
                </c:pt>
                <c:pt idx="1421">
                  <c:v>6000</c:v>
                </c:pt>
                <c:pt idx="1422">
                  <c:v>3500</c:v>
                </c:pt>
                <c:pt idx="1423">
                  <c:v>15000</c:v>
                </c:pt>
                <c:pt idx="1424">
                  <c:v>10000</c:v>
                </c:pt>
                <c:pt idx="1425">
                  <c:v>3500</c:v>
                </c:pt>
                <c:pt idx="1426">
                  <c:v>7500</c:v>
                </c:pt>
                <c:pt idx="1427">
                  <c:v>40000</c:v>
                </c:pt>
                <c:pt idx="1428">
                  <c:v>30000</c:v>
                </c:pt>
                <c:pt idx="1429">
                  <c:v>8000</c:v>
                </c:pt>
                <c:pt idx="1430">
                  <c:v>60000</c:v>
                </c:pt>
                <c:pt idx="1431">
                  <c:v>3500</c:v>
                </c:pt>
                <c:pt idx="1432">
                  <c:v>5000</c:v>
                </c:pt>
                <c:pt idx="1433">
                  <c:v>3500</c:v>
                </c:pt>
                <c:pt idx="1434">
                  <c:v>7500</c:v>
                </c:pt>
                <c:pt idx="1435">
                  <c:v>21000</c:v>
                </c:pt>
                <c:pt idx="1436">
                  <c:v>3850</c:v>
                </c:pt>
                <c:pt idx="1437">
                  <c:v>8700</c:v>
                </c:pt>
                <c:pt idx="1438">
                  <c:v>18000</c:v>
                </c:pt>
                <c:pt idx="1439">
                  <c:v>4000</c:v>
                </c:pt>
                <c:pt idx="1440">
                  <c:v>3800</c:v>
                </c:pt>
                <c:pt idx="1441">
                  <c:v>10000</c:v>
                </c:pt>
                <c:pt idx="1442">
                  <c:v>4000</c:v>
                </c:pt>
                <c:pt idx="1443">
                  <c:v>19000</c:v>
                </c:pt>
                <c:pt idx="1444">
                  <c:v>38000</c:v>
                </c:pt>
                <c:pt idx="1445">
                  <c:v>13000</c:v>
                </c:pt>
                <c:pt idx="1446">
                  <c:v>5000</c:v>
                </c:pt>
                <c:pt idx="1447">
                  <c:v>50000</c:v>
                </c:pt>
                <c:pt idx="1448">
                  <c:v>10000</c:v>
                </c:pt>
                <c:pt idx="1449">
                  <c:v>3000</c:v>
                </c:pt>
                <c:pt idx="1450">
                  <c:v>4700</c:v>
                </c:pt>
                <c:pt idx="1451">
                  <c:v>8000</c:v>
                </c:pt>
                <c:pt idx="1452">
                  <c:v>3000</c:v>
                </c:pt>
                <c:pt idx="1453">
                  <c:v>3000</c:v>
                </c:pt>
                <c:pt idx="1454">
                  <c:v>6000</c:v>
                </c:pt>
                <c:pt idx="1455">
                  <c:v>100000</c:v>
                </c:pt>
                <c:pt idx="1456">
                  <c:v>3000</c:v>
                </c:pt>
                <c:pt idx="1457">
                  <c:v>3000</c:v>
                </c:pt>
                <c:pt idx="1458">
                  <c:v>3000</c:v>
                </c:pt>
                <c:pt idx="1459">
                  <c:v>40000</c:v>
                </c:pt>
                <c:pt idx="1460">
                  <c:v>20000</c:v>
                </c:pt>
                <c:pt idx="1461">
                  <c:v>50000</c:v>
                </c:pt>
                <c:pt idx="1462">
                  <c:v>3400</c:v>
                </c:pt>
                <c:pt idx="1463">
                  <c:v>7300</c:v>
                </c:pt>
                <c:pt idx="1464">
                  <c:v>18000</c:v>
                </c:pt>
                <c:pt idx="1465">
                  <c:v>38000</c:v>
                </c:pt>
                <c:pt idx="1466">
                  <c:v>25000</c:v>
                </c:pt>
                <c:pt idx="1467">
                  <c:v>3000</c:v>
                </c:pt>
                <c:pt idx="1468">
                  <c:v>14000</c:v>
                </c:pt>
                <c:pt idx="1469">
                  <c:v>15000</c:v>
                </c:pt>
                <c:pt idx="1470">
                  <c:v>5000</c:v>
                </c:pt>
                <c:pt idx="1471">
                  <c:v>26000</c:v>
                </c:pt>
                <c:pt idx="1472">
                  <c:v>9000</c:v>
                </c:pt>
                <c:pt idx="1473">
                  <c:v>6000</c:v>
                </c:pt>
                <c:pt idx="1474">
                  <c:v>18000</c:v>
                </c:pt>
                <c:pt idx="1475">
                  <c:v>22000</c:v>
                </c:pt>
                <c:pt idx="1476">
                  <c:v>4200</c:v>
                </c:pt>
                <c:pt idx="1477">
                  <c:v>3000</c:v>
                </c:pt>
                <c:pt idx="1478">
                  <c:v>4000</c:v>
                </c:pt>
                <c:pt idx="1479">
                  <c:v>22000</c:v>
                </c:pt>
                <c:pt idx="1480">
                  <c:v>40000</c:v>
                </c:pt>
                <c:pt idx="1481">
                  <c:v>3500</c:v>
                </c:pt>
                <c:pt idx="1482">
                  <c:v>2700</c:v>
                </c:pt>
                <c:pt idx="1483">
                  <c:v>3000</c:v>
                </c:pt>
                <c:pt idx="1484">
                  <c:v>6000</c:v>
                </c:pt>
                <c:pt idx="1485">
                  <c:v>14000</c:v>
                </c:pt>
                <c:pt idx="1486">
                  <c:v>2600</c:v>
                </c:pt>
                <c:pt idx="1487">
                  <c:v>5000</c:v>
                </c:pt>
                <c:pt idx="1488">
                  <c:v>5600</c:v>
                </c:pt>
                <c:pt idx="1489">
                  <c:v>25000</c:v>
                </c:pt>
                <c:pt idx="1490">
                  <c:v>6500</c:v>
                </c:pt>
                <c:pt idx="1491">
                  <c:v>9500</c:v>
                </c:pt>
                <c:pt idx="1492">
                  <c:v>20000</c:v>
                </c:pt>
                <c:pt idx="1493">
                  <c:v>35000</c:v>
                </c:pt>
                <c:pt idx="1494">
                  <c:v>20000</c:v>
                </c:pt>
                <c:pt idx="1495">
                  <c:v>8500</c:v>
                </c:pt>
                <c:pt idx="1496">
                  <c:v>15000</c:v>
                </c:pt>
                <c:pt idx="1497">
                  <c:v>50000</c:v>
                </c:pt>
                <c:pt idx="1498">
                  <c:v>40000</c:v>
                </c:pt>
                <c:pt idx="1499">
                  <c:v>18000</c:v>
                </c:pt>
                <c:pt idx="1500">
                  <c:v>10000</c:v>
                </c:pt>
                <c:pt idx="1501">
                  <c:v>2500</c:v>
                </c:pt>
                <c:pt idx="1502">
                  <c:v>2500</c:v>
                </c:pt>
                <c:pt idx="1503">
                  <c:v>10000</c:v>
                </c:pt>
                <c:pt idx="1504">
                  <c:v>2500</c:v>
                </c:pt>
                <c:pt idx="1505">
                  <c:v>6000</c:v>
                </c:pt>
                <c:pt idx="1506">
                  <c:v>2500</c:v>
                </c:pt>
                <c:pt idx="1507">
                  <c:v>2500</c:v>
                </c:pt>
                <c:pt idx="1508">
                  <c:v>7500</c:v>
                </c:pt>
                <c:pt idx="1509">
                  <c:v>2500</c:v>
                </c:pt>
                <c:pt idx="1510">
                  <c:v>2500</c:v>
                </c:pt>
                <c:pt idx="1511">
                  <c:v>2800</c:v>
                </c:pt>
                <c:pt idx="1512">
                  <c:v>10000</c:v>
                </c:pt>
                <c:pt idx="1513">
                  <c:v>15000</c:v>
                </c:pt>
                <c:pt idx="1514">
                  <c:v>3000</c:v>
                </c:pt>
                <c:pt idx="1515">
                  <c:v>2300</c:v>
                </c:pt>
                <c:pt idx="1516">
                  <c:v>5000</c:v>
                </c:pt>
                <c:pt idx="1517">
                  <c:v>7000</c:v>
                </c:pt>
                <c:pt idx="1518">
                  <c:v>2450</c:v>
                </c:pt>
                <c:pt idx="1519">
                  <c:v>40000</c:v>
                </c:pt>
                <c:pt idx="1520">
                  <c:v>23000</c:v>
                </c:pt>
                <c:pt idx="1521">
                  <c:v>10000</c:v>
                </c:pt>
                <c:pt idx="1522">
                  <c:v>22000</c:v>
                </c:pt>
                <c:pt idx="1523">
                  <c:v>55000</c:v>
                </c:pt>
                <c:pt idx="1524">
                  <c:v>15000</c:v>
                </c:pt>
                <c:pt idx="1525">
                  <c:v>20000</c:v>
                </c:pt>
                <c:pt idx="1526">
                  <c:v>20000</c:v>
                </c:pt>
                <c:pt idx="1527">
                  <c:v>2500</c:v>
                </c:pt>
                <c:pt idx="1528">
                  <c:v>2100</c:v>
                </c:pt>
                <c:pt idx="1529">
                  <c:v>2200</c:v>
                </c:pt>
                <c:pt idx="1530">
                  <c:v>16000</c:v>
                </c:pt>
                <c:pt idx="1531">
                  <c:v>27000</c:v>
                </c:pt>
                <c:pt idx="1532">
                  <c:v>15600</c:v>
                </c:pt>
                <c:pt idx="1533">
                  <c:v>28000</c:v>
                </c:pt>
                <c:pt idx="1534">
                  <c:v>13000</c:v>
                </c:pt>
                <c:pt idx="1535">
                  <c:v>16000</c:v>
                </c:pt>
                <c:pt idx="1536">
                  <c:v>2000</c:v>
                </c:pt>
                <c:pt idx="1537">
                  <c:v>2000</c:v>
                </c:pt>
                <c:pt idx="1538">
                  <c:v>15000</c:v>
                </c:pt>
                <c:pt idx="1539">
                  <c:v>2000</c:v>
                </c:pt>
                <c:pt idx="1540">
                  <c:v>3000</c:v>
                </c:pt>
                <c:pt idx="1541">
                  <c:v>15000</c:v>
                </c:pt>
                <c:pt idx="1542">
                  <c:v>2500</c:v>
                </c:pt>
                <c:pt idx="1543">
                  <c:v>5000</c:v>
                </c:pt>
                <c:pt idx="1544">
                  <c:v>2000</c:v>
                </c:pt>
                <c:pt idx="1545">
                  <c:v>15000</c:v>
                </c:pt>
                <c:pt idx="1546">
                  <c:v>10000</c:v>
                </c:pt>
                <c:pt idx="1547">
                  <c:v>20000</c:v>
                </c:pt>
                <c:pt idx="1548">
                  <c:v>40000</c:v>
                </c:pt>
                <c:pt idx="1549">
                  <c:v>2000</c:v>
                </c:pt>
                <c:pt idx="1550">
                  <c:v>5000</c:v>
                </c:pt>
                <c:pt idx="1551">
                  <c:v>2000</c:v>
                </c:pt>
                <c:pt idx="1552">
                  <c:v>40000</c:v>
                </c:pt>
                <c:pt idx="1553">
                  <c:v>16000</c:v>
                </c:pt>
                <c:pt idx="1554">
                  <c:v>10000</c:v>
                </c:pt>
                <c:pt idx="1555">
                  <c:v>2000</c:v>
                </c:pt>
                <c:pt idx="1556">
                  <c:v>5500</c:v>
                </c:pt>
                <c:pt idx="1557">
                  <c:v>50000</c:v>
                </c:pt>
                <c:pt idx="1558">
                  <c:v>11000</c:v>
                </c:pt>
                <c:pt idx="1559">
                  <c:v>40000</c:v>
                </c:pt>
                <c:pt idx="1560">
                  <c:v>2200</c:v>
                </c:pt>
                <c:pt idx="1561">
                  <c:v>6500</c:v>
                </c:pt>
                <c:pt idx="1562">
                  <c:v>2000</c:v>
                </c:pt>
                <c:pt idx="1563">
                  <c:v>12000</c:v>
                </c:pt>
                <c:pt idx="1564">
                  <c:v>3000</c:v>
                </c:pt>
                <c:pt idx="1565">
                  <c:v>5000</c:v>
                </c:pt>
                <c:pt idx="1566">
                  <c:v>12500</c:v>
                </c:pt>
                <c:pt idx="1567">
                  <c:v>50000</c:v>
                </c:pt>
                <c:pt idx="1568">
                  <c:v>2000</c:v>
                </c:pt>
                <c:pt idx="1569">
                  <c:v>14000</c:v>
                </c:pt>
                <c:pt idx="1570">
                  <c:v>4000</c:v>
                </c:pt>
                <c:pt idx="1571">
                  <c:v>8000</c:v>
                </c:pt>
                <c:pt idx="1572">
                  <c:v>1650</c:v>
                </c:pt>
                <c:pt idx="1573">
                  <c:v>35000</c:v>
                </c:pt>
                <c:pt idx="1574">
                  <c:v>6000</c:v>
                </c:pt>
                <c:pt idx="1575">
                  <c:v>2000</c:v>
                </c:pt>
                <c:pt idx="1576">
                  <c:v>2000</c:v>
                </c:pt>
                <c:pt idx="1577">
                  <c:v>35000</c:v>
                </c:pt>
                <c:pt idx="1578">
                  <c:v>4000</c:v>
                </c:pt>
                <c:pt idx="1579">
                  <c:v>1600</c:v>
                </c:pt>
                <c:pt idx="1580">
                  <c:v>7000</c:v>
                </c:pt>
                <c:pt idx="1581">
                  <c:v>1600</c:v>
                </c:pt>
                <c:pt idx="1582">
                  <c:v>2800</c:v>
                </c:pt>
                <c:pt idx="1583">
                  <c:v>10000</c:v>
                </c:pt>
                <c:pt idx="1584">
                  <c:v>1700</c:v>
                </c:pt>
                <c:pt idx="1585">
                  <c:v>2300</c:v>
                </c:pt>
                <c:pt idx="1586">
                  <c:v>1500</c:v>
                </c:pt>
                <c:pt idx="1587">
                  <c:v>13000</c:v>
                </c:pt>
                <c:pt idx="1588">
                  <c:v>1500</c:v>
                </c:pt>
                <c:pt idx="1589">
                  <c:v>1500</c:v>
                </c:pt>
                <c:pt idx="1590">
                  <c:v>1500</c:v>
                </c:pt>
                <c:pt idx="1591">
                  <c:v>145000</c:v>
                </c:pt>
                <c:pt idx="1592">
                  <c:v>25000</c:v>
                </c:pt>
                <c:pt idx="1593">
                  <c:v>56000</c:v>
                </c:pt>
                <c:pt idx="1594">
                  <c:v>6000</c:v>
                </c:pt>
                <c:pt idx="1595">
                  <c:v>40000</c:v>
                </c:pt>
                <c:pt idx="1596">
                  <c:v>1900</c:v>
                </c:pt>
                <c:pt idx="1597">
                  <c:v>1500</c:v>
                </c:pt>
                <c:pt idx="1598">
                  <c:v>55000</c:v>
                </c:pt>
                <c:pt idx="1599">
                  <c:v>2400</c:v>
                </c:pt>
                <c:pt idx="1600">
                  <c:v>1500</c:v>
                </c:pt>
                <c:pt idx="1601">
                  <c:v>5300</c:v>
                </c:pt>
                <c:pt idx="1602">
                  <c:v>1500</c:v>
                </c:pt>
                <c:pt idx="1603">
                  <c:v>4000</c:v>
                </c:pt>
                <c:pt idx="1604">
                  <c:v>1500</c:v>
                </c:pt>
                <c:pt idx="1605">
                  <c:v>48000</c:v>
                </c:pt>
                <c:pt idx="1606">
                  <c:v>1400</c:v>
                </c:pt>
                <c:pt idx="1607">
                  <c:v>1500</c:v>
                </c:pt>
                <c:pt idx="1608">
                  <c:v>1400</c:v>
                </c:pt>
                <c:pt idx="1609">
                  <c:v>30000</c:v>
                </c:pt>
                <c:pt idx="1610">
                  <c:v>2000</c:v>
                </c:pt>
                <c:pt idx="1611">
                  <c:v>1500</c:v>
                </c:pt>
                <c:pt idx="1612">
                  <c:v>75000</c:v>
                </c:pt>
                <c:pt idx="1613">
                  <c:v>1500</c:v>
                </c:pt>
                <c:pt idx="1614">
                  <c:v>2500</c:v>
                </c:pt>
                <c:pt idx="1615">
                  <c:v>22000</c:v>
                </c:pt>
                <c:pt idx="1616">
                  <c:v>1500</c:v>
                </c:pt>
                <c:pt idx="1617">
                  <c:v>17000</c:v>
                </c:pt>
                <c:pt idx="1618">
                  <c:v>7000</c:v>
                </c:pt>
                <c:pt idx="1619">
                  <c:v>1500</c:v>
                </c:pt>
                <c:pt idx="1620">
                  <c:v>65000</c:v>
                </c:pt>
                <c:pt idx="1621">
                  <c:v>18000</c:v>
                </c:pt>
                <c:pt idx="1622">
                  <c:v>1800</c:v>
                </c:pt>
                <c:pt idx="1623">
                  <c:v>1300</c:v>
                </c:pt>
                <c:pt idx="1624">
                  <c:v>8000</c:v>
                </c:pt>
                <c:pt idx="1625">
                  <c:v>50000</c:v>
                </c:pt>
                <c:pt idx="1626">
                  <c:v>1500</c:v>
                </c:pt>
                <c:pt idx="1627">
                  <c:v>15000</c:v>
                </c:pt>
                <c:pt idx="1628">
                  <c:v>2000</c:v>
                </c:pt>
                <c:pt idx="1629">
                  <c:v>2500</c:v>
                </c:pt>
                <c:pt idx="1630">
                  <c:v>15000</c:v>
                </c:pt>
                <c:pt idx="1631">
                  <c:v>4500</c:v>
                </c:pt>
                <c:pt idx="1632">
                  <c:v>16000</c:v>
                </c:pt>
                <c:pt idx="1633">
                  <c:v>4000</c:v>
                </c:pt>
                <c:pt idx="1634">
                  <c:v>1200</c:v>
                </c:pt>
                <c:pt idx="1635">
                  <c:v>1200</c:v>
                </c:pt>
                <c:pt idx="1636">
                  <c:v>3000</c:v>
                </c:pt>
                <c:pt idx="1637">
                  <c:v>1500</c:v>
                </c:pt>
                <c:pt idx="1638">
                  <c:v>20000</c:v>
                </c:pt>
                <c:pt idx="1639">
                  <c:v>1200</c:v>
                </c:pt>
                <c:pt idx="1640">
                  <c:v>6000</c:v>
                </c:pt>
                <c:pt idx="1641">
                  <c:v>1500</c:v>
                </c:pt>
                <c:pt idx="1642">
                  <c:v>20000</c:v>
                </c:pt>
                <c:pt idx="1643">
                  <c:v>4000</c:v>
                </c:pt>
                <c:pt idx="1644">
                  <c:v>1400</c:v>
                </c:pt>
                <c:pt idx="1645">
                  <c:v>1500</c:v>
                </c:pt>
                <c:pt idx="1646">
                  <c:v>1200</c:v>
                </c:pt>
                <c:pt idx="1647">
                  <c:v>1500</c:v>
                </c:pt>
                <c:pt idx="1648">
                  <c:v>2000</c:v>
                </c:pt>
                <c:pt idx="1649">
                  <c:v>1100</c:v>
                </c:pt>
                <c:pt idx="1650">
                  <c:v>23000</c:v>
                </c:pt>
                <c:pt idx="1651">
                  <c:v>28000</c:v>
                </c:pt>
                <c:pt idx="1652">
                  <c:v>1000</c:v>
                </c:pt>
                <c:pt idx="1653">
                  <c:v>1000</c:v>
                </c:pt>
                <c:pt idx="1654">
                  <c:v>1000</c:v>
                </c:pt>
                <c:pt idx="1655">
                  <c:v>1000</c:v>
                </c:pt>
                <c:pt idx="1656">
                  <c:v>1000</c:v>
                </c:pt>
                <c:pt idx="1657">
                  <c:v>1000</c:v>
                </c:pt>
                <c:pt idx="1658">
                  <c:v>1000</c:v>
                </c:pt>
                <c:pt idx="1659">
                  <c:v>1000</c:v>
                </c:pt>
                <c:pt idx="1660">
                  <c:v>1000</c:v>
                </c:pt>
                <c:pt idx="1661">
                  <c:v>1000</c:v>
                </c:pt>
                <c:pt idx="1662">
                  <c:v>1000</c:v>
                </c:pt>
                <c:pt idx="1663">
                  <c:v>1000</c:v>
                </c:pt>
                <c:pt idx="1664">
                  <c:v>1000</c:v>
                </c:pt>
                <c:pt idx="1665">
                  <c:v>1000</c:v>
                </c:pt>
                <c:pt idx="1666">
                  <c:v>1000</c:v>
                </c:pt>
                <c:pt idx="1667">
                  <c:v>1000</c:v>
                </c:pt>
                <c:pt idx="1668">
                  <c:v>1000</c:v>
                </c:pt>
                <c:pt idx="1669">
                  <c:v>1000</c:v>
                </c:pt>
                <c:pt idx="1670">
                  <c:v>1000</c:v>
                </c:pt>
                <c:pt idx="1671">
                  <c:v>989</c:v>
                </c:pt>
                <c:pt idx="1672">
                  <c:v>1000</c:v>
                </c:pt>
                <c:pt idx="1673">
                  <c:v>1000</c:v>
                </c:pt>
                <c:pt idx="1674">
                  <c:v>1000</c:v>
                </c:pt>
                <c:pt idx="1675">
                  <c:v>5000</c:v>
                </c:pt>
                <c:pt idx="1676">
                  <c:v>25000</c:v>
                </c:pt>
                <c:pt idx="1677">
                  <c:v>16000</c:v>
                </c:pt>
                <c:pt idx="1678">
                  <c:v>1592</c:v>
                </c:pt>
                <c:pt idx="1679">
                  <c:v>950</c:v>
                </c:pt>
                <c:pt idx="1680">
                  <c:v>1300</c:v>
                </c:pt>
                <c:pt idx="1681">
                  <c:v>1000</c:v>
                </c:pt>
                <c:pt idx="1682">
                  <c:v>18000</c:v>
                </c:pt>
                <c:pt idx="1683">
                  <c:v>5000</c:v>
                </c:pt>
                <c:pt idx="1684">
                  <c:v>913</c:v>
                </c:pt>
                <c:pt idx="1685">
                  <c:v>930</c:v>
                </c:pt>
                <c:pt idx="1686">
                  <c:v>1000</c:v>
                </c:pt>
                <c:pt idx="1687">
                  <c:v>48000</c:v>
                </c:pt>
                <c:pt idx="1688">
                  <c:v>1000</c:v>
                </c:pt>
                <c:pt idx="1689">
                  <c:v>2000</c:v>
                </c:pt>
                <c:pt idx="1690">
                  <c:v>1000</c:v>
                </c:pt>
                <c:pt idx="1691">
                  <c:v>1000</c:v>
                </c:pt>
                <c:pt idx="1692">
                  <c:v>900</c:v>
                </c:pt>
                <c:pt idx="1693">
                  <c:v>4500</c:v>
                </c:pt>
                <c:pt idx="1694">
                  <c:v>900</c:v>
                </c:pt>
                <c:pt idx="1695">
                  <c:v>2000</c:v>
                </c:pt>
                <c:pt idx="1696">
                  <c:v>1500</c:v>
                </c:pt>
                <c:pt idx="1697">
                  <c:v>1000</c:v>
                </c:pt>
                <c:pt idx="1698">
                  <c:v>7000</c:v>
                </c:pt>
                <c:pt idx="1699">
                  <c:v>18000</c:v>
                </c:pt>
                <c:pt idx="1700">
                  <c:v>3000</c:v>
                </c:pt>
                <c:pt idx="1701">
                  <c:v>825</c:v>
                </c:pt>
                <c:pt idx="1702">
                  <c:v>1066.1669999999999</c:v>
                </c:pt>
                <c:pt idx="1703">
                  <c:v>900</c:v>
                </c:pt>
                <c:pt idx="1704">
                  <c:v>7000</c:v>
                </c:pt>
                <c:pt idx="1705">
                  <c:v>7500</c:v>
                </c:pt>
                <c:pt idx="1706">
                  <c:v>1500</c:v>
                </c:pt>
                <c:pt idx="1707">
                  <c:v>11000</c:v>
                </c:pt>
                <c:pt idx="1708">
                  <c:v>3000</c:v>
                </c:pt>
                <c:pt idx="1709">
                  <c:v>24000</c:v>
                </c:pt>
                <c:pt idx="1710">
                  <c:v>800</c:v>
                </c:pt>
                <c:pt idx="1711">
                  <c:v>15000</c:v>
                </c:pt>
                <c:pt idx="1712">
                  <c:v>42000</c:v>
                </c:pt>
                <c:pt idx="1713">
                  <c:v>3700</c:v>
                </c:pt>
                <c:pt idx="1714">
                  <c:v>4800</c:v>
                </c:pt>
                <c:pt idx="1715">
                  <c:v>1000</c:v>
                </c:pt>
                <c:pt idx="1716">
                  <c:v>1000</c:v>
                </c:pt>
                <c:pt idx="1717">
                  <c:v>13000</c:v>
                </c:pt>
                <c:pt idx="1718">
                  <c:v>1000</c:v>
                </c:pt>
                <c:pt idx="1719">
                  <c:v>1700</c:v>
                </c:pt>
                <c:pt idx="1720">
                  <c:v>750</c:v>
                </c:pt>
                <c:pt idx="1721">
                  <c:v>4500</c:v>
                </c:pt>
                <c:pt idx="1722">
                  <c:v>85000</c:v>
                </c:pt>
                <c:pt idx="1723">
                  <c:v>5000</c:v>
                </c:pt>
                <c:pt idx="1724">
                  <c:v>1300</c:v>
                </c:pt>
                <c:pt idx="1725">
                  <c:v>700</c:v>
                </c:pt>
                <c:pt idx="1726">
                  <c:v>695.39300000000003</c:v>
                </c:pt>
                <c:pt idx="1727">
                  <c:v>17000</c:v>
                </c:pt>
                <c:pt idx="1728">
                  <c:v>750</c:v>
                </c:pt>
                <c:pt idx="1729">
                  <c:v>800</c:v>
                </c:pt>
                <c:pt idx="1730">
                  <c:v>3500</c:v>
                </c:pt>
                <c:pt idx="1731">
                  <c:v>6000</c:v>
                </c:pt>
                <c:pt idx="1732">
                  <c:v>80000</c:v>
                </c:pt>
                <c:pt idx="1733">
                  <c:v>80000</c:v>
                </c:pt>
                <c:pt idx="1734">
                  <c:v>650</c:v>
                </c:pt>
                <c:pt idx="1735">
                  <c:v>105000</c:v>
                </c:pt>
                <c:pt idx="1736">
                  <c:v>1200</c:v>
                </c:pt>
                <c:pt idx="1737">
                  <c:v>1300</c:v>
                </c:pt>
                <c:pt idx="1738">
                  <c:v>1000</c:v>
                </c:pt>
                <c:pt idx="1739">
                  <c:v>600</c:v>
                </c:pt>
                <c:pt idx="1740">
                  <c:v>600</c:v>
                </c:pt>
                <c:pt idx="1741">
                  <c:v>600</c:v>
                </c:pt>
                <c:pt idx="1742">
                  <c:v>16000</c:v>
                </c:pt>
                <c:pt idx="1743">
                  <c:v>1000</c:v>
                </c:pt>
                <c:pt idx="1744">
                  <c:v>2000</c:v>
                </c:pt>
                <c:pt idx="1745">
                  <c:v>600</c:v>
                </c:pt>
                <c:pt idx="1746">
                  <c:v>1000</c:v>
                </c:pt>
                <c:pt idx="1747">
                  <c:v>1000</c:v>
                </c:pt>
                <c:pt idx="1748">
                  <c:v>4000</c:v>
                </c:pt>
                <c:pt idx="1749">
                  <c:v>10000</c:v>
                </c:pt>
                <c:pt idx="1750">
                  <c:v>2000</c:v>
                </c:pt>
                <c:pt idx="1751">
                  <c:v>900</c:v>
                </c:pt>
                <c:pt idx="1752">
                  <c:v>1000</c:v>
                </c:pt>
                <c:pt idx="1753">
                  <c:v>32000</c:v>
                </c:pt>
                <c:pt idx="1754">
                  <c:v>16000</c:v>
                </c:pt>
                <c:pt idx="1755">
                  <c:v>500</c:v>
                </c:pt>
                <c:pt idx="1756">
                  <c:v>500</c:v>
                </c:pt>
                <c:pt idx="1757">
                  <c:v>500</c:v>
                </c:pt>
                <c:pt idx="1758">
                  <c:v>500</c:v>
                </c:pt>
                <c:pt idx="1759">
                  <c:v>35000</c:v>
                </c:pt>
                <c:pt idx="1760">
                  <c:v>500</c:v>
                </c:pt>
                <c:pt idx="1761">
                  <c:v>500</c:v>
                </c:pt>
                <c:pt idx="1762">
                  <c:v>1900</c:v>
                </c:pt>
                <c:pt idx="1763">
                  <c:v>500</c:v>
                </c:pt>
                <c:pt idx="1764">
                  <c:v>500</c:v>
                </c:pt>
                <c:pt idx="1765">
                  <c:v>500</c:v>
                </c:pt>
                <c:pt idx="1766">
                  <c:v>35000</c:v>
                </c:pt>
                <c:pt idx="1767">
                  <c:v>500</c:v>
                </c:pt>
                <c:pt idx="1768">
                  <c:v>500</c:v>
                </c:pt>
                <c:pt idx="1769">
                  <c:v>42000</c:v>
                </c:pt>
                <c:pt idx="1770">
                  <c:v>500</c:v>
                </c:pt>
                <c:pt idx="1771">
                  <c:v>500</c:v>
                </c:pt>
                <c:pt idx="1772">
                  <c:v>3500</c:v>
                </c:pt>
                <c:pt idx="1773">
                  <c:v>600</c:v>
                </c:pt>
                <c:pt idx="1774">
                  <c:v>9000</c:v>
                </c:pt>
                <c:pt idx="1775">
                  <c:v>1000</c:v>
                </c:pt>
                <c:pt idx="1776">
                  <c:v>450</c:v>
                </c:pt>
                <c:pt idx="1777">
                  <c:v>850</c:v>
                </c:pt>
                <c:pt idx="1778">
                  <c:v>500</c:v>
                </c:pt>
                <c:pt idx="1779">
                  <c:v>7000</c:v>
                </c:pt>
                <c:pt idx="1780">
                  <c:v>1000</c:v>
                </c:pt>
                <c:pt idx="1781">
                  <c:v>500</c:v>
                </c:pt>
                <c:pt idx="1782">
                  <c:v>14000</c:v>
                </c:pt>
                <c:pt idx="1783">
                  <c:v>500</c:v>
                </c:pt>
                <c:pt idx="1784">
                  <c:v>500</c:v>
                </c:pt>
                <c:pt idx="1785">
                  <c:v>500</c:v>
                </c:pt>
                <c:pt idx="1786">
                  <c:v>20000</c:v>
                </c:pt>
                <c:pt idx="1787">
                  <c:v>3300</c:v>
                </c:pt>
                <c:pt idx="1788">
                  <c:v>17000</c:v>
                </c:pt>
                <c:pt idx="1789">
                  <c:v>5000</c:v>
                </c:pt>
                <c:pt idx="1790">
                  <c:v>300</c:v>
                </c:pt>
                <c:pt idx="1791">
                  <c:v>1500</c:v>
                </c:pt>
                <c:pt idx="1792">
                  <c:v>400</c:v>
                </c:pt>
                <c:pt idx="1793">
                  <c:v>500</c:v>
                </c:pt>
                <c:pt idx="1794">
                  <c:v>300</c:v>
                </c:pt>
                <c:pt idx="1795">
                  <c:v>500</c:v>
                </c:pt>
                <c:pt idx="1796">
                  <c:v>250</c:v>
                </c:pt>
                <c:pt idx="1797">
                  <c:v>250</c:v>
                </c:pt>
                <c:pt idx="1798">
                  <c:v>250</c:v>
                </c:pt>
                <c:pt idx="1799">
                  <c:v>250</c:v>
                </c:pt>
                <c:pt idx="1800">
                  <c:v>250</c:v>
                </c:pt>
                <c:pt idx="1801">
                  <c:v>250</c:v>
                </c:pt>
                <c:pt idx="1802">
                  <c:v>240</c:v>
                </c:pt>
                <c:pt idx="1803">
                  <c:v>1300</c:v>
                </c:pt>
                <c:pt idx="1804">
                  <c:v>250</c:v>
                </c:pt>
                <c:pt idx="1805">
                  <c:v>1750.211</c:v>
                </c:pt>
                <c:pt idx="1806">
                  <c:v>500</c:v>
                </c:pt>
                <c:pt idx="1807">
                  <c:v>1000</c:v>
                </c:pt>
                <c:pt idx="1808">
                  <c:v>250</c:v>
                </c:pt>
                <c:pt idx="1809">
                  <c:v>200</c:v>
                </c:pt>
                <c:pt idx="1810">
                  <c:v>200</c:v>
                </c:pt>
                <c:pt idx="1811">
                  <c:v>10000</c:v>
                </c:pt>
                <c:pt idx="1812">
                  <c:v>200</c:v>
                </c:pt>
                <c:pt idx="1813">
                  <c:v>26000</c:v>
                </c:pt>
                <c:pt idx="1814">
                  <c:v>500</c:v>
                </c:pt>
                <c:pt idx="1815">
                  <c:v>160</c:v>
                </c:pt>
                <c:pt idx="1816">
                  <c:v>150</c:v>
                </c:pt>
                <c:pt idx="1817">
                  <c:v>150</c:v>
                </c:pt>
                <c:pt idx="1818">
                  <c:v>200</c:v>
                </c:pt>
                <c:pt idx="1819">
                  <c:v>27000</c:v>
                </c:pt>
                <c:pt idx="1820">
                  <c:v>200</c:v>
                </c:pt>
                <c:pt idx="1821">
                  <c:v>225</c:v>
                </c:pt>
                <c:pt idx="1822">
                  <c:v>6000</c:v>
                </c:pt>
                <c:pt idx="1823">
                  <c:v>20000</c:v>
                </c:pt>
                <c:pt idx="1824">
                  <c:v>100</c:v>
                </c:pt>
                <c:pt idx="1825">
                  <c:v>100</c:v>
                </c:pt>
                <c:pt idx="1826">
                  <c:v>2000</c:v>
                </c:pt>
                <c:pt idx="1827">
                  <c:v>100</c:v>
                </c:pt>
                <c:pt idx="1828">
                  <c:v>3000</c:v>
                </c:pt>
                <c:pt idx="1829">
                  <c:v>3000</c:v>
                </c:pt>
                <c:pt idx="1830">
                  <c:v>250</c:v>
                </c:pt>
                <c:pt idx="1831">
                  <c:v>450</c:v>
                </c:pt>
                <c:pt idx="1832">
                  <c:v>70</c:v>
                </c:pt>
                <c:pt idx="1833">
                  <c:v>15000</c:v>
                </c:pt>
                <c:pt idx="1834">
                  <c:v>18500</c:v>
                </c:pt>
                <c:pt idx="1835">
                  <c:v>50</c:v>
                </c:pt>
                <c:pt idx="1836">
                  <c:v>50</c:v>
                </c:pt>
                <c:pt idx="1837">
                  <c:v>50</c:v>
                </c:pt>
                <c:pt idx="1838">
                  <c:v>4000</c:v>
                </c:pt>
                <c:pt idx="1839">
                  <c:v>250</c:v>
                </c:pt>
                <c:pt idx="1840">
                  <c:v>45</c:v>
                </c:pt>
                <c:pt idx="1841">
                  <c:v>560</c:v>
                </c:pt>
                <c:pt idx="1842">
                  <c:v>300</c:v>
                </c:pt>
                <c:pt idx="1843">
                  <c:v>42</c:v>
                </c:pt>
                <c:pt idx="1844">
                  <c:v>70</c:v>
                </c:pt>
                <c:pt idx="1845">
                  <c:v>250</c:v>
                </c:pt>
                <c:pt idx="1846">
                  <c:v>850</c:v>
                </c:pt>
                <c:pt idx="1847">
                  <c:v>200</c:v>
                </c:pt>
                <c:pt idx="1848">
                  <c:v>20000</c:v>
                </c:pt>
                <c:pt idx="1849">
                  <c:v>60</c:v>
                </c:pt>
                <c:pt idx="1850">
                  <c:v>27</c:v>
                </c:pt>
                <c:pt idx="1851">
                  <c:v>1000</c:v>
                </c:pt>
                <c:pt idx="1852">
                  <c:v>17.350000000000001</c:v>
                </c:pt>
                <c:pt idx="1853">
                  <c:v>2000</c:v>
                </c:pt>
                <c:pt idx="1854">
                  <c:v>15000</c:v>
                </c:pt>
                <c:pt idx="1855">
                  <c:v>9</c:v>
                </c:pt>
                <c:pt idx="1856">
                  <c:v>160</c:v>
                </c:pt>
                <c:pt idx="1857">
                  <c:v>1.4</c:v>
                </c:pt>
                <c:pt idx="1858">
                  <c:v>14</c:v>
                </c:pt>
                <c:pt idx="1859">
                  <c:v>3000</c:v>
                </c:pt>
                <c:pt idx="1860">
                  <c:v>0</c:v>
                </c:pt>
                <c:pt idx="1861">
                  <c:v>50000</c:v>
                </c:pt>
                <c:pt idx="1862">
                  <c:v>5000</c:v>
                </c:pt>
                <c:pt idx="1863">
                  <c:v>200</c:v>
                </c:pt>
                <c:pt idx="1864">
                  <c:v>400</c:v>
                </c:pt>
                <c:pt idx="1865">
                  <c:v>150</c:v>
                </c:pt>
                <c:pt idx="1866">
                  <c:v>4000</c:v>
                </c:pt>
                <c:pt idx="1867">
                  <c:v>270</c:v>
                </c:pt>
                <c:pt idx="1868">
                  <c:v>6800</c:v>
                </c:pt>
                <c:pt idx="1869">
                  <c:v>950</c:v>
                </c:pt>
                <c:pt idx="1870">
                  <c:v>15</c:v>
                </c:pt>
                <c:pt idx="1871">
                  <c:v>7</c:v>
                </c:pt>
                <c:pt idx="1872">
                  <c:v>40</c:v>
                </c:pt>
                <c:pt idx="1873">
                  <c:v>140000</c:v>
                </c:pt>
                <c:pt idx="1874">
                  <c:v>1.1000000000000001</c:v>
                </c:pt>
                <c:pt idx="1875">
                  <c:v>15000</c:v>
                </c:pt>
                <c:pt idx="1876">
                  <c:v>500</c:v>
                </c:pt>
                <c:pt idx="1877">
                  <c:v>3000</c:v>
                </c:pt>
                <c:pt idx="1878">
                  <c:v>100000</c:v>
                </c:pt>
                <c:pt idx="1879">
                  <c:v>365</c:v>
                </c:pt>
                <c:pt idx="1880">
                  <c:v>60000</c:v>
                </c:pt>
                <c:pt idx="1881">
                  <c:v>4.5</c:v>
                </c:pt>
                <c:pt idx="1882">
                  <c:v>50000</c:v>
                </c:pt>
                <c:pt idx="1883">
                  <c:v>6000</c:v>
                </c:pt>
                <c:pt idx="1884">
                  <c:v>10</c:v>
                </c:pt>
                <c:pt idx="1885">
                  <c:v>15</c:v>
                </c:pt>
                <c:pt idx="1886">
                  <c:v>200</c:v>
                </c:pt>
                <c:pt idx="1887">
                  <c:v>42</c:v>
                </c:pt>
                <c:pt idx="1888">
                  <c:v>10000</c:v>
                </c:pt>
                <c:pt idx="1889">
                  <c:v>800</c:v>
                </c:pt>
                <c:pt idx="1890">
                  <c:v>40000</c:v>
                </c:pt>
                <c:pt idx="1891">
                  <c:v>16000</c:v>
                </c:pt>
                <c:pt idx="1892">
                  <c:v>30</c:v>
                </c:pt>
                <c:pt idx="1893">
                  <c:v>70000</c:v>
                </c:pt>
                <c:pt idx="1894">
                  <c:v>40</c:v>
                </c:pt>
                <c:pt idx="1895">
                  <c:v>20000</c:v>
                </c:pt>
                <c:pt idx="1896">
                  <c:v>375</c:v>
                </c:pt>
                <c:pt idx="1897">
                  <c:v>1700</c:v>
                </c:pt>
                <c:pt idx="1898">
                  <c:v>2600</c:v>
                </c:pt>
                <c:pt idx="1899">
                  <c:v>20000</c:v>
                </c:pt>
                <c:pt idx="1900">
                  <c:v>22000</c:v>
                </c:pt>
                <c:pt idx="1901">
                  <c:v>1000</c:v>
                </c:pt>
                <c:pt idx="1902">
                  <c:v>8000</c:v>
                </c:pt>
                <c:pt idx="1903">
                  <c:v>7000</c:v>
                </c:pt>
                <c:pt idx="1904">
                  <c:v>3000</c:v>
                </c:pt>
                <c:pt idx="1905">
                  <c:v>34</c:v>
                </c:pt>
                <c:pt idx="1906">
                  <c:v>1100</c:v>
                </c:pt>
                <c:pt idx="1907">
                  <c:v>4000</c:v>
                </c:pt>
                <c:pt idx="1908">
                  <c:v>5000</c:v>
                </c:pt>
                <c:pt idx="1909">
                  <c:v>13500</c:v>
                </c:pt>
                <c:pt idx="1910">
                  <c:v>65</c:v>
                </c:pt>
                <c:pt idx="1911">
                  <c:v>18000</c:v>
                </c:pt>
                <c:pt idx="1912">
                  <c:v>16000</c:v>
                </c:pt>
                <c:pt idx="1913">
                  <c:v>1300</c:v>
                </c:pt>
                <c:pt idx="1914">
                  <c:v>120</c:v>
                </c:pt>
                <c:pt idx="1915">
                  <c:v>80000</c:v>
                </c:pt>
                <c:pt idx="1916">
                  <c:v>850</c:v>
                </c:pt>
                <c:pt idx="1917">
                  <c:v>500</c:v>
                </c:pt>
                <c:pt idx="1918">
                  <c:v>25100</c:v>
                </c:pt>
                <c:pt idx="1919">
                  <c:v>7</c:v>
                </c:pt>
                <c:pt idx="1920">
                  <c:v>700</c:v>
                </c:pt>
                <c:pt idx="1921">
                  <c:v>7000</c:v>
                </c:pt>
                <c:pt idx="1922">
                  <c:v>60</c:v>
                </c:pt>
                <c:pt idx="1923">
                  <c:v>5000</c:v>
                </c:pt>
                <c:pt idx="1924">
                  <c:v>500</c:v>
                </c:pt>
                <c:pt idx="1925">
                  <c:v>2000</c:v>
                </c:pt>
                <c:pt idx="1926">
                  <c:v>30000</c:v>
                </c:pt>
                <c:pt idx="1927">
                  <c:v>30000</c:v>
                </c:pt>
                <c:pt idx="1928">
                  <c:v>780</c:v>
                </c:pt>
                <c:pt idx="1929">
                  <c:v>2600</c:v>
                </c:pt>
                <c:pt idx="1930">
                  <c:v>2000</c:v>
                </c:pt>
                <c:pt idx="1931">
                  <c:v>3000</c:v>
                </c:pt>
                <c:pt idx="1932">
                  <c:v>10000</c:v>
                </c:pt>
                <c:pt idx="1933">
                  <c:v>60000</c:v>
                </c:pt>
                <c:pt idx="1934">
                  <c:v>0.218</c:v>
                </c:pt>
                <c:pt idx="1935">
                  <c:v>590</c:v>
                </c:pt>
                <c:pt idx="1936">
                  <c:v>15000</c:v>
                </c:pt>
                <c:pt idx="1937">
                  <c:v>500</c:v>
                </c:pt>
                <c:pt idx="1938">
                  <c:v>500</c:v>
                </c:pt>
                <c:pt idx="1939">
                  <c:v>25000</c:v>
                </c:pt>
                <c:pt idx="1940">
                  <c:v>250</c:v>
                </c:pt>
                <c:pt idx="1941">
                  <c:v>200</c:v>
                </c:pt>
                <c:pt idx="1942">
                  <c:v>10</c:v>
                </c:pt>
                <c:pt idx="1943">
                  <c:v>6000</c:v>
                </c:pt>
                <c:pt idx="1944">
                  <c:v>1000</c:v>
                </c:pt>
                <c:pt idx="1945">
                  <c:v>33000</c:v>
                </c:pt>
                <c:pt idx="1946">
                  <c:v>15000</c:v>
                </c:pt>
                <c:pt idx="1947">
                  <c:v>32000</c:v>
                </c:pt>
                <c:pt idx="1948">
                  <c:v>2000</c:v>
                </c:pt>
                <c:pt idx="1949">
                  <c:v>1000</c:v>
                </c:pt>
                <c:pt idx="1950">
                  <c:v>180</c:v>
                </c:pt>
                <c:pt idx="1951">
                  <c:v>55000</c:v>
                </c:pt>
                <c:pt idx="1952">
                  <c:v>500</c:v>
                </c:pt>
                <c:pt idx="1953">
                  <c:v>28000</c:v>
                </c:pt>
                <c:pt idx="1954">
                  <c:v>26000</c:v>
                </c:pt>
                <c:pt idx="1955">
                  <c:v>1500</c:v>
                </c:pt>
                <c:pt idx="1956">
                  <c:v>21500</c:v>
                </c:pt>
                <c:pt idx="1957">
                  <c:v>2700</c:v>
                </c:pt>
                <c:pt idx="1958">
                  <c:v>250</c:v>
                </c:pt>
                <c:pt idx="1959">
                  <c:v>225</c:v>
                </c:pt>
                <c:pt idx="1960">
                  <c:v>50000</c:v>
                </c:pt>
                <c:pt idx="1961">
                  <c:v>50000</c:v>
                </c:pt>
                <c:pt idx="1962">
                  <c:v>10000</c:v>
                </c:pt>
                <c:pt idx="1963">
                  <c:v>2500</c:v>
                </c:pt>
                <c:pt idx="1964">
                  <c:v>44000</c:v>
                </c:pt>
                <c:pt idx="1965">
                  <c:v>6000</c:v>
                </c:pt>
                <c:pt idx="1966">
                  <c:v>1500</c:v>
                </c:pt>
                <c:pt idx="1967">
                  <c:v>3000</c:v>
                </c:pt>
                <c:pt idx="1968">
                  <c:v>12000</c:v>
                </c:pt>
                <c:pt idx="1969">
                  <c:v>1000</c:v>
                </c:pt>
                <c:pt idx="1970">
                  <c:v>312</c:v>
                </c:pt>
                <c:pt idx="1971">
                  <c:v>229.57499999999999</c:v>
                </c:pt>
                <c:pt idx="1972">
                  <c:v>1200</c:v>
                </c:pt>
                <c:pt idx="1973">
                  <c:v>24000</c:v>
                </c:pt>
                <c:pt idx="1974">
                  <c:v>33000</c:v>
                </c:pt>
                <c:pt idx="1975">
                  <c:v>33000</c:v>
                </c:pt>
                <c:pt idx="1976">
                  <c:v>50000</c:v>
                </c:pt>
                <c:pt idx="1977">
                  <c:v>10000</c:v>
                </c:pt>
                <c:pt idx="1978">
                  <c:v>14000</c:v>
                </c:pt>
                <c:pt idx="1979">
                  <c:v>46</c:v>
                </c:pt>
                <c:pt idx="1980">
                  <c:v>75000</c:v>
                </c:pt>
                <c:pt idx="1981">
                  <c:v>6900</c:v>
                </c:pt>
                <c:pt idx="1982">
                  <c:v>40000</c:v>
                </c:pt>
                <c:pt idx="1983">
                  <c:v>3000</c:v>
                </c:pt>
                <c:pt idx="1984">
                  <c:v>3000</c:v>
                </c:pt>
                <c:pt idx="1985">
                  <c:v>5000</c:v>
                </c:pt>
                <c:pt idx="1986">
                  <c:v>9000</c:v>
                </c:pt>
                <c:pt idx="1987">
                  <c:v>24000</c:v>
                </c:pt>
                <c:pt idx="1988">
                  <c:v>38000</c:v>
                </c:pt>
                <c:pt idx="1989">
                  <c:v>50000</c:v>
                </c:pt>
                <c:pt idx="1990">
                  <c:v>6000</c:v>
                </c:pt>
                <c:pt idx="1991">
                  <c:v>20000</c:v>
                </c:pt>
                <c:pt idx="1992">
                  <c:v>23</c:v>
                </c:pt>
                <c:pt idx="1993">
                  <c:v>100</c:v>
                </c:pt>
                <c:pt idx="1994">
                  <c:v>100000</c:v>
                </c:pt>
                <c:pt idx="1995">
                  <c:v>5000</c:v>
                </c:pt>
                <c:pt idx="1996">
                  <c:v>1800</c:v>
                </c:pt>
                <c:pt idx="1997">
                  <c:v>800</c:v>
                </c:pt>
                <c:pt idx="1998">
                  <c:v>400</c:v>
                </c:pt>
                <c:pt idx="1999">
                  <c:v>2000</c:v>
                </c:pt>
                <c:pt idx="2000">
                  <c:v>300</c:v>
                </c:pt>
                <c:pt idx="2001">
                  <c:v>7000</c:v>
                </c:pt>
                <c:pt idx="2002">
                  <c:v>5600</c:v>
                </c:pt>
                <c:pt idx="2003">
                  <c:v>20000</c:v>
                </c:pt>
                <c:pt idx="2004">
                  <c:v>2200</c:v>
                </c:pt>
                <c:pt idx="2005">
                  <c:v>125</c:v>
                </c:pt>
                <c:pt idx="2006">
                  <c:v>15000</c:v>
                </c:pt>
                <c:pt idx="2007">
                  <c:v>14000</c:v>
                </c:pt>
                <c:pt idx="2008">
                  <c:v>1000</c:v>
                </c:pt>
                <c:pt idx="2009">
                  <c:v>6000</c:v>
                </c:pt>
                <c:pt idx="2010">
                  <c:v>500</c:v>
                </c:pt>
                <c:pt idx="2011">
                  <c:v>14000</c:v>
                </c:pt>
                <c:pt idx="2012">
                  <c:v>12500</c:v>
                </c:pt>
                <c:pt idx="2013">
                  <c:v>2000</c:v>
                </c:pt>
                <c:pt idx="2014">
                  <c:v>11000</c:v>
                </c:pt>
                <c:pt idx="2015">
                  <c:v>1200</c:v>
                </c:pt>
                <c:pt idx="2016">
                  <c:v>1500</c:v>
                </c:pt>
                <c:pt idx="2017">
                  <c:v>650</c:v>
                </c:pt>
                <c:pt idx="2018">
                  <c:v>30000</c:v>
                </c:pt>
                <c:pt idx="2019">
                  <c:v>1200</c:v>
                </c:pt>
                <c:pt idx="2020">
                  <c:v>7500</c:v>
                </c:pt>
                <c:pt idx="2021">
                  <c:v>13000</c:v>
                </c:pt>
                <c:pt idx="2022">
                  <c:v>17500</c:v>
                </c:pt>
                <c:pt idx="2023">
                  <c:v>10000</c:v>
                </c:pt>
                <c:pt idx="2024">
                  <c:v>250</c:v>
                </c:pt>
                <c:pt idx="2025">
                  <c:v>30000</c:v>
                </c:pt>
                <c:pt idx="2026">
                  <c:v>5000</c:v>
                </c:pt>
                <c:pt idx="2027">
                  <c:v>40000</c:v>
                </c:pt>
                <c:pt idx="2028">
                  <c:v>45000</c:v>
                </c:pt>
                <c:pt idx="2029">
                  <c:v>3500</c:v>
                </c:pt>
                <c:pt idx="2030">
                  <c:v>439</c:v>
                </c:pt>
                <c:pt idx="2031">
                  <c:v>2000</c:v>
                </c:pt>
                <c:pt idx="2032">
                  <c:v>130000</c:v>
                </c:pt>
                <c:pt idx="2033">
                  <c:v>55000</c:v>
                </c:pt>
                <c:pt idx="2034">
                  <c:v>1500</c:v>
                </c:pt>
                <c:pt idx="2035">
                  <c:v>1000</c:v>
                </c:pt>
                <c:pt idx="2036">
                  <c:v>700</c:v>
                </c:pt>
                <c:pt idx="2037">
                  <c:v>30000</c:v>
                </c:pt>
                <c:pt idx="2038">
                  <c:v>7</c:v>
                </c:pt>
                <c:pt idx="2039">
                  <c:v>30000</c:v>
                </c:pt>
                <c:pt idx="2040">
                  <c:v>30000</c:v>
                </c:pt>
                <c:pt idx="2041">
                  <c:v>170000</c:v>
                </c:pt>
                <c:pt idx="2042">
                  <c:v>170000</c:v>
                </c:pt>
                <c:pt idx="2043">
                  <c:v>33000</c:v>
                </c:pt>
                <c:pt idx="2044">
                  <c:v>300</c:v>
                </c:pt>
                <c:pt idx="2045">
                  <c:v>7000</c:v>
                </c:pt>
                <c:pt idx="2046">
                  <c:v>11000</c:v>
                </c:pt>
                <c:pt idx="2047">
                  <c:v>8000</c:v>
                </c:pt>
                <c:pt idx="2048">
                  <c:v>65000</c:v>
                </c:pt>
                <c:pt idx="2049">
                  <c:v>38000</c:v>
                </c:pt>
                <c:pt idx="2050">
                  <c:v>30000</c:v>
                </c:pt>
                <c:pt idx="2051">
                  <c:v>30000</c:v>
                </c:pt>
                <c:pt idx="2052">
                  <c:v>16500</c:v>
                </c:pt>
                <c:pt idx="2053">
                  <c:v>7000</c:v>
                </c:pt>
                <c:pt idx="2054">
                  <c:v>48000</c:v>
                </c:pt>
                <c:pt idx="2055">
                  <c:v>32000</c:v>
                </c:pt>
                <c:pt idx="2056">
                  <c:v>7000</c:v>
                </c:pt>
                <c:pt idx="2057">
                  <c:v>11000</c:v>
                </c:pt>
                <c:pt idx="2058">
                  <c:v>200</c:v>
                </c:pt>
                <c:pt idx="2059">
                  <c:v>15000</c:v>
                </c:pt>
                <c:pt idx="2060">
                  <c:v>450</c:v>
                </c:pt>
                <c:pt idx="2061">
                  <c:v>8000</c:v>
                </c:pt>
                <c:pt idx="2062">
                  <c:v>1900</c:v>
                </c:pt>
                <c:pt idx="2063">
                  <c:v>14000</c:v>
                </c:pt>
                <c:pt idx="2064">
                  <c:v>35000</c:v>
                </c:pt>
                <c:pt idx="2065">
                  <c:v>45000</c:v>
                </c:pt>
                <c:pt idx="2066">
                  <c:v>3600</c:v>
                </c:pt>
                <c:pt idx="2067">
                  <c:v>12000</c:v>
                </c:pt>
                <c:pt idx="2068">
                  <c:v>13500</c:v>
                </c:pt>
                <c:pt idx="2069">
                  <c:v>30000</c:v>
                </c:pt>
                <c:pt idx="2070">
                  <c:v>13000</c:v>
                </c:pt>
                <c:pt idx="2071">
                  <c:v>1000</c:v>
                </c:pt>
                <c:pt idx="2072">
                  <c:v>609</c:v>
                </c:pt>
                <c:pt idx="2073">
                  <c:v>60000</c:v>
                </c:pt>
                <c:pt idx="2074">
                  <c:v>427</c:v>
                </c:pt>
                <c:pt idx="2075">
                  <c:v>15000</c:v>
                </c:pt>
                <c:pt idx="2076">
                  <c:v>379</c:v>
                </c:pt>
                <c:pt idx="2077">
                  <c:v>15000</c:v>
                </c:pt>
                <c:pt idx="2078">
                  <c:v>35000</c:v>
                </c:pt>
                <c:pt idx="2079">
                  <c:v>19000</c:v>
                </c:pt>
                <c:pt idx="2080">
                  <c:v>26000</c:v>
                </c:pt>
                <c:pt idx="2081">
                  <c:v>26000</c:v>
                </c:pt>
                <c:pt idx="2082">
                  <c:v>15000</c:v>
                </c:pt>
                <c:pt idx="2083">
                  <c:v>10000</c:v>
                </c:pt>
                <c:pt idx="2084">
                  <c:v>4000</c:v>
                </c:pt>
                <c:pt idx="2085">
                  <c:v>23000</c:v>
                </c:pt>
                <c:pt idx="2086">
                  <c:v>11000</c:v>
                </c:pt>
                <c:pt idx="2087">
                  <c:v>10000</c:v>
                </c:pt>
                <c:pt idx="2088">
                  <c:v>8000</c:v>
                </c:pt>
                <c:pt idx="2089">
                  <c:v>40000</c:v>
                </c:pt>
                <c:pt idx="2090">
                  <c:v>3200</c:v>
                </c:pt>
                <c:pt idx="2091">
                  <c:v>35200</c:v>
                </c:pt>
                <c:pt idx="2092">
                  <c:v>11000</c:v>
                </c:pt>
                <c:pt idx="2093">
                  <c:v>6000</c:v>
                </c:pt>
                <c:pt idx="2094">
                  <c:v>40000</c:v>
                </c:pt>
                <c:pt idx="2095">
                  <c:v>32000</c:v>
                </c:pt>
                <c:pt idx="2096">
                  <c:v>28000</c:v>
                </c:pt>
                <c:pt idx="2097">
                  <c:v>960</c:v>
                </c:pt>
                <c:pt idx="2098">
                  <c:v>2900</c:v>
                </c:pt>
                <c:pt idx="2099">
                  <c:v>1900</c:v>
                </c:pt>
                <c:pt idx="2100">
                  <c:v>225</c:v>
                </c:pt>
                <c:pt idx="2101">
                  <c:v>150</c:v>
                </c:pt>
                <c:pt idx="2102">
                  <c:v>50000</c:v>
                </c:pt>
                <c:pt idx="2103">
                  <c:v>1000</c:v>
                </c:pt>
                <c:pt idx="2104">
                  <c:v>30000</c:v>
                </c:pt>
                <c:pt idx="2105">
                  <c:v>53000</c:v>
                </c:pt>
                <c:pt idx="2106">
                  <c:v>8000</c:v>
                </c:pt>
                <c:pt idx="2107">
                  <c:v>12600</c:v>
                </c:pt>
                <c:pt idx="2108">
                  <c:v>50000</c:v>
                </c:pt>
                <c:pt idx="2109">
                  <c:v>6000</c:v>
                </c:pt>
                <c:pt idx="2110">
                  <c:v>25</c:v>
                </c:pt>
                <c:pt idx="2111">
                  <c:v>3000</c:v>
                </c:pt>
                <c:pt idx="2112">
                  <c:v>200000</c:v>
                </c:pt>
                <c:pt idx="2113">
                  <c:v>9000</c:v>
                </c:pt>
                <c:pt idx="2114">
                  <c:v>21500</c:v>
                </c:pt>
                <c:pt idx="2115">
                  <c:v>9000</c:v>
                </c:pt>
                <c:pt idx="2116">
                  <c:v>3500</c:v>
                </c:pt>
                <c:pt idx="2117">
                  <c:v>2500</c:v>
                </c:pt>
                <c:pt idx="2118">
                  <c:v>11000</c:v>
                </c:pt>
                <c:pt idx="2119">
                  <c:v>230</c:v>
                </c:pt>
                <c:pt idx="2120">
                  <c:v>14000</c:v>
                </c:pt>
                <c:pt idx="2121">
                  <c:v>7500</c:v>
                </c:pt>
                <c:pt idx="2122">
                  <c:v>62000</c:v>
                </c:pt>
                <c:pt idx="2123">
                  <c:v>1100</c:v>
                </c:pt>
                <c:pt idx="2124">
                  <c:v>75000</c:v>
                </c:pt>
                <c:pt idx="2125">
                  <c:v>16000</c:v>
                </c:pt>
                <c:pt idx="2126">
                  <c:v>32000</c:v>
                </c:pt>
                <c:pt idx="2127">
                  <c:v>68000</c:v>
                </c:pt>
                <c:pt idx="2128">
                  <c:v>2700</c:v>
                </c:pt>
                <c:pt idx="2129">
                  <c:v>1500</c:v>
                </c:pt>
                <c:pt idx="2130">
                  <c:v>75000</c:v>
                </c:pt>
                <c:pt idx="2131">
                  <c:v>2000</c:v>
                </c:pt>
                <c:pt idx="2132">
                  <c:v>250</c:v>
                </c:pt>
                <c:pt idx="2133">
                  <c:v>60</c:v>
                </c:pt>
                <c:pt idx="2134">
                  <c:v>20000</c:v>
                </c:pt>
                <c:pt idx="2135">
                  <c:v>65000</c:v>
                </c:pt>
                <c:pt idx="2136">
                  <c:v>32000</c:v>
                </c:pt>
                <c:pt idx="2137">
                  <c:v>1000</c:v>
                </c:pt>
                <c:pt idx="2138">
                  <c:v>19000</c:v>
                </c:pt>
                <c:pt idx="2139">
                  <c:v>750</c:v>
                </c:pt>
                <c:pt idx="2140">
                  <c:v>42000</c:v>
                </c:pt>
                <c:pt idx="2141">
                  <c:v>20000</c:v>
                </c:pt>
                <c:pt idx="2142">
                  <c:v>12000</c:v>
                </c:pt>
                <c:pt idx="2143">
                  <c:v>200</c:v>
                </c:pt>
                <c:pt idx="2144">
                  <c:v>4700</c:v>
                </c:pt>
                <c:pt idx="2145">
                  <c:v>110000</c:v>
                </c:pt>
                <c:pt idx="2146">
                  <c:v>2400</c:v>
                </c:pt>
                <c:pt idx="2147">
                  <c:v>25000</c:v>
                </c:pt>
                <c:pt idx="2148">
                  <c:v>15000</c:v>
                </c:pt>
                <c:pt idx="2149">
                  <c:v>2000</c:v>
                </c:pt>
                <c:pt idx="2150">
                  <c:v>20000</c:v>
                </c:pt>
                <c:pt idx="2151">
                  <c:v>55000</c:v>
                </c:pt>
                <c:pt idx="2152">
                  <c:v>34000</c:v>
                </c:pt>
                <c:pt idx="2153">
                  <c:v>45000</c:v>
                </c:pt>
                <c:pt idx="2154">
                  <c:v>3000</c:v>
                </c:pt>
                <c:pt idx="2155">
                  <c:v>250</c:v>
                </c:pt>
                <c:pt idx="2156">
                  <c:v>13000</c:v>
                </c:pt>
                <c:pt idx="2157">
                  <c:v>72000</c:v>
                </c:pt>
                <c:pt idx="2158">
                  <c:v>28000</c:v>
                </c:pt>
                <c:pt idx="2159">
                  <c:v>10500</c:v>
                </c:pt>
                <c:pt idx="2160">
                  <c:v>150000</c:v>
                </c:pt>
                <c:pt idx="2161">
                  <c:v>6500</c:v>
                </c:pt>
                <c:pt idx="2162">
                  <c:v>350</c:v>
                </c:pt>
                <c:pt idx="2163">
                  <c:v>100000</c:v>
                </c:pt>
                <c:pt idx="2164">
                  <c:v>50100</c:v>
                </c:pt>
                <c:pt idx="2165">
                  <c:v>3400</c:v>
                </c:pt>
                <c:pt idx="2166">
                  <c:v>3500</c:v>
                </c:pt>
                <c:pt idx="2167">
                  <c:v>5000</c:v>
                </c:pt>
                <c:pt idx="2168">
                  <c:v>6000</c:v>
                </c:pt>
                <c:pt idx="2169">
                  <c:v>4000</c:v>
                </c:pt>
                <c:pt idx="2170">
                  <c:v>25000</c:v>
                </c:pt>
                <c:pt idx="2171">
                  <c:v>22000</c:v>
                </c:pt>
                <c:pt idx="2172">
                  <c:v>2500</c:v>
                </c:pt>
                <c:pt idx="2173">
                  <c:v>1800</c:v>
                </c:pt>
                <c:pt idx="2174">
                  <c:v>250</c:v>
                </c:pt>
                <c:pt idx="2175">
                  <c:v>1000</c:v>
                </c:pt>
                <c:pt idx="2176">
                  <c:v>800</c:v>
                </c:pt>
                <c:pt idx="2177">
                  <c:v>57000</c:v>
                </c:pt>
                <c:pt idx="2178">
                  <c:v>38000</c:v>
                </c:pt>
                <c:pt idx="2179">
                  <c:v>35000</c:v>
                </c:pt>
                <c:pt idx="2180">
                  <c:v>2000</c:v>
                </c:pt>
                <c:pt idx="2181">
                  <c:v>8000</c:v>
                </c:pt>
                <c:pt idx="2182">
                  <c:v>3000</c:v>
                </c:pt>
                <c:pt idx="2183">
                  <c:v>20000</c:v>
                </c:pt>
                <c:pt idx="2184">
                  <c:v>15000</c:v>
                </c:pt>
                <c:pt idx="2185">
                  <c:v>80000</c:v>
                </c:pt>
                <c:pt idx="2186">
                  <c:v>5000</c:v>
                </c:pt>
                <c:pt idx="2187">
                  <c:v>3768.7849999999999</c:v>
                </c:pt>
                <c:pt idx="2188">
                  <c:v>25000</c:v>
                </c:pt>
                <c:pt idx="2189">
                  <c:v>3300</c:v>
                </c:pt>
                <c:pt idx="2190">
                  <c:v>3000</c:v>
                </c:pt>
                <c:pt idx="2191">
                  <c:v>21000</c:v>
                </c:pt>
                <c:pt idx="2192">
                  <c:v>12000</c:v>
                </c:pt>
                <c:pt idx="2193">
                  <c:v>200</c:v>
                </c:pt>
                <c:pt idx="2194">
                  <c:v>70000</c:v>
                </c:pt>
                <c:pt idx="2195">
                  <c:v>23000</c:v>
                </c:pt>
                <c:pt idx="2196">
                  <c:v>2500</c:v>
                </c:pt>
                <c:pt idx="2197">
                  <c:v>21150</c:v>
                </c:pt>
                <c:pt idx="2198">
                  <c:v>18000</c:v>
                </c:pt>
                <c:pt idx="2199">
                  <c:v>10000</c:v>
                </c:pt>
                <c:pt idx="2200">
                  <c:v>2000</c:v>
                </c:pt>
                <c:pt idx="2201">
                  <c:v>14000</c:v>
                </c:pt>
                <c:pt idx="2202">
                  <c:v>30000</c:v>
                </c:pt>
                <c:pt idx="2203">
                  <c:v>16000</c:v>
                </c:pt>
                <c:pt idx="2204">
                  <c:v>5000</c:v>
                </c:pt>
                <c:pt idx="2205">
                  <c:v>5000</c:v>
                </c:pt>
                <c:pt idx="2206">
                  <c:v>26000</c:v>
                </c:pt>
                <c:pt idx="2207">
                  <c:v>35000</c:v>
                </c:pt>
                <c:pt idx="2208">
                  <c:v>30000</c:v>
                </c:pt>
                <c:pt idx="2209">
                  <c:v>2000</c:v>
                </c:pt>
                <c:pt idx="2210">
                  <c:v>32000</c:v>
                </c:pt>
                <c:pt idx="2211">
                  <c:v>13000</c:v>
                </c:pt>
                <c:pt idx="2212">
                  <c:v>27000</c:v>
                </c:pt>
                <c:pt idx="2213">
                  <c:v>750</c:v>
                </c:pt>
                <c:pt idx="2214">
                  <c:v>210</c:v>
                </c:pt>
                <c:pt idx="2215">
                  <c:v>43000</c:v>
                </c:pt>
                <c:pt idx="2216">
                  <c:v>3300</c:v>
                </c:pt>
                <c:pt idx="2217">
                  <c:v>20000</c:v>
                </c:pt>
                <c:pt idx="2218">
                  <c:v>24000</c:v>
                </c:pt>
                <c:pt idx="2219">
                  <c:v>52500</c:v>
                </c:pt>
                <c:pt idx="2220">
                  <c:v>3000</c:v>
                </c:pt>
                <c:pt idx="2221">
                  <c:v>1200</c:v>
                </c:pt>
                <c:pt idx="2222">
                  <c:v>18000</c:v>
                </c:pt>
                <c:pt idx="2223">
                  <c:v>120000</c:v>
                </c:pt>
                <c:pt idx="2224">
                  <c:v>1000</c:v>
                </c:pt>
                <c:pt idx="2225">
                  <c:v>50000</c:v>
                </c:pt>
                <c:pt idx="2226">
                  <c:v>28000</c:v>
                </c:pt>
                <c:pt idx="2227">
                  <c:v>13000</c:v>
                </c:pt>
                <c:pt idx="2228">
                  <c:v>25000</c:v>
                </c:pt>
                <c:pt idx="2229">
                  <c:v>12000</c:v>
                </c:pt>
                <c:pt idx="2230">
                  <c:v>3200</c:v>
                </c:pt>
                <c:pt idx="2231">
                  <c:v>20000</c:v>
                </c:pt>
                <c:pt idx="2232">
                  <c:v>250000</c:v>
                </c:pt>
                <c:pt idx="2233">
                  <c:v>7500</c:v>
                </c:pt>
                <c:pt idx="2234">
                  <c:v>3000</c:v>
                </c:pt>
                <c:pt idx="2235">
                  <c:v>100</c:v>
                </c:pt>
                <c:pt idx="2236">
                  <c:v>15000</c:v>
                </c:pt>
                <c:pt idx="2237">
                  <c:v>25000</c:v>
                </c:pt>
                <c:pt idx="2238">
                  <c:v>500</c:v>
                </c:pt>
                <c:pt idx="2239">
                  <c:v>30000</c:v>
                </c:pt>
                <c:pt idx="2240">
                  <c:v>30000</c:v>
                </c:pt>
                <c:pt idx="2241">
                  <c:v>12000</c:v>
                </c:pt>
                <c:pt idx="2242">
                  <c:v>35000</c:v>
                </c:pt>
                <c:pt idx="2243">
                  <c:v>2000</c:v>
                </c:pt>
                <c:pt idx="2244">
                  <c:v>5000</c:v>
                </c:pt>
                <c:pt idx="2245">
                  <c:v>15000</c:v>
                </c:pt>
                <c:pt idx="2246">
                  <c:v>6000</c:v>
                </c:pt>
                <c:pt idx="2247">
                  <c:v>50000</c:v>
                </c:pt>
                <c:pt idx="2248">
                  <c:v>40000</c:v>
                </c:pt>
                <c:pt idx="2249">
                  <c:v>30000</c:v>
                </c:pt>
                <c:pt idx="2250">
                  <c:v>15000</c:v>
                </c:pt>
                <c:pt idx="2251">
                  <c:v>7000</c:v>
                </c:pt>
                <c:pt idx="2252">
                  <c:v>20000</c:v>
                </c:pt>
                <c:pt idx="2253">
                  <c:v>12000</c:v>
                </c:pt>
                <c:pt idx="2254">
                  <c:v>45000</c:v>
                </c:pt>
                <c:pt idx="2255">
                  <c:v>11000</c:v>
                </c:pt>
                <c:pt idx="2256">
                  <c:v>20000</c:v>
                </c:pt>
                <c:pt idx="2257">
                  <c:v>50000</c:v>
                </c:pt>
                <c:pt idx="2258">
                  <c:v>35000</c:v>
                </c:pt>
                <c:pt idx="2259">
                  <c:v>17000</c:v>
                </c:pt>
                <c:pt idx="2260">
                  <c:v>45000</c:v>
                </c:pt>
                <c:pt idx="2261">
                  <c:v>8600</c:v>
                </c:pt>
                <c:pt idx="2262">
                  <c:v>6000</c:v>
                </c:pt>
                <c:pt idx="2263">
                  <c:v>15000</c:v>
                </c:pt>
                <c:pt idx="2264">
                  <c:v>110000</c:v>
                </c:pt>
                <c:pt idx="2265">
                  <c:v>40000</c:v>
                </c:pt>
                <c:pt idx="2266">
                  <c:v>1500</c:v>
                </c:pt>
                <c:pt idx="2267">
                  <c:v>32000</c:v>
                </c:pt>
                <c:pt idx="2268">
                  <c:v>1500</c:v>
                </c:pt>
                <c:pt idx="2269">
                  <c:v>25000</c:v>
                </c:pt>
                <c:pt idx="2270">
                  <c:v>30000</c:v>
                </c:pt>
                <c:pt idx="2271">
                  <c:v>3500</c:v>
                </c:pt>
                <c:pt idx="2272">
                  <c:v>17500</c:v>
                </c:pt>
                <c:pt idx="2273">
                  <c:v>18000</c:v>
                </c:pt>
                <c:pt idx="2274">
                  <c:v>15000</c:v>
                </c:pt>
                <c:pt idx="2275">
                  <c:v>20000</c:v>
                </c:pt>
                <c:pt idx="2276">
                  <c:v>40000</c:v>
                </c:pt>
                <c:pt idx="2277">
                  <c:v>36000</c:v>
                </c:pt>
                <c:pt idx="2278">
                  <c:v>1000</c:v>
                </c:pt>
                <c:pt idx="2279">
                  <c:v>10000</c:v>
                </c:pt>
                <c:pt idx="2280">
                  <c:v>4000</c:v>
                </c:pt>
                <c:pt idx="2281">
                  <c:v>10000</c:v>
                </c:pt>
                <c:pt idx="2282">
                  <c:v>3500</c:v>
                </c:pt>
                <c:pt idx="2283">
                  <c:v>14000</c:v>
                </c:pt>
                <c:pt idx="2284">
                  <c:v>40000</c:v>
                </c:pt>
                <c:pt idx="2285">
                  <c:v>2700</c:v>
                </c:pt>
                <c:pt idx="2286">
                  <c:v>15000</c:v>
                </c:pt>
                <c:pt idx="2287">
                  <c:v>20000</c:v>
                </c:pt>
                <c:pt idx="2288">
                  <c:v>4000</c:v>
                </c:pt>
                <c:pt idx="2289">
                  <c:v>25000</c:v>
                </c:pt>
                <c:pt idx="2290">
                  <c:v>33000</c:v>
                </c:pt>
                <c:pt idx="2291">
                  <c:v>160</c:v>
                </c:pt>
                <c:pt idx="2292">
                  <c:v>12000</c:v>
                </c:pt>
                <c:pt idx="2293">
                  <c:v>500</c:v>
                </c:pt>
                <c:pt idx="2294">
                  <c:v>8500</c:v>
                </c:pt>
                <c:pt idx="2295">
                  <c:v>5000</c:v>
                </c:pt>
                <c:pt idx="2296">
                  <c:v>50000</c:v>
                </c:pt>
                <c:pt idx="2297">
                  <c:v>60000</c:v>
                </c:pt>
                <c:pt idx="2298">
                  <c:v>19000</c:v>
                </c:pt>
                <c:pt idx="2299">
                  <c:v>6000</c:v>
                </c:pt>
                <c:pt idx="2300">
                  <c:v>10000</c:v>
                </c:pt>
                <c:pt idx="2301">
                  <c:v>3500</c:v>
                </c:pt>
                <c:pt idx="2302">
                  <c:v>6500</c:v>
                </c:pt>
                <c:pt idx="2303">
                  <c:v>7000</c:v>
                </c:pt>
                <c:pt idx="2304">
                  <c:v>8000</c:v>
                </c:pt>
                <c:pt idx="2305">
                  <c:v>35000</c:v>
                </c:pt>
                <c:pt idx="2306">
                  <c:v>175</c:v>
                </c:pt>
                <c:pt idx="2307">
                  <c:v>27000</c:v>
                </c:pt>
                <c:pt idx="2308">
                  <c:v>2000</c:v>
                </c:pt>
                <c:pt idx="2309">
                  <c:v>7000</c:v>
                </c:pt>
                <c:pt idx="2310">
                  <c:v>25000</c:v>
                </c:pt>
                <c:pt idx="2311">
                  <c:v>133000</c:v>
                </c:pt>
                <c:pt idx="2312">
                  <c:v>3000</c:v>
                </c:pt>
                <c:pt idx="2313">
                  <c:v>40000</c:v>
                </c:pt>
                <c:pt idx="2314">
                  <c:v>30000</c:v>
                </c:pt>
                <c:pt idx="2315">
                  <c:v>25000</c:v>
                </c:pt>
                <c:pt idx="2316">
                  <c:v>19000</c:v>
                </c:pt>
                <c:pt idx="2317">
                  <c:v>700</c:v>
                </c:pt>
                <c:pt idx="2318">
                  <c:v>35000</c:v>
                </c:pt>
                <c:pt idx="2319">
                  <c:v>15000</c:v>
                </c:pt>
                <c:pt idx="2320">
                  <c:v>26000</c:v>
                </c:pt>
                <c:pt idx="2321">
                  <c:v>5000</c:v>
                </c:pt>
                <c:pt idx="2322">
                  <c:v>6000</c:v>
                </c:pt>
                <c:pt idx="2323">
                  <c:v>9000</c:v>
                </c:pt>
                <c:pt idx="2324">
                  <c:v>63000</c:v>
                </c:pt>
                <c:pt idx="2325">
                  <c:v>20000</c:v>
                </c:pt>
                <c:pt idx="2326">
                  <c:v>25000</c:v>
                </c:pt>
                <c:pt idx="2327">
                  <c:v>11000</c:v>
                </c:pt>
                <c:pt idx="2328">
                  <c:v>17000</c:v>
                </c:pt>
                <c:pt idx="2329">
                  <c:v>25000</c:v>
                </c:pt>
                <c:pt idx="2330">
                  <c:v>24000</c:v>
                </c:pt>
                <c:pt idx="2331">
                  <c:v>14000</c:v>
                </c:pt>
                <c:pt idx="2332">
                  <c:v>100000</c:v>
                </c:pt>
                <c:pt idx="2333">
                  <c:v>10000</c:v>
                </c:pt>
                <c:pt idx="2334">
                  <c:v>25000</c:v>
                </c:pt>
                <c:pt idx="2335">
                  <c:v>21000</c:v>
                </c:pt>
                <c:pt idx="2336">
                  <c:v>32000</c:v>
                </c:pt>
                <c:pt idx="2337">
                  <c:v>45000</c:v>
                </c:pt>
                <c:pt idx="2338">
                  <c:v>18000</c:v>
                </c:pt>
                <c:pt idx="2339">
                  <c:v>7000</c:v>
                </c:pt>
                <c:pt idx="2340">
                  <c:v>30000</c:v>
                </c:pt>
                <c:pt idx="2341">
                  <c:v>10000</c:v>
                </c:pt>
                <c:pt idx="2342">
                  <c:v>95000</c:v>
                </c:pt>
                <c:pt idx="2343">
                  <c:v>15500</c:v>
                </c:pt>
                <c:pt idx="2344">
                  <c:v>40000</c:v>
                </c:pt>
                <c:pt idx="2345">
                  <c:v>70000</c:v>
                </c:pt>
                <c:pt idx="2346">
                  <c:v>37000</c:v>
                </c:pt>
                <c:pt idx="2347">
                  <c:v>50000</c:v>
                </c:pt>
                <c:pt idx="2348">
                  <c:v>7000</c:v>
                </c:pt>
                <c:pt idx="2349">
                  <c:v>5000</c:v>
                </c:pt>
                <c:pt idx="2350">
                  <c:v>1200</c:v>
                </c:pt>
                <c:pt idx="2351">
                  <c:v>22000</c:v>
                </c:pt>
                <c:pt idx="2352">
                  <c:v>13000</c:v>
                </c:pt>
                <c:pt idx="2353">
                  <c:v>1000</c:v>
                </c:pt>
                <c:pt idx="2354">
                  <c:v>70000</c:v>
                </c:pt>
                <c:pt idx="2355">
                  <c:v>6500</c:v>
                </c:pt>
                <c:pt idx="2356">
                  <c:v>7000</c:v>
                </c:pt>
                <c:pt idx="2357">
                  <c:v>22000</c:v>
                </c:pt>
                <c:pt idx="2358">
                  <c:v>4500</c:v>
                </c:pt>
                <c:pt idx="2359">
                  <c:v>75000</c:v>
                </c:pt>
                <c:pt idx="2360">
                  <c:v>13000</c:v>
                </c:pt>
                <c:pt idx="2361">
                  <c:v>15000</c:v>
                </c:pt>
                <c:pt idx="2362">
                  <c:v>9000</c:v>
                </c:pt>
                <c:pt idx="2363">
                  <c:v>900</c:v>
                </c:pt>
                <c:pt idx="2364">
                  <c:v>8000</c:v>
                </c:pt>
                <c:pt idx="2365">
                  <c:v>8000</c:v>
                </c:pt>
                <c:pt idx="2366">
                  <c:v>36000</c:v>
                </c:pt>
                <c:pt idx="2367">
                  <c:v>6400</c:v>
                </c:pt>
                <c:pt idx="2368">
                  <c:v>30000</c:v>
                </c:pt>
                <c:pt idx="2369">
                  <c:v>5000</c:v>
                </c:pt>
                <c:pt idx="2370">
                  <c:v>10000</c:v>
                </c:pt>
                <c:pt idx="2371">
                  <c:v>50000</c:v>
                </c:pt>
                <c:pt idx="2372">
                  <c:v>110000</c:v>
                </c:pt>
                <c:pt idx="2373">
                  <c:v>50000</c:v>
                </c:pt>
                <c:pt idx="2374">
                  <c:v>5000</c:v>
                </c:pt>
                <c:pt idx="2375">
                  <c:v>130000</c:v>
                </c:pt>
                <c:pt idx="2376">
                  <c:v>18000</c:v>
                </c:pt>
                <c:pt idx="2377">
                  <c:v>55000</c:v>
                </c:pt>
                <c:pt idx="2378">
                  <c:v>30000</c:v>
                </c:pt>
                <c:pt idx="2379">
                  <c:v>30000</c:v>
                </c:pt>
                <c:pt idx="2380">
                  <c:v>75000</c:v>
                </c:pt>
                <c:pt idx="2381">
                  <c:v>12500</c:v>
                </c:pt>
                <c:pt idx="2382">
                  <c:v>48000</c:v>
                </c:pt>
                <c:pt idx="2383">
                  <c:v>25000</c:v>
                </c:pt>
                <c:pt idx="2384">
                  <c:v>25000</c:v>
                </c:pt>
                <c:pt idx="2385">
                  <c:v>3000</c:v>
                </c:pt>
                <c:pt idx="2386">
                  <c:v>24000</c:v>
                </c:pt>
                <c:pt idx="2387">
                  <c:v>910</c:v>
                </c:pt>
                <c:pt idx="2388">
                  <c:v>3000</c:v>
                </c:pt>
                <c:pt idx="2389">
                  <c:v>8000</c:v>
                </c:pt>
                <c:pt idx="2390">
                  <c:v>19000</c:v>
                </c:pt>
                <c:pt idx="2391">
                  <c:v>43000</c:v>
                </c:pt>
                <c:pt idx="2392">
                  <c:v>35000</c:v>
                </c:pt>
                <c:pt idx="2393">
                  <c:v>38000</c:v>
                </c:pt>
                <c:pt idx="2394">
                  <c:v>7000</c:v>
                </c:pt>
                <c:pt idx="2395">
                  <c:v>6000</c:v>
                </c:pt>
                <c:pt idx="2396">
                  <c:v>18000</c:v>
                </c:pt>
                <c:pt idx="2397">
                  <c:v>18000</c:v>
                </c:pt>
                <c:pt idx="2398">
                  <c:v>45000</c:v>
                </c:pt>
                <c:pt idx="2399">
                  <c:v>20000</c:v>
                </c:pt>
                <c:pt idx="2400">
                  <c:v>18000</c:v>
                </c:pt>
                <c:pt idx="2401">
                  <c:v>8000</c:v>
                </c:pt>
                <c:pt idx="2402">
                  <c:v>4000</c:v>
                </c:pt>
                <c:pt idx="2403">
                  <c:v>5000</c:v>
                </c:pt>
                <c:pt idx="2404">
                  <c:v>1000</c:v>
                </c:pt>
                <c:pt idx="2405">
                  <c:v>36000</c:v>
                </c:pt>
                <c:pt idx="2406">
                  <c:v>28000</c:v>
                </c:pt>
                <c:pt idx="2407">
                  <c:v>5000</c:v>
                </c:pt>
                <c:pt idx="2408">
                  <c:v>5000</c:v>
                </c:pt>
                <c:pt idx="2409">
                  <c:v>12000</c:v>
                </c:pt>
                <c:pt idx="2410">
                  <c:v>18000</c:v>
                </c:pt>
                <c:pt idx="2411">
                  <c:v>9000</c:v>
                </c:pt>
                <c:pt idx="2412">
                  <c:v>180</c:v>
                </c:pt>
                <c:pt idx="2413">
                  <c:v>8000</c:v>
                </c:pt>
                <c:pt idx="2414">
                  <c:v>17000</c:v>
                </c:pt>
                <c:pt idx="2415">
                  <c:v>2000</c:v>
                </c:pt>
                <c:pt idx="2416">
                  <c:v>25000</c:v>
                </c:pt>
                <c:pt idx="2417">
                  <c:v>44000</c:v>
                </c:pt>
                <c:pt idx="2418">
                  <c:v>5000</c:v>
                </c:pt>
                <c:pt idx="2419">
                  <c:v>12000</c:v>
                </c:pt>
                <c:pt idx="2420">
                  <c:v>17700</c:v>
                </c:pt>
                <c:pt idx="2421">
                  <c:v>300000</c:v>
                </c:pt>
                <c:pt idx="2422">
                  <c:v>8000</c:v>
                </c:pt>
                <c:pt idx="2423">
                  <c:v>4000</c:v>
                </c:pt>
                <c:pt idx="2424">
                  <c:v>2000</c:v>
                </c:pt>
                <c:pt idx="2425">
                  <c:v>8000</c:v>
                </c:pt>
                <c:pt idx="2426">
                  <c:v>2000</c:v>
                </c:pt>
                <c:pt idx="2427">
                  <c:v>53000</c:v>
                </c:pt>
                <c:pt idx="2428">
                  <c:v>60000</c:v>
                </c:pt>
                <c:pt idx="2429">
                  <c:v>20000</c:v>
                </c:pt>
                <c:pt idx="2430">
                  <c:v>9000</c:v>
                </c:pt>
                <c:pt idx="2431">
                  <c:v>3300</c:v>
                </c:pt>
                <c:pt idx="2432">
                  <c:v>8000</c:v>
                </c:pt>
                <c:pt idx="2433">
                  <c:v>40000</c:v>
                </c:pt>
                <c:pt idx="2434">
                  <c:v>13000</c:v>
                </c:pt>
                <c:pt idx="2435">
                  <c:v>15000</c:v>
                </c:pt>
                <c:pt idx="2436">
                  <c:v>7000</c:v>
                </c:pt>
                <c:pt idx="2437">
                  <c:v>20000</c:v>
                </c:pt>
                <c:pt idx="2438">
                  <c:v>15000</c:v>
                </c:pt>
                <c:pt idx="2439">
                  <c:v>25000</c:v>
                </c:pt>
                <c:pt idx="2440">
                  <c:v>90000</c:v>
                </c:pt>
                <c:pt idx="2441">
                  <c:v>90000</c:v>
                </c:pt>
                <c:pt idx="2442">
                  <c:v>20000</c:v>
                </c:pt>
                <c:pt idx="2443">
                  <c:v>100</c:v>
                </c:pt>
                <c:pt idx="2444">
                  <c:v>8000</c:v>
                </c:pt>
                <c:pt idx="2445">
                  <c:v>44000</c:v>
                </c:pt>
                <c:pt idx="2446">
                  <c:v>30000</c:v>
                </c:pt>
                <c:pt idx="2447">
                  <c:v>5000</c:v>
                </c:pt>
                <c:pt idx="2448">
                  <c:v>5000</c:v>
                </c:pt>
                <c:pt idx="2449">
                  <c:v>17000</c:v>
                </c:pt>
                <c:pt idx="2450">
                  <c:v>25</c:v>
                </c:pt>
                <c:pt idx="2451">
                  <c:v>30000</c:v>
                </c:pt>
                <c:pt idx="2452">
                  <c:v>127500</c:v>
                </c:pt>
                <c:pt idx="2453">
                  <c:v>12000</c:v>
                </c:pt>
                <c:pt idx="2454">
                  <c:v>100000</c:v>
                </c:pt>
                <c:pt idx="2455">
                  <c:v>10000</c:v>
                </c:pt>
                <c:pt idx="2456">
                  <c:v>10000</c:v>
                </c:pt>
                <c:pt idx="2457">
                  <c:v>6500</c:v>
                </c:pt>
                <c:pt idx="2458">
                  <c:v>28000</c:v>
                </c:pt>
                <c:pt idx="2459">
                  <c:v>10000</c:v>
                </c:pt>
                <c:pt idx="2460">
                  <c:v>16500</c:v>
                </c:pt>
                <c:pt idx="2461">
                  <c:v>16000</c:v>
                </c:pt>
                <c:pt idx="2462">
                  <c:v>15000</c:v>
                </c:pt>
                <c:pt idx="2463">
                  <c:v>80000</c:v>
                </c:pt>
                <c:pt idx="2464">
                  <c:v>50000</c:v>
                </c:pt>
                <c:pt idx="2465">
                  <c:v>7000</c:v>
                </c:pt>
                <c:pt idx="2466">
                  <c:v>2500</c:v>
                </c:pt>
                <c:pt idx="2467">
                  <c:v>3500</c:v>
                </c:pt>
                <c:pt idx="2468">
                  <c:v>2000</c:v>
                </c:pt>
                <c:pt idx="2469">
                  <c:v>30000</c:v>
                </c:pt>
                <c:pt idx="2470">
                  <c:v>3000</c:v>
                </c:pt>
                <c:pt idx="2471">
                  <c:v>2300</c:v>
                </c:pt>
                <c:pt idx="2472">
                  <c:v>1100</c:v>
                </c:pt>
                <c:pt idx="2473">
                  <c:v>35000</c:v>
                </c:pt>
                <c:pt idx="2474">
                  <c:v>90000</c:v>
                </c:pt>
                <c:pt idx="2475">
                  <c:v>17000</c:v>
                </c:pt>
                <c:pt idx="2476">
                  <c:v>40000</c:v>
                </c:pt>
                <c:pt idx="2477">
                  <c:v>12000</c:v>
                </c:pt>
                <c:pt idx="2478">
                  <c:v>1800</c:v>
                </c:pt>
                <c:pt idx="2479">
                  <c:v>26000</c:v>
                </c:pt>
                <c:pt idx="2480">
                  <c:v>37000</c:v>
                </c:pt>
                <c:pt idx="2481">
                  <c:v>5000</c:v>
                </c:pt>
                <c:pt idx="2482">
                  <c:v>9000</c:v>
                </c:pt>
                <c:pt idx="2483">
                  <c:v>207000</c:v>
                </c:pt>
                <c:pt idx="2484">
                  <c:v>207000</c:v>
                </c:pt>
                <c:pt idx="2485">
                  <c:v>207000</c:v>
                </c:pt>
                <c:pt idx="2486">
                  <c:v>32000</c:v>
                </c:pt>
                <c:pt idx="2487">
                  <c:v>50000</c:v>
                </c:pt>
                <c:pt idx="2488">
                  <c:v>27000</c:v>
                </c:pt>
                <c:pt idx="2489">
                  <c:v>20000</c:v>
                </c:pt>
                <c:pt idx="2490">
                  <c:v>15000</c:v>
                </c:pt>
                <c:pt idx="2491">
                  <c:v>80000</c:v>
                </c:pt>
                <c:pt idx="2492">
                  <c:v>55000</c:v>
                </c:pt>
                <c:pt idx="2493">
                  <c:v>10000</c:v>
                </c:pt>
                <c:pt idx="2494">
                  <c:v>15000</c:v>
                </c:pt>
                <c:pt idx="2495">
                  <c:v>30000</c:v>
                </c:pt>
                <c:pt idx="2496">
                  <c:v>15000</c:v>
                </c:pt>
                <c:pt idx="2497">
                  <c:v>25000</c:v>
                </c:pt>
                <c:pt idx="2498">
                  <c:v>11500</c:v>
                </c:pt>
                <c:pt idx="2499">
                  <c:v>65</c:v>
                </c:pt>
                <c:pt idx="2500">
                  <c:v>14000</c:v>
                </c:pt>
                <c:pt idx="2501">
                  <c:v>28000</c:v>
                </c:pt>
                <c:pt idx="2502">
                  <c:v>27000</c:v>
                </c:pt>
                <c:pt idx="2503">
                  <c:v>10600</c:v>
                </c:pt>
                <c:pt idx="2504">
                  <c:v>14000</c:v>
                </c:pt>
                <c:pt idx="2505">
                  <c:v>20000</c:v>
                </c:pt>
                <c:pt idx="2506">
                  <c:v>10000</c:v>
                </c:pt>
                <c:pt idx="2507">
                  <c:v>6000</c:v>
                </c:pt>
                <c:pt idx="2508">
                  <c:v>2000</c:v>
                </c:pt>
                <c:pt idx="2509">
                  <c:v>90000</c:v>
                </c:pt>
                <c:pt idx="2510">
                  <c:v>4000</c:v>
                </c:pt>
                <c:pt idx="2511">
                  <c:v>2000</c:v>
                </c:pt>
                <c:pt idx="2512">
                  <c:v>250</c:v>
                </c:pt>
                <c:pt idx="2513">
                  <c:v>25000</c:v>
                </c:pt>
                <c:pt idx="2514">
                  <c:v>20000</c:v>
                </c:pt>
                <c:pt idx="2515">
                  <c:v>60000</c:v>
                </c:pt>
                <c:pt idx="2516">
                  <c:v>2500</c:v>
                </c:pt>
                <c:pt idx="2517">
                  <c:v>40000</c:v>
                </c:pt>
                <c:pt idx="2518">
                  <c:v>20000</c:v>
                </c:pt>
                <c:pt idx="2519">
                  <c:v>30000</c:v>
                </c:pt>
                <c:pt idx="2520">
                  <c:v>20000</c:v>
                </c:pt>
                <c:pt idx="2521">
                  <c:v>30000</c:v>
                </c:pt>
                <c:pt idx="2522">
                  <c:v>30000</c:v>
                </c:pt>
                <c:pt idx="2523">
                  <c:v>58000</c:v>
                </c:pt>
                <c:pt idx="2524">
                  <c:v>50200</c:v>
                </c:pt>
                <c:pt idx="2525">
                  <c:v>21000</c:v>
                </c:pt>
                <c:pt idx="2526">
                  <c:v>50000</c:v>
                </c:pt>
                <c:pt idx="2527">
                  <c:v>40000</c:v>
                </c:pt>
                <c:pt idx="2528">
                  <c:v>190000</c:v>
                </c:pt>
                <c:pt idx="2529">
                  <c:v>45000</c:v>
                </c:pt>
                <c:pt idx="2530">
                  <c:v>3000</c:v>
                </c:pt>
                <c:pt idx="2531">
                  <c:v>5000</c:v>
                </c:pt>
                <c:pt idx="2532">
                  <c:v>30000</c:v>
                </c:pt>
                <c:pt idx="2533">
                  <c:v>8000</c:v>
                </c:pt>
                <c:pt idx="2534">
                  <c:v>42000</c:v>
                </c:pt>
                <c:pt idx="2535">
                  <c:v>15000</c:v>
                </c:pt>
                <c:pt idx="2536">
                  <c:v>90000</c:v>
                </c:pt>
                <c:pt idx="2537">
                  <c:v>120000</c:v>
                </c:pt>
                <c:pt idx="2538">
                  <c:v>9000</c:v>
                </c:pt>
                <c:pt idx="2539">
                  <c:v>6000</c:v>
                </c:pt>
                <c:pt idx="2540">
                  <c:v>48000</c:v>
                </c:pt>
                <c:pt idx="2541">
                  <c:v>38000</c:v>
                </c:pt>
                <c:pt idx="2542">
                  <c:v>2000</c:v>
                </c:pt>
                <c:pt idx="2543">
                  <c:v>13000</c:v>
                </c:pt>
                <c:pt idx="2544">
                  <c:v>54000</c:v>
                </c:pt>
                <c:pt idx="2545">
                  <c:v>5000</c:v>
                </c:pt>
                <c:pt idx="2546">
                  <c:v>600</c:v>
                </c:pt>
                <c:pt idx="2547">
                  <c:v>16000</c:v>
                </c:pt>
                <c:pt idx="2548">
                  <c:v>25000</c:v>
                </c:pt>
                <c:pt idx="2549">
                  <c:v>5000</c:v>
                </c:pt>
                <c:pt idx="2550">
                  <c:v>46000</c:v>
                </c:pt>
                <c:pt idx="2551">
                  <c:v>80000</c:v>
                </c:pt>
                <c:pt idx="2552">
                  <c:v>11000</c:v>
                </c:pt>
                <c:pt idx="2553">
                  <c:v>20000</c:v>
                </c:pt>
                <c:pt idx="2554">
                  <c:v>3500</c:v>
                </c:pt>
                <c:pt idx="2555">
                  <c:v>15000</c:v>
                </c:pt>
                <c:pt idx="2556">
                  <c:v>17000</c:v>
                </c:pt>
                <c:pt idx="2557">
                  <c:v>8500</c:v>
                </c:pt>
                <c:pt idx="2558">
                  <c:v>40000</c:v>
                </c:pt>
                <c:pt idx="2559">
                  <c:v>3000</c:v>
                </c:pt>
                <c:pt idx="2560">
                  <c:v>47000</c:v>
                </c:pt>
                <c:pt idx="2561">
                  <c:v>55000</c:v>
                </c:pt>
                <c:pt idx="2562">
                  <c:v>25000</c:v>
                </c:pt>
                <c:pt idx="2563">
                  <c:v>12000</c:v>
                </c:pt>
                <c:pt idx="2564">
                  <c:v>7000</c:v>
                </c:pt>
                <c:pt idx="2565">
                  <c:v>68000</c:v>
                </c:pt>
                <c:pt idx="2566">
                  <c:v>12000</c:v>
                </c:pt>
                <c:pt idx="2567">
                  <c:v>4000</c:v>
                </c:pt>
                <c:pt idx="2568">
                  <c:v>17000</c:v>
                </c:pt>
                <c:pt idx="2569">
                  <c:v>40000</c:v>
                </c:pt>
                <c:pt idx="2570">
                  <c:v>20000</c:v>
                </c:pt>
                <c:pt idx="2571">
                  <c:v>2500</c:v>
                </c:pt>
                <c:pt idx="2572">
                  <c:v>14000</c:v>
                </c:pt>
                <c:pt idx="2573">
                  <c:v>13000</c:v>
                </c:pt>
                <c:pt idx="2574">
                  <c:v>70000</c:v>
                </c:pt>
                <c:pt idx="2575">
                  <c:v>1000</c:v>
                </c:pt>
                <c:pt idx="2576">
                  <c:v>15000</c:v>
                </c:pt>
                <c:pt idx="2577">
                  <c:v>60000</c:v>
                </c:pt>
                <c:pt idx="2578">
                  <c:v>5000</c:v>
                </c:pt>
                <c:pt idx="2579">
                  <c:v>20000</c:v>
                </c:pt>
                <c:pt idx="2580">
                  <c:v>23000</c:v>
                </c:pt>
                <c:pt idx="2581">
                  <c:v>60000</c:v>
                </c:pt>
                <c:pt idx="2582">
                  <c:v>25000</c:v>
                </c:pt>
                <c:pt idx="2583">
                  <c:v>55000</c:v>
                </c:pt>
                <c:pt idx="2584">
                  <c:v>12000</c:v>
                </c:pt>
                <c:pt idx="2585">
                  <c:v>66000</c:v>
                </c:pt>
                <c:pt idx="2586">
                  <c:v>30000</c:v>
                </c:pt>
                <c:pt idx="2587">
                  <c:v>40000</c:v>
                </c:pt>
                <c:pt idx="2588">
                  <c:v>31000</c:v>
                </c:pt>
                <c:pt idx="2589">
                  <c:v>27000</c:v>
                </c:pt>
                <c:pt idx="2590">
                  <c:v>25000</c:v>
                </c:pt>
                <c:pt idx="2591">
                  <c:v>22000</c:v>
                </c:pt>
                <c:pt idx="2592">
                  <c:v>70000</c:v>
                </c:pt>
                <c:pt idx="2593">
                  <c:v>13000</c:v>
                </c:pt>
                <c:pt idx="2594">
                  <c:v>60000</c:v>
                </c:pt>
                <c:pt idx="2595">
                  <c:v>9000</c:v>
                </c:pt>
                <c:pt idx="2596">
                  <c:v>15000</c:v>
                </c:pt>
                <c:pt idx="2597">
                  <c:v>20000</c:v>
                </c:pt>
                <c:pt idx="2598">
                  <c:v>36000</c:v>
                </c:pt>
                <c:pt idx="2599">
                  <c:v>26000</c:v>
                </c:pt>
                <c:pt idx="2600">
                  <c:v>8000</c:v>
                </c:pt>
                <c:pt idx="2601">
                  <c:v>8000</c:v>
                </c:pt>
                <c:pt idx="2602">
                  <c:v>36000</c:v>
                </c:pt>
                <c:pt idx="2603">
                  <c:v>5000</c:v>
                </c:pt>
                <c:pt idx="2604">
                  <c:v>15000</c:v>
                </c:pt>
                <c:pt idx="2605">
                  <c:v>45000</c:v>
                </c:pt>
                <c:pt idx="2606">
                  <c:v>25000</c:v>
                </c:pt>
                <c:pt idx="2607">
                  <c:v>5000</c:v>
                </c:pt>
                <c:pt idx="2608">
                  <c:v>35000</c:v>
                </c:pt>
                <c:pt idx="2609">
                  <c:v>19800</c:v>
                </c:pt>
                <c:pt idx="2610">
                  <c:v>8000</c:v>
                </c:pt>
                <c:pt idx="2611">
                  <c:v>61000</c:v>
                </c:pt>
                <c:pt idx="2612">
                  <c:v>500</c:v>
                </c:pt>
                <c:pt idx="2613">
                  <c:v>6000</c:v>
                </c:pt>
                <c:pt idx="2614">
                  <c:v>80000</c:v>
                </c:pt>
                <c:pt idx="2615">
                  <c:v>16000</c:v>
                </c:pt>
                <c:pt idx="2616">
                  <c:v>25000</c:v>
                </c:pt>
                <c:pt idx="2617">
                  <c:v>78000</c:v>
                </c:pt>
                <c:pt idx="2618">
                  <c:v>55000</c:v>
                </c:pt>
                <c:pt idx="2619">
                  <c:v>46000</c:v>
                </c:pt>
                <c:pt idx="2620">
                  <c:v>1100</c:v>
                </c:pt>
                <c:pt idx="2621">
                  <c:v>40000</c:v>
                </c:pt>
                <c:pt idx="2622">
                  <c:v>6000</c:v>
                </c:pt>
                <c:pt idx="2623">
                  <c:v>62000</c:v>
                </c:pt>
                <c:pt idx="2624">
                  <c:v>28000</c:v>
                </c:pt>
                <c:pt idx="2625">
                  <c:v>15000</c:v>
                </c:pt>
                <c:pt idx="2626">
                  <c:v>15000</c:v>
                </c:pt>
                <c:pt idx="2627">
                  <c:v>33000</c:v>
                </c:pt>
                <c:pt idx="2628">
                  <c:v>900</c:v>
                </c:pt>
                <c:pt idx="2629">
                  <c:v>25000</c:v>
                </c:pt>
                <c:pt idx="2630">
                  <c:v>15000</c:v>
                </c:pt>
                <c:pt idx="2631">
                  <c:v>150000</c:v>
                </c:pt>
                <c:pt idx="2632">
                  <c:v>15000</c:v>
                </c:pt>
                <c:pt idx="2633">
                  <c:v>60000</c:v>
                </c:pt>
                <c:pt idx="2634">
                  <c:v>12000</c:v>
                </c:pt>
                <c:pt idx="2635">
                  <c:v>110000</c:v>
                </c:pt>
                <c:pt idx="2636">
                  <c:v>10000</c:v>
                </c:pt>
                <c:pt idx="2637">
                  <c:v>60000</c:v>
                </c:pt>
                <c:pt idx="2638">
                  <c:v>13000</c:v>
                </c:pt>
                <c:pt idx="2639">
                  <c:v>18000</c:v>
                </c:pt>
                <c:pt idx="2640">
                  <c:v>22700</c:v>
                </c:pt>
                <c:pt idx="2641">
                  <c:v>20000</c:v>
                </c:pt>
                <c:pt idx="2642">
                  <c:v>10000</c:v>
                </c:pt>
                <c:pt idx="2643">
                  <c:v>13000</c:v>
                </c:pt>
                <c:pt idx="2644">
                  <c:v>9000</c:v>
                </c:pt>
                <c:pt idx="2645">
                  <c:v>110000</c:v>
                </c:pt>
                <c:pt idx="2646">
                  <c:v>30000</c:v>
                </c:pt>
                <c:pt idx="2647">
                  <c:v>21000</c:v>
                </c:pt>
                <c:pt idx="2648">
                  <c:v>20000</c:v>
                </c:pt>
                <c:pt idx="2649">
                  <c:v>10000</c:v>
                </c:pt>
                <c:pt idx="2650">
                  <c:v>8000</c:v>
                </c:pt>
                <c:pt idx="2651">
                  <c:v>60000</c:v>
                </c:pt>
                <c:pt idx="2652">
                  <c:v>30000</c:v>
                </c:pt>
                <c:pt idx="2653">
                  <c:v>24000</c:v>
                </c:pt>
                <c:pt idx="2654">
                  <c:v>5000</c:v>
                </c:pt>
                <c:pt idx="2655">
                  <c:v>60000</c:v>
                </c:pt>
                <c:pt idx="2656">
                  <c:v>5000</c:v>
                </c:pt>
                <c:pt idx="2657">
                  <c:v>45000</c:v>
                </c:pt>
                <c:pt idx="2658">
                  <c:v>7000</c:v>
                </c:pt>
                <c:pt idx="2659">
                  <c:v>12000</c:v>
                </c:pt>
                <c:pt idx="2660">
                  <c:v>13000</c:v>
                </c:pt>
                <c:pt idx="2661">
                  <c:v>24000</c:v>
                </c:pt>
                <c:pt idx="2662">
                  <c:v>20000</c:v>
                </c:pt>
                <c:pt idx="2663">
                  <c:v>9000</c:v>
                </c:pt>
                <c:pt idx="2664">
                  <c:v>50000</c:v>
                </c:pt>
                <c:pt idx="2665">
                  <c:v>19000</c:v>
                </c:pt>
                <c:pt idx="2666">
                  <c:v>25000</c:v>
                </c:pt>
                <c:pt idx="2667">
                  <c:v>10500</c:v>
                </c:pt>
                <c:pt idx="2668">
                  <c:v>115000</c:v>
                </c:pt>
                <c:pt idx="2669">
                  <c:v>3000</c:v>
                </c:pt>
                <c:pt idx="2670">
                  <c:v>5000</c:v>
                </c:pt>
                <c:pt idx="2671">
                  <c:v>23000</c:v>
                </c:pt>
                <c:pt idx="2672">
                  <c:v>6000</c:v>
                </c:pt>
                <c:pt idx="2673">
                  <c:v>2800</c:v>
                </c:pt>
                <c:pt idx="2674">
                  <c:v>12000</c:v>
                </c:pt>
                <c:pt idx="2675">
                  <c:v>15000</c:v>
                </c:pt>
                <c:pt idx="2676">
                  <c:v>3000</c:v>
                </c:pt>
                <c:pt idx="2677">
                  <c:v>54000</c:v>
                </c:pt>
                <c:pt idx="2678">
                  <c:v>500</c:v>
                </c:pt>
                <c:pt idx="2679">
                  <c:v>5000</c:v>
                </c:pt>
                <c:pt idx="2680">
                  <c:v>48000</c:v>
                </c:pt>
                <c:pt idx="2681">
                  <c:v>9000</c:v>
                </c:pt>
                <c:pt idx="2682">
                  <c:v>10000</c:v>
                </c:pt>
                <c:pt idx="2683">
                  <c:v>15000</c:v>
                </c:pt>
                <c:pt idx="2684">
                  <c:v>25000</c:v>
                </c:pt>
                <c:pt idx="2685">
                  <c:v>14000</c:v>
                </c:pt>
                <c:pt idx="2686">
                  <c:v>79000</c:v>
                </c:pt>
                <c:pt idx="2687">
                  <c:v>92000</c:v>
                </c:pt>
                <c:pt idx="2688">
                  <c:v>20000</c:v>
                </c:pt>
                <c:pt idx="2689">
                  <c:v>11000</c:v>
                </c:pt>
                <c:pt idx="2690">
                  <c:v>32000</c:v>
                </c:pt>
                <c:pt idx="2691">
                  <c:v>100000</c:v>
                </c:pt>
                <c:pt idx="2692">
                  <c:v>20000</c:v>
                </c:pt>
                <c:pt idx="2693">
                  <c:v>30000</c:v>
                </c:pt>
                <c:pt idx="2694">
                  <c:v>13000</c:v>
                </c:pt>
                <c:pt idx="2695">
                  <c:v>1000</c:v>
                </c:pt>
                <c:pt idx="2696">
                  <c:v>5000</c:v>
                </c:pt>
                <c:pt idx="2697">
                  <c:v>150000</c:v>
                </c:pt>
                <c:pt idx="2698">
                  <c:v>150000</c:v>
                </c:pt>
                <c:pt idx="2699">
                  <c:v>40000</c:v>
                </c:pt>
                <c:pt idx="2700">
                  <c:v>60000</c:v>
                </c:pt>
                <c:pt idx="2701">
                  <c:v>2000</c:v>
                </c:pt>
                <c:pt idx="2702">
                  <c:v>1000</c:v>
                </c:pt>
                <c:pt idx="2703">
                  <c:v>28000</c:v>
                </c:pt>
                <c:pt idx="2704">
                  <c:v>65000</c:v>
                </c:pt>
                <c:pt idx="2705">
                  <c:v>4000</c:v>
                </c:pt>
                <c:pt idx="2706">
                  <c:v>22000</c:v>
                </c:pt>
                <c:pt idx="2707">
                  <c:v>6000</c:v>
                </c:pt>
                <c:pt idx="2708">
                  <c:v>35000</c:v>
                </c:pt>
                <c:pt idx="2709">
                  <c:v>1200</c:v>
                </c:pt>
                <c:pt idx="2710">
                  <c:v>3500</c:v>
                </c:pt>
                <c:pt idx="2711">
                  <c:v>20000</c:v>
                </c:pt>
                <c:pt idx="2712">
                  <c:v>27000</c:v>
                </c:pt>
                <c:pt idx="2713">
                  <c:v>25000</c:v>
                </c:pt>
                <c:pt idx="2714">
                  <c:v>20000</c:v>
                </c:pt>
                <c:pt idx="2715">
                  <c:v>20000</c:v>
                </c:pt>
                <c:pt idx="2716">
                  <c:v>6500</c:v>
                </c:pt>
                <c:pt idx="2717">
                  <c:v>20000</c:v>
                </c:pt>
                <c:pt idx="2718">
                  <c:v>68000</c:v>
                </c:pt>
                <c:pt idx="2719">
                  <c:v>15000</c:v>
                </c:pt>
                <c:pt idx="2720">
                  <c:v>15000</c:v>
                </c:pt>
                <c:pt idx="2721">
                  <c:v>10000</c:v>
                </c:pt>
                <c:pt idx="2722">
                  <c:v>50000</c:v>
                </c:pt>
                <c:pt idx="2723">
                  <c:v>1250</c:v>
                </c:pt>
                <c:pt idx="2724">
                  <c:v>66000</c:v>
                </c:pt>
                <c:pt idx="2725">
                  <c:v>24000</c:v>
                </c:pt>
                <c:pt idx="2726">
                  <c:v>8000</c:v>
                </c:pt>
                <c:pt idx="2727">
                  <c:v>3000</c:v>
                </c:pt>
                <c:pt idx="2728">
                  <c:v>40000</c:v>
                </c:pt>
                <c:pt idx="2729">
                  <c:v>42000</c:v>
                </c:pt>
                <c:pt idx="2730">
                  <c:v>20000</c:v>
                </c:pt>
                <c:pt idx="2731">
                  <c:v>30000</c:v>
                </c:pt>
                <c:pt idx="2732">
                  <c:v>8000</c:v>
                </c:pt>
                <c:pt idx="2733">
                  <c:v>17000</c:v>
                </c:pt>
                <c:pt idx="2734">
                  <c:v>2000</c:v>
                </c:pt>
                <c:pt idx="2735">
                  <c:v>142000</c:v>
                </c:pt>
                <c:pt idx="2736">
                  <c:v>22000</c:v>
                </c:pt>
                <c:pt idx="2737">
                  <c:v>6500</c:v>
                </c:pt>
                <c:pt idx="2738">
                  <c:v>16000</c:v>
                </c:pt>
                <c:pt idx="2739">
                  <c:v>130000</c:v>
                </c:pt>
                <c:pt idx="2740">
                  <c:v>15000</c:v>
                </c:pt>
                <c:pt idx="2741">
                  <c:v>12000</c:v>
                </c:pt>
                <c:pt idx="2742">
                  <c:v>92000</c:v>
                </c:pt>
                <c:pt idx="2743">
                  <c:v>48000</c:v>
                </c:pt>
                <c:pt idx="2744">
                  <c:v>4500</c:v>
                </c:pt>
                <c:pt idx="2745">
                  <c:v>15000</c:v>
                </c:pt>
                <c:pt idx="2746">
                  <c:v>7000</c:v>
                </c:pt>
                <c:pt idx="2747">
                  <c:v>17000</c:v>
                </c:pt>
                <c:pt idx="2748">
                  <c:v>14000</c:v>
                </c:pt>
                <c:pt idx="2749">
                  <c:v>33000</c:v>
                </c:pt>
                <c:pt idx="2750">
                  <c:v>15000</c:v>
                </c:pt>
                <c:pt idx="2751">
                  <c:v>15000</c:v>
                </c:pt>
                <c:pt idx="2752">
                  <c:v>10000</c:v>
                </c:pt>
                <c:pt idx="2753">
                  <c:v>37000</c:v>
                </c:pt>
                <c:pt idx="2754">
                  <c:v>6000</c:v>
                </c:pt>
                <c:pt idx="2755">
                  <c:v>40000</c:v>
                </c:pt>
                <c:pt idx="2756">
                  <c:v>2200</c:v>
                </c:pt>
                <c:pt idx="2757">
                  <c:v>20000</c:v>
                </c:pt>
                <c:pt idx="2758">
                  <c:v>5000</c:v>
                </c:pt>
                <c:pt idx="2759">
                  <c:v>20000</c:v>
                </c:pt>
                <c:pt idx="2760">
                  <c:v>12000</c:v>
                </c:pt>
                <c:pt idx="2761">
                  <c:v>12000</c:v>
                </c:pt>
                <c:pt idx="2762">
                  <c:v>30000</c:v>
                </c:pt>
                <c:pt idx="2763">
                  <c:v>21000</c:v>
                </c:pt>
                <c:pt idx="2764">
                  <c:v>100000</c:v>
                </c:pt>
                <c:pt idx="2765">
                  <c:v>35000</c:v>
                </c:pt>
                <c:pt idx="2766">
                  <c:v>130000</c:v>
                </c:pt>
                <c:pt idx="2767">
                  <c:v>6000</c:v>
                </c:pt>
                <c:pt idx="2768">
                  <c:v>8000</c:v>
                </c:pt>
                <c:pt idx="2769">
                  <c:v>10000</c:v>
                </c:pt>
                <c:pt idx="2770">
                  <c:v>12000</c:v>
                </c:pt>
                <c:pt idx="2771">
                  <c:v>2800</c:v>
                </c:pt>
                <c:pt idx="2772">
                  <c:v>25000</c:v>
                </c:pt>
                <c:pt idx="2773">
                  <c:v>26000</c:v>
                </c:pt>
                <c:pt idx="2774">
                  <c:v>36000</c:v>
                </c:pt>
                <c:pt idx="2775">
                  <c:v>10000</c:v>
                </c:pt>
                <c:pt idx="2776">
                  <c:v>26000</c:v>
                </c:pt>
                <c:pt idx="2777">
                  <c:v>55000</c:v>
                </c:pt>
                <c:pt idx="2778">
                  <c:v>40000</c:v>
                </c:pt>
                <c:pt idx="2779">
                  <c:v>12000</c:v>
                </c:pt>
                <c:pt idx="2780">
                  <c:v>12000</c:v>
                </c:pt>
                <c:pt idx="2781">
                  <c:v>25000</c:v>
                </c:pt>
                <c:pt idx="2782">
                  <c:v>20000</c:v>
                </c:pt>
                <c:pt idx="2783">
                  <c:v>8200</c:v>
                </c:pt>
                <c:pt idx="2784">
                  <c:v>5000</c:v>
                </c:pt>
                <c:pt idx="2785">
                  <c:v>215000</c:v>
                </c:pt>
                <c:pt idx="2786">
                  <c:v>215000</c:v>
                </c:pt>
                <c:pt idx="2787">
                  <c:v>12000</c:v>
                </c:pt>
                <c:pt idx="2788">
                  <c:v>110000</c:v>
                </c:pt>
                <c:pt idx="2789">
                  <c:v>75000</c:v>
                </c:pt>
                <c:pt idx="2790">
                  <c:v>15000</c:v>
                </c:pt>
                <c:pt idx="2791">
                  <c:v>60000</c:v>
                </c:pt>
                <c:pt idx="2792">
                  <c:v>60000</c:v>
                </c:pt>
                <c:pt idx="2793">
                  <c:v>15000</c:v>
                </c:pt>
                <c:pt idx="2794">
                  <c:v>8500</c:v>
                </c:pt>
                <c:pt idx="2795">
                  <c:v>25000</c:v>
                </c:pt>
                <c:pt idx="2796">
                  <c:v>34000</c:v>
                </c:pt>
                <c:pt idx="2797">
                  <c:v>80000</c:v>
                </c:pt>
                <c:pt idx="2798">
                  <c:v>6000</c:v>
                </c:pt>
                <c:pt idx="2799">
                  <c:v>60000</c:v>
                </c:pt>
                <c:pt idx="2800">
                  <c:v>35000</c:v>
                </c:pt>
                <c:pt idx="2801">
                  <c:v>30000</c:v>
                </c:pt>
                <c:pt idx="2802">
                  <c:v>10000</c:v>
                </c:pt>
                <c:pt idx="2803">
                  <c:v>1000</c:v>
                </c:pt>
                <c:pt idx="2804">
                  <c:v>1000</c:v>
                </c:pt>
                <c:pt idx="2805">
                  <c:v>50000</c:v>
                </c:pt>
                <c:pt idx="2806">
                  <c:v>26000</c:v>
                </c:pt>
                <c:pt idx="2807">
                  <c:v>55000</c:v>
                </c:pt>
                <c:pt idx="2808">
                  <c:v>45000</c:v>
                </c:pt>
                <c:pt idx="2809">
                  <c:v>17000</c:v>
                </c:pt>
                <c:pt idx="2810">
                  <c:v>60000</c:v>
                </c:pt>
                <c:pt idx="2811">
                  <c:v>10000</c:v>
                </c:pt>
                <c:pt idx="2812">
                  <c:v>61000</c:v>
                </c:pt>
                <c:pt idx="2813">
                  <c:v>14000</c:v>
                </c:pt>
                <c:pt idx="2814">
                  <c:v>8500</c:v>
                </c:pt>
                <c:pt idx="2815">
                  <c:v>38000</c:v>
                </c:pt>
                <c:pt idx="2816">
                  <c:v>14000</c:v>
                </c:pt>
                <c:pt idx="2817">
                  <c:v>35000</c:v>
                </c:pt>
                <c:pt idx="2818">
                  <c:v>15000</c:v>
                </c:pt>
                <c:pt idx="2819">
                  <c:v>65000</c:v>
                </c:pt>
                <c:pt idx="2820">
                  <c:v>30000</c:v>
                </c:pt>
                <c:pt idx="2821">
                  <c:v>17000</c:v>
                </c:pt>
                <c:pt idx="2822">
                  <c:v>23000</c:v>
                </c:pt>
                <c:pt idx="2823">
                  <c:v>39000</c:v>
                </c:pt>
                <c:pt idx="2824">
                  <c:v>29000</c:v>
                </c:pt>
                <c:pt idx="2825">
                  <c:v>6500</c:v>
                </c:pt>
                <c:pt idx="2826">
                  <c:v>30000</c:v>
                </c:pt>
                <c:pt idx="2827">
                  <c:v>30000</c:v>
                </c:pt>
                <c:pt idx="2828">
                  <c:v>80000</c:v>
                </c:pt>
                <c:pt idx="2829">
                  <c:v>11000</c:v>
                </c:pt>
                <c:pt idx="2830">
                  <c:v>55000</c:v>
                </c:pt>
                <c:pt idx="2831">
                  <c:v>30000</c:v>
                </c:pt>
                <c:pt idx="2832">
                  <c:v>46000</c:v>
                </c:pt>
                <c:pt idx="2833">
                  <c:v>26000</c:v>
                </c:pt>
                <c:pt idx="2834">
                  <c:v>16000</c:v>
                </c:pt>
                <c:pt idx="2835">
                  <c:v>48000</c:v>
                </c:pt>
                <c:pt idx="2836">
                  <c:v>4000</c:v>
                </c:pt>
                <c:pt idx="2837">
                  <c:v>30000</c:v>
                </c:pt>
                <c:pt idx="2838">
                  <c:v>6000</c:v>
                </c:pt>
                <c:pt idx="2839">
                  <c:v>3000</c:v>
                </c:pt>
                <c:pt idx="2840">
                  <c:v>30000</c:v>
                </c:pt>
                <c:pt idx="2841">
                  <c:v>19800</c:v>
                </c:pt>
                <c:pt idx="2842">
                  <c:v>90000</c:v>
                </c:pt>
                <c:pt idx="2843">
                  <c:v>2100</c:v>
                </c:pt>
                <c:pt idx="2844">
                  <c:v>51000</c:v>
                </c:pt>
                <c:pt idx="2845">
                  <c:v>54000</c:v>
                </c:pt>
                <c:pt idx="2846">
                  <c:v>3000</c:v>
                </c:pt>
                <c:pt idx="2847">
                  <c:v>3500</c:v>
                </c:pt>
                <c:pt idx="2848">
                  <c:v>66000</c:v>
                </c:pt>
                <c:pt idx="2849">
                  <c:v>7000</c:v>
                </c:pt>
                <c:pt idx="2850">
                  <c:v>3000</c:v>
                </c:pt>
                <c:pt idx="2851">
                  <c:v>45000</c:v>
                </c:pt>
                <c:pt idx="2852">
                  <c:v>25000</c:v>
                </c:pt>
                <c:pt idx="2853">
                  <c:v>19000</c:v>
                </c:pt>
                <c:pt idx="2854">
                  <c:v>20000</c:v>
                </c:pt>
                <c:pt idx="2855">
                  <c:v>35000</c:v>
                </c:pt>
                <c:pt idx="2856">
                  <c:v>16000</c:v>
                </c:pt>
                <c:pt idx="2857">
                  <c:v>28000</c:v>
                </c:pt>
                <c:pt idx="2858">
                  <c:v>58000</c:v>
                </c:pt>
                <c:pt idx="2859">
                  <c:v>58000</c:v>
                </c:pt>
                <c:pt idx="2860">
                  <c:v>10000</c:v>
                </c:pt>
                <c:pt idx="2861">
                  <c:v>26000</c:v>
                </c:pt>
                <c:pt idx="2862">
                  <c:v>2883.848</c:v>
                </c:pt>
                <c:pt idx="2863">
                  <c:v>25000</c:v>
                </c:pt>
                <c:pt idx="2864">
                  <c:v>31000</c:v>
                </c:pt>
                <c:pt idx="2865">
                  <c:v>16000</c:v>
                </c:pt>
                <c:pt idx="2866">
                  <c:v>42000</c:v>
                </c:pt>
                <c:pt idx="2867">
                  <c:v>5000</c:v>
                </c:pt>
                <c:pt idx="2868">
                  <c:v>5000</c:v>
                </c:pt>
                <c:pt idx="2869">
                  <c:v>11000</c:v>
                </c:pt>
                <c:pt idx="2870">
                  <c:v>75000</c:v>
                </c:pt>
                <c:pt idx="2871">
                  <c:v>30000</c:v>
                </c:pt>
                <c:pt idx="2872">
                  <c:v>9000</c:v>
                </c:pt>
                <c:pt idx="2873">
                  <c:v>3300</c:v>
                </c:pt>
                <c:pt idx="2874">
                  <c:v>3500</c:v>
                </c:pt>
                <c:pt idx="2875">
                  <c:v>60000</c:v>
                </c:pt>
                <c:pt idx="2876">
                  <c:v>20000</c:v>
                </c:pt>
                <c:pt idx="2877">
                  <c:v>100</c:v>
                </c:pt>
                <c:pt idx="2878">
                  <c:v>60000</c:v>
                </c:pt>
                <c:pt idx="2879">
                  <c:v>5000</c:v>
                </c:pt>
                <c:pt idx="2880">
                  <c:v>32000</c:v>
                </c:pt>
                <c:pt idx="2881">
                  <c:v>2000</c:v>
                </c:pt>
                <c:pt idx="2882">
                  <c:v>15000</c:v>
                </c:pt>
                <c:pt idx="2883">
                  <c:v>60000</c:v>
                </c:pt>
                <c:pt idx="2884">
                  <c:v>30000</c:v>
                </c:pt>
                <c:pt idx="2885">
                  <c:v>80000</c:v>
                </c:pt>
                <c:pt idx="2886">
                  <c:v>165000</c:v>
                </c:pt>
                <c:pt idx="2887">
                  <c:v>10000</c:v>
                </c:pt>
                <c:pt idx="2888">
                  <c:v>30000</c:v>
                </c:pt>
                <c:pt idx="2889">
                  <c:v>80000</c:v>
                </c:pt>
                <c:pt idx="2890">
                  <c:v>10000</c:v>
                </c:pt>
                <c:pt idx="2891">
                  <c:v>25000</c:v>
                </c:pt>
                <c:pt idx="2892">
                  <c:v>175000</c:v>
                </c:pt>
                <c:pt idx="2893">
                  <c:v>11000</c:v>
                </c:pt>
                <c:pt idx="2894">
                  <c:v>37000</c:v>
                </c:pt>
                <c:pt idx="2895">
                  <c:v>50000</c:v>
                </c:pt>
                <c:pt idx="2896">
                  <c:v>18000</c:v>
                </c:pt>
                <c:pt idx="2897">
                  <c:v>16000</c:v>
                </c:pt>
                <c:pt idx="2898">
                  <c:v>1200</c:v>
                </c:pt>
                <c:pt idx="2899">
                  <c:v>10000</c:v>
                </c:pt>
                <c:pt idx="2900">
                  <c:v>890</c:v>
                </c:pt>
                <c:pt idx="2901">
                  <c:v>30000</c:v>
                </c:pt>
                <c:pt idx="2902">
                  <c:v>55000</c:v>
                </c:pt>
                <c:pt idx="2903">
                  <c:v>8500</c:v>
                </c:pt>
                <c:pt idx="2904">
                  <c:v>20000</c:v>
                </c:pt>
                <c:pt idx="2905">
                  <c:v>16000</c:v>
                </c:pt>
                <c:pt idx="2906">
                  <c:v>26000</c:v>
                </c:pt>
                <c:pt idx="2907">
                  <c:v>12305.522999999999</c:v>
                </c:pt>
                <c:pt idx="2908">
                  <c:v>7500</c:v>
                </c:pt>
                <c:pt idx="2909">
                  <c:v>25000</c:v>
                </c:pt>
                <c:pt idx="2910">
                  <c:v>11500</c:v>
                </c:pt>
                <c:pt idx="2911">
                  <c:v>14000</c:v>
                </c:pt>
                <c:pt idx="2912">
                  <c:v>80000</c:v>
                </c:pt>
                <c:pt idx="2913">
                  <c:v>6000</c:v>
                </c:pt>
                <c:pt idx="2914">
                  <c:v>13500</c:v>
                </c:pt>
                <c:pt idx="2915">
                  <c:v>3000</c:v>
                </c:pt>
                <c:pt idx="2916">
                  <c:v>9000</c:v>
                </c:pt>
                <c:pt idx="2917">
                  <c:v>2500</c:v>
                </c:pt>
                <c:pt idx="2918">
                  <c:v>46000</c:v>
                </c:pt>
                <c:pt idx="2919">
                  <c:v>18000</c:v>
                </c:pt>
                <c:pt idx="2920">
                  <c:v>210000</c:v>
                </c:pt>
                <c:pt idx="2921">
                  <c:v>16000</c:v>
                </c:pt>
                <c:pt idx="2922">
                  <c:v>3500</c:v>
                </c:pt>
                <c:pt idx="2923">
                  <c:v>3500</c:v>
                </c:pt>
                <c:pt idx="2924">
                  <c:v>39000</c:v>
                </c:pt>
                <c:pt idx="2925">
                  <c:v>165000</c:v>
                </c:pt>
                <c:pt idx="2926">
                  <c:v>110000</c:v>
                </c:pt>
                <c:pt idx="2927">
                  <c:v>33000</c:v>
                </c:pt>
                <c:pt idx="2928">
                  <c:v>35000</c:v>
                </c:pt>
                <c:pt idx="2929">
                  <c:v>1800</c:v>
                </c:pt>
                <c:pt idx="2930">
                  <c:v>1800</c:v>
                </c:pt>
                <c:pt idx="2931">
                  <c:v>6900</c:v>
                </c:pt>
                <c:pt idx="2932">
                  <c:v>120000</c:v>
                </c:pt>
                <c:pt idx="2933">
                  <c:v>26000</c:v>
                </c:pt>
                <c:pt idx="2934">
                  <c:v>79000</c:v>
                </c:pt>
                <c:pt idx="2935">
                  <c:v>7500</c:v>
                </c:pt>
                <c:pt idx="2936">
                  <c:v>100000</c:v>
                </c:pt>
                <c:pt idx="2937">
                  <c:v>7500</c:v>
                </c:pt>
                <c:pt idx="2938">
                  <c:v>20000</c:v>
                </c:pt>
                <c:pt idx="2939">
                  <c:v>45000</c:v>
                </c:pt>
                <c:pt idx="2940">
                  <c:v>35000</c:v>
                </c:pt>
                <c:pt idx="2941">
                  <c:v>15000</c:v>
                </c:pt>
                <c:pt idx="2942">
                  <c:v>9000</c:v>
                </c:pt>
                <c:pt idx="2943">
                  <c:v>12000</c:v>
                </c:pt>
                <c:pt idx="2944">
                  <c:v>6500</c:v>
                </c:pt>
                <c:pt idx="2945">
                  <c:v>35000</c:v>
                </c:pt>
                <c:pt idx="2946">
                  <c:v>65000</c:v>
                </c:pt>
                <c:pt idx="2947">
                  <c:v>8500</c:v>
                </c:pt>
                <c:pt idx="2948">
                  <c:v>18000</c:v>
                </c:pt>
                <c:pt idx="2949">
                  <c:v>50000</c:v>
                </c:pt>
                <c:pt idx="2950">
                  <c:v>17000</c:v>
                </c:pt>
                <c:pt idx="2951">
                  <c:v>20000</c:v>
                </c:pt>
                <c:pt idx="2952">
                  <c:v>17000</c:v>
                </c:pt>
                <c:pt idx="2953">
                  <c:v>21000</c:v>
                </c:pt>
                <c:pt idx="2954">
                  <c:v>12000</c:v>
                </c:pt>
                <c:pt idx="2955">
                  <c:v>10000</c:v>
                </c:pt>
                <c:pt idx="2956">
                  <c:v>18000</c:v>
                </c:pt>
                <c:pt idx="2957">
                  <c:v>13000</c:v>
                </c:pt>
                <c:pt idx="2958">
                  <c:v>30000</c:v>
                </c:pt>
                <c:pt idx="2959">
                  <c:v>75000</c:v>
                </c:pt>
                <c:pt idx="2960">
                  <c:v>12000</c:v>
                </c:pt>
                <c:pt idx="2961">
                  <c:v>16500</c:v>
                </c:pt>
                <c:pt idx="2962">
                  <c:v>45000</c:v>
                </c:pt>
                <c:pt idx="2963">
                  <c:v>20000</c:v>
                </c:pt>
                <c:pt idx="2964">
                  <c:v>8500</c:v>
                </c:pt>
                <c:pt idx="2965">
                  <c:v>45000</c:v>
                </c:pt>
                <c:pt idx="2966">
                  <c:v>40000</c:v>
                </c:pt>
                <c:pt idx="2967">
                  <c:v>25000</c:v>
                </c:pt>
                <c:pt idx="2968">
                  <c:v>12000</c:v>
                </c:pt>
                <c:pt idx="2969">
                  <c:v>31115</c:v>
                </c:pt>
                <c:pt idx="2970">
                  <c:v>16000</c:v>
                </c:pt>
                <c:pt idx="2971">
                  <c:v>16000</c:v>
                </c:pt>
                <c:pt idx="2972">
                  <c:v>25000</c:v>
                </c:pt>
                <c:pt idx="2973">
                  <c:v>8000</c:v>
                </c:pt>
                <c:pt idx="2974">
                  <c:v>11000</c:v>
                </c:pt>
                <c:pt idx="2975">
                  <c:v>15000</c:v>
                </c:pt>
                <c:pt idx="2976">
                  <c:v>29000</c:v>
                </c:pt>
                <c:pt idx="2977">
                  <c:v>25000</c:v>
                </c:pt>
                <c:pt idx="2978">
                  <c:v>8000</c:v>
                </c:pt>
                <c:pt idx="2979">
                  <c:v>22000</c:v>
                </c:pt>
                <c:pt idx="2980">
                  <c:v>9000</c:v>
                </c:pt>
                <c:pt idx="2981">
                  <c:v>40000</c:v>
                </c:pt>
                <c:pt idx="2982">
                  <c:v>27000</c:v>
                </c:pt>
                <c:pt idx="2983">
                  <c:v>150000</c:v>
                </c:pt>
                <c:pt idx="2984">
                  <c:v>4000</c:v>
                </c:pt>
                <c:pt idx="2985">
                  <c:v>11000</c:v>
                </c:pt>
                <c:pt idx="2986">
                  <c:v>27800</c:v>
                </c:pt>
                <c:pt idx="2987">
                  <c:v>5000</c:v>
                </c:pt>
                <c:pt idx="2988">
                  <c:v>17000</c:v>
                </c:pt>
                <c:pt idx="2989">
                  <c:v>10000</c:v>
                </c:pt>
                <c:pt idx="2990">
                  <c:v>25000</c:v>
                </c:pt>
                <c:pt idx="2991">
                  <c:v>15000</c:v>
                </c:pt>
                <c:pt idx="2992">
                  <c:v>54000</c:v>
                </c:pt>
                <c:pt idx="2993">
                  <c:v>12000</c:v>
                </c:pt>
                <c:pt idx="2994">
                  <c:v>70000</c:v>
                </c:pt>
                <c:pt idx="2995">
                  <c:v>23000</c:v>
                </c:pt>
                <c:pt idx="2996">
                  <c:v>10500</c:v>
                </c:pt>
                <c:pt idx="2997">
                  <c:v>85000</c:v>
                </c:pt>
                <c:pt idx="2998">
                  <c:v>2200</c:v>
                </c:pt>
                <c:pt idx="2999">
                  <c:v>20000</c:v>
                </c:pt>
                <c:pt idx="3000">
                  <c:v>31000</c:v>
                </c:pt>
                <c:pt idx="3001">
                  <c:v>20000</c:v>
                </c:pt>
                <c:pt idx="3002">
                  <c:v>15000</c:v>
                </c:pt>
                <c:pt idx="3003">
                  <c:v>15000</c:v>
                </c:pt>
                <c:pt idx="3004">
                  <c:v>55000</c:v>
                </c:pt>
                <c:pt idx="3005">
                  <c:v>15000</c:v>
                </c:pt>
                <c:pt idx="3006">
                  <c:v>11000</c:v>
                </c:pt>
                <c:pt idx="3007">
                  <c:v>60000</c:v>
                </c:pt>
                <c:pt idx="3008">
                  <c:v>33000</c:v>
                </c:pt>
                <c:pt idx="3009">
                  <c:v>32000</c:v>
                </c:pt>
                <c:pt idx="3010">
                  <c:v>3600</c:v>
                </c:pt>
                <c:pt idx="3011">
                  <c:v>7000</c:v>
                </c:pt>
                <c:pt idx="3012">
                  <c:v>20000</c:v>
                </c:pt>
                <c:pt idx="3013">
                  <c:v>12500</c:v>
                </c:pt>
                <c:pt idx="3014">
                  <c:v>8000</c:v>
                </c:pt>
                <c:pt idx="3015">
                  <c:v>103000</c:v>
                </c:pt>
                <c:pt idx="3016">
                  <c:v>20000</c:v>
                </c:pt>
                <c:pt idx="3017">
                  <c:v>34000</c:v>
                </c:pt>
                <c:pt idx="3018">
                  <c:v>30000</c:v>
                </c:pt>
                <c:pt idx="3019">
                  <c:v>22000</c:v>
                </c:pt>
                <c:pt idx="3020">
                  <c:v>65000</c:v>
                </c:pt>
                <c:pt idx="3021">
                  <c:v>35000</c:v>
                </c:pt>
                <c:pt idx="3022">
                  <c:v>15000</c:v>
                </c:pt>
                <c:pt idx="3023">
                  <c:v>70000</c:v>
                </c:pt>
                <c:pt idx="3024">
                  <c:v>35000</c:v>
                </c:pt>
                <c:pt idx="3025">
                  <c:v>3500.1590000000001</c:v>
                </c:pt>
                <c:pt idx="3026">
                  <c:v>25000</c:v>
                </c:pt>
                <c:pt idx="3027">
                  <c:v>5000</c:v>
                </c:pt>
                <c:pt idx="3028">
                  <c:v>22000</c:v>
                </c:pt>
                <c:pt idx="3029">
                  <c:v>45000</c:v>
                </c:pt>
                <c:pt idx="3030">
                  <c:v>16000</c:v>
                </c:pt>
                <c:pt idx="3031">
                  <c:v>35000</c:v>
                </c:pt>
                <c:pt idx="3032">
                  <c:v>15000</c:v>
                </c:pt>
                <c:pt idx="3033">
                  <c:v>2500</c:v>
                </c:pt>
                <c:pt idx="3034">
                  <c:v>150000</c:v>
                </c:pt>
                <c:pt idx="3035">
                  <c:v>50000</c:v>
                </c:pt>
                <c:pt idx="3036">
                  <c:v>4500</c:v>
                </c:pt>
                <c:pt idx="3037">
                  <c:v>150000</c:v>
                </c:pt>
                <c:pt idx="3038">
                  <c:v>80000</c:v>
                </c:pt>
                <c:pt idx="3039">
                  <c:v>500</c:v>
                </c:pt>
                <c:pt idx="3040">
                  <c:v>102000</c:v>
                </c:pt>
                <c:pt idx="3041">
                  <c:v>30000</c:v>
                </c:pt>
                <c:pt idx="3042">
                  <c:v>40000</c:v>
                </c:pt>
                <c:pt idx="3043">
                  <c:v>100000</c:v>
                </c:pt>
                <c:pt idx="3044">
                  <c:v>40000</c:v>
                </c:pt>
                <c:pt idx="3045">
                  <c:v>11000</c:v>
                </c:pt>
                <c:pt idx="3046">
                  <c:v>30000</c:v>
                </c:pt>
                <c:pt idx="3047">
                  <c:v>50000</c:v>
                </c:pt>
                <c:pt idx="3048">
                  <c:v>23000</c:v>
                </c:pt>
                <c:pt idx="3049">
                  <c:v>5500</c:v>
                </c:pt>
                <c:pt idx="3050">
                  <c:v>60000</c:v>
                </c:pt>
                <c:pt idx="3051">
                  <c:v>40000</c:v>
                </c:pt>
                <c:pt idx="3052">
                  <c:v>10000</c:v>
                </c:pt>
                <c:pt idx="3053">
                  <c:v>1000</c:v>
                </c:pt>
                <c:pt idx="3054">
                  <c:v>90000</c:v>
                </c:pt>
                <c:pt idx="3055">
                  <c:v>6600</c:v>
                </c:pt>
                <c:pt idx="3056">
                  <c:v>83.531999999999996</c:v>
                </c:pt>
                <c:pt idx="3057">
                  <c:v>83.531999999999996</c:v>
                </c:pt>
                <c:pt idx="3058">
                  <c:v>1800</c:v>
                </c:pt>
                <c:pt idx="3059">
                  <c:v>40000</c:v>
                </c:pt>
                <c:pt idx="3060">
                  <c:v>2500</c:v>
                </c:pt>
                <c:pt idx="3061">
                  <c:v>25000</c:v>
                </c:pt>
                <c:pt idx="3062">
                  <c:v>5000</c:v>
                </c:pt>
                <c:pt idx="3063">
                  <c:v>21000</c:v>
                </c:pt>
                <c:pt idx="3064">
                  <c:v>150000</c:v>
                </c:pt>
                <c:pt idx="3065">
                  <c:v>50000</c:v>
                </c:pt>
                <c:pt idx="3066">
                  <c:v>30000</c:v>
                </c:pt>
                <c:pt idx="3067">
                  <c:v>30000</c:v>
                </c:pt>
                <c:pt idx="3068">
                  <c:v>13000</c:v>
                </c:pt>
                <c:pt idx="3069">
                  <c:v>99000</c:v>
                </c:pt>
                <c:pt idx="3070">
                  <c:v>806.947</c:v>
                </c:pt>
                <c:pt idx="3071">
                  <c:v>70000</c:v>
                </c:pt>
                <c:pt idx="3072">
                  <c:v>45000</c:v>
                </c:pt>
                <c:pt idx="3073">
                  <c:v>115000</c:v>
                </c:pt>
                <c:pt idx="3074">
                  <c:v>40000</c:v>
                </c:pt>
                <c:pt idx="3075">
                  <c:v>21000</c:v>
                </c:pt>
                <c:pt idx="3076">
                  <c:v>35000</c:v>
                </c:pt>
                <c:pt idx="3077">
                  <c:v>4000</c:v>
                </c:pt>
                <c:pt idx="3078">
                  <c:v>20000</c:v>
                </c:pt>
                <c:pt idx="3079">
                  <c:v>25000</c:v>
                </c:pt>
                <c:pt idx="3080">
                  <c:v>50000</c:v>
                </c:pt>
                <c:pt idx="3081">
                  <c:v>21000</c:v>
                </c:pt>
                <c:pt idx="3082">
                  <c:v>13000</c:v>
                </c:pt>
                <c:pt idx="3083">
                  <c:v>14500</c:v>
                </c:pt>
                <c:pt idx="3084">
                  <c:v>26000</c:v>
                </c:pt>
                <c:pt idx="3085">
                  <c:v>6500</c:v>
                </c:pt>
                <c:pt idx="3086">
                  <c:v>145000</c:v>
                </c:pt>
                <c:pt idx="3087">
                  <c:v>4000</c:v>
                </c:pt>
                <c:pt idx="3088">
                  <c:v>230000</c:v>
                </c:pt>
                <c:pt idx="3089">
                  <c:v>20000</c:v>
                </c:pt>
                <c:pt idx="3090">
                  <c:v>8000</c:v>
                </c:pt>
                <c:pt idx="3091">
                  <c:v>85000</c:v>
                </c:pt>
                <c:pt idx="3092">
                  <c:v>37000</c:v>
                </c:pt>
                <c:pt idx="3093">
                  <c:v>4000</c:v>
                </c:pt>
                <c:pt idx="3094">
                  <c:v>80000</c:v>
                </c:pt>
                <c:pt idx="3095">
                  <c:v>22000</c:v>
                </c:pt>
                <c:pt idx="3096">
                  <c:v>40000</c:v>
                </c:pt>
                <c:pt idx="3097">
                  <c:v>40000</c:v>
                </c:pt>
                <c:pt idx="3098">
                  <c:v>58000</c:v>
                </c:pt>
                <c:pt idx="3099">
                  <c:v>40000</c:v>
                </c:pt>
                <c:pt idx="3100">
                  <c:v>7000</c:v>
                </c:pt>
                <c:pt idx="3101">
                  <c:v>2000</c:v>
                </c:pt>
                <c:pt idx="3102">
                  <c:v>35000</c:v>
                </c:pt>
                <c:pt idx="3103">
                  <c:v>110000</c:v>
                </c:pt>
                <c:pt idx="3104">
                  <c:v>68000</c:v>
                </c:pt>
                <c:pt idx="3105">
                  <c:v>14000</c:v>
                </c:pt>
                <c:pt idx="3106">
                  <c:v>34000</c:v>
                </c:pt>
                <c:pt idx="3107">
                  <c:v>15000</c:v>
                </c:pt>
                <c:pt idx="3108">
                  <c:v>15000</c:v>
                </c:pt>
                <c:pt idx="3109">
                  <c:v>30000</c:v>
                </c:pt>
                <c:pt idx="3110">
                  <c:v>26000</c:v>
                </c:pt>
                <c:pt idx="3111">
                  <c:v>26000</c:v>
                </c:pt>
                <c:pt idx="3112">
                  <c:v>500</c:v>
                </c:pt>
                <c:pt idx="3113">
                  <c:v>35000</c:v>
                </c:pt>
                <c:pt idx="3114">
                  <c:v>20000</c:v>
                </c:pt>
                <c:pt idx="3115">
                  <c:v>87000</c:v>
                </c:pt>
                <c:pt idx="3116">
                  <c:v>7000</c:v>
                </c:pt>
                <c:pt idx="3117">
                  <c:v>24000</c:v>
                </c:pt>
                <c:pt idx="3118">
                  <c:v>92000</c:v>
                </c:pt>
                <c:pt idx="3119">
                  <c:v>60000</c:v>
                </c:pt>
                <c:pt idx="3120">
                  <c:v>70000</c:v>
                </c:pt>
                <c:pt idx="3121">
                  <c:v>225000</c:v>
                </c:pt>
                <c:pt idx="3122">
                  <c:v>60000</c:v>
                </c:pt>
                <c:pt idx="3123">
                  <c:v>27000</c:v>
                </c:pt>
                <c:pt idx="3124">
                  <c:v>30000</c:v>
                </c:pt>
                <c:pt idx="3125">
                  <c:v>17500</c:v>
                </c:pt>
                <c:pt idx="3126">
                  <c:v>13000</c:v>
                </c:pt>
                <c:pt idx="3127">
                  <c:v>18000</c:v>
                </c:pt>
                <c:pt idx="3128">
                  <c:v>9500</c:v>
                </c:pt>
                <c:pt idx="3129">
                  <c:v>13000</c:v>
                </c:pt>
                <c:pt idx="3130">
                  <c:v>22000</c:v>
                </c:pt>
                <c:pt idx="3131">
                  <c:v>6000</c:v>
                </c:pt>
                <c:pt idx="3132">
                  <c:v>200000</c:v>
                </c:pt>
                <c:pt idx="3133">
                  <c:v>7000</c:v>
                </c:pt>
                <c:pt idx="3134">
                  <c:v>29000</c:v>
                </c:pt>
                <c:pt idx="3135">
                  <c:v>25000</c:v>
                </c:pt>
                <c:pt idx="3136">
                  <c:v>40000</c:v>
                </c:pt>
                <c:pt idx="3137">
                  <c:v>30000</c:v>
                </c:pt>
                <c:pt idx="3138">
                  <c:v>1700</c:v>
                </c:pt>
                <c:pt idx="3139">
                  <c:v>73000</c:v>
                </c:pt>
                <c:pt idx="3140">
                  <c:v>50000</c:v>
                </c:pt>
                <c:pt idx="3141">
                  <c:v>28000</c:v>
                </c:pt>
                <c:pt idx="3142">
                  <c:v>6900</c:v>
                </c:pt>
                <c:pt idx="3143">
                  <c:v>35000</c:v>
                </c:pt>
                <c:pt idx="3144">
                  <c:v>55000</c:v>
                </c:pt>
                <c:pt idx="3145">
                  <c:v>10000</c:v>
                </c:pt>
                <c:pt idx="3146">
                  <c:v>15000</c:v>
                </c:pt>
                <c:pt idx="3147">
                  <c:v>65000</c:v>
                </c:pt>
                <c:pt idx="3148">
                  <c:v>23000</c:v>
                </c:pt>
                <c:pt idx="3149">
                  <c:v>30000</c:v>
                </c:pt>
                <c:pt idx="3150">
                  <c:v>36000</c:v>
                </c:pt>
                <c:pt idx="3151">
                  <c:v>14000</c:v>
                </c:pt>
                <c:pt idx="3152">
                  <c:v>3000</c:v>
                </c:pt>
                <c:pt idx="3153">
                  <c:v>4000</c:v>
                </c:pt>
                <c:pt idx="3154">
                  <c:v>37000</c:v>
                </c:pt>
                <c:pt idx="3155">
                  <c:v>40000</c:v>
                </c:pt>
                <c:pt idx="3156">
                  <c:v>210000</c:v>
                </c:pt>
                <c:pt idx="3157">
                  <c:v>25000</c:v>
                </c:pt>
                <c:pt idx="3158">
                  <c:v>65000</c:v>
                </c:pt>
                <c:pt idx="3159">
                  <c:v>20000</c:v>
                </c:pt>
                <c:pt idx="3160">
                  <c:v>65000</c:v>
                </c:pt>
                <c:pt idx="3161">
                  <c:v>26000</c:v>
                </c:pt>
                <c:pt idx="3162">
                  <c:v>12500</c:v>
                </c:pt>
                <c:pt idx="3163">
                  <c:v>28000</c:v>
                </c:pt>
                <c:pt idx="3164">
                  <c:v>35000</c:v>
                </c:pt>
                <c:pt idx="3165">
                  <c:v>7500</c:v>
                </c:pt>
                <c:pt idx="3166">
                  <c:v>13000</c:v>
                </c:pt>
                <c:pt idx="3167">
                  <c:v>12500</c:v>
                </c:pt>
                <c:pt idx="3168">
                  <c:v>20000</c:v>
                </c:pt>
                <c:pt idx="3169">
                  <c:v>30000</c:v>
                </c:pt>
                <c:pt idx="3170">
                  <c:v>22000</c:v>
                </c:pt>
                <c:pt idx="3171">
                  <c:v>170000</c:v>
                </c:pt>
                <c:pt idx="3172">
                  <c:v>20000</c:v>
                </c:pt>
                <c:pt idx="3173">
                  <c:v>28000</c:v>
                </c:pt>
                <c:pt idx="3174">
                  <c:v>10000</c:v>
                </c:pt>
                <c:pt idx="3175">
                  <c:v>20000</c:v>
                </c:pt>
                <c:pt idx="3176">
                  <c:v>30000</c:v>
                </c:pt>
                <c:pt idx="3177">
                  <c:v>15000</c:v>
                </c:pt>
                <c:pt idx="3178">
                  <c:v>30000</c:v>
                </c:pt>
                <c:pt idx="3179">
                  <c:v>30000</c:v>
                </c:pt>
                <c:pt idx="3180">
                  <c:v>7200</c:v>
                </c:pt>
                <c:pt idx="3181">
                  <c:v>140000</c:v>
                </c:pt>
                <c:pt idx="3182">
                  <c:v>80000</c:v>
                </c:pt>
                <c:pt idx="3183">
                  <c:v>20000</c:v>
                </c:pt>
                <c:pt idx="3184">
                  <c:v>17000</c:v>
                </c:pt>
                <c:pt idx="3185">
                  <c:v>16000</c:v>
                </c:pt>
                <c:pt idx="3186">
                  <c:v>9400</c:v>
                </c:pt>
                <c:pt idx="3187">
                  <c:v>8000</c:v>
                </c:pt>
                <c:pt idx="3188">
                  <c:v>17000</c:v>
                </c:pt>
                <c:pt idx="3189">
                  <c:v>30000</c:v>
                </c:pt>
                <c:pt idx="3190">
                  <c:v>17000</c:v>
                </c:pt>
                <c:pt idx="3191">
                  <c:v>17000</c:v>
                </c:pt>
                <c:pt idx="3192">
                  <c:v>5000</c:v>
                </c:pt>
                <c:pt idx="3193">
                  <c:v>10000</c:v>
                </c:pt>
                <c:pt idx="3194">
                  <c:v>10000</c:v>
                </c:pt>
                <c:pt idx="3195">
                  <c:v>2500</c:v>
                </c:pt>
                <c:pt idx="3196">
                  <c:v>6000</c:v>
                </c:pt>
                <c:pt idx="3197">
                  <c:v>22000</c:v>
                </c:pt>
                <c:pt idx="3198">
                  <c:v>20000</c:v>
                </c:pt>
                <c:pt idx="3199">
                  <c:v>16000</c:v>
                </c:pt>
                <c:pt idx="3200">
                  <c:v>35000</c:v>
                </c:pt>
                <c:pt idx="3201">
                  <c:v>18000</c:v>
                </c:pt>
                <c:pt idx="3202">
                  <c:v>125000</c:v>
                </c:pt>
                <c:pt idx="3203">
                  <c:v>125000</c:v>
                </c:pt>
                <c:pt idx="3204">
                  <c:v>45000</c:v>
                </c:pt>
                <c:pt idx="3205">
                  <c:v>53000</c:v>
                </c:pt>
                <c:pt idx="3206">
                  <c:v>13800</c:v>
                </c:pt>
                <c:pt idx="3207">
                  <c:v>170000</c:v>
                </c:pt>
                <c:pt idx="3208">
                  <c:v>50000</c:v>
                </c:pt>
                <c:pt idx="3209">
                  <c:v>13000</c:v>
                </c:pt>
                <c:pt idx="3210">
                  <c:v>190000</c:v>
                </c:pt>
                <c:pt idx="3211">
                  <c:v>5000</c:v>
                </c:pt>
                <c:pt idx="3212">
                  <c:v>5000</c:v>
                </c:pt>
                <c:pt idx="3213">
                  <c:v>11000</c:v>
                </c:pt>
                <c:pt idx="3214">
                  <c:v>55000</c:v>
                </c:pt>
                <c:pt idx="3215">
                  <c:v>13000</c:v>
                </c:pt>
                <c:pt idx="3216">
                  <c:v>28000</c:v>
                </c:pt>
                <c:pt idx="3217">
                  <c:v>500</c:v>
                </c:pt>
                <c:pt idx="3218">
                  <c:v>19000</c:v>
                </c:pt>
                <c:pt idx="3219">
                  <c:v>1800</c:v>
                </c:pt>
                <c:pt idx="3220">
                  <c:v>28000</c:v>
                </c:pt>
                <c:pt idx="3221">
                  <c:v>13200</c:v>
                </c:pt>
                <c:pt idx="3222">
                  <c:v>5000</c:v>
                </c:pt>
                <c:pt idx="3223">
                  <c:v>11000</c:v>
                </c:pt>
                <c:pt idx="3224">
                  <c:v>51000</c:v>
                </c:pt>
                <c:pt idx="3225">
                  <c:v>19000</c:v>
                </c:pt>
                <c:pt idx="3226">
                  <c:v>26000</c:v>
                </c:pt>
                <c:pt idx="3227">
                  <c:v>105000</c:v>
                </c:pt>
                <c:pt idx="3228">
                  <c:v>105000</c:v>
                </c:pt>
                <c:pt idx="3229">
                  <c:v>17000</c:v>
                </c:pt>
                <c:pt idx="3230">
                  <c:v>20000</c:v>
                </c:pt>
                <c:pt idx="3231">
                  <c:v>30000</c:v>
                </c:pt>
                <c:pt idx="3232">
                  <c:v>80000</c:v>
                </c:pt>
                <c:pt idx="3233">
                  <c:v>15000</c:v>
                </c:pt>
                <c:pt idx="3234">
                  <c:v>35000</c:v>
                </c:pt>
                <c:pt idx="3235">
                  <c:v>4500</c:v>
                </c:pt>
                <c:pt idx="3236">
                  <c:v>35000</c:v>
                </c:pt>
                <c:pt idx="3237">
                  <c:v>27500</c:v>
                </c:pt>
                <c:pt idx="3238">
                  <c:v>4000</c:v>
                </c:pt>
                <c:pt idx="3239">
                  <c:v>35000</c:v>
                </c:pt>
                <c:pt idx="3240">
                  <c:v>10000</c:v>
                </c:pt>
                <c:pt idx="3241">
                  <c:v>72000</c:v>
                </c:pt>
                <c:pt idx="3242">
                  <c:v>9000</c:v>
                </c:pt>
                <c:pt idx="3243">
                  <c:v>50000</c:v>
                </c:pt>
                <c:pt idx="3244">
                  <c:v>30000</c:v>
                </c:pt>
                <c:pt idx="3245">
                  <c:v>85000</c:v>
                </c:pt>
                <c:pt idx="3246">
                  <c:v>24000</c:v>
                </c:pt>
                <c:pt idx="3247">
                  <c:v>48000</c:v>
                </c:pt>
                <c:pt idx="3248">
                  <c:v>40000</c:v>
                </c:pt>
                <c:pt idx="3249">
                  <c:v>50000</c:v>
                </c:pt>
                <c:pt idx="3250">
                  <c:v>25000</c:v>
                </c:pt>
                <c:pt idx="3251">
                  <c:v>18000</c:v>
                </c:pt>
                <c:pt idx="3252">
                  <c:v>40000</c:v>
                </c:pt>
                <c:pt idx="3253">
                  <c:v>78000</c:v>
                </c:pt>
                <c:pt idx="3254">
                  <c:v>30250</c:v>
                </c:pt>
                <c:pt idx="3255">
                  <c:v>11000</c:v>
                </c:pt>
                <c:pt idx="3256">
                  <c:v>18000</c:v>
                </c:pt>
                <c:pt idx="3257">
                  <c:v>10000</c:v>
                </c:pt>
                <c:pt idx="3258">
                  <c:v>28000</c:v>
                </c:pt>
                <c:pt idx="3259">
                  <c:v>135000</c:v>
                </c:pt>
                <c:pt idx="3260">
                  <c:v>135000</c:v>
                </c:pt>
                <c:pt idx="3261">
                  <c:v>135000</c:v>
                </c:pt>
                <c:pt idx="3262">
                  <c:v>3500</c:v>
                </c:pt>
                <c:pt idx="3263">
                  <c:v>7000</c:v>
                </c:pt>
                <c:pt idx="3264">
                  <c:v>90000</c:v>
                </c:pt>
                <c:pt idx="3265">
                  <c:v>4800</c:v>
                </c:pt>
                <c:pt idx="3266">
                  <c:v>40000</c:v>
                </c:pt>
                <c:pt idx="3267">
                  <c:v>27000</c:v>
                </c:pt>
                <c:pt idx="3268">
                  <c:v>140000</c:v>
                </c:pt>
                <c:pt idx="3269">
                  <c:v>75000</c:v>
                </c:pt>
                <c:pt idx="3270">
                  <c:v>85000</c:v>
                </c:pt>
                <c:pt idx="3271">
                  <c:v>12000</c:v>
                </c:pt>
                <c:pt idx="3272">
                  <c:v>120000</c:v>
                </c:pt>
                <c:pt idx="3273">
                  <c:v>20000</c:v>
                </c:pt>
                <c:pt idx="3274">
                  <c:v>28000</c:v>
                </c:pt>
                <c:pt idx="3275">
                  <c:v>16500</c:v>
                </c:pt>
                <c:pt idx="3276">
                  <c:v>45000</c:v>
                </c:pt>
                <c:pt idx="3277">
                  <c:v>45000</c:v>
                </c:pt>
                <c:pt idx="3278">
                  <c:v>55000</c:v>
                </c:pt>
                <c:pt idx="3279">
                  <c:v>180000</c:v>
                </c:pt>
                <c:pt idx="3280">
                  <c:v>75000</c:v>
                </c:pt>
                <c:pt idx="3281">
                  <c:v>40000</c:v>
                </c:pt>
                <c:pt idx="3282">
                  <c:v>35000</c:v>
                </c:pt>
                <c:pt idx="3283">
                  <c:v>400</c:v>
                </c:pt>
                <c:pt idx="3284">
                  <c:v>60000</c:v>
                </c:pt>
                <c:pt idx="3285">
                  <c:v>20000</c:v>
                </c:pt>
                <c:pt idx="3286">
                  <c:v>8000</c:v>
                </c:pt>
                <c:pt idx="3287">
                  <c:v>13000</c:v>
                </c:pt>
                <c:pt idx="3288">
                  <c:v>80000</c:v>
                </c:pt>
                <c:pt idx="3289">
                  <c:v>12000</c:v>
                </c:pt>
                <c:pt idx="3290">
                  <c:v>12000</c:v>
                </c:pt>
                <c:pt idx="3291">
                  <c:v>15000</c:v>
                </c:pt>
                <c:pt idx="3292">
                  <c:v>30000</c:v>
                </c:pt>
                <c:pt idx="3293">
                  <c:v>45000</c:v>
                </c:pt>
                <c:pt idx="3294">
                  <c:v>5500</c:v>
                </c:pt>
                <c:pt idx="3295">
                  <c:v>30000</c:v>
                </c:pt>
                <c:pt idx="3296">
                  <c:v>150000</c:v>
                </c:pt>
                <c:pt idx="3297">
                  <c:v>63000</c:v>
                </c:pt>
                <c:pt idx="3298">
                  <c:v>3000</c:v>
                </c:pt>
                <c:pt idx="3299">
                  <c:v>110000</c:v>
                </c:pt>
                <c:pt idx="3300">
                  <c:v>19000</c:v>
                </c:pt>
                <c:pt idx="3301">
                  <c:v>60000</c:v>
                </c:pt>
                <c:pt idx="3302">
                  <c:v>35000</c:v>
                </c:pt>
                <c:pt idx="3303">
                  <c:v>26000</c:v>
                </c:pt>
                <c:pt idx="3304">
                  <c:v>75000</c:v>
                </c:pt>
                <c:pt idx="3305">
                  <c:v>48000</c:v>
                </c:pt>
                <c:pt idx="3306">
                  <c:v>20000</c:v>
                </c:pt>
                <c:pt idx="3307">
                  <c:v>25000</c:v>
                </c:pt>
                <c:pt idx="3308">
                  <c:v>45000</c:v>
                </c:pt>
                <c:pt idx="3309">
                  <c:v>75000</c:v>
                </c:pt>
                <c:pt idx="3310">
                  <c:v>5000</c:v>
                </c:pt>
                <c:pt idx="3311">
                  <c:v>42000</c:v>
                </c:pt>
                <c:pt idx="3312">
                  <c:v>10000</c:v>
                </c:pt>
                <c:pt idx="3313">
                  <c:v>10800</c:v>
                </c:pt>
                <c:pt idx="3314">
                  <c:v>11500</c:v>
                </c:pt>
                <c:pt idx="3315">
                  <c:v>60000</c:v>
                </c:pt>
                <c:pt idx="3316">
                  <c:v>35000</c:v>
                </c:pt>
                <c:pt idx="3317">
                  <c:v>35000</c:v>
                </c:pt>
                <c:pt idx="3318">
                  <c:v>35000</c:v>
                </c:pt>
                <c:pt idx="3319">
                  <c:v>24000</c:v>
                </c:pt>
                <c:pt idx="3320">
                  <c:v>25000</c:v>
                </c:pt>
                <c:pt idx="3321">
                  <c:v>15000</c:v>
                </c:pt>
                <c:pt idx="3322">
                  <c:v>30000</c:v>
                </c:pt>
                <c:pt idx="3323">
                  <c:v>55000</c:v>
                </c:pt>
                <c:pt idx="3324">
                  <c:v>9800</c:v>
                </c:pt>
                <c:pt idx="3325">
                  <c:v>300</c:v>
                </c:pt>
                <c:pt idx="3326">
                  <c:v>300</c:v>
                </c:pt>
                <c:pt idx="3327">
                  <c:v>70000</c:v>
                </c:pt>
                <c:pt idx="3328">
                  <c:v>30000</c:v>
                </c:pt>
                <c:pt idx="3329">
                  <c:v>19000</c:v>
                </c:pt>
                <c:pt idx="3330">
                  <c:v>18000</c:v>
                </c:pt>
                <c:pt idx="3331">
                  <c:v>25000</c:v>
                </c:pt>
                <c:pt idx="3332">
                  <c:v>45000</c:v>
                </c:pt>
                <c:pt idx="3333">
                  <c:v>13000</c:v>
                </c:pt>
                <c:pt idx="3334">
                  <c:v>45000</c:v>
                </c:pt>
                <c:pt idx="3335">
                  <c:v>35000</c:v>
                </c:pt>
                <c:pt idx="3336">
                  <c:v>31500</c:v>
                </c:pt>
                <c:pt idx="3337">
                  <c:v>48000</c:v>
                </c:pt>
                <c:pt idx="3338">
                  <c:v>20000</c:v>
                </c:pt>
                <c:pt idx="3339">
                  <c:v>14000</c:v>
                </c:pt>
                <c:pt idx="3340">
                  <c:v>70000</c:v>
                </c:pt>
                <c:pt idx="3341">
                  <c:v>38000</c:v>
                </c:pt>
                <c:pt idx="3342">
                  <c:v>40000</c:v>
                </c:pt>
                <c:pt idx="3343">
                  <c:v>9500</c:v>
                </c:pt>
                <c:pt idx="3344">
                  <c:v>6500</c:v>
                </c:pt>
                <c:pt idx="3345">
                  <c:v>80000</c:v>
                </c:pt>
                <c:pt idx="3346">
                  <c:v>17000</c:v>
                </c:pt>
                <c:pt idx="3347">
                  <c:v>6500</c:v>
                </c:pt>
                <c:pt idx="3348">
                  <c:v>3000</c:v>
                </c:pt>
                <c:pt idx="3349">
                  <c:v>32000</c:v>
                </c:pt>
                <c:pt idx="3350">
                  <c:v>4500</c:v>
                </c:pt>
                <c:pt idx="3351">
                  <c:v>35000</c:v>
                </c:pt>
                <c:pt idx="3352">
                  <c:v>100000</c:v>
                </c:pt>
                <c:pt idx="3353">
                  <c:v>45000</c:v>
                </c:pt>
                <c:pt idx="3354">
                  <c:v>17000</c:v>
                </c:pt>
                <c:pt idx="3355">
                  <c:v>135000</c:v>
                </c:pt>
                <c:pt idx="3356">
                  <c:v>58000</c:v>
                </c:pt>
                <c:pt idx="3357">
                  <c:v>13000</c:v>
                </c:pt>
                <c:pt idx="3358">
                  <c:v>6000</c:v>
                </c:pt>
                <c:pt idx="3359">
                  <c:v>5000</c:v>
                </c:pt>
                <c:pt idx="3360">
                  <c:v>15000</c:v>
                </c:pt>
                <c:pt idx="3361">
                  <c:v>40000</c:v>
                </c:pt>
                <c:pt idx="3362">
                  <c:v>60000</c:v>
                </c:pt>
                <c:pt idx="3363">
                  <c:v>25000</c:v>
                </c:pt>
                <c:pt idx="3364">
                  <c:v>55000</c:v>
                </c:pt>
                <c:pt idx="3365">
                  <c:v>30000</c:v>
                </c:pt>
                <c:pt idx="3366">
                  <c:v>70000</c:v>
                </c:pt>
                <c:pt idx="3367">
                  <c:v>130000</c:v>
                </c:pt>
                <c:pt idx="3368">
                  <c:v>55000</c:v>
                </c:pt>
                <c:pt idx="3369">
                  <c:v>32000</c:v>
                </c:pt>
                <c:pt idx="3370">
                  <c:v>80000</c:v>
                </c:pt>
                <c:pt idx="3371">
                  <c:v>50000</c:v>
                </c:pt>
                <c:pt idx="3372">
                  <c:v>40000</c:v>
                </c:pt>
                <c:pt idx="3373">
                  <c:v>8000</c:v>
                </c:pt>
                <c:pt idx="3374">
                  <c:v>140000</c:v>
                </c:pt>
                <c:pt idx="3375">
                  <c:v>68000</c:v>
                </c:pt>
                <c:pt idx="3376">
                  <c:v>65000</c:v>
                </c:pt>
                <c:pt idx="3377">
                  <c:v>24000</c:v>
                </c:pt>
                <c:pt idx="3378">
                  <c:v>65000</c:v>
                </c:pt>
                <c:pt idx="3379">
                  <c:v>40000</c:v>
                </c:pt>
                <c:pt idx="3380">
                  <c:v>38000</c:v>
                </c:pt>
                <c:pt idx="3381">
                  <c:v>30000</c:v>
                </c:pt>
                <c:pt idx="3382">
                  <c:v>12000</c:v>
                </c:pt>
                <c:pt idx="3383">
                  <c:v>76000</c:v>
                </c:pt>
                <c:pt idx="3384">
                  <c:v>35000</c:v>
                </c:pt>
                <c:pt idx="3385">
                  <c:v>14800</c:v>
                </c:pt>
                <c:pt idx="3386">
                  <c:v>25000</c:v>
                </c:pt>
                <c:pt idx="3387">
                  <c:v>26000</c:v>
                </c:pt>
                <c:pt idx="3388">
                  <c:v>6000</c:v>
                </c:pt>
                <c:pt idx="3389">
                  <c:v>20000</c:v>
                </c:pt>
                <c:pt idx="3390">
                  <c:v>4900</c:v>
                </c:pt>
                <c:pt idx="3391">
                  <c:v>27000</c:v>
                </c:pt>
                <c:pt idx="3392">
                  <c:v>8000</c:v>
                </c:pt>
                <c:pt idx="3393">
                  <c:v>250000</c:v>
                </c:pt>
                <c:pt idx="3394">
                  <c:v>23600</c:v>
                </c:pt>
                <c:pt idx="3395">
                  <c:v>55000</c:v>
                </c:pt>
                <c:pt idx="3396">
                  <c:v>30000</c:v>
                </c:pt>
                <c:pt idx="3397">
                  <c:v>135000</c:v>
                </c:pt>
                <c:pt idx="3398">
                  <c:v>1000</c:v>
                </c:pt>
                <c:pt idx="3399">
                  <c:v>25000</c:v>
                </c:pt>
                <c:pt idx="3400">
                  <c:v>185000</c:v>
                </c:pt>
                <c:pt idx="3401">
                  <c:v>18000</c:v>
                </c:pt>
                <c:pt idx="3402">
                  <c:v>165000</c:v>
                </c:pt>
                <c:pt idx="3403">
                  <c:v>1500</c:v>
                </c:pt>
                <c:pt idx="3404">
                  <c:v>12000</c:v>
                </c:pt>
                <c:pt idx="3405">
                  <c:v>15600</c:v>
                </c:pt>
                <c:pt idx="3406">
                  <c:v>75000</c:v>
                </c:pt>
                <c:pt idx="3407">
                  <c:v>12000</c:v>
                </c:pt>
                <c:pt idx="3408">
                  <c:v>10000</c:v>
                </c:pt>
                <c:pt idx="3409">
                  <c:v>5500</c:v>
                </c:pt>
                <c:pt idx="3410">
                  <c:v>10000</c:v>
                </c:pt>
                <c:pt idx="3411">
                  <c:v>28000</c:v>
                </c:pt>
                <c:pt idx="3412">
                  <c:v>17000</c:v>
                </c:pt>
                <c:pt idx="3413">
                  <c:v>12000</c:v>
                </c:pt>
                <c:pt idx="3414">
                  <c:v>90000</c:v>
                </c:pt>
                <c:pt idx="3415">
                  <c:v>25000</c:v>
                </c:pt>
                <c:pt idx="3416">
                  <c:v>80000</c:v>
                </c:pt>
                <c:pt idx="3417">
                  <c:v>15000</c:v>
                </c:pt>
                <c:pt idx="3418">
                  <c:v>40000</c:v>
                </c:pt>
                <c:pt idx="3419">
                  <c:v>1200</c:v>
                </c:pt>
                <c:pt idx="3420">
                  <c:v>40000</c:v>
                </c:pt>
                <c:pt idx="3421">
                  <c:v>60000</c:v>
                </c:pt>
                <c:pt idx="3422">
                  <c:v>54000</c:v>
                </c:pt>
                <c:pt idx="3423">
                  <c:v>65000</c:v>
                </c:pt>
                <c:pt idx="3424">
                  <c:v>9000</c:v>
                </c:pt>
                <c:pt idx="3425">
                  <c:v>25000</c:v>
                </c:pt>
                <c:pt idx="3426">
                  <c:v>17000</c:v>
                </c:pt>
                <c:pt idx="3427">
                  <c:v>40000</c:v>
                </c:pt>
                <c:pt idx="3428">
                  <c:v>25000</c:v>
                </c:pt>
                <c:pt idx="3429">
                  <c:v>25000</c:v>
                </c:pt>
                <c:pt idx="3430">
                  <c:v>20000</c:v>
                </c:pt>
                <c:pt idx="3431">
                  <c:v>40000</c:v>
                </c:pt>
                <c:pt idx="3432">
                  <c:v>37000</c:v>
                </c:pt>
                <c:pt idx="3433">
                  <c:v>17000</c:v>
                </c:pt>
                <c:pt idx="3434">
                  <c:v>150000</c:v>
                </c:pt>
                <c:pt idx="3435">
                  <c:v>100000</c:v>
                </c:pt>
                <c:pt idx="3436">
                  <c:v>30000</c:v>
                </c:pt>
                <c:pt idx="3437">
                  <c:v>20000</c:v>
                </c:pt>
                <c:pt idx="3438">
                  <c:v>40000</c:v>
                </c:pt>
                <c:pt idx="3439">
                  <c:v>45000</c:v>
                </c:pt>
                <c:pt idx="3440">
                  <c:v>50000</c:v>
                </c:pt>
                <c:pt idx="3441">
                  <c:v>14000</c:v>
                </c:pt>
                <c:pt idx="3442">
                  <c:v>31000</c:v>
                </c:pt>
                <c:pt idx="3443">
                  <c:v>14600</c:v>
                </c:pt>
                <c:pt idx="3444">
                  <c:v>150000</c:v>
                </c:pt>
                <c:pt idx="3445">
                  <c:v>80000</c:v>
                </c:pt>
                <c:pt idx="3446">
                  <c:v>150000</c:v>
                </c:pt>
                <c:pt idx="3447">
                  <c:v>45000</c:v>
                </c:pt>
                <c:pt idx="3448">
                  <c:v>15000</c:v>
                </c:pt>
                <c:pt idx="3449">
                  <c:v>40000</c:v>
                </c:pt>
                <c:pt idx="3450">
                  <c:v>56000</c:v>
                </c:pt>
                <c:pt idx="3451">
                  <c:v>61000</c:v>
                </c:pt>
                <c:pt idx="3452">
                  <c:v>6000</c:v>
                </c:pt>
                <c:pt idx="3453">
                  <c:v>165000</c:v>
                </c:pt>
                <c:pt idx="3454">
                  <c:v>12000</c:v>
                </c:pt>
                <c:pt idx="3455">
                  <c:v>75000</c:v>
                </c:pt>
                <c:pt idx="3456">
                  <c:v>26000</c:v>
                </c:pt>
                <c:pt idx="3457">
                  <c:v>65000</c:v>
                </c:pt>
                <c:pt idx="3458">
                  <c:v>15000</c:v>
                </c:pt>
                <c:pt idx="3459">
                  <c:v>10000</c:v>
                </c:pt>
                <c:pt idx="3460">
                  <c:v>52000</c:v>
                </c:pt>
                <c:pt idx="3461">
                  <c:v>140000</c:v>
                </c:pt>
                <c:pt idx="3462">
                  <c:v>25000</c:v>
                </c:pt>
                <c:pt idx="3463">
                  <c:v>75000</c:v>
                </c:pt>
                <c:pt idx="3464">
                  <c:v>5000</c:v>
                </c:pt>
                <c:pt idx="3465">
                  <c:v>17000</c:v>
                </c:pt>
                <c:pt idx="3466">
                  <c:v>12000</c:v>
                </c:pt>
                <c:pt idx="3467">
                  <c:v>75000</c:v>
                </c:pt>
                <c:pt idx="3468">
                  <c:v>10000</c:v>
                </c:pt>
                <c:pt idx="3469">
                  <c:v>13000</c:v>
                </c:pt>
                <c:pt idx="3470">
                  <c:v>62000</c:v>
                </c:pt>
                <c:pt idx="3471">
                  <c:v>20000</c:v>
                </c:pt>
                <c:pt idx="3472">
                  <c:v>20000</c:v>
                </c:pt>
                <c:pt idx="3473">
                  <c:v>5000</c:v>
                </c:pt>
                <c:pt idx="3474">
                  <c:v>12000</c:v>
                </c:pt>
                <c:pt idx="3475">
                  <c:v>2300</c:v>
                </c:pt>
                <c:pt idx="3476">
                  <c:v>27000</c:v>
                </c:pt>
                <c:pt idx="3477">
                  <c:v>180000</c:v>
                </c:pt>
                <c:pt idx="3478">
                  <c:v>3000</c:v>
                </c:pt>
                <c:pt idx="3479">
                  <c:v>60000</c:v>
                </c:pt>
                <c:pt idx="3480">
                  <c:v>140000</c:v>
                </c:pt>
                <c:pt idx="3481">
                  <c:v>125000</c:v>
                </c:pt>
                <c:pt idx="3482">
                  <c:v>45000</c:v>
                </c:pt>
                <c:pt idx="3483">
                  <c:v>8000</c:v>
                </c:pt>
                <c:pt idx="3484">
                  <c:v>45000</c:v>
                </c:pt>
                <c:pt idx="3485">
                  <c:v>125000</c:v>
                </c:pt>
                <c:pt idx="3486">
                  <c:v>48000</c:v>
                </c:pt>
                <c:pt idx="3487">
                  <c:v>40000</c:v>
                </c:pt>
                <c:pt idx="3488">
                  <c:v>9000</c:v>
                </c:pt>
                <c:pt idx="3489">
                  <c:v>20000</c:v>
                </c:pt>
                <c:pt idx="3490">
                  <c:v>31000</c:v>
                </c:pt>
                <c:pt idx="3491">
                  <c:v>100000</c:v>
                </c:pt>
                <c:pt idx="3492">
                  <c:v>12000</c:v>
                </c:pt>
                <c:pt idx="3493">
                  <c:v>85000</c:v>
                </c:pt>
                <c:pt idx="3494">
                  <c:v>23000</c:v>
                </c:pt>
                <c:pt idx="3495">
                  <c:v>145000</c:v>
                </c:pt>
                <c:pt idx="3496">
                  <c:v>20000</c:v>
                </c:pt>
                <c:pt idx="3497">
                  <c:v>25000</c:v>
                </c:pt>
                <c:pt idx="3498">
                  <c:v>17000</c:v>
                </c:pt>
                <c:pt idx="3499">
                  <c:v>17000</c:v>
                </c:pt>
                <c:pt idx="3500">
                  <c:v>26000</c:v>
                </c:pt>
                <c:pt idx="3501">
                  <c:v>75000</c:v>
                </c:pt>
                <c:pt idx="3502">
                  <c:v>60000</c:v>
                </c:pt>
                <c:pt idx="3503">
                  <c:v>80000</c:v>
                </c:pt>
                <c:pt idx="3504">
                  <c:v>85000</c:v>
                </c:pt>
                <c:pt idx="3505">
                  <c:v>125000</c:v>
                </c:pt>
                <c:pt idx="3506">
                  <c:v>125000</c:v>
                </c:pt>
                <c:pt idx="3507">
                  <c:v>10700</c:v>
                </c:pt>
                <c:pt idx="3508">
                  <c:v>10700</c:v>
                </c:pt>
                <c:pt idx="3509">
                  <c:v>225000</c:v>
                </c:pt>
                <c:pt idx="3510">
                  <c:v>95000</c:v>
                </c:pt>
                <c:pt idx="3511">
                  <c:v>120000</c:v>
                </c:pt>
                <c:pt idx="3512">
                  <c:v>52000</c:v>
                </c:pt>
                <c:pt idx="3513">
                  <c:v>18500</c:v>
                </c:pt>
                <c:pt idx="3514">
                  <c:v>33000</c:v>
                </c:pt>
                <c:pt idx="3515">
                  <c:v>70000</c:v>
                </c:pt>
                <c:pt idx="3516">
                  <c:v>40000</c:v>
                </c:pt>
                <c:pt idx="3517">
                  <c:v>12000</c:v>
                </c:pt>
                <c:pt idx="3518">
                  <c:v>11000</c:v>
                </c:pt>
                <c:pt idx="3519">
                  <c:v>11000</c:v>
                </c:pt>
                <c:pt idx="3520">
                  <c:v>34000</c:v>
                </c:pt>
                <c:pt idx="3521">
                  <c:v>200000</c:v>
                </c:pt>
                <c:pt idx="3522">
                  <c:v>25000</c:v>
                </c:pt>
                <c:pt idx="3523">
                  <c:v>22000</c:v>
                </c:pt>
                <c:pt idx="3524">
                  <c:v>40000</c:v>
                </c:pt>
                <c:pt idx="3525">
                  <c:v>10000</c:v>
                </c:pt>
                <c:pt idx="3526">
                  <c:v>14000</c:v>
                </c:pt>
                <c:pt idx="3527">
                  <c:v>17000</c:v>
                </c:pt>
                <c:pt idx="3528">
                  <c:v>84000</c:v>
                </c:pt>
                <c:pt idx="3529">
                  <c:v>8000</c:v>
                </c:pt>
                <c:pt idx="3530">
                  <c:v>32000</c:v>
                </c:pt>
                <c:pt idx="3531">
                  <c:v>10000</c:v>
                </c:pt>
                <c:pt idx="3532">
                  <c:v>30000</c:v>
                </c:pt>
                <c:pt idx="3533">
                  <c:v>70000</c:v>
                </c:pt>
                <c:pt idx="3534">
                  <c:v>37000</c:v>
                </c:pt>
                <c:pt idx="3535">
                  <c:v>145000</c:v>
                </c:pt>
                <c:pt idx="3536">
                  <c:v>8200</c:v>
                </c:pt>
                <c:pt idx="3537">
                  <c:v>32000</c:v>
                </c:pt>
                <c:pt idx="3538">
                  <c:v>71500</c:v>
                </c:pt>
                <c:pt idx="3539">
                  <c:v>100000</c:v>
                </c:pt>
                <c:pt idx="3540">
                  <c:v>165000</c:v>
                </c:pt>
                <c:pt idx="3541">
                  <c:v>52000</c:v>
                </c:pt>
                <c:pt idx="3542">
                  <c:v>38000</c:v>
                </c:pt>
                <c:pt idx="3543">
                  <c:v>42000</c:v>
                </c:pt>
                <c:pt idx="3544">
                  <c:v>22000</c:v>
                </c:pt>
                <c:pt idx="3545">
                  <c:v>2280</c:v>
                </c:pt>
                <c:pt idx="3546">
                  <c:v>20000</c:v>
                </c:pt>
                <c:pt idx="3547">
                  <c:v>35000</c:v>
                </c:pt>
                <c:pt idx="3548">
                  <c:v>54000</c:v>
                </c:pt>
                <c:pt idx="3549">
                  <c:v>35000</c:v>
                </c:pt>
                <c:pt idx="3550">
                  <c:v>80000</c:v>
                </c:pt>
                <c:pt idx="3551">
                  <c:v>73000</c:v>
                </c:pt>
                <c:pt idx="3552">
                  <c:v>25000</c:v>
                </c:pt>
                <c:pt idx="3553">
                  <c:v>10000</c:v>
                </c:pt>
                <c:pt idx="3554">
                  <c:v>38000</c:v>
                </c:pt>
                <c:pt idx="3555">
                  <c:v>41000</c:v>
                </c:pt>
                <c:pt idx="3556">
                  <c:v>6500</c:v>
                </c:pt>
                <c:pt idx="3557">
                  <c:v>50000</c:v>
                </c:pt>
                <c:pt idx="3558">
                  <c:v>48000</c:v>
                </c:pt>
                <c:pt idx="3559">
                  <c:v>82000</c:v>
                </c:pt>
                <c:pt idx="3560">
                  <c:v>50000</c:v>
                </c:pt>
                <c:pt idx="3561">
                  <c:v>24000</c:v>
                </c:pt>
                <c:pt idx="3562">
                  <c:v>30000</c:v>
                </c:pt>
                <c:pt idx="3563">
                  <c:v>4500</c:v>
                </c:pt>
                <c:pt idx="3564">
                  <c:v>60000</c:v>
                </c:pt>
                <c:pt idx="3565">
                  <c:v>16000</c:v>
                </c:pt>
                <c:pt idx="3566">
                  <c:v>50000</c:v>
                </c:pt>
                <c:pt idx="3567">
                  <c:v>18000</c:v>
                </c:pt>
                <c:pt idx="3568">
                  <c:v>14000</c:v>
                </c:pt>
                <c:pt idx="3569">
                  <c:v>24000</c:v>
                </c:pt>
                <c:pt idx="3570">
                  <c:v>35000</c:v>
                </c:pt>
                <c:pt idx="3571">
                  <c:v>6500</c:v>
                </c:pt>
                <c:pt idx="3572">
                  <c:v>150000</c:v>
                </c:pt>
                <c:pt idx="3573">
                  <c:v>50000</c:v>
                </c:pt>
                <c:pt idx="3574">
                  <c:v>13000</c:v>
                </c:pt>
                <c:pt idx="3575">
                  <c:v>30000</c:v>
                </c:pt>
                <c:pt idx="3576">
                  <c:v>40000</c:v>
                </c:pt>
                <c:pt idx="3577">
                  <c:v>258000</c:v>
                </c:pt>
                <c:pt idx="3578">
                  <c:v>258000</c:v>
                </c:pt>
                <c:pt idx="3579">
                  <c:v>5000</c:v>
                </c:pt>
                <c:pt idx="3580">
                  <c:v>15000</c:v>
                </c:pt>
                <c:pt idx="3581">
                  <c:v>55000</c:v>
                </c:pt>
                <c:pt idx="3582">
                  <c:v>60000</c:v>
                </c:pt>
                <c:pt idx="3583">
                  <c:v>12000</c:v>
                </c:pt>
                <c:pt idx="3584">
                  <c:v>26000</c:v>
                </c:pt>
                <c:pt idx="3585">
                  <c:v>16400</c:v>
                </c:pt>
                <c:pt idx="3586">
                  <c:v>17000</c:v>
                </c:pt>
                <c:pt idx="3587">
                  <c:v>12000</c:v>
                </c:pt>
                <c:pt idx="3588">
                  <c:v>11000</c:v>
                </c:pt>
                <c:pt idx="3589">
                  <c:v>3500</c:v>
                </c:pt>
                <c:pt idx="3590">
                  <c:v>100000</c:v>
                </c:pt>
                <c:pt idx="3591">
                  <c:v>100000</c:v>
                </c:pt>
                <c:pt idx="3592">
                  <c:v>250000</c:v>
                </c:pt>
                <c:pt idx="3593">
                  <c:v>20000</c:v>
                </c:pt>
                <c:pt idx="3594">
                  <c:v>46000</c:v>
                </c:pt>
                <c:pt idx="3595">
                  <c:v>2600</c:v>
                </c:pt>
                <c:pt idx="3596">
                  <c:v>3000</c:v>
                </c:pt>
                <c:pt idx="3597">
                  <c:v>80000</c:v>
                </c:pt>
                <c:pt idx="3598">
                  <c:v>70000</c:v>
                </c:pt>
                <c:pt idx="3599">
                  <c:v>75000</c:v>
                </c:pt>
                <c:pt idx="3600">
                  <c:v>35000</c:v>
                </c:pt>
                <c:pt idx="3601">
                  <c:v>8000</c:v>
                </c:pt>
                <c:pt idx="3602">
                  <c:v>8000</c:v>
                </c:pt>
                <c:pt idx="3603">
                  <c:v>80000</c:v>
                </c:pt>
                <c:pt idx="3604">
                  <c:v>20000</c:v>
                </c:pt>
                <c:pt idx="3605">
                  <c:v>4000</c:v>
                </c:pt>
                <c:pt idx="3606">
                  <c:v>60000</c:v>
                </c:pt>
                <c:pt idx="3607">
                  <c:v>26000</c:v>
                </c:pt>
                <c:pt idx="3608">
                  <c:v>2800</c:v>
                </c:pt>
                <c:pt idx="3609">
                  <c:v>93000</c:v>
                </c:pt>
                <c:pt idx="3610">
                  <c:v>100000</c:v>
                </c:pt>
                <c:pt idx="3611">
                  <c:v>26000</c:v>
                </c:pt>
                <c:pt idx="3612">
                  <c:v>103000</c:v>
                </c:pt>
                <c:pt idx="3613">
                  <c:v>25000</c:v>
                </c:pt>
                <c:pt idx="3614">
                  <c:v>125000</c:v>
                </c:pt>
                <c:pt idx="3615">
                  <c:v>50000</c:v>
                </c:pt>
                <c:pt idx="3616">
                  <c:v>40000</c:v>
                </c:pt>
                <c:pt idx="3617">
                  <c:v>130000</c:v>
                </c:pt>
                <c:pt idx="3618">
                  <c:v>45000</c:v>
                </c:pt>
                <c:pt idx="3619">
                  <c:v>30000</c:v>
                </c:pt>
                <c:pt idx="3620">
                  <c:v>30000</c:v>
                </c:pt>
                <c:pt idx="3621">
                  <c:v>75000</c:v>
                </c:pt>
                <c:pt idx="3622">
                  <c:v>40000</c:v>
                </c:pt>
                <c:pt idx="3623">
                  <c:v>55000</c:v>
                </c:pt>
                <c:pt idx="3624">
                  <c:v>30000</c:v>
                </c:pt>
                <c:pt idx="3625">
                  <c:v>14400</c:v>
                </c:pt>
                <c:pt idx="3626">
                  <c:v>15000</c:v>
                </c:pt>
                <c:pt idx="3627">
                  <c:v>30000</c:v>
                </c:pt>
                <c:pt idx="3628">
                  <c:v>85000</c:v>
                </c:pt>
                <c:pt idx="3629">
                  <c:v>61000</c:v>
                </c:pt>
                <c:pt idx="3630">
                  <c:v>15000</c:v>
                </c:pt>
                <c:pt idx="3631">
                  <c:v>93000</c:v>
                </c:pt>
                <c:pt idx="3632">
                  <c:v>74000</c:v>
                </c:pt>
                <c:pt idx="3633">
                  <c:v>38000</c:v>
                </c:pt>
                <c:pt idx="3634">
                  <c:v>80000</c:v>
                </c:pt>
                <c:pt idx="3635">
                  <c:v>35000</c:v>
                </c:pt>
                <c:pt idx="3636">
                  <c:v>170000</c:v>
                </c:pt>
                <c:pt idx="3637">
                  <c:v>125000</c:v>
                </c:pt>
                <c:pt idx="3638">
                  <c:v>11000</c:v>
                </c:pt>
                <c:pt idx="3639">
                  <c:v>4000</c:v>
                </c:pt>
                <c:pt idx="3640">
                  <c:v>28000</c:v>
                </c:pt>
                <c:pt idx="3641">
                  <c:v>44500</c:v>
                </c:pt>
                <c:pt idx="3642">
                  <c:v>52000</c:v>
                </c:pt>
                <c:pt idx="3643">
                  <c:v>30000</c:v>
                </c:pt>
                <c:pt idx="3644">
                  <c:v>125000</c:v>
                </c:pt>
                <c:pt idx="3645">
                  <c:v>15800</c:v>
                </c:pt>
                <c:pt idx="3646">
                  <c:v>13000</c:v>
                </c:pt>
                <c:pt idx="3647">
                  <c:v>20000</c:v>
                </c:pt>
                <c:pt idx="3648">
                  <c:v>20000</c:v>
                </c:pt>
                <c:pt idx="3649">
                  <c:v>45000</c:v>
                </c:pt>
                <c:pt idx="3650">
                  <c:v>30000</c:v>
                </c:pt>
                <c:pt idx="3651">
                  <c:v>25000</c:v>
                </c:pt>
                <c:pt idx="3652">
                  <c:v>6000</c:v>
                </c:pt>
                <c:pt idx="3653">
                  <c:v>6000</c:v>
                </c:pt>
                <c:pt idx="3654">
                  <c:v>42000</c:v>
                </c:pt>
                <c:pt idx="3655">
                  <c:v>15000</c:v>
                </c:pt>
                <c:pt idx="3656">
                  <c:v>25000</c:v>
                </c:pt>
                <c:pt idx="3657">
                  <c:v>18000</c:v>
                </c:pt>
                <c:pt idx="3658">
                  <c:v>20000</c:v>
                </c:pt>
                <c:pt idx="3659">
                  <c:v>50000</c:v>
                </c:pt>
                <c:pt idx="3660">
                  <c:v>100000</c:v>
                </c:pt>
                <c:pt idx="3661">
                  <c:v>85000</c:v>
                </c:pt>
                <c:pt idx="3662">
                  <c:v>40000</c:v>
                </c:pt>
                <c:pt idx="3663">
                  <c:v>5000</c:v>
                </c:pt>
                <c:pt idx="3664">
                  <c:v>7500</c:v>
                </c:pt>
                <c:pt idx="3665">
                  <c:v>35000</c:v>
                </c:pt>
                <c:pt idx="3666">
                  <c:v>33000</c:v>
                </c:pt>
                <c:pt idx="3667">
                  <c:v>8000</c:v>
                </c:pt>
                <c:pt idx="3668">
                  <c:v>10000</c:v>
                </c:pt>
                <c:pt idx="3669">
                  <c:v>50000</c:v>
                </c:pt>
                <c:pt idx="3670">
                  <c:v>11000</c:v>
                </c:pt>
                <c:pt idx="3671">
                  <c:v>80000</c:v>
                </c:pt>
                <c:pt idx="3672">
                  <c:v>75000</c:v>
                </c:pt>
                <c:pt idx="3673">
                  <c:v>40000</c:v>
                </c:pt>
                <c:pt idx="3674">
                  <c:v>20000</c:v>
                </c:pt>
                <c:pt idx="3675">
                  <c:v>4000</c:v>
                </c:pt>
                <c:pt idx="3676">
                  <c:v>20000</c:v>
                </c:pt>
                <c:pt idx="3677">
                  <c:v>18000</c:v>
                </c:pt>
                <c:pt idx="3678">
                  <c:v>132000</c:v>
                </c:pt>
                <c:pt idx="3679">
                  <c:v>102000</c:v>
                </c:pt>
                <c:pt idx="3680">
                  <c:v>50000</c:v>
                </c:pt>
                <c:pt idx="3681">
                  <c:v>98000</c:v>
                </c:pt>
                <c:pt idx="3682">
                  <c:v>200000</c:v>
                </c:pt>
                <c:pt idx="3683">
                  <c:v>200000</c:v>
                </c:pt>
                <c:pt idx="3684">
                  <c:v>110000</c:v>
                </c:pt>
                <c:pt idx="3685">
                  <c:v>95000</c:v>
                </c:pt>
                <c:pt idx="3686">
                  <c:v>95000</c:v>
                </c:pt>
                <c:pt idx="3687">
                  <c:v>150000</c:v>
                </c:pt>
                <c:pt idx="3688">
                  <c:v>44000</c:v>
                </c:pt>
                <c:pt idx="3689">
                  <c:v>38000</c:v>
                </c:pt>
                <c:pt idx="3690">
                  <c:v>38000</c:v>
                </c:pt>
                <c:pt idx="3691">
                  <c:v>90000</c:v>
                </c:pt>
                <c:pt idx="3692">
                  <c:v>7000</c:v>
                </c:pt>
                <c:pt idx="3693">
                  <c:v>61000</c:v>
                </c:pt>
                <c:pt idx="3694">
                  <c:v>70000</c:v>
                </c:pt>
                <c:pt idx="3695">
                  <c:v>55000</c:v>
                </c:pt>
                <c:pt idx="3696">
                  <c:v>4400</c:v>
                </c:pt>
                <c:pt idx="3697">
                  <c:v>150000</c:v>
                </c:pt>
                <c:pt idx="3698">
                  <c:v>15</c:v>
                </c:pt>
                <c:pt idx="3699">
                  <c:v>75000</c:v>
                </c:pt>
                <c:pt idx="3700">
                  <c:v>63000</c:v>
                </c:pt>
                <c:pt idx="3701">
                  <c:v>19400.87</c:v>
                </c:pt>
                <c:pt idx="3702">
                  <c:v>25000</c:v>
                </c:pt>
                <c:pt idx="3703">
                  <c:v>35000</c:v>
                </c:pt>
                <c:pt idx="3704">
                  <c:v>62000</c:v>
                </c:pt>
                <c:pt idx="3705">
                  <c:v>40000</c:v>
                </c:pt>
                <c:pt idx="3706">
                  <c:v>18000</c:v>
                </c:pt>
                <c:pt idx="3707">
                  <c:v>13000</c:v>
                </c:pt>
                <c:pt idx="3708">
                  <c:v>21000</c:v>
                </c:pt>
                <c:pt idx="3709">
                  <c:v>16000</c:v>
                </c:pt>
                <c:pt idx="3710">
                  <c:v>55000</c:v>
                </c:pt>
                <c:pt idx="3711">
                  <c:v>180000</c:v>
                </c:pt>
                <c:pt idx="3712">
                  <c:v>19000</c:v>
                </c:pt>
                <c:pt idx="3713">
                  <c:v>200000</c:v>
                </c:pt>
                <c:pt idx="3714">
                  <c:v>52000</c:v>
                </c:pt>
                <c:pt idx="3715">
                  <c:v>58000</c:v>
                </c:pt>
                <c:pt idx="3716">
                  <c:v>70000</c:v>
                </c:pt>
                <c:pt idx="3717">
                  <c:v>12000</c:v>
                </c:pt>
                <c:pt idx="3718">
                  <c:v>15000</c:v>
                </c:pt>
                <c:pt idx="3719">
                  <c:v>6000</c:v>
                </c:pt>
                <c:pt idx="3720">
                  <c:v>37000</c:v>
                </c:pt>
                <c:pt idx="3721">
                  <c:v>777</c:v>
                </c:pt>
                <c:pt idx="3722">
                  <c:v>15000</c:v>
                </c:pt>
                <c:pt idx="3723">
                  <c:v>33000</c:v>
                </c:pt>
                <c:pt idx="3724">
                  <c:v>30000</c:v>
                </c:pt>
                <c:pt idx="3725">
                  <c:v>80000</c:v>
                </c:pt>
                <c:pt idx="3726">
                  <c:v>960</c:v>
                </c:pt>
                <c:pt idx="3727">
                  <c:v>42000</c:v>
                </c:pt>
                <c:pt idx="3728">
                  <c:v>43000</c:v>
                </c:pt>
                <c:pt idx="3729">
                  <c:v>2600</c:v>
                </c:pt>
                <c:pt idx="3730">
                  <c:v>110000</c:v>
                </c:pt>
                <c:pt idx="3731">
                  <c:v>65000</c:v>
                </c:pt>
                <c:pt idx="3732">
                  <c:v>20000</c:v>
                </c:pt>
                <c:pt idx="3733">
                  <c:v>59000</c:v>
                </c:pt>
                <c:pt idx="3734">
                  <c:v>48000</c:v>
                </c:pt>
                <c:pt idx="3735">
                  <c:v>175000</c:v>
                </c:pt>
                <c:pt idx="3736">
                  <c:v>75000</c:v>
                </c:pt>
                <c:pt idx="3737">
                  <c:v>30000</c:v>
                </c:pt>
                <c:pt idx="3738">
                  <c:v>90000</c:v>
                </c:pt>
                <c:pt idx="3739">
                  <c:v>130000</c:v>
                </c:pt>
                <c:pt idx="3740">
                  <c:v>25000</c:v>
                </c:pt>
                <c:pt idx="3741">
                  <c:v>108000</c:v>
                </c:pt>
                <c:pt idx="3742">
                  <c:v>160000</c:v>
                </c:pt>
                <c:pt idx="3743">
                  <c:v>22000</c:v>
                </c:pt>
                <c:pt idx="3744">
                  <c:v>180000</c:v>
                </c:pt>
                <c:pt idx="3745">
                  <c:v>15000</c:v>
                </c:pt>
                <c:pt idx="3746">
                  <c:v>40000</c:v>
                </c:pt>
                <c:pt idx="3747">
                  <c:v>120000</c:v>
                </c:pt>
                <c:pt idx="3748">
                  <c:v>28000</c:v>
                </c:pt>
                <c:pt idx="3749">
                  <c:v>45000</c:v>
                </c:pt>
                <c:pt idx="3750">
                  <c:v>40000</c:v>
                </c:pt>
                <c:pt idx="3751">
                  <c:v>15000</c:v>
                </c:pt>
                <c:pt idx="3752">
                  <c:v>10000</c:v>
                </c:pt>
                <c:pt idx="3753">
                  <c:v>6000</c:v>
                </c:pt>
                <c:pt idx="3754">
                  <c:v>34200</c:v>
                </c:pt>
                <c:pt idx="3755">
                  <c:v>150000</c:v>
                </c:pt>
                <c:pt idx="3756">
                  <c:v>6000</c:v>
                </c:pt>
                <c:pt idx="3757">
                  <c:v>185000</c:v>
                </c:pt>
                <c:pt idx="3758">
                  <c:v>18000</c:v>
                </c:pt>
                <c:pt idx="3759">
                  <c:v>160000</c:v>
                </c:pt>
                <c:pt idx="3760">
                  <c:v>28000</c:v>
                </c:pt>
                <c:pt idx="3761">
                  <c:v>38000</c:v>
                </c:pt>
                <c:pt idx="3762">
                  <c:v>200000</c:v>
                </c:pt>
                <c:pt idx="3763">
                  <c:v>200000</c:v>
                </c:pt>
                <c:pt idx="3764">
                  <c:v>7500</c:v>
                </c:pt>
                <c:pt idx="3765">
                  <c:v>7500</c:v>
                </c:pt>
                <c:pt idx="3766">
                  <c:v>90000</c:v>
                </c:pt>
                <c:pt idx="3767">
                  <c:v>45000</c:v>
                </c:pt>
                <c:pt idx="3768">
                  <c:v>32500</c:v>
                </c:pt>
                <c:pt idx="3769">
                  <c:v>123000</c:v>
                </c:pt>
                <c:pt idx="3770">
                  <c:v>11000</c:v>
                </c:pt>
                <c:pt idx="3771">
                  <c:v>3000</c:v>
                </c:pt>
                <c:pt idx="3772">
                  <c:v>44000</c:v>
                </c:pt>
                <c:pt idx="3773">
                  <c:v>150000</c:v>
                </c:pt>
                <c:pt idx="3774">
                  <c:v>33000</c:v>
                </c:pt>
                <c:pt idx="3775">
                  <c:v>60</c:v>
                </c:pt>
                <c:pt idx="3776">
                  <c:v>110000</c:v>
                </c:pt>
                <c:pt idx="3777">
                  <c:v>20000</c:v>
                </c:pt>
                <c:pt idx="3778">
                  <c:v>50000</c:v>
                </c:pt>
                <c:pt idx="3779">
                  <c:v>150000</c:v>
                </c:pt>
                <c:pt idx="3780">
                  <c:v>14000</c:v>
                </c:pt>
                <c:pt idx="3781">
                  <c:v>90000</c:v>
                </c:pt>
                <c:pt idx="3782">
                  <c:v>75000</c:v>
                </c:pt>
                <c:pt idx="3783">
                  <c:v>25000</c:v>
                </c:pt>
                <c:pt idx="3784">
                  <c:v>65000</c:v>
                </c:pt>
                <c:pt idx="3785">
                  <c:v>70000</c:v>
                </c:pt>
                <c:pt idx="3786">
                  <c:v>25000</c:v>
                </c:pt>
                <c:pt idx="3787">
                  <c:v>48000</c:v>
                </c:pt>
                <c:pt idx="3788">
                  <c:v>92000</c:v>
                </c:pt>
                <c:pt idx="3789">
                  <c:v>63000</c:v>
                </c:pt>
                <c:pt idx="3790">
                  <c:v>28000</c:v>
                </c:pt>
                <c:pt idx="3791">
                  <c:v>23000</c:v>
                </c:pt>
                <c:pt idx="3792">
                  <c:v>5500</c:v>
                </c:pt>
                <c:pt idx="3793">
                  <c:v>29000</c:v>
                </c:pt>
                <c:pt idx="3794">
                  <c:v>37000</c:v>
                </c:pt>
                <c:pt idx="3795">
                  <c:v>37000</c:v>
                </c:pt>
                <c:pt idx="3796">
                  <c:v>8200</c:v>
                </c:pt>
                <c:pt idx="3797">
                  <c:v>22000</c:v>
                </c:pt>
                <c:pt idx="3798">
                  <c:v>18000</c:v>
                </c:pt>
                <c:pt idx="3799">
                  <c:v>90000</c:v>
                </c:pt>
                <c:pt idx="3800">
                  <c:v>72000</c:v>
                </c:pt>
                <c:pt idx="3801">
                  <c:v>73000</c:v>
                </c:pt>
                <c:pt idx="3802">
                  <c:v>11000</c:v>
                </c:pt>
                <c:pt idx="3803">
                  <c:v>250000</c:v>
                </c:pt>
                <c:pt idx="3804">
                  <c:v>60000</c:v>
                </c:pt>
                <c:pt idx="3805">
                  <c:v>195000</c:v>
                </c:pt>
                <c:pt idx="3806">
                  <c:v>190000</c:v>
                </c:pt>
                <c:pt idx="3807">
                  <c:v>90000</c:v>
                </c:pt>
                <c:pt idx="3808">
                  <c:v>160000</c:v>
                </c:pt>
                <c:pt idx="3809">
                  <c:v>81000</c:v>
                </c:pt>
                <c:pt idx="3810">
                  <c:v>15000</c:v>
                </c:pt>
                <c:pt idx="3811">
                  <c:v>30000</c:v>
                </c:pt>
                <c:pt idx="3812">
                  <c:v>100000</c:v>
                </c:pt>
                <c:pt idx="3813">
                  <c:v>22000</c:v>
                </c:pt>
                <c:pt idx="3814">
                  <c:v>170000</c:v>
                </c:pt>
                <c:pt idx="3815">
                  <c:v>14000</c:v>
                </c:pt>
                <c:pt idx="3816">
                  <c:v>140000</c:v>
                </c:pt>
                <c:pt idx="3817">
                  <c:v>8800</c:v>
                </c:pt>
                <c:pt idx="3818">
                  <c:v>50000</c:v>
                </c:pt>
                <c:pt idx="3819">
                  <c:v>150000</c:v>
                </c:pt>
                <c:pt idx="3820">
                  <c:v>92000</c:v>
                </c:pt>
                <c:pt idx="3821">
                  <c:v>120000</c:v>
                </c:pt>
                <c:pt idx="3822">
                  <c:v>33000</c:v>
                </c:pt>
                <c:pt idx="3823">
                  <c:v>200000</c:v>
                </c:pt>
                <c:pt idx="3824">
                  <c:v>100000</c:v>
                </c:pt>
                <c:pt idx="3825">
                  <c:v>80000</c:v>
                </c:pt>
                <c:pt idx="3826">
                  <c:v>115000</c:v>
                </c:pt>
                <c:pt idx="3827">
                  <c:v>6000</c:v>
                </c:pt>
                <c:pt idx="3828">
                  <c:v>140000</c:v>
                </c:pt>
                <c:pt idx="3829">
                  <c:v>175000</c:v>
                </c:pt>
                <c:pt idx="3830">
                  <c:v>69000</c:v>
                </c:pt>
                <c:pt idx="3831">
                  <c:v>2000</c:v>
                </c:pt>
                <c:pt idx="3832">
                  <c:v>175000</c:v>
                </c:pt>
                <c:pt idx="3833">
                  <c:v>175000</c:v>
                </c:pt>
                <c:pt idx="3834">
                  <c:v>28000</c:v>
                </c:pt>
                <c:pt idx="3835">
                  <c:v>19000</c:v>
                </c:pt>
                <c:pt idx="3836">
                  <c:v>125000</c:v>
                </c:pt>
                <c:pt idx="3837">
                  <c:v>25000</c:v>
                </c:pt>
                <c:pt idx="3838">
                  <c:v>3977</c:v>
                </c:pt>
                <c:pt idx="3839">
                  <c:v>22000</c:v>
                </c:pt>
                <c:pt idx="3840">
                  <c:v>115000</c:v>
                </c:pt>
                <c:pt idx="3841">
                  <c:v>8000</c:v>
                </c:pt>
                <c:pt idx="3842">
                  <c:v>60000</c:v>
                </c:pt>
                <c:pt idx="3843">
                  <c:v>225000</c:v>
                </c:pt>
                <c:pt idx="3844">
                  <c:v>250000</c:v>
                </c:pt>
                <c:pt idx="3845">
                  <c:v>80000</c:v>
                </c:pt>
                <c:pt idx="3846">
                  <c:v>200000</c:v>
                </c:pt>
                <c:pt idx="3847">
                  <c:v>60000</c:v>
                </c:pt>
                <c:pt idx="3848">
                  <c:v>250000</c:v>
                </c:pt>
                <c:pt idx="3849">
                  <c:v>200000</c:v>
                </c:pt>
                <c:pt idx="3850">
                  <c:v>125000</c:v>
                </c:pt>
                <c:pt idx="3851">
                  <c:v>200000</c:v>
                </c:pt>
                <c:pt idx="3852">
                  <c:v>35000</c:v>
                </c:pt>
                <c:pt idx="3853">
                  <c:v>14000</c:v>
                </c:pt>
                <c:pt idx="3854">
                  <c:v>93000</c:v>
                </c:pt>
                <c:pt idx="3855">
                  <c:v>18000</c:v>
                </c:pt>
                <c:pt idx="3856">
                  <c:v>29000</c:v>
                </c:pt>
                <c:pt idx="3857">
                  <c:v>75000</c:v>
                </c:pt>
                <c:pt idx="3858">
                  <c:v>68000</c:v>
                </c:pt>
                <c:pt idx="3859">
                  <c:v>5000</c:v>
                </c:pt>
                <c:pt idx="3860">
                  <c:v>35000</c:v>
                </c:pt>
                <c:pt idx="3861">
                  <c:v>94000</c:v>
                </c:pt>
                <c:pt idx="3862">
                  <c:v>50000</c:v>
                </c:pt>
                <c:pt idx="3863">
                  <c:v>75000</c:v>
                </c:pt>
                <c:pt idx="3864">
                  <c:v>150000</c:v>
                </c:pt>
                <c:pt idx="3865">
                  <c:v>8000</c:v>
                </c:pt>
                <c:pt idx="3866">
                  <c:v>40000</c:v>
                </c:pt>
                <c:pt idx="3867">
                  <c:v>74000</c:v>
                </c:pt>
                <c:pt idx="3868">
                  <c:v>139000</c:v>
                </c:pt>
                <c:pt idx="3869">
                  <c:v>113000</c:v>
                </c:pt>
                <c:pt idx="3870">
                  <c:v>18000</c:v>
                </c:pt>
                <c:pt idx="3871">
                  <c:v>18000</c:v>
                </c:pt>
                <c:pt idx="3872">
                  <c:v>55000</c:v>
                </c:pt>
                <c:pt idx="3873">
                  <c:v>32500</c:v>
                </c:pt>
                <c:pt idx="3874">
                  <c:v>94000</c:v>
                </c:pt>
                <c:pt idx="3875">
                  <c:v>150000</c:v>
                </c:pt>
                <c:pt idx="3876">
                  <c:v>94000</c:v>
                </c:pt>
                <c:pt idx="3877">
                  <c:v>58800</c:v>
                </c:pt>
                <c:pt idx="3878">
                  <c:v>76000</c:v>
                </c:pt>
                <c:pt idx="3879">
                  <c:v>63000</c:v>
                </c:pt>
                <c:pt idx="3880">
                  <c:v>130000</c:v>
                </c:pt>
                <c:pt idx="3881">
                  <c:v>58000</c:v>
                </c:pt>
                <c:pt idx="3882">
                  <c:v>78000</c:v>
                </c:pt>
                <c:pt idx="3883">
                  <c:v>185000</c:v>
                </c:pt>
                <c:pt idx="3884">
                  <c:v>115000</c:v>
                </c:pt>
                <c:pt idx="3885">
                  <c:v>45000</c:v>
                </c:pt>
                <c:pt idx="3886">
                  <c:v>220000</c:v>
                </c:pt>
                <c:pt idx="3887">
                  <c:v>10500</c:v>
                </c:pt>
                <c:pt idx="3888">
                  <c:v>11000</c:v>
                </c:pt>
                <c:pt idx="3889">
                  <c:v>200000</c:v>
                </c:pt>
                <c:pt idx="3890">
                  <c:v>150000</c:v>
                </c:pt>
                <c:pt idx="3891">
                  <c:v>237000</c:v>
                </c:pt>
              </c:numCache>
            </c:numRef>
          </c:xVal>
          <c:yVal>
            <c:numRef>
              <c:f>outlier!$Q$2:$Q$3893</c:f>
              <c:numCache>
                <c:formatCode>0</c:formatCode>
                <c:ptCount val="3892"/>
                <c:pt idx="0">
                  <c:v>-12213298.588</c:v>
                </c:pt>
                <c:pt idx="1">
                  <c:v>-4199788.3329999996</c:v>
                </c:pt>
                <c:pt idx="2">
                  <c:v>-2499804.1120000002</c:v>
                </c:pt>
                <c:pt idx="3">
                  <c:v>-2397701.8089999999</c:v>
                </c:pt>
                <c:pt idx="4">
                  <c:v>-2127109.5099999998</c:v>
                </c:pt>
                <c:pt idx="5">
                  <c:v>-1099560.838</c:v>
                </c:pt>
                <c:pt idx="6">
                  <c:v>-989962.61</c:v>
                </c:pt>
                <c:pt idx="7">
                  <c:v>-698312.68900000001</c:v>
                </c:pt>
                <c:pt idx="8">
                  <c:v>-696724.55700000003</c:v>
                </c:pt>
                <c:pt idx="9">
                  <c:v>-598397.53399999999</c:v>
                </c:pt>
                <c:pt idx="10">
                  <c:v>-553005.19099999999</c:v>
                </c:pt>
                <c:pt idx="11">
                  <c:v>-399545.745</c:v>
                </c:pt>
                <c:pt idx="12">
                  <c:v>-375868.70199999999</c:v>
                </c:pt>
                <c:pt idx="13">
                  <c:v>-299897.94500000001</c:v>
                </c:pt>
                <c:pt idx="14">
                  <c:v>-190641.321</c:v>
                </c:pt>
                <c:pt idx="15">
                  <c:v>-188094.481</c:v>
                </c:pt>
                <c:pt idx="16">
                  <c:v>-164334.57399999999</c:v>
                </c:pt>
                <c:pt idx="17">
                  <c:v>-149800.772</c:v>
                </c:pt>
                <c:pt idx="18">
                  <c:v>-149237.82199999999</c:v>
                </c:pt>
                <c:pt idx="19">
                  <c:v>-143826.84</c:v>
                </c:pt>
                <c:pt idx="20">
                  <c:v>-139853.92800000001</c:v>
                </c:pt>
                <c:pt idx="21">
                  <c:v>-136702.69500000001</c:v>
                </c:pt>
                <c:pt idx="22">
                  <c:v>-129828.14</c:v>
                </c:pt>
                <c:pt idx="23">
                  <c:v>-128624.673</c:v>
                </c:pt>
                <c:pt idx="24">
                  <c:v>-128620.685</c:v>
                </c:pt>
                <c:pt idx="25">
                  <c:v>-125710.09</c:v>
                </c:pt>
                <c:pt idx="26">
                  <c:v>-120706.22900000001</c:v>
                </c:pt>
                <c:pt idx="27">
                  <c:v>-115035.182</c:v>
                </c:pt>
                <c:pt idx="28">
                  <c:v>-115035.182</c:v>
                </c:pt>
                <c:pt idx="29">
                  <c:v>-113021.005</c:v>
                </c:pt>
                <c:pt idx="30">
                  <c:v>-111931.60400000001</c:v>
                </c:pt>
                <c:pt idx="31">
                  <c:v>-109916.481</c:v>
                </c:pt>
                <c:pt idx="32">
                  <c:v>-109244.357</c:v>
                </c:pt>
                <c:pt idx="33">
                  <c:v>-108858.92600000001</c:v>
                </c:pt>
                <c:pt idx="34">
                  <c:v>-104868.17</c:v>
                </c:pt>
                <c:pt idx="35">
                  <c:v>-103295.584</c:v>
                </c:pt>
                <c:pt idx="36">
                  <c:v>-102725.701</c:v>
                </c:pt>
                <c:pt idx="37">
                  <c:v>-101879.446</c:v>
                </c:pt>
                <c:pt idx="38">
                  <c:v>-99344.497000000003</c:v>
                </c:pt>
                <c:pt idx="39">
                  <c:v>-96941.62</c:v>
                </c:pt>
                <c:pt idx="40">
                  <c:v>-96582.134999999995</c:v>
                </c:pt>
                <c:pt idx="41">
                  <c:v>-96407.585000000006</c:v>
                </c:pt>
                <c:pt idx="42">
                  <c:v>-96179.906000000003</c:v>
                </c:pt>
                <c:pt idx="43">
                  <c:v>-95588.898000000001</c:v>
                </c:pt>
                <c:pt idx="44">
                  <c:v>-94780.264999999999</c:v>
                </c:pt>
                <c:pt idx="45">
                  <c:v>-93990.786999999997</c:v>
                </c:pt>
                <c:pt idx="46">
                  <c:v>-93153.376000000004</c:v>
                </c:pt>
                <c:pt idx="47">
                  <c:v>-91973.129000000001</c:v>
                </c:pt>
                <c:pt idx="48">
                  <c:v>-90200.974000000002</c:v>
                </c:pt>
                <c:pt idx="49">
                  <c:v>-90200.974000000002</c:v>
                </c:pt>
                <c:pt idx="50">
                  <c:v>-89809.437999999995</c:v>
                </c:pt>
                <c:pt idx="51">
                  <c:v>-89787.38</c:v>
                </c:pt>
                <c:pt idx="52">
                  <c:v>-88958.771999999997</c:v>
                </c:pt>
                <c:pt idx="53">
                  <c:v>-88214.517999999996</c:v>
                </c:pt>
                <c:pt idx="54">
                  <c:v>-88062.505000000005</c:v>
                </c:pt>
                <c:pt idx="55">
                  <c:v>-87207.692999999999</c:v>
                </c:pt>
                <c:pt idx="56">
                  <c:v>-87000</c:v>
                </c:pt>
                <c:pt idx="57">
                  <c:v>-86856.187999999995</c:v>
                </c:pt>
                <c:pt idx="58">
                  <c:v>-86753.78</c:v>
                </c:pt>
                <c:pt idx="59">
                  <c:v>-85995.841</c:v>
                </c:pt>
                <c:pt idx="60">
                  <c:v>-85995.841</c:v>
                </c:pt>
                <c:pt idx="61">
                  <c:v>-84593.638000000006</c:v>
                </c:pt>
                <c:pt idx="62">
                  <c:v>-84540.683999999994</c:v>
                </c:pt>
                <c:pt idx="63">
                  <c:v>-83832.771999999997</c:v>
                </c:pt>
                <c:pt idx="64">
                  <c:v>-83406.808999999994</c:v>
                </c:pt>
                <c:pt idx="65">
                  <c:v>-83385.976999999999</c:v>
                </c:pt>
                <c:pt idx="66">
                  <c:v>-83287.548999999999</c:v>
                </c:pt>
                <c:pt idx="67">
                  <c:v>-82603.301999999996</c:v>
                </c:pt>
                <c:pt idx="68">
                  <c:v>-80448.338000000003</c:v>
                </c:pt>
                <c:pt idx="69">
                  <c:v>-79860.847999999998</c:v>
                </c:pt>
                <c:pt idx="70">
                  <c:v>-77823.100000000006</c:v>
                </c:pt>
                <c:pt idx="71">
                  <c:v>-77810.498999999996</c:v>
                </c:pt>
                <c:pt idx="72">
                  <c:v>-76985.495999999999</c:v>
                </c:pt>
                <c:pt idx="73">
                  <c:v>-76896.216</c:v>
                </c:pt>
                <c:pt idx="74">
                  <c:v>-76227.778000000006</c:v>
                </c:pt>
                <c:pt idx="75">
                  <c:v>-76227.778000000006</c:v>
                </c:pt>
                <c:pt idx="76">
                  <c:v>-76070.659</c:v>
                </c:pt>
                <c:pt idx="77">
                  <c:v>-75014.388000000006</c:v>
                </c:pt>
                <c:pt idx="78">
                  <c:v>-74992.955000000002</c:v>
                </c:pt>
                <c:pt idx="79">
                  <c:v>-74992.955000000002</c:v>
                </c:pt>
                <c:pt idx="80">
                  <c:v>-74901.42</c:v>
                </c:pt>
                <c:pt idx="81">
                  <c:v>-74710.31</c:v>
                </c:pt>
                <c:pt idx="82">
                  <c:v>-74679.997000000003</c:v>
                </c:pt>
                <c:pt idx="83">
                  <c:v>-74088.17</c:v>
                </c:pt>
                <c:pt idx="84">
                  <c:v>-71007.672000000006</c:v>
                </c:pt>
                <c:pt idx="85">
                  <c:v>-70868.67</c:v>
                </c:pt>
                <c:pt idx="86">
                  <c:v>-69833.498000000007</c:v>
                </c:pt>
                <c:pt idx="87">
                  <c:v>-69590.482999999993</c:v>
                </c:pt>
                <c:pt idx="88">
                  <c:v>-69477.903000000006</c:v>
                </c:pt>
                <c:pt idx="89">
                  <c:v>-69382.16</c:v>
                </c:pt>
                <c:pt idx="90">
                  <c:v>-69223.740999999995</c:v>
                </c:pt>
                <c:pt idx="91">
                  <c:v>-67838.031000000003</c:v>
                </c:pt>
                <c:pt idx="92">
                  <c:v>-67047.98</c:v>
                </c:pt>
                <c:pt idx="93">
                  <c:v>-66989.354000000007</c:v>
                </c:pt>
                <c:pt idx="94">
                  <c:v>-66359.573999999993</c:v>
                </c:pt>
                <c:pt idx="95">
                  <c:v>-65267.964999999997</c:v>
                </c:pt>
                <c:pt idx="96">
                  <c:v>-64975.525000000001</c:v>
                </c:pt>
                <c:pt idx="97">
                  <c:v>-64928.485999999997</c:v>
                </c:pt>
                <c:pt idx="98">
                  <c:v>-64927.587</c:v>
                </c:pt>
                <c:pt idx="99">
                  <c:v>-64831.322999999997</c:v>
                </c:pt>
                <c:pt idx="100">
                  <c:v>-64148.811999999998</c:v>
                </c:pt>
                <c:pt idx="101">
                  <c:v>-63885.779000000002</c:v>
                </c:pt>
                <c:pt idx="102">
                  <c:v>-62902.875</c:v>
                </c:pt>
                <c:pt idx="103">
                  <c:v>-62684.455000000002</c:v>
                </c:pt>
                <c:pt idx="104">
                  <c:v>-62643.91</c:v>
                </c:pt>
                <c:pt idx="105">
                  <c:v>-62406.608999999997</c:v>
                </c:pt>
                <c:pt idx="106">
                  <c:v>-62149.904000000002</c:v>
                </c:pt>
                <c:pt idx="107">
                  <c:v>-61682</c:v>
                </c:pt>
                <c:pt idx="108">
                  <c:v>-61539.01</c:v>
                </c:pt>
                <c:pt idx="109">
                  <c:v>-61357.548000000003</c:v>
                </c:pt>
                <c:pt idx="110">
                  <c:v>-60917.086000000003</c:v>
                </c:pt>
                <c:pt idx="111">
                  <c:v>-60519.260999999999</c:v>
                </c:pt>
                <c:pt idx="112">
                  <c:v>-60432.116999999998</c:v>
                </c:pt>
                <c:pt idx="113">
                  <c:v>-60326.576000000001</c:v>
                </c:pt>
                <c:pt idx="114">
                  <c:v>-59977.548999999999</c:v>
                </c:pt>
                <c:pt idx="115">
                  <c:v>-59973.646999999997</c:v>
                </c:pt>
                <c:pt idx="116">
                  <c:v>-59801.29</c:v>
                </c:pt>
                <c:pt idx="117">
                  <c:v>-59768.582999999999</c:v>
                </c:pt>
                <c:pt idx="118">
                  <c:v>-59533.911999999997</c:v>
                </c:pt>
                <c:pt idx="119">
                  <c:v>-59331.828999999998</c:v>
                </c:pt>
                <c:pt idx="120">
                  <c:v>-59192.737999999998</c:v>
                </c:pt>
                <c:pt idx="121">
                  <c:v>-59049.18</c:v>
                </c:pt>
                <c:pt idx="122">
                  <c:v>-57435.963000000003</c:v>
                </c:pt>
                <c:pt idx="123">
                  <c:v>-56780.252</c:v>
                </c:pt>
                <c:pt idx="124">
                  <c:v>-56425.667999999998</c:v>
                </c:pt>
                <c:pt idx="125">
                  <c:v>-56403.089</c:v>
                </c:pt>
                <c:pt idx="126">
                  <c:v>-56254.591999999997</c:v>
                </c:pt>
                <c:pt idx="127">
                  <c:v>-56073.614000000001</c:v>
                </c:pt>
                <c:pt idx="128">
                  <c:v>-55948.241000000002</c:v>
                </c:pt>
                <c:pt idx="129">
                  <c:v>-55705.158000000003</c:v>
                </c:pt>
                <c:pt idx="130">
                  <c:v>-55464.883000000002</c:v>
                </c:pt>
                <c:pt idx="131">
                  <c:v>-55263.885999999999</c:v>
                </c:pt>
                <c:pt idx="132">
                  <c:v>-54985.766000000003</c:v>
                </c:pt>
                <c:pt idx="133">
                  <c:v>-54684.675999999999</c:v>
                </c:pt>
                <c:pt idx="134">
                  <c:v>-54531.374000000003</c:v>
                </c:pt>
                <c:pt idx="135">
                  <c:v>-53559.508999999998</c:v>
                </c:pt>
                <c:pt idx="136">
                  <c:v>-53361.326000000001</c:v>
                </c:pt>
                <c:pt idx="137">
                  <c:v>-52781.919999999998</c:v>
                </c:pt>
                <c:pt idx="138">
                  <c:v>-52526.754999999997</c:v>
                </c:pt>
                <c:pt idx="139">
                  <c:v>-52394.332000000002</c:v>
                </c:pt>
                <c:pt idx="140">
                  <c:v>-52305.212</c:v>
                </c:pt>
                <c:pt idx="141">
                  <c:v>-52248.021000000001</c:v>
                </c:pt>
                <c:pt idx="142">
                  <c:v>-51975.1</c:v>
                </c:pt>
                <c:pt idx="143">
                  <c:v>-51249.444000000003</c:v>
                </c:pt>
                <c:pt idx="144">
                  <c:v>-51178.720999999998</c:v>
                </c:pt>
                <c:pt idx="145">
                  <c:v>-51009.457999999999</c:v>
                </c:pt>
                <c:pt idx="146">
                  <c:v>-50781.131999999998</c:v>
                </c:pt>
                <c:pt idx="147">
                  <c:v>-50707.978000000003</c:v>
                </c:pt>
                <c:pt idx="148">
                  <c:v>-50616.375999999997</c:v>
                </c:pt>
                <c:pt idx="149">
                  <c:v>-50607.904999999999</c:v>
                </c:pt>
                <c:pt idx="150">
                  <c:v>-50299.934999999998</c:v>
                </c:pt>
                <c:pt idx="151">
                  <c:v>-50231.945</c:v>
                </c:pt>
                <c:pt idx="152">
                  <c:v>-50180.506000000001</c:v>
                </c:pt>
                <c:pt idx="153">
                  <c:v>-50108.178999999996</c:v>
                </c:pt>
                <c:pt idx="154">
                  <c:v>-50100.362000000001</c:v>
                </c:pt>
                <c:pt idx="155">
                  <c:v>-49999.39</c:v>
                </c:pt>
                <c:pt idx="156">
                  <c:v>-49976.894</c:v>
                </c:pt>
                <c:pt idx="157">
                  <c:v>-49793.599999999999</c:v>
                </c:pt>
                <c:pt idx="158">
                  <c:v>-49649.807999999997</c:v>
                </c:pt>
                <c:pt idx="159">
                  <c:v>-49300</c:v>
                </c:pt>
                <c:pt idx="160">
                  <c:v>-49244.714</c:v>
                </c:pt>
                <c:pt idx="161">
                  <c:v>-48844.258000000002</c:v>
                </c:pt>
                <c:pt idx="162">
                  <c:v>-48816.034</c:v>
                </c:pt>
                <c:pt idx="163">
                  <c:v>-48793.864999999998</c:v>
                </c:pt>
                <c:pt idx="164">
                  <c:v>-48651.08</c:v>
                </c:pt>
                <c:pt idx="165">
                  <c:v>-48343.150999999998</c:v>
                </c:pt>
                <c:pt idx="166">
                  <c:v>-48339.915999999997</c:v>
                </c:pt>
                <c:pt idx="167">
                  <c:v>-48197.944000000003</c:v>
                </c:pt>
                <c:pt idx="168">
                  <c:v>-48012.713000000003</c:v>
                </c:pt>
                <c:pt idx="169">
                  <c:v>-47934.014999999999</c:v>
                </c:pt>
                <c:pt idx="170">
                  <c:v>-47824.688000000002</c:v>
                </c:pt>
                <c:pt idx="171">
                  <c:v>-47791.061000000002</c:v>
                </c:pt>
                <c:pt idx="172">
                  <c:v>-47778.542000000001</c:v>
                </c:pt>
                <c:pt idx="173">
                  <c:v>-47468.302000000003</c:v>
                </c:pt>
                <c:pt idx="174">
                  <c:v>-47456.298999999999</c:v>
                </c:pt>
                <c:pt idx="175">
                  <c:v>-47362.514999999999</c:v>
                </c:pt>
                <c:pt idx="176">
                  <c:v>-47128.307000000001</c:v>
                </c:pt>
                <c:pt idx="177">
                  <c:v>-47114.434999999998</c:v>
                </c:pt>
                <c:pt idx="178">
                  <c:v>-46917.712</c:v>
                </c:pt>
                <c:pt idx="179">
                  <c:v>-46840.695</c:v>
                </c:pt>
                <c:pt idx="180">
                  <c:v>-46644.184999999998</c:v>
                </c:pt>
                <c:pt idx="181">
                  <c:v>-46604.061000000002</c:v>
                </c:pt>
                <c:pt idx="182">
                  <c:v>-45979.146000000001</c:v>
                </c:pt>
                <c:pt idx="183">
                  <c:v>-45940.982000000004</c:v>
                </c:pt>
                <c:pt idx="184">
                  <c:v>-45618.284</c:v>
                </c:pt>
                <c:pt idx="185">
                  <c:v>-45516.178999999996</c:v>
                </c:pt>
                <c:pt idx="186">
                  <c:v>-45451.936000000002</c:v>
                </c:pt>
                <c:pt idx="187">
                  <c:v>-45433.254000000001</c:v>
                </c:pt>
                <c:pt idx="188">
                  <c:v>-45393.665000000001</c:v>
                </c:pt>
                <c:pt idx="189">
                  <c:v>-44986.654000000002</c:v>
                </c:pt>
                <c:pt idx="190">
                  <c:v>-44951.667999999998</c:v>
                </c:pt>
                <c:pt idx="191">
                  <c:v>-44925.824999999997</c:v>
                </c:pt>
                <c:pt idx="192">
                  <c:v>-44854.891000000003</c:v>
                </c:pt>
                <c:pt idx="193">
                  <c:v>-44203.957999999999</c:v>
                </c:pt>
                <c:pt idx="194">
                  <c:v>-44197.339</c:v>
                </c:pt>
                <c:pt idx="195">
                  <c:v>-43997.807000000001</c:v>
                </c:pt>
                <c:pt idx="196">
                  <c:v>-43926.767999999996</c:v>
                </c:pt>
                <c:pt idx="197">
                  <c:v>-43798.339</c:v>
                </c:pt>
                <c:pt idx="198">
                  <c:v>-43708.398000000001</c:v>
                </c:pt>
                <c:pt idx="199">
                  <c:v>-43528.606</c:v>
                </c:pt>
                <c:pt idx="200">
                  <c:v>-43129.430999999997</c:v>
                </c:pt>
                <c:pt idx="201">
                  <c:v>-43122.834999999999</c:v>
                </c:pt>
                <c:pt idx="202">
                  <c:v>-42845.46</c:v>
                </c:pt>
                <c:pt idx="203">
                  <c:v>-42823.834999999999</c:v>
                </c:pt>
                <c:pt idx="204">
                  <c:v>-42718.167999999998</c:v>
                </c:pt>
                <c:pt idx="205">
                  <c:v>-42633.737999999998</c:v>
                </c:pt>
                <c:pt idx="206">
                  <c:v>-42525.887999999999</c:v>
                </c:pt>
                <c:pt idx="207">
                  <c:v>-42500</c:v>
                </c:pt>
                <c:pt idx="208">
                  <c:v>-41791.921999999999</c:v>
                </c:pt>
                <c:pt idx="209">
                  <c:v>-41779.224000000002</c:v>
                </c:pt>
                <c:pt idx="210">
                  <c:v>-41771.652000000002</c:v>
                </c:pt>
                <c:pt idx="211">
                  <c:v>-41599.307999999997</c:v>
                </c:pt>
                <c:pt idx="212">
                  <c:v>-41472.875</c:v>
                </c:pt>
                <c:pt idx="213">
                  <c:v>-41457.582000000002</c:v>
                </c:pt>
                <c:pt idx="214">
                  <c:v>-41424.284</c:v>
                </c:pt>
                <c:pt idx="215">
                  <c:v>-41400</c:v>
                </c:pt>
                <c:pt idx="216">
                  <c:v>-41392.993000000002</c:v>
                </c:pt>
                <c:pt idx="217">
                  <c:v>-41392.993000000002</c:v>
                </c:pt>
                <c:pt idx="218">
                  <c:v>-41132.305999999997</c:v>
                </c:pt>
                <c:pt idx="219">
                  <c:v>-40923.184999999998</c:v>
                </c:pt>
                <c:pt idx="220">
                  <c:v>-40832.182999999997</c:v>
                </c:pt>
                <c:pt idx="221">
                  <c:v>-40713.572</c:v>
                </c:pt>
                <c:pt idx="222">
                  <c:v>-40712.370000000003</c:v>
                </c:pt>
                <c:pt idx="223">
                  <c:v>-40581.345999999998</c:v>
                </c:pt>
                <c:pt idx="224">
                  <c:v>-40557.129000000001</c:v>
                </c:pt>
                <c:pt idx="225">
                  <c:v>-40554.783000000003</c:v>
                </c:pt>
                <c:pt idx="226">
                  <c:v>-40415.114000000001</c:v>
                </c:pt>
                <c:pt idx="227">
                  <c:v>-40218.120999999999</c:v>
                </c:pt>
                <c:pt idx="228">
                  <c:v>-40204.983</c:v>
                </c:pt>
                <c:pt idx="229">
                  <c:v>-40008.097999999998</c:v>
                </c:pt>
                <c:pt idx="230">
                  <c:v>-39871.021999999997</c:v>
                </c:pt>
                <c:pt idx="231">
                  <c:v>-39862.767999999996</c:v>
                </c:pt>
                <c:pt idx="232">
                  <c:v>-39842.983999999997</c:v>
                </c:pt>
                <c:pt idx="233">
                  <c:v>-39600</c:v>
                </c:pt>
                <c:pt idx="234">
                  <c:v>-39488.080000000002</c:v>
                </c:pt>
                <c:pt idx="235">
                  <c:v>-39443.803999999996</c:v>
                </c:pt>
                <c:pt idx="236">
                  <c:v>-39383.131000000001</c:v>
                </c:pt>
                <c:pt idx="237">
                  <c:v>-39371.991000000002</c:v>
                </c:pt>
                <c:pt idx="238">
                  <c:v>-39347.474000000002</c:v>
                </c:pt>
                <c:pt idx="239">
                  <c:v>-39335.749000000003</c:v>
                </c:pt>
                <c:pt idx="240">
                  <c:v>-39293.214</c:v>
                </c:pt>
                <c:pt idx="241">
                  <c:v>-39034.803</c:v>
                </c:pt>
                <c:pt idx="242">
                  <c:v>-38972.250999999997</c:v>
                </c:pt>
                <c:pt idx="243">
                  <c:v>-38911.39</c:v>
                </c:pt>
                <c:pt idx="244">
                  <c:v>-38735.525000000001</c:v>
                </c:pt>
                <c:pt idx="245">
                  <c:v>-38476.728999999999</c:v>
                </c:pt>
                <c:pt idx="246">
                  <c:v>-38434.504999999997</c:v>
                </c:pt>
                <c:pt idx="247">
                  <c:v>-38359.79</c:v>
                </c:pt>
                <c:pt idx="248">
                  <c:v>-38023.633000000002</c:v>
                </c:pt>
                <c:pt idx="249">
                  <c:v>-37955.678999999996</c:v>
                </c:pt>
                <c:pt idx="250">
                  <c:v>-37948</c:v>
                </c:pt>
                <c:pt idx="251">
                  <c:v>-37894.824999999997</c:v>
                </c:pt>
                <c:pt idx="252">
                  <c:v>-37673.752999999997</c:v>
                </c:pt>
                <c:pt idx="253">
                  <c:v>-37566.084999999999</c:v>
                </c:pt>
                <c:pt idx="254">
                  <c:v>-37407.175000000003</c:v>
                </c:pt>
                <c:pt idx="255">
                  <c:v>-37376.625999999997</c:v>
                </c:pt>
                <c:pt idx="256">
                  <c:v>-37083.112999999998</c:v>
                </c:pt>
                <c:pt idx="257">
                  <c:v>-36954.46</c:v>
                </c:pt>
                <c:pt idx="258">
                  <c:v>-36894.400000000001</c:v>
                </c:pt>
                <c:pt idx="259">
                  <c:v>-36870.544999999998</c:v>
                </c:pt>
                <c:pt idx="260">
                  <c:v>-36709.023000000001</c:v>
                </c:pt>
                <c:pt idx="261">
                  <c:v>-36624.819000000003</c:v>
                </c:pt>
                <c:pt idx="262">
                  <c:v>-36490.658000000003</c:v>
                </c:pt>
                <c:pt idx="263">
                  <c:v>-36460.586000000003</c:v>
                </c:pt>
                <c:pt idx="264">
                  <c:v>-36439.040000000001</c:v>
                </c:pt>
                <c:pt idx="265">
                  <c:v>-36426.209000000003</c:v>
                </c:pt>
                <c:pt idx="266">
                  <c:v>-36142.012999999999</c:v>
                </c:pt>
                <c:pt idx="267">
                  <c:v>-35962.961000000003</c:v>
                </c:pt>
                <c:pt idx="268">
                  <c:v>-35946.421000000002</c:v>
                </c:pt>
                <c:pt idx="269">
                  <c:v>-35748.872000000003</c:v>
                </c:pt>
                <c:pt idx="270">
                  <c:v>-35646.427000000003</c:v>
                </c:pt>
                <c:pt idx="271">
                  <c:v>-35610.546000000002</c:v>
                </c:pt>
                <c:pt idx="272">
                  <c:v>-35344.410000000003</c:v>
                </c:pt>
                <c:pt idx="273">
                  <c:v>-35222.993000000002</c:v>
                </c:pt>
                <c:pt idx="274">
                  <c:v>-35164.031999999999</c:v>
                </c:pt>
                <c:pt idx="275">
                  <c:v>-34950.587</c:v>
                </c:pt>
                <c:pt idx="276">
                  <c:v>-34931.608</c:v>
                </c:pt>
                <c:pt idx="277">
                  <c:v>-34816.875</c:v>
                </c:pt>
                <c:pt idx="278">
                  <c:v>-34636.970999999998</c:v>
                </c:pt>
                <c:pt idx="279">
                  <c:v>-34547.688000000002</c:v>
                </c:pt>
                <c:pt idx="280">
                  <c:v>-34369.220999999998</c:v>
                </c:pt>
                <c:pt idx="281">
                  <c:v>-34314.732000000004</c:v>
                </c:pt>
                <c:pt idx="282">
                  <c:v>-34226.481</c:v>
                </c:pt>
                <c:pt idx="283">
                  <c:v>-34226.481</c:v>
                </c:pt>
                <c:pt idx="284">
                  <c:v>-33995.909</c:v>
                </c:pt>
                <c:pt idx="285">
                  <c:v>-33982.216</c:v>
                </c:pt>
                <c:pt idx="286">
                  <c:v>-33887.832999999999</c:v>
                </c:pt>
                <c:pt idx="287">
                  <c:v>-33885.762999999999</c:v>
                </c:pt>
                <c:pt idx="288">
                  <c:v>-33873.489000000001</c:v>
                </c:pt>
                <c:pt idx="289">
                  <c:v>-33853.591</c:v>
                </c:pt>
                <c:pt idx="290">
                  <c:v>-33795.862000000001</c:v>
                </c:pt>
                <c:pt idx="291">
                  <c:v>-33716.559999999998</c:v>
                </c:pt>
                <c:pt idx="292">
                  <c:v>-33711.68</c:v>
                </c:pt>
                <c:pt idx="293">
                  <c:v>-33649.447</c:v>
                </c:pt>
                <c:pt idx="294">
                  <c:v>-33649.447</c:v>
                </c:pt>
                <c:pt idx="295">
                  <c:v>-33494.358</c:v>
                </c:pt>
                <c:pt idx="296">
                  <c:v>-33383.410000000003</c:v>
                </c:pt>
                <c:pt idx="297">
                  <c:v>-33328.495000000003</c:v>
                </c:pt>
                <c:pt idx="298">
                  <c:v>-33118.495999999999</c:v>
                </c:pt>
                <c:pt idx="299">
                  <c:v>-33068.911</c:v>
                </c:pt>
                <c:pt idx="300">
                  <c:v>-33045.595000000001</c:v>
                </c:pt>
                <c:pt idx="301">
                  <c:v>-32973.33</c:v>
                </c:pt>
                <c:pt idx="302">
                  <c:v>-32945.076000000001</c:v>
                </c:pt>
                <c:pt idx="303">
                  <c:v>-32900.538</c:v>
                </c:pt>
                <c:pt idx="304">
                  <c:v>-32778.006000000001</c:v>
                </c:pt>
                <c:pt idx="305">
                  <c:v>-32737.712</c:v>
                </c:pt>
                <c:pt idx="306">
                  <c:v>-32713.269</c:v>
                </c:pt>
                <c:pt idx="307">
                  <c:v>-32675.768</c:v>
                </c:pt>
                <c:pt idx="308">
                  <c:v>-32637.5</c:v>
                </c:pt>
                <c:pt idx="309">
                  <c:v>-32401.069</c:v>
                </c:pt>
                <c:pt idx="310">
                  <c:v>-32368.843000000001</c:v>
                </c:pt>
                <c:pt idx="311">
                  <c:v>-32368.843000000001</c:v>
                </c:pt>
                <c:pt idx="312">
                  <c:v>-32310.542000000001</c:v>
                </c:pt>
                <c:pt idx="313">
                  <c:v>-32245.792000000001</c:v>
                </c:pt>
                <c:pt idx="314">
                  <c:v>-32239.919999999998</c:v>
                </c:pt>
                <c:pt idx="315">
                  <c:v>-32156.953000000001</c:v>
                </c:pt>
                <c:pt idx="316">
                  <c:v>-32100</c:v>
                </c:pt>
                <c:pt idx="317">
                  <c:v>-32098.491000000002</c:v>
                </c:pt>
                <c:pt idx="318">
                  <c:v>-32005.864000000001</c:v>
                </c:pt>
                <c:pt idx="319">
                  <c:v>-31968.75</c:v>
                </c:pt>
                <c:pt idx="320">
                  <c:v>-31951.647000000001</c:v>
                </c:pt>
                <c:pt idx="321">
                  <c:v>-31770.880000000001</c:v>
                </c:pt>
                <c:pt idx="322">
                  <c:v>-31671.949000000001</c:v>
                </c:pt>
                <c:pt idx="323">
                  <c:v>-31654.597000000002</c:v>
                </c:pt>
                <c:pt idx="324">
                  <c:v>-31631.573</c:v>
                </c:pt>
                <c:pt idx="325">
                  <c:v>-31527.636999999999</c:v>
                </c:pt>
                <c:pt idx="326">
                  <c:v>-31483.987000000001</c:v>
                </c:pt>
                <c:pt idx="327">
                  <c:v>-31480.159</c:v>
                </c:pt>
                <c:pt idx="328">
                  <c:v>-31471.505000000001</c:v>
                </c:pt>
                <c:pt idx="329">
                  <c:v>-30978.264999999999</c:v>
                </c:pt>
                <c:pt idx="330">
                  <c:v>-30915.039000000001</c:v>
                </c:pt>
                <c:pt idx="331">
                  <c:v>-30863.374</c:v>
                </c:pt>
                <c:pt idx="332">
                  <c:v>-30784.021000000001</c:v>
                </c:pt>
                <c:pt idx="333">
                  <c:v>-30695.163</c:v>
                </c:pt>
                <c:pt idx="334">
                  <c:v>-30619.558000000001</c:v>
                </c:pt>
                <c:pt idx="335">
                  <c:v>-30579.748</c:v>
                </c:pt>
                <c:pt idx="336">
                  <c:v>-30573.703000000001</c:v>
                </c:pt>
                <c:pt idx="337">
                  <c:v>-30524.377</c:v>
                </c:pt>
                <c:pt idx="338">
                  <c:v>-30517.805</c:v>
                </c:pt>
                <c:pt idx="339">
                  <c:v>-30503.417000000001</c:v>
                </c:pt>
                <c:pt idx="340">
                  <c:v>-30410.125</c:v>
                </c:pt>
                <c:pt idx="341">
                  <c:v>-30406.26</c:v>
                </c:pt>
                <c:pt idx="342">
                  <c:v>-30348.023000000001</c:v>
                </c:pt>
                <c:pt idx="343">
                  <c:v>-30348</c:v>
                </c:pt>
                <c:pt idx="344">
                  <c:v>-30340.253000000001</c:v>
                </c:pt>
                <c:pt idx="345">
                  <c:v>-30161.611000000001</c:v>
                </c:pt>
                <c:pt idx="346">
                  <c:v>-29959.706999999999</c:v>
                </c:pt>
                <c:pt idx="347">
                  <c:v>-29936.195</c:v>
                </c:pt>
                <c:pt idx="348">
                  <c:v>-29821.223000000002</c:v>
                </c:pt>
                <c:pt idx="349">
                  <c:v>-29671.867999999999</c:v>
                </c:pt>
                <c:pt idx="350">
                  <c:v>-29649.102999999999</c:v>
                </c:pt>
                <c:pt idx="351">
                  <c:v>-29643.614000000001</c:v>
                </c:pt>
                <c:pt idx="352">
                  <c:v>-29610.032999999999</c:v>
                </c:pt>
                <c:pt idx="353">
                  <c:v>-29593.736000000001</c:v>
                </c:pt>
                <c:pt idx="354">
                  <c:v>-29565.557000000001</c:v>
                </c:pt>
                <c:pt idx="355">
                  <c:v>-29511.420999999998</c:v>
                </c:pt>
                <c:pt idx="356">
                  <c:v>-29500.737000000001</c:v>
                </c:pt>
                <c:pt idx="357">
                  <c:v>-29476.831999999999</c:v>
                </c:pt>
                <c:pt idx="358">
                  <c:v>-29462.42</c:v>
                </c:pt>
                <c:pt idx="359">
                  <c:v>-29459.98</c:v>
                </c:pt>
                <c:pt idx="360">
                  <c:v>-29449.288</c:v>
                </c:pt>
                <c:pt idx="361">
                  <c:v>-29359.355</c:v>
                </c:pt>
                <c:pt idx="362">
                  <c:v>-29346.241999999998</c:v>
                </c:pt>
                <c:pt idx="363">
                  <c:v>-29304.773000000001</c:v>
                </c:pt>
                <c:pt idx="364">
                  <c:v>-29125.384999999998</c:v>
                </c:pt>
                <c:pt idx="365">
                  <c:v>-29103.248</c:v>
                </c:pt>
                <c:pt idx="366">
                  <c:v>-29100.03</c:v>
                </c:pt>
                <c:pt idx="367">
                  <c:v>-29067.94</c:v>
                </c:pt>
                <c:pt idx="368">
                  <c:v>-29067.628000000001</c:v>
                </c:pt>
                <c:pt idx="369">
                  <c:v>-29000</c:v>
                </c:pt>
                <c:pt idx="370">
                  <c:v>-28979.511999999999</c:v>
                </c:pt>
                <c:pt idx="371">
                  <c:v>-28935.714</c:v>
                </c:pt>
                <c:pt idx="372">
                  <c:v>-28889.424999999999</c:v>
                </c:pt>
                <c:pt idx="373">
                  <c:v>-28888.74</c:v>
                </c:pt>
                <c:pt idx="374">
                  <c:v>-28834.579000000002</c:v>
                </c:pt>
                <c:pt idx="375">
                  <c:v>-28791.976999999999</c:v>
                </c:pt>
                <c:pt idx="376">
                  <c:v>-28675.333999999999</c:v>
                </c:pt>
                <c:pt idx="377">
                  <c:v>-28551.183000000001</c:v>
                </c:pt>
                <c:pt idx="378">
                  <c:v>-28505.73</c:v>
                </c:pt>
                <c:pt idx="379">
                  <c:v>-28437.251</c:v>
                </c:pt>
                <c:pt idx="380">
                  <c:v>-28419.913</c:v>
                </c:pt>
                <c:pt idx="381">
                  <c:v>-28407.897000000001</c:v>
                </c:pt>
                <c:pt idx="382">
                  <c:v>-28342.76</c:v>
                </c:pt>
                <c:pt idx="383">
                  <c:v>-28329.069</c:v>
                </c:pt>
                <c:pt idx="384">
                  <c:v>-28169.942999999999</c:v>
                </c:pt>
                <c:pt idx="385">
                  <c:v>-28159.582999999999</c:v>
                </c:pt>
                <c:pt idx="386">
                  <c:v>-28134.225999999999</c:v>
                </c:pt>
                <c:pt idx="387">
                  <c:v>-27999.514999999999</c:v>
                </c:pt>
                <c:pt idx="388">
                  <c:v>-27989.147000000001</c:v>
                </c:pt>
                <c:pt idx="389">
                  <c:v>-27968.963</c:v>
                </c:pt>
                <c:pt idx="390">
                  <c:v>-27877.751</c:v>
                </c:pt>
                <c:pt idx="391">
                  <c:v>-27818.516</c:v>
                </c:pt>
                <c:pt idx="392">
                  <c:v>-27805.94</c:v>
                </c:pt>
                <c:pt idx="393">
                  <c:v>-27727.253000000001</c:v>
                </c:pt>
                <c:pt idx="394">
                  <c:v>-27700</c:v>
                </c:pt>
                <c:pt idx="395">
                  <c:v>-27699.111000000001</c:v>
                </c:pt>
                <c:pt idx="396">
                  <c:v>-27541.731</c:v>
                </c:pt>
                <c:pt idx="397">
                  <c:v>-27481.674999999999</c:v>
                </c:pt>
                <c:pt idx="398">
                  <c:v>-27477.648000000001</c:v>
                </c:pt>
                <c:pt idx="399">
                  <c:v>-27456.806</c:v>
                </c:pt>
                <c:pt idx="400">
                  <c:v>-27339.971000000001</c:v>
                </c:pt>
                <c:pt idx="401">
                  <c:v>-27330.723999999998</c:v>
                </c:pt>
                <c:pt idx="402">
                  <c:v>-27251.39</c:v>
                </c:pt>
                <c:pt idx="403">
                  <c:v>-27130.631000000001</c:v>
                </c:pt>
                <c:pt idx="404">
                  <c:v>-27059.492999999999</c:v>
                </c:pt>
                <c:pt idx="405">
                  <c:v>-27059.492999999999</c:v>
                </c:pt>
                <c:pt idx="406">
                  <c:v>-27051.841</c:v>
                </c:pt>
                <c:pt idx="407">
                  <c:v>-27024.350999999999</c:v>
                </c:pt>
                <c:pt idx="408">
                  <c:v>-26800.785</c:v>
                </c:pt>
                <c:pt idx="409">
                  <c:v>-26675.252</c:v>
                </c:pt>
                <c:pt idx="410">
                  <c:v>-26623.493999999999</c:v>
                </c:pt>
                <c:pt idx="411">
                  <c:v>-26573.039000000001</c:v>
                </c:pt>
                <c:pt idx="412">
                  <c:v>-26355.679</c:v>
                </c:pt>
                <c:pt idx="413">
                  <c:v>-26261.367999999999</c:v>
                </c:pt>
                <c:pt idx="414">
                  <c:v>-26161.87</c:v>
                </c:pt>
                <c:pt idx="415">
                  <c:v>-26095.018</c:v>
                </c:pt>
                <c:pt idx="416">
                  <c:v>-26033.942999999999</c:v>
                </c:pt>
                <c:pt idx="417">
                  <c:v>-26003.244999999999</c:v>
                </c:pt>
                <c:pt idx="418">
                  <c:v>-25993.274000000001</c:v>
                </c:pt>
                <c:pt idx="419">
                  <c:v>-25976.605</c:v>
                </c:pt>
                <c:pt idx="420">
                  <c:v>-25900.341</c:v>
                </c:pt>
                <c:pt idx="421">
                  <c:v>-25900.341</c:v>
                </c:pt>
                <c:pt idx="422">
                  <c:v>-25872.105</c:v>
                </c:pt>
                <c:pt idx="423">
                  <c:v>-25747.235000000001</c:v>
                </c:pt>
                <c:pt idx="424">
                  <c:v>-25739.082999999999</c:v>
                </c:pt>
                <c:pt idx="425">
                  <c:v>-25643</c:v>
                </c:pt>
                <c:pt idx="426">
                  <c:v>-25641.967000000001</c:v>
                </c:pt>
                <c:pt idx="427">
                  <c:v>-25622.273000000001</c:v>
                </c:pt>
                <c:pt idx="428">
                  <c:v>-25551.411</c:v>
                </c:pt>
                <c:pt idx="429">
                  <c:v>-25536.707999999999</c:v>
                </c:pt>
                <c:pt idx="430">
                  <c:v>-25458.771000000001</c:v>
                </c:pt>
                <c:pt idx="431">
                  <c:v>-25314.641</c:v>
                </c:pt>
                <c:pt idx="432">
                  <c:v>-25280.07</c:v>
                </c:pt>
                <c:pt idx="433">
                  <c:v>-25057.578000000001</c:v>
                </c:pt>
                <c:pt idx="434">
                  <c:v>-25032.817999999999</c:v>
                </c:pt>
                <c:pt idx="435">
                  <c:v>-24995.243999999999</c:v>
                </c:pt>
                <c:pt idx="436">
                  <c:v>-24990.09</c:v>
                </c:pt>
                <c:pt idx="437">
                  <c:v>-24977.276999999998</c:v>
                </c:pt>
                <c:pt idx="438">
                  <c:v>-24969.837</c:v>
                </c:pt>
                <c:pt idx="439">
                  <c:v>-24943.308000000001</c:v>
                </c:pt>
                <c:pt idx="440">
                  <c:v>-24923.864000000001</c:v>
                </c:pt>
                <c:pt idx="441">
                  <c:v>-24922.769</c:v>
                </c:pt>
                <c:pt idx="442">
                  <c:v>-24903.81</c:v>
                </c:pt>
                <c:pt idx="443">
                  <c:v>-24898.138999999999</c:v>
                </c:pt>
                <c:pt idx="444">
                  <c:v>-24878.708999999999</c:v>
                </c:pt>
                <c:pt idx="445">
                  <c:v>-24870.884999999998</c:v>
                </c:pt>
                <c:pt idx="446">
                  <c:v>-24865.096000000001</c:v>
                </c:pt>
                <c:pt idx="447">
                  <c:v>-24862.498</c:v>
                </c:pt>
                <c:pt idx="448">
                  <c:v>-24860.745999999999</c:v>
                </c:pt>
                <c:pt idx="449">
                  <c:v>-24832.37</c:v>
                </c:pt>
                <c:pt idx="450">
                  <c:v>-24816.338</c:v>
                </c:pt>
                <c:pt idx="451">
                  <c:v>-24785.987000000001</c:v>
                </c:pt>
                <c:pt idx="452">
                  <c:v>-24768.634999999998</c:v>
                </c:pt>
                <c:pt idx="453">
                  <c:v>-24745.828000000001</c:v>
                </c:pt>
                <c:pt idx="454">
                  <c:v>-24731.153999999999</c:v>
                </c:pt>
                <c:pt idx="455">
                  <c:v>-24720.32</c:v>
                </c:pt>
                <c:pt idx="456">
                  <c:v>-24700</c:v>
                </c:pt>
                <c:pt idx="457">
                  <c:v>-24697.039000000001</c:v>
                </c:pt>
                <c:pt idx="458">
                  <c:v>-24673.965</c:v>
                </c:pt>
                <c:pt idx="459">
                  <c:v>-24655.608</c:v>
                </c:pt>
                <c:pt idx="460">
                  <c:v>-24599.087</c:v>
                </c:pt>
                <c:pt idx="461">
                  <c:v>-24592.75</c:v>
                </c:pt>
                <c:pt idx="462">
                  <c:v>-24549.473000000002</c:v>
                </c:pt>
                <c:pt idx="463">
                  <c:v>-24536.690999999999</c:v>
                </c:pt>
                <c:pt idx="464">
                  <c:v>-24500.031999999999</c:v>
                </c:pt>
                <c:pt idx="465">
                  <c:v>-24500.031999999999</c:v>
                </c:pt>
                <c:pt idx="466">
                  <c:v>-24326.667000000001</c:v>
                </c:pt>
                <c:pt idx="467">
                  <c:v>-24282.246999999999</c:v>
                </c:pt>
                <c:pt idx="468">
                  <c:v>-24224.406999999999</c:v>
                </c:pt>
                <c:pt idx="469">
                  <c:v>-24222.577000000001</c:v>
                </c:pt>
                <c:pt idx="470">
                  <c:v>-24128.473000000002</c:v>
                </c:pt>
                <c:pt idx="471">
                  <c:v>-24123.329000000002</c:v>
                </c:pt>
                <c:pt idx="472">
                  <c:v>-24043.620999999999</c:v>
                </c:pt>
                <c:pt idx="473">
                  <c:v>-24037.528999999999</c:v>
                </c:pt>
                <c:pt idx="474">
                  <c:v>-24008.618999999999</c:v>
                </c:pt>
                <c:pt idx="475">
                  <c:v>-23990.82</c:v>
                </c:pt>
                <c:pt idx="476">
                  <c:v>-23979.781999999999</c:v>
                </c:pt>
                <c:pt idx="477">
                  <c:v>-23962.091</c:v>
                </c:pt>
                <c:pt idx="478">
                  <c:v>-23957.119999999999</c:v>
                </c:pt>
                <c:pt idx="479">
                  <c:v>-23948.874</c:v>
                </c:pt>
                <c:pt idx="480">
                  <c:v>-23910.634999999998</c:v>
                </c:pt>
                <c:pt idx="481">
                  <c:v>-23839.471000000001</c:v>
                </c:pt>
                <c:pt idx="482">
                  <c:v>-23813.043000000001</c:v>
                </c:pt>
                <c:pt idx="483">
                  <c:v>-23800.483</c:v>
                </c:pt>
                <c:pt idx="484">
                  <c:v>-23720.77</c:v>
                </c:pt>
                <c:pt idx="485">
                  <c:v>-23676.030999999999</c:v>
                </c:pt>
                <c:pt idx="486">
                  <c:v>-23660.366999999998</c:v>
                </c:pt>
                <c:pt idx="487">
                  <c:v>-23594.174999999999</c:v>
                </c:pt>
                <c:pt idx="488">
                  <c:v>-23557.749</c:v>
                </c:pt>
                <c:pt idx="489">
                  <c:v>-23487.185000000001</c:v>
                </c:pt>
                <c:pt idx="490">
                  <c:v>-23463.88</c:v>
                </c:pt>
                <c:pt idx="491">
                  <c:v>-23450</c:v>
                </c:pt>
                <c:pt idx="492">
                  <c:v>-23445.431</c:v>
                </c:pt>
                <c:pt idx="493">
                  <c:v>-23402.879000000001</c:v>
                </c:pt>
                <c:pt idx="494">
                  <c:v>-23399.089</c:v>
                </c:pt>
                <c:pt idx="495">
                  <c:v>-23368.755000000001</c:v>
                </c:pt>
                <c:pt idx="496">
                  <c:v>-23345.419000000002</c:v>
                </c:pt>
                <c:pt idx="497">
                  <c:v>-23345.419000000002</c:v>
                </c:pt>
                <c:pt idx="498">
                  <c:v>-23315.181</c:v>
                </c:pt>
                <c:pt idx="499">
                  <c:v>-23185.81</c:v>
                </c:pt>
                <c:pt idx="500">
                  <c:v>-23117.29</c:v>
                </c:pt>
                <c:pt idx="501">
                  <c:v>-23100.203000000001</c:v>
                </c:pt>
                <c:pt idx="502">
                  <c:v>-23014.913</c:v>
                </c:pt>
                <c:pt idx="503">
                  <c:v>-22947.258999999998</c:v>
                </c:pt>
                <c:pt idx="504">
                  <c:v>-22932.84</c:v>
                </c:pt>
                <c:pt idx="505">
                  <c:v>-22795.992999999999</c:v>
                </c:pt>
                <c:pt idx="506">
                  <c:v>-22777.815999999999</c:v>
                </c:pt>
                <c:pt idx="507">
                  <c:v>-22772.06</c:v>
                </c:pt>
                <c:pt idx="508">
                  <c:v>-22698.868999999999</c:v>
                </c:pt>
                <c:pt idx="509">
                  <c:v>-22673.937999999998</c:v>
                </c:pt>
                <c:pt idx="510">
                  <c:v>-22654.469000000001</c:v>
                </c:pt>
                <c:pt idx="511">
                  <c:v>-22620.91</c:v>
                </c:pt>
                <c:pt idx="512">
                  <c:v>-22556.992999999999</c:v>
                </c:pt>
                <c:pt idx="513">
                  <c:v>-22543.55</c:v>
                </c:pt>
                <c:pt idx="514">
                  <c:v>-22528.314999999999</c:v>
                </c:pt>
                <c:pt idx="515">
                  <c:v>-22523.764999999999</c:v>
                </c:pt>
                <c:pt idx="516">
                  <c:v>-22520.222000000002</c:v>
                </c:pt>
                <c:pt idx="517">
                  <c:v>-22509.198</c:v>
                </c:pt>
                <c:pt idx="518">
                  <c:v>-22505.025000000001</c:v>
                </c:pt>
                <c:pt idx="519">
                  <c:v>-22496.684000000001</c:v>
                </c:pt>
                <c:pt idx="520">
                  <c:v>-22467.699000000001</c:v>
                </c:pt>
                <c:pt idx="521">
                  <c:v>-22431.492999999999</c:v>
                </c:pt>
                <c:pt idx="522">
                  <c:v>-22332.053</c:v>
                </c:pt>
                <c:pt idx="523">
                  <c:v>-22324.928</c:v>
                </c:pt>
                <c:pt idx="524">
                  <c:v>-22320.362000000001</c:v>
                </c:pt>
                <c:pt idx="525">
                  <c:v>-22236.955999999998</c:v>
                </c:pt>
                <c:pt idx="526">
                  <c:v>-21949.883000000002</c:v>
                </c:pt>
                <c:pt idx="527">
                  <c:v>-21926.608</c:v>
                </c:pt>
                <c:pt idx="528">
                  <c:v>-21898.858</c:v>
                </c:pt>
                <c:pt idx="529">
                  <c:v>-21878.027999999998</c:v>
                </c:pt>
                <c:pt idx="530">
                  <c:v>-21866.841</c:v>
                </c:pt>
                <c:pt idx="531">
                  <c:v>-21790.66</c:v>
                </c:pt>
                <c:pt idx="532">
                  <c:v>-21775.151000000002</c:v>
                </c:pt>
                <c:pt idx="533">
                  <c:v>-21735.013999999999</c:v>
                </c:pt>
                <c:pt idx="534">
                  <c:v>-21621.647000000001</c:v>
                </c:pt>
                <c:pt idx="535">
                  <c:v>-21598.316999999999</c:v>
                </c:pt>
                <c:pt idx="536">
                  <c:v>-21598.316999999999</c:v>
                </c:pt>
                <c:pt idx="537">
                  <c:v>-21569.645</c:v>
                </c:pt>
                <c:pt idx="538">
                  <c:v>-21561.850999999999</c:v>
                </c:pt>
                <c:pt idx="539">
                  <c:v>-21527.15</c:v>
                </c:pt>
                <c:pt idx="540">
                  <c:v>-21482.203000000001</c:v>
                </c:pt>
                <c:pt idx="541">
                  <c:v>-21467.705999999998</c:v>
                </c:pt>
                <c:pt idx="542">
                  <c:v>-21464.424999999999</c:v>
                </c:pt>
                <c:pt idx="543">
                  <c:v>-21441.338</c:v>
                </c:pt>
                <c:pt idx="544">
                  <c:v>-21383.311000000002</c:v>
                </c:pt>
                <c:pt idx="545">
                  <c:v>-21219.957999999999</c:v>
                </c:pt>
                <c:pt idx="546">
                  <c:v>-21171.682000000001</c:v>
                </c:pt>
                <c:pt idx="547">
                  <c:v>-21162.884999999998</c:v>
                </c:pt>
                <c:pt idx="548">
                  <c:v>-21084.535</c:v>
                </c:pt>
                <c:pt idx="549">
                  <c:v>-21017.157999999999</c:v>
                </c:pt>
                <c:pt idx="550">
                  <c:v>-21017.157999999999</c:v>
                </c:pt>
                <c:pt idx="551">
                  <c:v>-21001.675999999999</c:v>
                </c:pt>
                <c:pt idx="552">
                  <c:v>-20984.406999999999</c:v>
                </c:pt>
                <c:pt idx="553">
                  <c:v>-20949.555</c:v>
                </c:pt>
                <c:pt idx="554">
                  <c:v>-20935.667000000001</c:v>
                </c:pt>
                <c:pt idx="555">
                  <c:v>-20924.712</c:v>
                </c:pt>
                <c:pt idx="556">
                  <c:v>-20901.437000000002</c:v>
                </c:pt>
                <c:pt idx="557">
                  <c:v>-20881.753000000001</c:v>
                </c:pt>
                <c:pt idx="558">
                  <c:v>-20848.135999999999</c:v>
                </c:pt>
                <c:pt idx="559">
                  <c:v>-20761.388999999999</c:v>
                </c:pt>
                <c:pt idx="560">
                  <c:v>-20694.789000000001</c:v>
                </c:pt>
                <c:pt idx="561">
                  <c:v>-20656.327000000001</c:v>
                </c:pt>
                <c:pt idx="562">
                  <c:v>-20656.327000000001</c:v>
                </c:pt>
                <c:pt idx="563">
                  <c:v>-20593.594000000001</c:v>
                </c:pt>
                <c:pt idx="564">
                  <c:v>-20540.175999999999</c:v>
                </c:pt>
                <c:pt idx="565">
                  <c:v>-20519.686000000002</c:v>
                </c:pt>
                <c:pt idx="566">
                  <c:v>-20479.108</c:v>
                </c:pt>
                <c:pt idx="567">
                  <c:v>-20412.268</c:v>
                </c:pt>
                <c:pt idx="568">
                  <c:v>-20291.812000000002</c:v>
                </c:pt>
                <c:pt idx="569">
                  <c:v>-20288.322</c:v>
                </c:pt>
                <c:pt idx="570">
                  <c:v>-20203.975999999999</c:v>
                </c:pt>
                <c:pt idx="571">
                  <c:v>-20066.330000000002</c:v>
                </c:pt>
                <c:pt idx="572">
                  <c:v>-20041.681</c:v>
                </c:pt>
                <c:pt idx="573">
                  <c:v>-20001.93</c:v>
                </c:pt>
                <c:pt idx="574">
                  <c:v>-20000</c:v>
                </c:pt>
                <c:pt idx="575">
                  <c:v>-19983.606</c:v>
                </c:pt>
                <c:pt idx="576">
                  <c:v>-19982.850999999999</c:v>
                </c:pt>
                <c:pt idx="577">
                  <c:v>-19923.562000000002</c:v>
                </c:pt>
                <c:pt idx="578">
                  <c:v>-19886.035</c:v>
                </c:pt>
                <c:pt idx="579">
                  <c:v>-19880.794999999998</c:v>
                </c:pt>
                <c:pt idx="580">
                  <c:v>-19871.876</c:v>
                </c:pt>
                <c:pt idx="581">
                  <c:v>-19865.245999999999</c:v>
                </c:pt>
                <c:pt idx="582">
                  <c:v>-19799.588</c:v>
                </c:pt>
                <c:pt idx="583">
                  <c:v>-19736.634999999998</c:v>
                </c:pt>
                <c:pt idx="584">
                  <c:v>-19700</c:v>
                </c:pt>
                <c:pt idx="585">
                  <c:v>-19694.93</c:v>
                </c:pt>
                <c:pt idx="586">
                  <c:v>-19693.732</c:v>
                </c:pt>
                <c:pt idx="587">
                  <c:v>-19691.019</c:v>
                </c:pt>
                <c:pt idx="588">
                  <c:v>-19647.348000000002</c:v>
                </c:pt>
                <c:pt idx="589">
                  <c:v>-19624.526000000002</c:v>
                </c:pt>
                <c:pt idx="590">
                  <c:v>-19596.067999999999</c:v>
                </c:pt>
                <c:pt idx="591">
                  <c:v>-19565.399000000001</c:v>
                </c:pt>
                <c:pt idx="592">
                  <c:v>-19523.73</c:v>
                </c:pt>
                <c:pt idx="593">
                  <c:v>-19513.094000000001</c:v>
                </c:pt>
                <c:pt idx="594">
                  <c:v>-19492.772000000001</c:v>
                </c:pt>
                <c:pt idx="595">
                  <c:v>-19483.292000000001</c:v>
                </c:pt>
                <c:pt idx="596">
                  <c:v>-19440.07</c:v>
                </c:pt>
                <c:pt idx="597">
                  <c:v>-19346.254000000001</c:v>
                </c:pt>
                <c:pt idx="598">
                  <c:v>-19345.223000000002</c:v>
                </c:pt>
                <c:pt idx="599">
                  <c:v>-19314.12</c:v>
                </c:pt>
                <c:pt idx="600">
                  <c:v>-19292.672999999999</c:v>
                </c:pt>
                <c:pt idx="601">
                  <c:v>-19289.544999999998</c:v>
                </c:pt>
                <c:pt idx="602">
                  <c:v>-19145.306</c:v>
                </c:pt>
                <c:pt idx="603">
                  <c:v>-19119.074000000001</c:v>
                </c:pt>
                <c:pt idx="604">
                  <c:v>-19111.857</c:v>
                </c:pt>
                <c:pt idx="605">
                  <c:v>-19083.690999999999</c:v>
                </c:pt>
                <c:pt idx="606">
                  <c:v>-19044.575000000001</c:v>
                </c:pt>
                <c:pt idx="607">
                  <c:v>-19036.988000000001</c:v>
                </c:pt>
                <c:pt idx="608">
                  <c:v>-19034.791000000001</c:v>
                </c:pt>
                <c:pt idx="609">
                  <c:v>-19000.897000000001</c:v>
                </c:pt>
                <c:pt idx="610">
                  <c:v>-18987.438999999998</c:v>
                </c:pt>
                <c:pt idx="611">
                  <c:v>-18935.723000000002</c:v>
                </c:pt>
                <c:pt idx="612">
                  <c:v>-18918.217000000001</c:v>
                </c:pt>
                <c:pt idx="613">
                  <c:v>-18891.18</c:v>
                </c:pt>
                <c:pt idx="614">
                  <c:v>-18891.023000000001</c:v>
                </c:pt>
                <c:pt idx="615">
                  <c:v>-18851.300999999999</c:v>
                </c:pt>
                <c:pt idx="616">
                  <c:v>-18823.678</c:v>
                </c:pt>
                <c:pt idx="617">
                  <c:v>-18816.646000000001</c:v>
                </c:pt>
                <c:pt idx="618">
                  <c:v>-18809.982</c:v>
                </c:pt>
                <c:pt idx="619">
                  <c:v>-18774.204000000002</c:v>
                </c:pt>
                <c:pt idx="620">
                  <c:v>-18752.184000000001</c:v>
                </c:pt>
                <c:pt idx="621">
                  <c:v>-18704.225999999999</c:v>
                </c:pt>
                <c:pt idx="622">
                  <c:v>-18696.681</c:v>
                </c:pt>
                <c:pt idx="623">
                  <c:v>-18592.056</c:v>
                </c:pt>
                <c:pt idx="624">
                  <c:v>-18586.498</c:v>
                </c:pt>
                <c:pt idx="625">
                  <c:v>-18569.727999999999</c:v>
                </c:pt>
                <c:pt idx="626">
                  <c:v>-18503.477999999999</c:v>
                </c:pt>
                <c:pt idx="627">
                  <c:v>-18442.521000000001</c:v>
                </c:pt>
                <c:pt idx="628">
                  <c:v>-18435.269</c:v>
                </c:pt>
                <c:pt idx="629">
                  <c:v>-18423.913</c:v>
                </c:pt>
                <c:pt idx="630">
                  <c:v>-18353.335999999999</c:v>
                </c:pt>
                <c:pt idx="631">
                  <c:v>-18309.47</c:v>
                </c:pt>
                <c:pt idx="632">
                  <c:v>-18302.044000000002</c:v>
                </c:pt>
                <c:pt idx="633">
                  <c:v>-18287.436000000002</c:v>
                </c:pt>
                <c:pt idx="634">
                  <c:v>-18236.87</c:v>
                </c:pt>
                <c:pt idx="635">
                  <c:v>-18218.546999999999</c:v>
                </c:pt>
                <c:pt idx="636">
                  <c:v>-18125.131000000001</c:v>
                </c:pt>
                <c:pt idx="637">
                  <c:v>-18125.131000000001</c:v>
                </c:pt>
                <c:pt idx="638">
                  <c:v>-18100</c:v>
                </c:pt>
                <c:pt idx="639">
                  <c:v>-18058.440999999999</c:v>
                </c:pt>
                <c:pt idx="640">
                  <c:v>-18011.004000000001</c:v>
                </c:pt>
                <c:pt idx="641">
                  <c:v>-18000</c:v>
                </c:pt>
                <c:pt idx="642">
                  <c:v>-17954.75</c:v>
                </c:pt>
                <c:pt idx="643">
                  <c:v>-17918.075000000001</c:v>
                </c:pt>
                <c:pt idx="644">
                  <c:v>-17872.562999999998</c:v>
                </c:pt>
                <c:pt idx="645">
                  <c:v>-17843.066999999999</c:v>
                </c:pt>
                <c:pt idx="646">
                  <c:v>-17835.684000000001</c:v>
                </c:pt>
                <c:pt idx="647">
                  <c:v>-17754</c:v>
                </c:pt>
                <c:pt idx="648">
                  <c:v>-17726.628000000001</c:v>
                </c:pt>
                <c:pt idx="649">
                  <c:v>-17714.995999999999</c:v>
                </c:pt>
                <c:pt idx="650">
                  <c:v>-17707.473000000002</c:v>
                </c:pt>
                <c:pt idx="651">
                  <c:v>-17680.812999999998</c:v>
                </c:pt>
                <c:pt idx="652">
                  <c:v>-17646.272000000001</c:v>
                </c:pt>
                <c:pt idx="653">
                  <c:v>-17624.563999999998</c:v>
                </c:pt>
                <c:pt idx="654">
                  <c:v>-17525.383999999998</c:v>
                </c:pt>
                <c:pt idx="655">
                  <c:v>-17430.732</c:v>
                </c:pt>
                <c:pt idx="656">
                  <c:v>-17419.365000000002</c:v>
                </c:pt>
                <c:pt idx="657">
                  <c:v>-17403.743999999999</c:v>
                </c:pt>
                <c:pt idx="658">
                  <c:v>-17399.564999999999</c:v>
                </c:pt>
                <c:pt idx="659">
                  <c:v>-17390.018</c:v>
                </c:pt>
                <c:pt idx="660">
                  <c:v>-17363.557000000001</c:v>
                </c:pt>
                <c:pt idx="661">
                  <c:v>-17323.302</c:v>
                </c:pt>
                <c:pt idx="662">
                  <c:v>-17287.906999999999</c:v>
                </c:pt>
                <c:pt idx="663">
                  <c:v>-17282.241999999998</c:v>
                </c:pt>
                <c:pt idx="664">
                  <c:v>-17258.403999999999</c:v>
                </c:pt>
                <c:pt idx="665">
                  <c:v>-17231.467000000001</c:v>
                </c:pt>
                <c:pt idx="666">
                  <c:v>-17174.508999999998</c:v>
                </c:pt>
                <c:pt idx="667">
                  <c:v>-17168.879000000001</c:v>
                </c:pt>
                <c:pt idx="668">
                  <c:v>-17092.708999999999</c:v>
                </c:pt>
                <c:pt idx="669">
                  <c:v>-17012.352999999999</c:v>
                </c:pt>
                <c:pt idx="670">
                  <c:v>-16969.037</c:v>
                </c:pt>
                <c:pt idx="671">
                  <c:v>-16939.434000000001</c:v>
                </c:pt>
                <c:pt idx="672">
                  <c:v>-16893.131000000001</c:v>
                </c:pt>
                <c:pt idx="673">
                  <c:v>-16880.120999999999</c:v>
                </c:pt>
                <c:pt idx="674">
                  <c:v>-16880.006000000001</c:v>
                </c:pt>
                <c:pt idx="675">
                  <c:v>-16855.194</c:v>
                </c:pt>
                <c:pt idx="676">
                  <c:v>-16726.580000000002</c:v>
                </c:pt>
                <c:pt idx="677">
                  <c:v>-16702.102999999999</c:v>
                </c:pt>
                <c:pt idx="678">
                  <c:v>-16693.833999999999</c:v>
                </c:pt>
                <c:pt idx="679">
                  <c:v>-16682.848999999998</c:v>
                </c:pt>
                <c:pt idx="680">
                  <c:v>-16675.758000000002</c:v>
                </c:pt>
                <c:pt idx="681">
                  <c:v>-16662.721000000001</c:v>
                </c:pt>
                <c:pt idx="682">
                  <c:v>-16624.153999999999</c:v>
                </c:pt>
                <c:pt idx="683">
                  <c:v>-16617.690999999999</c:v>
                </c:pt>
                <c:pt idx="684">
                  <c:v>-16603.219000000001</c:v>
                </c:pt>
                <c:pt idx="685">
                  <c:v>-16601.608</c:v>
                </c:pt>
                <c:pt idx="686">
                  <c:v>-16579.085999999999</c:v>
                </c:pt>
                <c:pt idx="687">
                  <c:v>-16577.194</c:v>
                </c:pt>
                <c:pt idx="688">
                  <c:v>-16480.373</c:v>
                </c:pt>
                <c:pt idx="689">
                  <c:v>-16446.167000000001</c:v>
                </c:pt>
                <c:pt idx="690">
                  <c:v>-16406.844000000001</c:v>
                </c:pt>
                <c:pt idx="691">
                  <c:v>-16400</c:v>
                </c:pt>
                <c:pt idx="692">
                  <c:v>-16356.539000000001</c:v>
                </c:pt>
                <c:pt idx="693">
                  <c:v>-16250.939</c:v>
                </c:pt>
                <c:pt idx="694">
                  <c:v>-16137.932000000001</c:v>
                </c:pt>
                <c:pt idx="695">
                  <c:v>-16076.109</c:v>
                </c:pt>
                <c:pt idx="696">
                  <c:v>-16025.347</c:v>
                </c:pt>
                <c:pt idx="697">
                  <c:v>-16008.503000000001</c:v>
                </c:pt>
                <c:pt idx="698">
                  <c:v>-16008.503000000001</c:v>
                </c:pt>
                <c:pt idx="699">
                  <c:v>-15998.879000000001</c:v>
                </c:pt>
                <c:pt idx="700">
                  <c:v>-15997.045</c:v>
                </c:pt>
                <c:pt idx="701">
                  <c:v>-15997.036</c:v>
                </c:pt>
                <c:pt idx="702">
                  <c:v>-15981.636</c:v>
                </c:pt>
                <c:pt idx="703">
                  <c:v>-15791.616</c:v>
                </c:pt>
                <c:pt idx="704">
                  <c:v>-15765.96</c:v>
                </c:pt>
                <c:pt idx="705">
                  <c:v>-15705.099</c:v>
                </c:pt>
                <c:pt idx="706">
                  <c:v>-15682.875</c:v>
                </c:pt>
                <c:pt idx="707">
                  <c:v>-15667.675999999999</c:v>
                </c:pt>
                <c:pt idx="708">
                  <c:v>-15622.726000000001</c:v>
                </c:pt>
                <c:pt idx="709">
                  <c:v>-15614.236999999999</c:v>
                </c:pt>
                <c:pt idx="710">
                  <c:v>-15572.796</c:v>
                </c:pt>
                <c:pt idx="711">
                  <c:v>-15565.273999999999</c:v>
                </c:pt>
                <c:pt idx="712">
                  <c:v>-15559.344999999999</c:v>
                </c:pt>
                <c:pt idx="713">
                  <c:v>-15552.522000000001</c:v>
                </c:pt>
                <c:pt idx="714">
                  <c:v>-15481.61</c:v>
                </c:pt>
                <c:pt idx="715">
                  <c:v>-15430.082</c:v>
                </c:pt>
                <c:pt idx="716">
                  <c:v>-15365.723</c:v>
                </c:pt>
                <c:pt idx="717">
                  <c:v>-15307.392</c:v>
                </c:pt>
                <c:pt idx="718">
                  <c:v>-15278</c:v>
                </c:pt>
                <c:pt idx="719">
                  <c:v>-15229.136</c:v>
                </c:pt>
                <c:pt idx="720">
                  <c:v>-15218.475</c:v>
                </c:pt>
                <c:pt idx="721">
                  <c:v>-15186.564</c:v>
                </c:pt>
                <c:pt idx="722">
                  <c:v>-15182.96</c:v>
                </c:pt>
                <c:pt idx="723">
                  <c:v>-15147.856</c:v>
                </c:pt>
                <c:pt idx="724">
                  <c:v>-15116.460999999999</c:v>
                </c:pt>
                <c:pt idx="725">
                  <c:v>-15111.972</c:v>
                </c:pt>
                <c:pt idx="726">
                  <c:v>-15000</c:v>
                </c:pt>
                <c:pt idx="727">
                  <c:v>-14994.117</c:v>
                </c:pt>
                <c:pt idx="728">
                  <c:v>-14979.62</c:v>
                </c:pt>
                <c:pt idx="729">
                  <c:v>-14976.909</c:v>
                </c:pt>
                <c:pt idx="730">
                  <c:v>-14971.13</c:v>
                </c:pt>
                <c:pt idx="731">
                  <c:v>-14964.155000000001</c:v>
                </c:pt>
                <c:pt idx="732">
                  <c:v>-14930</c:v>
                </c:pt>
                <c:pt idx="733">
                  <c:v>-14926.451999999999</c:v>
                </c:pt>
                <c:pt idx="734">
                  <c:v>-14888.184999999999</c:v>
                </c:pt>
                <c:pt idx="735">
                  <c:v>-14885.684999999999</c:v>
                </c:pt>
                <c:pt idx="736">
                  <c:v>-14882.502</c:v>
                </c:pt>
                <c:pt idx="737">
                  <c:v>-14867.344999999999</c:v>
                </c:pt>
                <c:pt idx="738">
                  <c:v>-14843.8</c:v>
                </c:pt>
                <c:pt idx="739">
                  <c:v>-14831.605</c:v>
                </c:pt>
                <c:pt idx="740">
                  <c:v>-14821.834999999999</c:v>
                </c:pt>
                <c:pt idx="741">
                  <c:v>-14816.912</c:v>
                </c:pt>
                <c:pt idx="742">
                  <c:v>-14796.956</c:v>
                </c:pt>
                <c:pt idx="743">
                  <c:v>-14794.656999999999</c:v>
                </c:pt>
                <c:pt idx="744">
                  <c:v>-14724.554</c:v>
                </c:pt>
                <c:pt idx="745">
                  <c:v>-14684.316999999999</c:v>
                </c:pt>
                <c:pt idx="746">
                  <c:v>-14675.558999999999</c:v>
                </c:pt>
                <c:pt idx="747">
                  <c:v>-14666.342000000001</c:v>
                </c:pt>
                <c:pt idx="748">
                  <c:v>-14664.065000000001</c:v>
                </c:pt>
                <c:pt idx="749">
                  <c:v>-14646.257</c:v>
                </c:pt>
                <c:pt idx="750">
                  <c:v>-14618.493</c:v>
                </c:pt>
                <c:pt idx="751">
                  <c:v>-14600.120999999999</c:v>
                </c:pt>
                <c:pt idx="752">
                  <c:v>-14577.793</c:v>
                </c:pt>
                <c:pt idx="753">
                  <c:v>-14549.025</c:v>
                </c:pt>
                <c:pt idx="754">
                  <c:v>-14491.311</c:v>
                </c:pt>
                <c:pt idx="755">
                  <c:v>-14386.444</c:v>
                </c:pt>
                <c:pt idx="756">
                  <c:v>-14360.758</c:v>
                </c:pt>
                <c:pt idx="757">
                  <c:v>-14353.446</c:v>
                </c:pt>
                <c:pt idx="758">
                  <c:v>-14333.737999999999</c:v>
                </c:pt>
                <c:pt idx="759">
                  <c:v>-14318.803</c:v>
                </c:pt>
                <c:pt idx="760">
                  <c:v>-14313.571</c:v>
                </c:pt>
                <c:pt idx="761">
                  <c:v>-14306.109</c:v>
                </c:pt>
                <c:pt idx="762">
                  <c:v>-14298.357</c:v>
                </c:pt>
                <c:pt idx="763">
                  <c:v>-14292.206</c:v>
                </c:pt>
                <c:pt idx="764">
                  <c:v>-14290.615</c:v>
                </c:pt>
                <c:pt idx="765">
                  <c:v>-14280.633</c:v>
                </c:pt>
                <c:pt idx="766">
                  <c:v>-14250.866</c:v>
                </c:pt>
                <c:pt idx="767">
                  <c:v>-14247.275</c:v>
                </c:pt>
                <c:pt idx="768">
                  <c:v>-14230.04</c:v>
                </c:pt>
                <c:pt idx="769">
                  <c:v>-14202.683999999999</c:v>
                </c:pt>
                <c:pt idx="770">
                  <c:v>-14182.005999999999</c:v>
                </c:pt>
                <c:pt idx="771">
                  <c:v>-14169.043</c:v>
                </c:pt>
                <c:pt idx="772">
                  <c:v>-14168.495000000001</c:v>
                </c:pt>
                <c:pt idx="773">
                  <c:v>-14125.795</c:v>
                </c:pt>
                <c:pt idx="774">
                  <c:v>-14088.25</c:v>
                </c:pt>
                <c:pt idx="775">
                  <c:v>-14072.893</c:v>
                </c:pt>
                <c:pt idx="776">
                  <c:v>-14057.17</c:v>
                </c:pt>
                <c:pt idx="777">
                  <c:v>-14051.289000000001</c:v>
                </c:pt>
                <c:pt idx="778">
                  <c:v>-14024.816999999999</c:v>
                </c:pt>
                <c:pt idx="779">
                  <c:v>-14015.257</c:v>
                </c:pt>
                <c:pt idx="780">
                  <c:v>-14003.281999999999</c:v>
                </c:pt>
                <c:pt idx="781">
                  <c:v>-13997.244000000001</c:v>
                </c:pt>
                <c:pt idx="782">
                  <c:v>-13991.567999999999</c:v>
                </c:pt>
                <c:pt idx="783">
                  <c:v>-13960.130999999999</c:v>
                </c:pt>
                <c:pt idx="784">
                  <c:v>-13955.468000000001</c:v>
                </c:pt>
                <c:pt idx="785">
                  <c:v>-13953.504999999999</c:v>
                </c:pt>
                <c:pt idx="786">
                  <c:v>-13936.74</c:v>
                </c:pt>
                <c:pt idx="787">
                  <c:v>-13924.922</c:v>
                </c:pt>
                <c:pt idx="788">
                  <c:v>-13912.816999999999</c:v>
                </c:pt>
                <c:pt idx="789">
                  <c:v>-13900</c:v>
                </c:pt>
                <c:pt idx="790">
                  <c:v>-13884.495999999999</c:v>
                </c:pt>
                <c:pt idx="791">
                  <c:v>-13870.652</c:v>
                </c:pt>
                <c:pt idx="792">
                  <c:v>-13811.358</c:v>
                </c:pt>
                <c:pt idx="793">
                  <c:v>-13751.522999999999</c:v>
                </c:pt>
                <c:pt idx="794">
                  <c:v>-13749.68</c:v>
                </c:pt>
                <c:pt idx="795">
                  <c:v>-13723.19</c:v>
                </c:pt>
                <c:pt idx="796">
                  <c:v>-13705.36</c:v>
                </c:pt>
                <c:pt idx="797">
                  <c:v>-13642.958000000001</c:v>
                </c:pt>
                <c:pt idx="798">
                  <c:v>-13595.246999999999</c:v>
                </c:pt>
                <c:pt idx="799">
                  <c:v>-13594.629000000001</c:v>
                </c:pt>
                <c:pt idx="800">
                  <c:v>-13585.465</c:v>
                </c:pt>
                <c:pt idx="801">
                  <c:v>-13579.681</c:v>
                </c:pt>
                <c:pt idx="802">
                  <c:v>-13571.117</c:v>
                </c:pt>
                <c:pt idx="803">
                  <c:v>-13568.78</c:v>
                </c:pt>
                <c:pt idx="804">
                  <c:v>-13564.916999999999</c:v>
                </c:pt>
                <c:pt idx="805">
                  <c:v>-13461.796</c:v>
                </c:pt>
                <c:pt idx="806">
                  <c:v>-13436.643</c:v>
                </c:pt>
                <c:pt idx="807">
                  <c:v>-13414.611000000001</c:v>
                </c:pt>
                <c:pt idx="808">
                  <c:v>-13414.566999999999</c:v>
                </c:pt>
                <c:pt idx="809">
                  <c:v>-13390.406999999999</c:v>
                </c:pt>
                <c:pt idx="810">
                  <c:v>-13383.001</c:v>
                </c:pt>
                <c:pt idx="811">
                  <c:v>-13363.463</c:v>
                </c:pt>
                <c:pt idx="812">
                  <c:v>-13334.037</c:v>
                </c:pt>
                <c:pt idx="813">
                  <c:v>-13320.924999999999</c:v>
                </c:pt>
                <c:pt idx="814">
                  <c:v>-13313.646000000001</c:v>
                </c:pt>
                <c:pt idx="815">
                  <c:v>-13266.273999999999</c:v>
                </c:pt>
                <c:pt idx="816">
                  <c:v>-13236.409</c:v>
                </c:pt>
                <c:pt idx="817">
                  <c:v>-13215.567999999999</c:v>
                </c:pt>
                <c:pt idx="818">
                  <c:v>-13200</c:v>
                </c:pt>
                <c:pt idx="819">
                  <c:v>-13150.858</c:v>
                </c:pt>
                <c:pt idx="820">
                  <c:v>-13069.116</c:v>
                </c:pt>
                <c:pt idx="821">
                  <c:v>-13046.268</c:v>
                </c:pt>
                <c:pt idx="822">
                  <c:v>-13045.798000000001</c:v>
                </c:pt>
                <c:pt idx="823">
                  <c:v>-13000</c:v>
                </c:pt>
                <c:pt idx="824">
                  <c:v>-12976.053</c:v>
                </c:pt>
                <c:pt idx="825">
                  <c:v>-12946.184999999999</c:v>
                </c:pt>
                <c:pt idx="826">
                  <c:v>-12931.913</c:v>
                </c:pt>
                <c:pt idx="827">
                  <c:v>-12904.682000000001</c:v>
                </c:pt>
                <c:pt idx="828">
                  <c:v>-12879.981</c:v>
                </c:pt>
                <c:pt idx="829">
                  <c:v>-12863.05</c:v>
                </c:pt>
                <c:pt idx="830">
                  <c:v>-12803.79</c:v>
                </c:pt>
                <c:pt idx="831">
                  <c:v>-12796.359</c:v>
                </c:pt>
                <c:pt idx="832">
                  <c:v>-12785.034</c:v>
                </c:pt>
                <c:pt idx="833">
                  <c:v>-12733.495000000001</c:v>
                </c:pt>
                <c:pt idx="834">
                  <c:v>-12731.341</c:v>
                </c:pt>
                <c:pt idx="835">
                  <c:v>-12698.695</c:v>
                </c:pt>
                <c:pt idx="836">
                  <c:v>-12663.532999999999</c:v>
                </c:pt>
                <c:pt idx="837">
                  <c:v>-12662.421</c:v>
                </c:pt>
                <c:pt idx="838">
                  <c:v>-12617.007</c:v>
                </c:pt>
                <c:pt idx="839">
                  <c:v>-12602.611000000001</c:v>
                </c:pt>
                <c:pt idx="840">
                  <c:v>-12600</c:v>
                </c:pt>
                <c:pt idx="841">
                  <c:v>-12588.338</c:v>
                </c:pt>
                <c:pt idx="842">
                  <c:v>-12587.955</c:v>
                </c:pt>
                <c:pt idx="843">
                  <c:v>-12513.861999999999</c:v>
                </c:pt>
                <c:pt idx="844">
                  <c:v>-12471.907999999999</c:v>
                </c:pt>
                <c:pt idx="845">
                  <c:v>-12436</c:v>
                </c:pt>
                <c:pt idx="846">
                  <c:v>-12390</c:v>
                </c:pt>
                <c:pt idx="847">
                  <c:v>-12339.852999999999</c:v>
                </c:pt>
                <c:pt idx="848">
                  <c:v>-12336.018</c:v>
                </c:pt>
                <c:pt idx="849">
                  <c:v>-12305.895</c:v>
                </c:pt>
                <c:pt idx="850">
                  <c:v>-12305.599</c:v>
                </c:pt>
                <c:pt idx="851">
                  <c:v>-12249.416999999999</c:v>
                </c:pt>
                <c:pt idx="852">
                  <c:v>-12247.786</c:v>
                </c:pt>
                <c:pt idx="853">
                  <c:v>-12170.266</c:v>
                </c:pt>
                <c:pt idx="854">
                  <c:v>-12144.353999999999</c:v>
                </c:pt>
                <c:pt idx="855">
                  <c:v>-12122.191999999999</c:v>
                </c:pt>
                <c:pt idx="856">
                  <c:v>-12112.543</c:v>
                </c:pt>
                <c:pt idx="857">
                  <c:v>-12086.323</c:v>
                </c:pt>
                <c:pt idx="858">
                  <c:v>-12069.815000000001</c:v>
                </c:pt>
                <c:pt idx="859">
                  <c:v>-12069.201999999999</c:v>
                </c:pt>
                <c:pt idx="860">
                  <c:v>-12048.569</c:v>
                </c:pt>
                <c:pt idx="861">
                  <c:v>-12037.424000000001</c:v>
                </c:pt>
                <c:pt idx="862">
                  <c:v>-12000</c:v>
                </c:pt>
                <c:pt idx="863">
                  <c:v>-12000</c:v>
                </c:pt>
                <c:pt idx="864">
                  <c:v>-11985.384</c:v>
                </c:pt>
                <c:pt idx="865">
                  <c:v>-11975.825000000001</c:v>
                </c:pt>
                <c:pt idx="866">
                  <c:v>-11961.34</c:v>
                </c:pt>
                <c:pt idx="867">
                  <c:v>-11945.72</c:v>
                </c:pt>
                <c:pt idx="868">
                  <c:v>-11934.196</c:v>
                </c:pt>
                <c:pt idx="869">
                  <c:v>-11906.682000000001</c:v>
                </c:pt>
                <c:pt idx="870">
                  <c:v>-11895.931</c:v>
                </c:pt>
                <c:pt idx="871">
                  <c:v>-11880.078</c:v>
                </c:pt>
                <c:pt idx="872">
                  <c:v>-11858.147000000001</c:v>
                </c:pt>
                <c:pt idx="873">
                  <c:v>-11851.144</c:v>
                </c:pt>
                <c:pt idx="874">
                  <c:v>-11849.597</c:v>
                </c:pt>
                <c:pt idx="875">
                  <c:v>-11843.275</c:v>
                </c:pt>
                <c:pt idx="876">
                  <c:v>-11834.365</c:v>
                </c:pt>
                <c:pt idx="877">
                  <c:v>-11827.231</c:v>
                </c:pt>
                <c:pt idx="878">
                  <c:v>-11824.63</c:v>
                </c:pt>
                <c:pt idx="879">
                  <c:v>-11792.806</c:v>
                </c:pt>
                <c:pt idx="880">
                  <c:v>-11785.798000000001</c:v>
                </c:pt>
                <c:pt idx="881">
                  <c:v>-11752.86</c:v>
                </c:pt>
                <c:pt idx="882">
                  <c:v>-11747.316000000001</c:v>
                </c:pt>
                <c:pt idx="883">
                  <c:v>-11738.519</c:v>
                </c:pt>
                <c:pt idx="884">
                  <c:v>-11701.351000000001</c:v>
                </c:pt>
                <c:pt idx="885">
                  <c:v>-11689.814</c:v>
                </c:pt>
                <c:pt idx="886">
                  <c:v>-11666.023999999999</c:v>
                </c:pt>
                <c:pt idx="887">
                  <c:v>-11643.257</c:v>
                </c:pt>
                <c:pt idx="888">
                  <c:v>-11627.59</c:v>
                </c:pt>
                <c:pt idx="889">
                  <c:v>-11537.4</c:v>
                </c:pt>
                <c:pt idx="890">
                  <c:v>-11530.572</c:v>
                </c:pt>
                <c:pt idx="891">
                  <c:v>-11528.147999999999</c:v>
                </c:pt>
                <c:pt idx="892">
                  <c:v>-11526</c:v>
                </c:pt>
                <c:pt idx="893">
                  <c:v>-11500</c:v>
                </c:pt>
                <c:pt idx="894">
                  <c:v>-11499.034</c:v>
                </c:pt>
                <c:pt idx="895">
                  <c:v>-11491.576999999999</c:v>
                </c:pt>
                <c:pt idx="896">
                  <c:v>-11478.165000000001</c:v>
                </c:pt>
                <c:pt idx="897">
                  <c:v>-11464.232</c:v>
                </c:pt>
                <c:pt idx="898">
                  <c:v>-11451.066000000001</c:v>
                </c:pt>
                <c:pt idx="899">
                  <c:v>-11413.624</c:v>
                </c:pt>
                <c:pt idx="900">
                  <c:v>-11410.555</c:v>
                </c:pt>
                <c:pt idx="901">
                  <c:v>-11409.5</c:v>
                </c:pt>
                <c:pt idx="902">
                  <c:v>-11386.249</c:v>
                </c:pt>
                <c:pt idx="903">
                  <c:v>-11352.31</c:v>
                </c:pt>
                <c:pt idx="904">
                  <c:v>-11348.338</c:v>
                </c:pt>
                <c:pt idx="905">
                  <c:v>-11272.675999999999</c:v>
                </c:pt>
                <c:pt idx="906">
                  <c:v>-11220.364</c:v>
                </c:pt>
                <c:pt idx="907">
                  <c:v>-11160.617</c:v>
                </c:pt>
                <c:pt idx="908">
                  <c:v>-11139.998</c:v>
                </c:pt>
                <c:pt idx="909">
                  <c:v>-11120.689</c:v>
                </c:pt>
                <c:pt idx="910">
                  <c:v>-11111.645</c:v>
                </c:pt>
                <c:pt idx="911">
                  <c:v>-11096.290999999999</c:v>
                </c:pt>
                <c:pt idx="912">
                  <c:v>-11032.429</c:v>
                </c:pt>
                <c:pt idx="913">
                  <c:v>-11026.468000000001</c:v>
                </c:pt>
                <c:pt idx="914">
                  <c:v>-11011.124</c:v>
                </c:pt>
                <c:pt idx="915">
                  <c:v>-11000</c:v>
                </c:pt>
                <c:pt idx="916">
                  <c:v>-10993.093999999999</c:v>
                </c:pt>
                <c:pt idx="917">
                  <c:v>-10964.433999999999</c:v>
                </c:pt>
                <c:pt idx="918">
                  <c:v>-10938.241</c:v>
                </c:pt>
                <c:pt idx="919">
                  <c:v>-10922.453</c:v>
                </c:pt>
                <c:pt idx="920">
                  <c:v>-10904.697</c:v>
                </c:pt>
                <c:pt idx="921">
                  <c:v>-10899.35</c:v>
                </c:pt>
                <c:pt idx="922">
                  <c:v>-10897.09</c:v>
                </c:pt>
                <c:pt idx="923">
                  <c:v>-10896</c:v>
                </c:pt>
                <c:pt idx="924">
                  <c:v>-10890.678</c:v>
                </c:pt>
                <c:pt idx="925">
                  <c:v>-10886.412</c:v>
                </c:pt>
                <c:pt idx="926">
                  <c:v>-10825.346</c:v>
                </c:pt>
                <c:pt idx="927">
                  <c:v>-10822.459000000001</c:v>
                </c:pt>
                <c:pt idx="928">
                  <c:v>-10810.486000000001</c:v>
                </c:pt>
                <c:pt idx="929">
                  <c:v>-10806.975</c:v>
                </c:pt>
                <c:pt idx="930">
                  <c:v>-10802.214</c:v>
                </c:pt>
                <c:pt idx="931">
                  <c:v>-10764.163</c:v>
                </c:pt>
                <c:pt idx="932">
                  <c:v>-10740.241</c:v>
                </c:pt>
                <c:pt idx="933">
                  <c:v>-10723.5</c:v>
                </c:pt>
                <c:pt idx="934">
                  <c:v>-10703.427</c:v>
                </c:pt>
                <c:pt idx="935">
                  <c:v>-10683.353999999999</c:v>
                </c:pt>
                <c:pt idx="936">
                  <c:v>-10675.255999999999</c:v>
                </c:pt>
                <c:pt idx="937">
                  <c:v>-10673.164000000001</c:v>
                </c:pt>
                <c:pt idx="938">
                  <c:v>-10665.355</c:v>
                </c:pt>
                <c:pt idx="939">
                  <c:v>-10660.475</c:v>
                </c:pt>
                <c:pt idx="940">
                  <c:v>-10647.214</c:v>
                </c:pt>
                <c:pt idx="941">
                  <c:v>-10639.451999999999</c:v>
                </c:pt>
                <c:pt idx="942">
                  <c:v>-10639.221</c:v>
                </c:pt>
                <c:pt idx="943">
                  <c:v>-10625.822</c:v>
                </c:pt>
                <c:pt idx="944">
                  <c:v>-10603.058000000001</c:v>
                </c:pt>
                <c:pt idx="945">
                  <c:v>-10514.514999999999</c:v>
                </c:pt>
                <c:pt idx="946">
                  <c:v>-10500</c:v>
                </c:pt>
                <c:pt idx="947">
                  <c:v>-10493.002</c:v>
                </c:pt>
                <c:pt idx="948">
                  <c:v>-10482.822</c:v>
                </c:pt>
                <c:pt idx="949">
                  <c:v>-10474.724</c:v>
                </c:pt>
                <c:pt idx="950">
                  <c:v>-10439.741</c:v>
                </c:pt>
                <c:pt idx="951">
                  <c:v>-10410.556</c:v>
                </c:pt>
                <c:pt idx="952">
                  <c:v>-10374.831</c:v>
                </c:pt>
                <c:pt idx="953">
                  <c:v>-10362.51</c:v>
                </c:pt>
                <c:pt idx="954">
                  <c:v>-10297.723</c:v>
                </c:pt>
                <c:pt idx="955">
                  <c:v>-10285.518</c:v>
                </c:pt>
                <c:pt idx="956">
                  <c:v>-10265.764999999999</c:v>
                </c:pt>
                <c:pt idx="957">
                  <c:v>-10265.197</c:v>
                </c:pt>
                <c:pt idx="958">
                  <c:v>-10265.156000000001</c:v>
                </c:pt>
                <c:pt idx="959">
                  <c:v>-10260.950999999999</c:v>
                </c:pt>
                <c:pt idx="960">
                  <c:v>-10241.539000000001</c:v>
                </c:pt>
                <c:pt idx="961">
                  <c:v>-10227.031000000001</c:v>
                </c:pt>
                <c:pt idx="962">
                  <c:v>-10221.401</c:v>
                </c:pt>
                <c:pt idx="963">
                  <c:v>-10220.716</c:v>
                </c:pt>
                <c:pt idx="964">
                  <c:v>-10217.492</c:v>
                </c:pt>
                <c:pt idx="965">
                  <c:v>-10197.239</c:v>
                </c:pt>
                <c:pt idx="966">
                  <c:v>-10162.368</c:v>
                </c:pt>
                <c:pt idx="967">
                  <c:v>-10151.678</c:v>
                </c:pt>
                <c:pt idx="968">
                  <c:v>-10144.862999999999</c:v>
                </c:pt>
                <c:pt idx="969">
                  <c:v>-10139.960999999999</c:v>
                </c:pt>
                <c:pt idx="970">
                  <c:v>-10120.004000000001</c:v>
                </c:pt>
                <c:pt idx="971">
                  <c:v>-10100</c:v>
                </c:pt>
                <c:pt idx="972">
                  <c:v>-10053.771000000001</c:v>
                </c:pt>
                <c:pt idx="973">
                  <c:v>-10043.599</c:v>
                </c:pt>
                <c:pt idx="974">
                  <c:v>-10016.428</c:v>
                </c:pt>
                <c:pt idx="975">
                  <c:v>-10000</c:v>
                </c:pt>
                <c:pt idx="976">
                  <c:v>-9996.393</c:v>
                </c:pt>
                <c:pt idx="977">
                  <c:v>-9994.4390000000003</c:v>
                </c:pt>
                <c:pt idx="978">
                  <c:v>-9994.0220000000008</c:v>
                </c:pt>
                <c:pt idx="979">
                  <c:v>-9988.1650000000009</c:v>
                </c:pt>
                <c:pt idx="980">
                  <c:v>-9984.5529999999999</c:v>
                </c:pt>
                <c:pt idx="981">
                  <c:v>-9980.7469999999994</c:v>
                </c:pt>
                <c:pt idx="982">
                  <c:v>-9980.652</c:v>
                </c:pt>
                <c:pt idx="983">
                  <c:v>-9976.7250000000004</c:v>
                </c:pt>
                <c:pt idx="984">
                  <c:v>-9975.9169999999995</c:v>
                </c:pt>
                <c:pt idx="985">
                  <c:v>-9939.0470000000005</c:v>
                </c:pt>
                <c:pt idx="986">
                  <c:v>-9908.4580000000005</c:v>
                </c:pt>
                <c:pt idx="987">
                  <c:v>-9906.393</c:v>
                </c:pt>
                <c:pt idx="988">
                  <c:v>-9871.5139999999992</c:v>
                </c:pt>
                <c:pt idx="989">
                  <c:v>-9868.3829999999998</c:v>
                </c:pt>
                <c:pt idx="990">
                  <c:v>-9830.6209999999992</c:v>
                </c:pt>
                <c:pt idx="991">
                  <c:v>-9830.5759999999991</c:v>
                </c:pt>
                <c:pt idx="992">
                  <c:v>-9816.8029999999999</c:v>
                </c:pt>
                <c:pt idx="993">
                  <c:v>-9810.8209999999999</c:v>
                </c:pt>
                <c:pt idx="994">
                  <c:v>-9800.8950000000004</c:v>
                </c:pt>
                <c:pt idx="995">
                  <c:v>-9782.5020000000004</c:v>
                </c:pt>
                <c:pt idx="996">
                  <c:v>-9777.3529999999992</c:v>
                </c:pt>
                <c:pt idx="997">
                  <c:v>-9773.2080000000005</c:v>
                </c:pt>
                <c:pt idx="998">
                  <c:v>-9767.0630000000001</c:v>
                </c:pt>
                <c:pt idx="999">
                  <c:v>-9733.8709999999992</c:v>
                </c:pt>
                <c:pt idx="1000">
                  <c:v>-9708.3760000000002</c:v>
                </c:pt>
                <c:pt idx="1001">
                  <c:v>-9708.0349999999999</c:v>
                </c:pt>
                <c:pt idx="1002">
                  <c:v>-9693.5529999999999</c:v>
                </c:pt>
                <c:pt idx="1003">
                  <c:v>-9693.2849999999999</c:v>
                </c:pt>
                <c:pt idx="1004">
                  <c:v>-9673.5930000000008</c:v>
                </c:pt>
                <c:pt idx="1005">
                  <c:v>-9634.2659999999996</c:v>
                </c:pt>
                <c:pt idx="1006">
                  <c:v>-9561.7000000000007</c:v>
                </c:pt>
                <c:pt idx="1007">
                  <c:v>-9552.25</c:v>
                </c:pt>
                <c:pt idx="1008">
                  <c:v>-9550.4419999999991</c:v>
                </c:pt>
                <c:pt idx="1009">
                  <c:v>-9530.1890000000003</c:v>
                </c:pt>
                <c:pt idx="1010">
                  <c:v>-9528.5580000000009</c:v>
                </c:pt>
                <c:pt idx="1011">
                  <c:v>-9511.1280000000006</c:v>
                </c:pt>
                <c:pt idx="1012">
                  <c:v>-9491.1569999999992</c:v>
                </c:pt>
                <c:pt idx="1013">
                  <c:v>-9468.991</c:v>
                </c:pt>
                <c:pt idx="1014">
                  <c:v>-9455.857</c:v>
                </c:pt>
                <c:pt idx="1015">
                  <c:v>-9450.893</c:v>
                </c:pt>
                <c:pt idx="1016">
                  <c:v>-9444.652</c:v>
                </c:pt>
                <c:pt idx="1017">
                  <c:v>-9441.7860000000001</c:v>
                </c:pt>
                <c:pt idx="1018">
                  <c:v>-9430.9290000000001</c:v>
                </c:pt>
                <c:pt idx="1019">
                  <c:v>-9421.473</c:v>
                </c:pt>
                <c:pt idx="1020">
                  <c:v>-9401.3549999999996</c:v>
                </c:pt>
                <c:pt idx="1021">
                  <c:v>-9382.4009999999998</c:v>
                </c:pt>
                <c:pt idx="1022">
                  <c:v>-9362.32</c:v>
                </c:pt>
                <c:pt idx="1023">
                  <c:v>-9352.616</c:v>
                </c:pt>
                <c:pt idx="1024">
                  <c:v>-9297.9169999999995</c:v>
                </c:pt>
                <c:pt idx="1025">
                  <c:v>-9284.3889999999992</c:v>
                </c:pt>
                <c:pt idx="1026">
                  <c:v>-9258.0130000000008</c:v>
                </c:pt>
                <c:pt idx="1027">
                  <c:v>-9257.7389999999996</c:v>
                </c:pt>
                <c:pt idx="1028">
                  <c:v>-9252.4150000000009</c:v>
                </c:pt>
                <c:pt idx="1029">
                  <c:v>-9245.33</c:v>
                </c:pt>
                <c:pt idx="1030">
                  <c:v>-9215.2870000000003</c:v>
                </c:pt>
                <c:pt idx="1031">
                  <c:v>-9192.3610000000008</c:v>
                </c:pt>
                <c:pt idx="1032">
                  <c:v>-9181.25</c:v>
                </c:pt>
                <c:pt idx="1033">
                  <c:v>-9136.0849999999991</c:v>
                </c:pt>
                <c:pt idx="1034">
                  <c:v>-9133.2219999999998</c:v>
                </c:pt>
                <c:pt idx="1035">
                  <c:v>-9128.1659999999993</c:v>
                </c:pt>
                <c:pt idx="1036">
                  <c:v>-9117.7099999999991</c:v>
                </c:pt>
                <c:pt idx="1037">
                  <c:v>-9099.0740000000005</c:v>
                </c:pt>
                <c:pt idx="1038">
                  <c:v>-9094.723</c:v>
                </c:pt>
                <c:pt idx="1039">
                  <c:v>-9018.3670000000002</c:v>
                </c:pt>
                <c:pt idx="1040">
                  <c:v>-9018.15</c:v>
                </c:pt>
                <c:pt idx="1041">
                  <c:v>-9012.2379999999994</c:v>
                </c:pt>
                <c:pt idx="1042">
                  <c:v>-9006.4560000000001</c:v>
                </c:pt>
                <c:pt idx="1043">
                  <c:v>-9000.9539999999997</c:v>
                </c:pt>
                <c:pt idx="1044">
                  <c:v>-9000</c:v>
                </c:pt>
                <c:pt idx="1045">
                  <c:v>-8999.8379999999997</c:v>
                </c:pt>
                <c:pt idx="1046">
                  <c:v>-8988.9459999999999</c:v>
                </c:pt>
                <c:pt idx="1047">
                  <c:v>-8972.5550000000003</c:v>
                </c:pt>
                <c:pt idx="1048">
                  <c:v>-8972.134</c:v>
                </c:pt>
                <c:pt idx="1049">
                  <c:v>-8965.5640000000003</c:v>
                </c:pt>
                <c:pt idx="1050">
                  <c:v>-8954.1990000000005</c:v>
                </c:pt>
                <c:pt idx="1051">
                  <c:v>-8950.1139999999996</c:v>
                </c:pt>
                <c:pt idx="1052">
                  <c:v>-8944.3459999999995</c:v>
                </c:pt>
                <c:pt idx="1053">
                  <c:v>-8936.125</c:v>
                </c:pt>
                <c:pt idx="1054">
                  <c:v>-8935.09</c:v>
                </c:pt>
                <c:pt idx="1055">
                  <c:v>-8930.5920000000006</c:v>
                </c:pt>
                <c:pt idx="1056">
                  <c:v>-8916.0339999999997</c:v>
                </c:pt>
                <c:pt idx="1057">
                  <c:v>-8887.0650000000005</c:v>
                </c:pt>
                <c:pt idx="1058">
                  <c:v>-8881.9230000000007</c:v>
                </c:pt>
                <c:pt idx="1059">
                  <c:v>-8851.518</c:v>
                </c:pt>
                <c:pt idx="1060">
                  <c:v>-8830.4689999999991</c:v>
                </c:pt>
                <c:pt idx="1061">
                  <c:v>-8752.2250000000004</c:v>
                </c:pt>
                <c:pt idx="1062">
                  <c:v>-8743.723</c:v>
                </c:pt>
                <c:pt idx="1063">
                  <c:v>-8723.0159999999996</c:v>
                </c:pt>
                <c:pt idx="1064">
                  <c:v>-8690.1509999999998</c:v>
                </c:pt>
                <c:pt idx="1065">
                  <c:v>-8674.6229999999996</c:v>
                </c:pt>
                <c:pt idx="1066">
                  <c:v>-8650.3819999999996</c:v>
                </c:pt>
                <c:pt idx="1067">
                  <c:v>-8642.509</c:v>
                </c:pt>
                <c:pt idx="1068">
                  <c:v>-8626.3070000000007</c:v>
                </c:pt>
                <c:pt idx="1069">
                  <c:v>-8600</c:v>
                </c:pt>
                <c:pt idx="1070">
                  <c:v>-8590.7939999999999</c:v>
                </c:pt>
                <c:pt idx="1071">
                  <c:v>-8573.1949999999997</c:v>
                </c:pt>
                <c:pt idx="1072">
                  <c:v>-8553.1049999999996</c:v>
                </c:pt>
                <c:pt idx="1073">
                  <c:v>-8549.125</c:v>
                </c:pt>
                <c:pt idx="1074">
                  <c:v>-8517.7929999999997</c:v>
                </c:pt>
                <c:pt idx="1075">
                  <c:v>-8505.3889999999992</c:v>
                </c:pt>
                <c:pt idx="1076">
                  <c:v>-8444.0120000000006</c:v>
                </c:pt>
                <c:pt idx="1077">
                  <c:v>-8394.2749999999996</c:v>
                </c:pt>
                <c:pt idx="1078">
                  <c:v>-8368.8250000000007</c:v>
                </c:pt>
                <c:pt idx="1079">
                  <c:v>-8368.1610000000001</c:v>
                </c:pt>
                <c:pt idx="1080">
                  <c:v>-8363.6149999999998</c:v>
                </c:pt>
                <c:pt idx="1081">
                  <c:v>-8359.7559999999994</c:v>
                </c:pt>
                <c:pt idx="1082">
                  <c:v>-8337.6820000000007</c:v>
                </c:pt>
                <c:pt idx="1083">
                  <c:v>-8245.6810000000005</c:v>
                </c:pt>
                <c:pt idx="1084">
                  <c:v>-8224.4150000000009</c:v>
                </c:pt>
                <c:pt idx="1085">
                  <c:v>-8216</c:v>
                </c:pt>
                <c:pt idx="1086">
                  <c:v>-8199.6980000000003</c:v>
                </c:pt>
                <c:pt idx="1087">
                  <c:v>-8192.1460000000006</c:v>
                </c:pt>
                <c:pt idx="1088">
                  <c:v>-8185.1369999999997</c:v>
                </c:pt>
                <c:pt idx="1089">
                  <c:v>-8185.0429999999997</c:v>
                </c:pt>
                <c:pt idx="1090">
                  <c:v>-8167.174</c:v>
                </c:pt>
                <c:pt idx="1091">
                  <c:v>-8164.2160000000003</c:v>
                </c:pt>
                <c:pt idx="1092">
                  <c:v>-8163.2550000000001</c:v>
                </c:pt>
                <c:pt idx="1093">
                  <c:v>-8142.6239999999998</c:v>
                </c:pt>
                <c:pt idx="1094">
                  <c:v>-8124.4110000000001</c:v>
                </c:pt>
                <c:pt idx="1095">
                  <c:v>-8116.1130000000003</c:v>
                </c:pt>
                <c:pt idx="1096">
                  <c:v>-8102.8180000000002</c:v>
                </c:pt>
                <c:pt idx="1097">
                  <c:v>-8080.1040000000003</c:v>
                </c:pt>
                <c:pt idx="1098">
                  <c:v>-8069.34</c:v>
                </c:pt>
                <c:pt idx="1099">
                  <c:v>-8060.5590000000002</c:v>
                </c:pt>
                <c:pt idx="1100">
                  <c:v>-8049.7060000000001</c:v>
                </c:pt>
                <c:pt idx="1101">
                  <c:v>-8030.61</c:v>
                </c:pt>
                <c:pt idx="1102">
                  <c:v>-8000</c:v>
                </c:pt>
                <c:pt idx="1103">
                  <c:v>-7998.06</c:v>
                </c:pt>
                <c:pt idx="1104">
                  <c:v>-7997.69</c:v>
                </c:pt>
                <c:pt idx="1105">
                  <c:v>-7981.3050000000003</c:v>
                </c:pt>
                <c:pt idx="1106">
                  <c:v>-7965.8190000000004</c:v>
                </c:pt>
                <c:pt idx="1107">
                  <c:v>-7953.8339999999998</c:v>
                </c:pt>
                <c:pt idx="1108">
                  <c:v>-7947.0389999999998</c:v>
                </c:pt>
                <c:pt idx="1109">
                  <c:v>-7946.5190000000002</c:v>
                </c:pt>
                <c:pt idx="1110">
                  <c:v>-7937.6130000000003</c:v>
                </c:pt>
                <c:pt idx="1111">
                  <c:v>-7925.1620000000003</c:v>
                </c:pt>
                <c:pt idx="1112">
                  <c:v>-7913.6549999999997</c:v>
                </c:pt>
                <c:pt idx="1113">
                  <c:v>-7900</c:v>
                </c:pt>
                <c:pt idx="1114">
                  <c:v>-7899.4970000000003</c:v>
                </c:pt>
                <c:pt idx="1115">
                  <c:v>-7891.3379999999997</c:v>
                </c:pt>
                <c:pt idx="1116">
                  <c:v>-7885.1180000000004</c:v>
                </c:pt>
                <c:pt idx="1117">
                  <c:v>-7882.81</c:v>
                </c:pt>
                <c:pt idx="1118">
                  <c:v>-7872.8559999999998</c:v>
                </c:pt>
                <c:pt idx="1119">
                  <c:v>-7865.58</c:v>
                </c:pt>
                <c:pt idx="1120">
                  <c:v>-7814.7340000000004</c:v>
                </c:pt>
                <c:pt idx="1121">
                  <c:v>-7792.8879999999999</c:v>
                </c:pt>
                <c:pt idx="1122">
                  <c:v>-7780.4219999999996</c:v>
                </c:pt>
                <c:pt idx="1123">
                  <c:v>-7747.17</c:v>
                </c:pt>
                <c:pt idx="1124">
                  <c:v>-7725.27</c:v>
                </c:pt>
                <c:pt idx="1125">
                  <c:v>-7714.482</c:v>
                </c:pt>
                <c:pt idx="1126">
                  <c:v>-7713.6859999999997</c:v>
                </c:pt>
                <c:pt idx="1127">
                  <c:v>-7709.0240000000003</c:v>
                </c:pt>
                <c:pt idx="1128">
                  <c:v>-7701.89</c:v>
                </c:pt>
                <c:pt idx="1129">
                  <c:v>-7696.5609999999997</c:v>
                </c:pt>
                <c:pt idx="1130">
                  <c:v>-7678.9610000000002</c:v>
                </c:pt>
                <c:pt idx="1131">
                  <c:v>-7668.6819999999998</c:v>
                </c:pt>
                <c:pt idx="1132">
                  <c:v>-7663.5439999999999</c:v>
                </c:pt>
                <c:pt idx="1133">
                  <c:v>-7601.58</c:v>
                </c:pt>
                <c:pt idx="1134">
                  <c:v>-7601.3720000000003</c:v>
                </c:pt>
                <c:pt idx="1135">
                  <c:v>-7569.0119999999997</c:v>
                </c:pt>
                <c:pt idx="1136">
                  <c:v>-7505.5060000000003</c:v>
                </c:pt>
                <c:pt idx="1137">
                  <c:v>-7487.9480000000003</c:v>
                </c:pt>
                <c:pt idx="1138">
                  <c:v>-7484.64</c:v>
                </c:pt>
                <c:pt idx="1139">
                  <c:v>-7474.0789999999997</c:v>
                </c:pt>
                <c:pt idx="1140">
                  <c:v>-7473.8559999999998</c:v>
                </c:pt>
                <c:pt idx="1141">
                  <c:v>-7469.4650000000001</c:v>
                </c:pt>
                <c:pt idx="1142">
                  <c:v>-7467.81</c:v>
                </c:pt>
                <c:pt idx="1143">
                  <c:v>-7443.2920000000004</c:v>
                </c:pt>
                <c:pt idx="1144">
                  <c:v>-7431.3050000000003</c:v>
                </c:pt>
                <c:pt idx="1145">
                  <c:v>-7391.1729999999998</c:v>
                </c:pt>
                <c:pt idx="1146">
                  <c:v>-7373.0950000000003</c:v>
                </c:pt>
                <c:pt idx="1147">
                  <c:v>-7352.46</c:v>
                </c:pt>
                <c:pt idx="1148">
                  <c:v>-7302.8519999999999</c:v>
                </c:pt>
                <c:pt idx="1149">
                  <c:v>-7282.5450000000001</c:v>
                </c:pt>
                <c:pt idx="1150">
                  <c:v>-7281.777</c:v>
                </c:pt>
                <c:pt idx="1151">
                  <c:v>-7246.1940000000004</c:v>
                </c:pt>
                <c:pt idx="1152">
                  <c:v>-7242.87</c:v>
                </c:pt>
                <c:pt idx="1153">
                  <c:v>-7228.76</c:v>
                </c:pt>
                <c:pt idx="1154">
                  <c:v>-7214.3680000000004</c:v>
                </c:pt>
                <c:pt idx="1155">
                  <c:v>-7214.3680000000004</c:v>
                </c:pt>
                <c:pt idx="1156">
                  <c:v>-7208.9690000000001</c:v>
                </c:pt>
                <c:pt idx="1157">
                  <c:v>-7200</c:v>
                </c:pt>
                <c:pt idx="1158">
                  <c:v>-7146.36</c:v>
                </c:pt>
                <c:pt idx="1159">
                  <c:v>-7128.3969999999999</c:v>
                </c:pt>
                <c:pt idx="1160">
                  <c:v>-7116.0450000000001</c:v>
                </c:pt>
                <c:pt idx="1161">
                  <c:v>-7115.3370000000004</c:v>
                </c:pt>
                <c:pt idx="1162">
                  <c:v>-7097</c:v>
                </c:pt>
                <c:pt idx="1163">
                  <c:v>-7077.8339999999998</c:v>
                </c:pt>
                <c:pt idx="1164">
                  <c:v>-7035.2569999999996</c:v>
                </c:pt>
                <c:pt idx="1165">
                  <c:v>-7027.59</c:v>
                </c:pt>
                <c:pt idx="1166">
                  <c:v>-6982.5990000000002</c:v>
                </c:pt>
                <c:pt idx="1167">
                  <c:v>-6976.1620000000003</c:v>
                </c:pt>
                <c:pt idx="1168">
                  <c:v>-6967.5039999999999</c:v>
                </c:pt>
                <c:pt idx="1169">
                  <c:v>-6964.8959999999997</c:v>
                </c:pt>
                <c:pt idx="1170">
                  <c:v>-6958.1970000000001</c:v>
                </c:pt>
                <c:pt idx="1171">
                  <c:v>-6953.549</c:v>
                </c:pt>
                <c:pt idx="1172">
                  <c:v>-6939.1419999999998</c:v>
                </c:pt>
                <c:pt idx="1173">
                  <c:v>-6935.7740000000003</c:v>
                </c:pt>
                <c:pt idx="1174">
                  <c:v>-6929.9549999999999</c:v>
                </c:pt>
                <c:pt idx="1175">
                  <c:v>-6928.76</c:v>
                </c:pt>
                <c:pt idx="1176">
                  <c:v>-6919.884</c:v>
                </c:pt>
                <c:pt idx="1177">
                  <c:v>-6894.0320000000002</c:v>
                </c:pt>
                <c:pt idx="1178">
                  <c:v>-6876.1490000000003</c:v>
                </c:pt>
                <c:pt idx="1179">
                  <c:v>-6827.19</c:v>
                </c:pt>
                <c:pt idx="1180">
                  <c:v>-6814.2190000000001</c:v>
                </c:pt>
                <c:pt idx="1181">
                  <c:v>-6803.933</c:v>
                </c:pt>
                <c:pt idx="1182">
                  <c:v>-6794.7560000000003</c:v>
                </c:pt>
                <c:pt idx="1183">
                  <c:v>-6790.56</c:v>
                </c:pt>
                <c:pt idx="1184">
                  <c:v>-6789.3040000000001</c:v>
                </c:pt>
                <c:pt idx="1185">
                  <c:v>-6785.97</c:v>
                </c:pt>
                <c:pt idx="1186">
                  <c:v>-6784.69</c:v>
                </c:pt>
                <c:pt idx="1187">
                  <c:v>-6782.8890000000001</c:v>
                </c:pt>
                <c:pt idx="1188">
                  <c:v>-6766.8969999999999</c:v>
                </c:pt>
                <c:pt idx="1189">
                  <c:v>-6758.3029999999999</c:v>
                </c:pt>
                <c:pt idx="1190">
                  <c:v>-6750.4740000000002</c:v>
                </c:pt>
                <c:pt idx="1191">
                  <c:v>-6666.1769999999997</c:v>
                </c:pt>
                <c:pt idx="1192">
                  <c:v>-6662.701</c:v>
                </c:pt>
                <c:pt idx="1193">
                  <c:v>-6644.5640000000003</c:v>
                </c:pt>
                <c:pt idx="1194">
                  <c:v>-6640.7070000000003</c:v>
                </c:pt>
                <c:pt idx="1195">
                  <c:v>-6639.8050000000003</c:v>
                </c:pt>
                <c:pt idx="1196">
                  <c:v>-6621.8590000000004</c:v>
                </c:pt>
                <c:pt idx="1197">
                  <c:v>-6617.0540000000001</c:v>
                </c:pt>
                <c:pt idx="1198">
                  <c:v>-6616.2629999999999</c:v>
                </c:pt>
                <c:pt idx="1199">
                  <c:v>-6608.826</c:v>
                </c:pt>
                <c:pt idx="1200">
                  <c:v>-6546.9210000000003</c:v>
                </c:pt>
                <c:pt idx="1201">
                  <c:v>-6526.64</c:v>
                </c:pt>
                <c:pt idx="1202">
                  <c:v>-6491.0780000000004</c:v>
                </c:pt>
                <c:pt idx="1203">
                  <c:v>-6470.2340000000004</c:v>
                </c:pt>
                <c:pt idx="1204">
                  <c:v>-6467.0119999999997</c:v>
                </c:pt>
                <c:pt idx="1205">
                  <c:v>-6457.9750000000004</c:v>
                </c:pt>
                <c:pt idx="1206">
                  <c:v>-6439.1239999999998</c:v>
                </c:pt>
                <c:pt idx="1207">
                  <c:v>-6435.8519999999999</c:v>
                </c:pt>
                <c:pt idx="1208">
                  <c:v>-6433.3630000000003</c:v>
                </c:pt>
                <c:pt idx="1209">
                  <c:v>-6429.473</c:v>
                </c:pt>
                <c:pt idx="1210">
                  <c:v>-6428.2650000000003</c:v>
                </c:pt>
                <c:pt idx="1211">
                  <c:v>-6389.9709999999995</c:v>
                </c:pt>
                <c:pt idx="1212">
                  <c:v>-6384.4219999999996</c:v>
                </c:pt>
                <c:pt idx="1213">
                  <c:v>-6369.7740000000003</c:v>
                </c:pt>
                <c:pt idx="1214">
                  <c:v>-6364.1139999999996</c:v>
                </c:pt>
                <c:pt idx="1215">
                  <c:v>-6358.2120000000004</c:v>
                </c:pt>
                <c:pt idx="1216">
                  <c:v>-6349.2619999999997</c:v>
                </c:pt>
                <c:pt idx="1217">
                  <c:v>-6312.165</c:v>
                </c:pt>
                <c:pt idx="1218">
                  <c:v>-6264.4709999999995</c:v>
                </c:pt>
                <c:pt idx="1219">
                  <c:v>-6238.28</c:v>
                </c:pt>
                <c:pt idx="1220">
                  <c:v>-6210.6869999999999</c:v>
                </c:pt>
                <c:pt idx="1221">
                  <c:v>-6210.1080000000002</c:v>
                </c:pt>
                <c:pt idx="1222">
                  <c:v>-6198.2449999999999</c:v>
                </c:pt>
                <c:pt idx="1223">
                  <c:v>-6185.7560000000003</c:v>
                </c:pt>
                <c:pt idx="1224">
                  <c:v>-6146</c:v>
                </c:pt>
                <c:pt idx="1225">
                  <c:v>-6139.5969999999998</c:v>
                </c:pt>
                <c:pt idx="1226">
                  <c:v>-6135.6580000000004</c:v>
                </c:pt>
                <c:pt idx="1227">
                  <c:v>-6105.2020000000002</c:v>
                </c:pt>
                <c:pt idx="1228">
                  <c:v>-6073.7529999999997</c:v>
                </c:pt>
                <c:pt idx="1229">
                  <c:v>-6072.5240000000003</c:v>
                </c:pt>
                <c:pt idx="1230">
                  <c:v>-6050.3069999999998</c:v>
                </c:pt>
                <c:pt idx="1231">
                  <c:v>-6044.9610000000002</c:v>
                </c:pt>
                <c:pt idx="1232">
                  <c:v>-6012.518</c:v>
                </c:pt>
                <c:pt idx="1233">
                  <c:v>-6004.55</c:v>
                </c:pt>
                <c:pt idx="1234">
                  <c:v>-6002.1930000000002</c:v>
                </c:pt>
                <c:pt idx="1235">
                  <c:v>-5987.1570000000002</c:v>
                </c:pt>
                <c:pt idx="1236">
                  <c:v>-5979.8</c:v>
                </c:pt>
                <c:pt idx="1237">
                  <c:v>-5973.5649999999996</c:v>
                </c:pt>
                <c:pt idx="1238">
                  <c:v>-5964.4849999999997</c:v>
                </c:pt>
                <c:pt idx="1239">
                  <c:v>-5963.5029999999997</c:v>
                </c:pt>
                <c:pt idx="1240">
                  <c:v>-5959.1210000000001</c:v>
                </c:pt>
                <c:pt idx="1241">
                  <c:v>-5952</c:v>
                </c:pt>
                <c:pt idx="1242">
                  <c:v>-5945.3940000000002</c:v>
                </c:pt>
                <c:pt idx="1243">
                  <c:v>-5940.4120000000003</c:v>
                </c:pt>
                <c:pt idx="1244">
                  <c:v>-5884.1379999999999</c:v>
                </c:pt>
                <c:pt idx="1245">
                  <c:v>-5882.44</c:v>
                </c:pt>
                <c:pt idx="1246">
                  <c:v>-5876.1660000000002</c:v>
                </c:pt>
                <c:pt idx="1247">
                  <c:v>-5813.6170000000002</c:v>
                </c:pt>
                <c:pt idx="1248">
                  <c:v>-5806.8980000000001</c:v>
                </c:pt>
                <c:pt idx="1249">
                  <c:v>-5755.8450000000003</c:v>
                </c:pt>
                <c:pt idx="1250">
                  <c:v>-5744.7129999999997</c:v>
                </c:pt>
                <c:pt idx="1251">
                  <c:v>-5724.4430000000002</c:v>
                </c:pt>
                <c:pt idx="1252">
                  <c:v>-5719.4229999999998</c:v>
                </c:pt>
                <c:pt idx="1253">
                  <c:v>-5708.43</c:v>
                </c:pt>
                <c:pt idx="1254">
                  <c:v>-5682.65</c:v>
                </c:pt>
                <c:pt idx="1255">
                  <c:v>-5669.1729999999998</c:v>
                </c:pt>
                <c:pt idx="1256">
                  <c:v>-5628.9189999999999</c:v>
                </c:pt>
                <c:pt idx="1257">
                  <c:v>-5603.5129999999999</c:v>
                </c:pt>
                <c:pt idx="1258">
                  <c:v>-5600.3890000000001</c:v>
                </c:pt>
                <c:pt idx="1259">
                  <c:v>-5572.9759999999997</c:v>
                </c:pt>
                <c:pt idx="1260">
                  <c:v>-5515.9350000000004</c:v>
                </c:pt>
                <c:pt idx="1261">
                  <c:v>-5500</c:v>
                </c:pt>
                <c:pt idx="1262">
                  <c:v>-5482.2849999999999</c:v>
                </c:pt>
                <c:pt idx="1263">
                  <c:v>-5481.3190000000004</c:v>
                </c:pt>
                <c:pt idx="1264">
                  <c:v>-5477.23</c:v>
                </c:pt>
                <c:pt idx="1265">
                  <c:v>-5470.9830000000002</c:v>
                </c:pt>
                <c:pt idx="1266">
                  <c:v>-5443.9930000000004</c:v>
                </c:pt>
                <c:pt idx="1267">
                  <c:v>-5382.9319999999998</c:v>
                </c:pt>
                <c:pt idx="1268">
                  <c:v>-5365.5420000000004</c:v>
                </c:pt>
                <c:pt idx="1269">
                  <c:v>-5345.6329999999998</c:v>
                </c:pt>
                <c:pt idx="1270">
                  <c:v>-5262.9409999999998</c:v>
                </c:pt>
                <c:pt idx="1271">
                  <c:v>-5261.308</c:v>
                </c:pt>
                <c:pt idx="1272">
                  <c:v>-5246.0690000000004</c:v>
                </c:pt>
                <c:pt idx="1273">
                  <c:v>-5245.1019999999999</c:v>
                </c:pt>
                <c:pt idx="1274">
                  <c:v>-5231.5839999999998</c:v>
                </c:pt>
                <c:pt idx="1275">
                  <c:v>-5225.9979999999996</c:v>
                </c:pt>
                <c:pt idx="1276">
                  <c:v>-5204.8739999999998</c:v>
                </c:pt>
                <c:pt idx="1277">
                  <c:v>-5180.8710000000001</c:v>
                </c:pt>
                <c:pt idx="1278">
                  <c:v>-5149.6940000000004</c:v>
                </c:pt>
                <c:pt idx="1279">
                  <c:v>-5130.6750000000002</c:v>
                </c:pt>
                <c:pt idx="1280">
                  <c:v>-5127.357</c:v>
                </c:pt>
                <c:pt idx="1281">
                  <c:v>-5118.665</c:v>
                </c:pt>
                <c:pt idx="1282">
                  <c:v>-5110.4780000000001</c:v>
                </c:pt>
                <c:pt idx="1283">
                  <c:v>-5094.2539999999999</c:v>
                </c:pt>
                <c:pt idx="1284">
                  <c:v>-5089.4399999999996</c:v>
                </c:pt>
                <c:pt idx="1285">
                  <c:v>-5071</c:v>
                </c:pt>
                <c:pt idx="1286">
                  <c:v>-5005.1959999999999</c:v>
                </c:pt>
                <c:pt idx="1287">
                  <c:v>-4998.28</c:v>
                </c:pt>
                <c:pt idx="1288">
                  <c:v>-4995.3519999999999</c:v>
                </c:pt>
                <c:pt idx="1289">
                  <c:v>-4988</c:v>
                </c:pt>
                <c:pt idx="1290">
                  <c:v>-4985.4589999999998</c:v>
                </c:pt>
                <c:pt idx="1291">
                  <c:v>-4983.9340000000002</c:v>
                </c:pt>
                <c:pt idx="1292">
                  <c:v>-4973.0290000000005</c:v>
                </c:pt>
                <c:pt idx="1293">
                  <c:v>-4962.5600000000004</c:v>
                </c:pt>
                <c:pt idx="1294">
                  <c:v>-4937.9340000000002</c:v>
                </c:pt>
                <c:pt idx="1295">
                  <c:v>-4934.9129999999996</c:v>
                </c:pt>
                <c:pt idx="1296">
                  <c:v>-4923.5749999999998</c:v>
                </c:pt>
                <c:pt idx="1297">
                  <c:v>-4921.0630000000001</c:v>
                </c:pt>
                <c:pt idx="1298">
                  <c:v>-4920.6840000000002</c:v>
                </c:pt>
                <c:pt idx="1299">
                  <c:v>-4907.17</c:v>
                </c:pt>
                <c:pt idx="1300">
                  <c:v>-4907.1000000000004</c:v>
                </c:pt>
                <c:pt idx="1301">
                  <c:v>-4877.0050000000001</c:v>
                </c:pt>
                <c:pt idx="1302">
                  <c:v>-4875.28</c:v>
                </c:pt>
                <c:pt idx="1303">
                  <c:v>-4863.5680000000002</c:v>
                </c:pt>
                <c:pt idx="1304">
                  <c:v>-4857</c:v>
                </c:pt>
                <c:pt idx="1305">
                  <c:v>-4851.7879999999996</c:v>
                </c:pt>
                <c:pt idx="1306">
                  <c:v>-4841.8429999999998</c:v>
                </c:pt>
                <c:pt idx="1307">
                  <c:v>-4829.8540000000003</c:v>
                </c:pt>
                <c:pt idx="1308">
                  <c:v>-4797.91</c:v>
                </c:pt>
                <c:pt idx="1309">
                  <c:v>-4776.1220000000003</c:v>
                </c:pt>
                <c:pt idx="1310">
                  <c:v>-4715.6400000000003</c:v>
                </c:pt>
                <c:pt idx="1311">
                  <c:v>-4703.335</c:v>
                </c:pt>
                <c:pt idx="1312">
                  <c:v>-4692.1959999999999</c:v>
                </c:pt>
                <c:pt idx="1313">
                  <c:v>-4673.692</c:v>
                </c:pt>
                <c:pt idx="1314">
                  <c:v>-4671.0630000000001</c:v>
                </c:pt>
                <c:pt idx="1315">
                  <c:v>-4655.1530000000002</c:v>
                </c:pt>
                <c:pt idx="1316">
                  <c:v>-4653.4970000000003</c:v>
                </c:pt>
                <c:pt idx="1317">
                  <c:v>-4651.683</c:v>
                </c:pt>
                <c:pt idx="1318">
                  <c:v>-4637.692</c:v>
                </c:pt>
                <c:pt idx="1319">
                  <c:v>-4597.59</c:v>
                </c:pt>
                <c:pt idx="1320">
                  <c:v>-4591.1779999999999</c:v>
                </c:pt>
                <c:pt idx="1321">
                  <c:v>-4588.0200000000004</c:v>
                </c:pt>
                <c:pt idx="1322">
                  <c:v>-4557.18</c:v>
                </c:pt>
                <c:pt idx="1323">
                  <c:v>-4556.6840000000002</c:v>
                </c:pt>
                <c:pt idx="1324">
                  <c:v>-4535.9740000000002</c:v>
                </c:pt>
                <c:pt idx="1325">
                  <c:v>-4527.0330000000004</c:v>
                </c:pt>
                <c:pt idx="1326">
                  <c:v>-4515.625</c:v>
                </c:pt>
                <c:pt idx="1327">
                  <c:v>-4508.3469999999998</c:v>
                </c:pt>
                <c:pt idx="1328">
                  <c:v>-4505.8530000000001</c:v>
                </c:pt>
                <c:pt idx="1329">
                  <c:v>-4505.5129999999999</c:v>
                </c:pt>
                <c:pt idx="1330">
                  <c:v>-4505.5129999999999</c:v>
                </c:pt>
                <c:pt idx="1331">
                  <c:v>-4491.3090000000002</c:v>
                </c:pt>
                <c:pt idx="1332">
                  <c:v>-4483.5129999999999</c:v>
                </c:pt>
                <c:pt idx="1333">
                  <c:v>-4475.1459999999997</c:v>
                </c:pt>
                <c:pt idx="1334">
                  <c:v>-4391.7709999999997</c:v>
                </c:pt>
                <c:pt idx="1335">
                  <c:v>-4370.13</c:v>
                </c:pt>
                <c:pt idx="1336">
                  <c:v>-4347.4350000000004</c:v>
                </c:pt>
                <c:pt idx="1337">
                  <c:v>-4346.3850000000002</c:v>
                </c:pt>
                <c:pt idx="1338">
                  <c:v>-4330.5870000000004</c:v>
                </c:pt>
                <c:pt idx="1339">
                  <c:v>-4318.4970000000003</c:v>
                </c:pt>
                <c:pt idx="1340">
                  <c:v>-4308.5609999999997</c:v>
                </c:pt>
                <c:pt idx="1341">
                  <c:v>-4306.3789999999999</c:v>
                </c:pt>
                <c:pt idx="1342">
                  <c:v>-4287.9279999999999</c:v>
                </c:pt>
                <c:pt idx="1343">
                  <c:v>-4286.9979999999996</c:v>
                </c:pt>
                <c:pt idx="1344">
                  <c:v>-4241.5</c:v>
                </c:pt>
                <c:pt idx="1345">
                  <c:v>-4236.5309999999999</c:v>
                </c:pt>
                <c:pt idx="1346">
                  <c:v>-4231.7039999999997</c:v>
                </c:pt>
                <c:pt idx="1347">
                  <c:v>-4207.8810000000003</c:v>
                </c:pt>
                <c:pt idx="1348">
                  <c:v>-4202.0929999999998</c:v>
                </c:pt>
                <c:pt idx="1349">
                  <c:v>-4170.0609999999997</c:v>
                </c:pt>
                <c:pt idx="1350">
                  <c:v>-4169.79</c:v>
                </c:pt>
                <c:pt idx="1351">
                  <c:v>-4165.5829999999996</c:v>
                </c:pt>
                <c:pt idx="1352">
                  <c:v>-4152.5609999999997</c:v>
                </c:pt>
                <c:pt idx="1353">
                  <c:v>-4118.1329999999998</c:v>
                </c:pt>
                <c:pt idx="1354">
                  <c:v>-4115.1850000000004</c:v>
                </c:pt>
                <c:pt idx="1355">
                  <c:v>-4086.1640000000002</c:v>
                </c:pt>
                <c:pt idx="1356">
                  <c:v>-4081.7170000000001</c:v>
                </c:pt>
                <c:pt idx="1357">
                  <c:v>-4078.2620000000002</c:v>
                </c:pt>
                <c:pt idx="1358">
                  <c:v>-4072.28</c:v>
                </c:pt>
                <c:pt idx="1359">
                  <c:v>-4065.1419999999998</c:v>
                </c:pt>
                <c:pt idx="1360">
                  <c:v>-4059.9450000000002</c:v>
                </c:pt>
                <c:pt idx="1361">
                  <c:v>-4043.7930000000001</c:v>
                </c:pt>
                <c:pt idx="1362">
                  <c:v>-4021.4349999999999</c:v>
                </c:pt>
                <c:pt idx="1363">
                  <c:v>-4005.4430000000002</c:v>
                </c:pt>
                <c:pt idx="1364">
                  <c:v>-4000</c:v>
                </c:pt>
                <c:pt idx="1365">
                  <c:v>-3995.9369999999999</c:v>
                </c:pt>
                <c:pt idx="1366">
                  <c:v>-3991.94</c:v>
                </c:pt>
                <c:pt idx="1367">
                  <c:v>-3987.1640000000002</c:v>
                </c:pt>
                <c:pt idx="1368">
                  <c:v>-3979.7379999999998</c:v>
                </c:pt>
                <c:pt idx="1369">
                  <c:v>-3974.7620000000002</c:v>
                </c:pt>
                <c:pt idx="1370">
                  <c:v>-3962.2460000000001</c:v>
                </c:pt>
                <c:pt idx="1371">
                  <c:v>-3955.3820000000001</c:v>
                </c:pt>
                <c:pt idx="1372">
                  <c:v>-3943.8980000000001</c:v>
                </c:pt>
                <c:pt idx="1373">
                  <c:v>-3922.9540000000002</c:v>
                </c:pt>
                <c:pt idx="1374">
                  <c:v>-3917.9560000000001</c:v>
                </c:pt>
                <c:pt idx="1375">
                  <c:v>-3900</c:v>
                </c:pt>
                <c:pt idx="1376">
                  <c:v>-3899.5880000000002</c:v>
                </c:pt>
                <c:pt idx="1377">
                  <c:v>-3898.9450000000002</c:v>
                </c:pt>
                <c:pt idx="1378">
                  <c:v>-3877.4389999999999</c:v>
                </c:pt>
                <c:pt idx="1379">
                  <c:v>-3865.7829999999999</c:v>
                </c:pt>
                <c:pt idx="1380">
                  <c:v>-3856.3470000000002</c:v>
                </c:pt>
                <c:pt idx="1381">
                  <c:v>-3855.482</c:v>
                </c:pt>
                <c:pt idx="1382">
                  <c:v>-3853.598</c:v>
                </c:pt>
                <c:pt idx="1383">
                  <c:v>-3814.4229999999998</c:v>
                </c:pt>
                <c:pt idx="1384">
                  <c:v>-3802.134</c:v>
                </c:pt>
                <c:pt idx="1385">
                  <c:v>-3798.2429999999999</c:v>
                </c:pt>
                <c:pt idx="1386">
                  <c:v>-3792.0250000000001</c:v>
                </c:pt>
                <c:pt idx="1387">
                  <c:v>-3786.587</c:v>
                </c:pt>
                <c:pt idx="1388">
                  <c:v>-3785.127</c:v>
                </c:pt>
                <c:pt idx="1389">
                  <c:v>-3780.0410000000002</c:v>
                </c:pt>
                <c:pt idx="1390">
                  <c:v>-3772.1170000000002</c:v>
                </c:pt>
                <c:pt idx="1391">
                  <c:v>-3771.4760000000001</c:v>
                </c:pt>
                <c:pt idx="1392">
                  <c:v>-3751.299</c:v>
                </c:pt>
                <c:pt idx="1393">
                  <c:v>-3742.998</c:v>
                </c:pt>
                <c:pt idx="1394">
                  <c:v>-3731.172</c:v>
                </c:pt>
                <c:pt idx="1395">
                  <c:v>-3725.6149999999998</c:v>
                </c:pt>
                <c:pt idx="1396">
                  <c:v>-3716.4960000000001</c:v>
                </c:pt>
                <c:pt idx="1397">
                  <c:v>-3714.7139999999999</c:v>
                </c:pt>
                <c:pt idx="1398">
                  <c:v>-3712.212</c:v>
                </c:pt>
                <c:pt idx="1399">
                  <c:v>-3699.3310000000001</c:v>
                </c:pt>
                <c:pt idx="1400">
                  <c:v>-3649.2260000000001</c:v>
                </c:pt>
                <c:pt idx="1401">
                  <c:v>-3630.8829999999998</c:v>
                </c:pt>
                <c:pt idx="1402">
                  <c:v>-3628.4229999999998</c:v>
                </c:pt>
                <c:pt idx="1403">
                  <c:v>-3628.1030000000001</c:v>
                </c:pt>
                <c:pt idx="1404">
                  <c:v>-3624.277</c:v>
                </c:pt>
                <c:pt idx="1405">
                  <c:v>-3602.6350000000002</c:v>
                </c:pt>
                <c:pt idx="1406">
                  <c:v>-3600.2069999999999</c:v>
                </c:pt>
                <c:pt idx="1407">
                  <c:v>-3557.8409999999999</c:v>
                </c:pt>
                <c:pt idx="1408">
                  <c:v>-3556.518</c:v>
                </c:pt>
                <c:pt idx="1409">
                  <c:v>-3535.096</c:v>
                </c:pt>
                <c:pt idx="1410">
                  <c:v>-3525.4920000000002</c:v>
                </c:pt>
                <c:pt idx="1411">
                  <c:v>-3508.65</c:v>
                </c:pt>
                <c:pt idx="1412">
                  <c:v>-3474.1660000000002</c:v>
                </c:pt>
                <c:pt idx="1413">
                  <c:v>-3470.7669999999998</c:v>
                </c:pt>
                <c:pt idx="1414">
                  <c:v>-3469.4189999999999</c:v>
                </c:pt>
                <c:pt idx="1415">
                  <c:v>-3462.3939999999998</c:v>
                </c:pt>
                <c:pt idx="1416">
                  <c:v>-3457.14</c:v>
                </c:pt>
                <c:pt idx="1417">
                  <c:v>-3445.415</c:v>
                </c:pt>
                <c:pt idx="1418">
                  <c:v>-3437.9409999999998</c:v>
                </c:pt>
                <c:pt idx="1419">
                  <c:v>-3403.2069999999999</c:v>
                </c:pt>
                <c:pt idx="1420">
                  <c:v>-3401.692</c:v>
                </c:pt>
                <c:pt idx="1421">
                  <c:v>-3400</c:v>
                </c:pt>
                <c:pt idx="1422">
                  <c:v>-3398.7719999999999</c:v>
                </c:pt>
                <c:pt idx="1423">
                  <c:v>-3385.7640000000001</c:v>
                </c:pt>
                <c:pt idx="1424">
                  <c:v>-3380.8270000000002</c:v>
                </c:pt>
                <c:pt idx="1425">
                  <c:v>-3376.223</c:v>
                </c:pt>
                <c:pt idx="1426">
                  <c:v>-3368.36</c:v>
                </c:pt>
                <c:pt idx="1427">
                  <c:v>-3334.1460000000002</c:v>
                </c:pt>
                <c:pt idx="1428">
                  <c:v>-3312.828</c:v>
                </c:pt>
                <c:pt idx="1429">
                  <c:v>-3307.1860000000001</c:v>
                </c:pt>
                <c:pt idx="1430">
                  <c:v>-3297.0990000000002</c:v>
                </c:pt>
                <c:pt idx="1431">
                  <c:v>-3279.7660000000001</c:v>
                </c:pt>
                <c:pt idx="1432">
                  <c:v>-3270.0309999999999</c:v>
                </c:pt>
                <c:pt idx="1433">
                  <c:v>-3263.7339999999999</c:v>
                </c:pt>
                <c:pt idx="1434">
                  <c:v>-3260.2330000000002</c:v>
                </c:pt>
                <c:pt idx="1435">
                  <c:v>-3242.913</c:v>
                </c:pt>
                <c:pt idx="1436">
                  <c:v>-3238.2910000000002</c:v>
                </c:pt>
                <c:pt idx="1437">
                  <c:v>-3219.0039999999999</c:v>
                </c:pt>
                <c:pt idx="1438">
                  <c:v>-3206.096</c:v>
                </c:pt>
                <c:pt idx="1439">
                  <c:v>-3200</c:v>
                </c:pt>
                <c:pt idx="1440">
                  <c:v>-3189.0320000000002</c:v>
                </c:pt>
                <c:pt idx="1441">
                  <c:v>-3157.942</c:v>
                </c:pt>
                <c:pt idx="1442">
                  <c:v>-3135.0410000000002</c:v>
                </c:pt>
                <c:pt idx="1443">
                  <c:v>-3088.6669999999999</c:v>
                </c:pt>
                <c:pt idx="1444">
                  <c:v>-3087.018</c:v>
                </c:pt>
                <c:pt idx="1445">
                  <c:v>-3024.3159999999998</c:v>
                </c:pt>
                <c:pt idx="1446">
                  <c:v>-3019.6619999999998</c:v>
                </c:pt>
                <c:pt idx="1447">
                  <c:v>-3017.3679999999999</c:v>
                </c:pt>
                <c:pt idx="1448">
                  <c:v>-3017.32</c:v>
                </c:pt>
                <c:pt idx="1449">
                  <c:v>-2994.9949999999999</c:v>
                </c:pt>
                <c:pt idx="1450">
                  <c:v>-2994.8609999999999</c:v>
                </c:pt>
                <c:pt idx="1451">
                  <c:v>-2981.55</c:v>
                </c:pt>
                <c:pt idx="1452">
                  <c:v>-2978</c:v>
                </c:pt>
                <c:pt idx="1453">
                  <c:v>-2973.6550000000002</c:v>
                </c:pt>
                <c:pt idx="1454">
                  <c:v>-2970.9189999999999</c:v>
                </c:pt>
                <c:pt idx="1455">
                  <c:v>-2969.2750000000001</c:v>
                </c:pt>
                <c:pt idx="1456">
                  <c:v>-2960.1480000000001</c:v>
                </c:pt>
                <c:pt idx="1457">
                  <c:v>-2926.3220000000001</c:v>
                </c:pt>
                <c:pt idx="1458">
                  <c:v>-2899.3249999999998</c:v>
                </c:pt>
                <c:pt idx="1459">
                  <c:v>-2898.989</c:v>
                </c:pt>
                <c:pt idx="1460">
                  <c:v>-2895.3310000000001</c:v>
                </c:pt>
                <c:pt idx="1461">
                  <c:v>-2894.915</c:v>
                </c:pt>
                <c:pt idx="1462">
                  <c:v>-2864.7510000000002</c:v>
                </c:pt>
                <c:pt idx="1463">
                  <c:v>-2856.5970000000002</c:v>
                </c:pt>
                <c:pt idx="1464">
                  <c:v>-2844.2280000000001</c:v>
                </c:pt>
                <c:pt idx="1465">
                  <c:v>-2816.2080000000001</c:v>
                </c:pt>
                <c:pt idx="1466">
                  <c:v>-2800</c:v>
                </c:pt>
                <c:pt idx="1467">
                  <c:v>-2799.1970000000001</c:v>
                </c:pt>
                <c:pt idx="1468">
                  <c:v>-2795.5010000000002</c:v>
                </c:pt>
                <c:pt idx="1469">
                  <c:v>-2787.5830000000001</c:v>
                </c:pt>
                <c:pt idx="1470">
                  <c:v>-2778.1909999999998</c:v>
                </c:pt>
                <c:pt idx="1471">
                  <c:v>-2777.1390000000001</c:v>
                </c:pt>
                <c:pt idx="1472">
                  <c:v>-2737.058</c:v>
                </c:pt>
                <c:pt idx="1473">
                  <c:v>-2726.4119999999998</c:v>
                </c:pt>
                <c:pt idx="1474">
                  <c:v>-2718.7139999999999</c:v>
                </c:pt>
                <c:pt idx="1475">
                  <c:v>-2716.2179999999998</c:v>
                </c:pt>
                <c:pt idx="1476">
                  <c:v>-2712.5230000000001</c:v>
                </c:pt>
                <c:pt idx="1477">
                  <c:v>-2697.7959999999998</c:v>
                </c:pt>
                <c:pt idx="1478">
                  <c:v>-2674.9270000000001</c:v>
                </c:pt>
                <c:pt idx="1479">
                  <c:v>-2648.431</c:v>
                </c:pt>
                <c:pt idx="1480">
                  <c:v>-2628.6149999999998</c:v>
                </c:pt>
                <c:pt idx="1481">
                  <c:v>-2613.59</c:v>
                </c:pt>
                <c:pt idx="1482">
                  <c:v>-2604.9839999999999</c:v>
                </c:pt>
                <c:pt idx="1483">
                  <c:v>-2581.732</c:v>
                </c:pt>
                <c:pt idx="1484">
                  <c:v>-2567.6579999999999</c:v>
                </c:pt>
                <c:pt idx="1485">
                  <c:v>-2566.866</c:v>
                </c:pt>
                <c:pt idx="1486">
                  <c:v>-2561.8919999999998</c:v>
                </c:pt>
                <c:pt idx="1487">
                  <c:v>-2554.3539999999998</c:v>
                </c:pt>
                <c:pt idx="1488">
                  <c:v>-2535.6439999999998</c:v>
                </c:pt>
                <c:pt idx="1489">
                  <c:v>-2533.0059999999999</c:v>
                </c:pt>
                <c:pt idx="1490">
                  <c:v>-2499.6959999999999</c:v>
                </c:pt>
                <c:pt idx="1491">
                  <c:v>-2497.7449999999999</c:v>
                </c:pt>
                <c:pt idx="1492">
                  <c:v>-2481.7800000000002</c:v>
                </c:pt>
                <c:pt idx="1493">
                  <c:v>-2480.6779999999999</c:v>
                </c:pt>
                <c:pt idx="1494">
                  <c:v>-2470.8429999999998</c:v>
                </c:pt>
                <c:pt idx="1495">
                  <c:v>-2452.1439999999998</c:v>
                </c:pt>
                <c:pt idx="1496">
                  <c:v>-2450.5149999999999</c:v>
                </c:pt>
                <c:pt idx="1497">
                  <c:v>-2446.4879999999998</c:v>
                </c:pt>
                <c:pt idx="1498">
                  <c:v>-2446.0680000000002</c:v>
                </c:pt>
                <c:pt idx="1499">
                  <c:v>-2438.373</c:v>
                </c:pt>
                <c:pt idx="1500">
                  <c:v>-2436.33</c:v>
                </c:pt>
                <c:pt idx="1501">
                  <c:v>-2435.6410000000001</c:v>
                </c:pt>
                <c:pt idx="1502">
                  <c:v>-2428.096</c:v>
                </c:pt>
                <c:pt idx="1503">
                  <c:v>-2425.9340000000002</c:v>
                </c:pt>
                <c:pt idx="1504">
                  <c:v>-2424.2730000000001</c:v>
                </c:pt>
                <c:pt idx="1505">
                  <c:v>-2411.5680000000002</c:v>
                </c:pt>
                <c:pt idx="1506">
                  <c:v>-2407.8090000000002</c:v>
                </c:pt>
                <c:pt idx="1507">
                  <c:v>-2400.1489999999999</c:v>
                </c:pt>
                <c:pt idx="1508">
                  <c:v>-2400</c:v>
                </c:pt>
                <c:pt idx="1509">
                  <c:v>-2381.3339999999998</c:v>
                </c:pt>
                <c:pt idx="1510">
                  <c:v>-2326.2170000000001</c:v>
                </c:pt>
                <c:pt idx="1511">
                  <c:v>-2325</c:v>
                </c:pt>
                <c:pt idx="1512">
                  <c:v>-2308.3000000000002</c:v>
                </c:pt>
                <c:pt idx="1513">
                  <c:v>-2298.12</c:v>
                </c:pt>
                <c:pt idx="1514">
                  <c:v>-2296.998</c:v>
                </c:pt>
                <c:pt idx="1515">
                  <c:v>-2292.0729999999999</c:v>
                </c:pt>
                <c:pt idx="1516">
                  <c:v>-2288.79</c:v>
                </c:pt>
                <c:pt idx="1517">
                  <c:v>-2279.6289999999999</c:v>
                </c:pt>
                <c:pt idx="1518">
                  <c:v>-2271.261</c:v>
                </c:pt>
                <c:pt idx="1519">
                  <c:v>-2247.069</c:v>
                </c:pt>
                <c:pt idx="1520">
                  <c:v>-2236.9870000000001</c:v>
                </c:pt>
                <c:pt idx="1521">
                  <c:v>-2235.973</c:v>
                </c:pt>
                <c:pt idx="1522">
                  <c:v>-2216.223</c:v>
                </c:pt>
                <c:pt idx="1523">
                  <c:v>-2200.9960000000001</c:v>
                </c:pt>
                <c:pt idx="1524">
                  <c:v>-2198.81</c:v>
                </c:pt>
                <c:pt idx="1525">
                  <c:v>-2196.2040000000002</c:v>
                </c:pt>
                <c:pt idx="1526">
                  <c:v>-2195.7269999999999</c:v>
                </c:pt>
                <c:pt idx="1527">
                  <c:v>-2177.8429999999998</c:v>
                </c:pt>
                <c:pt idx="1528">
                  <c:v>-2096.67</c:v>
                </c:pt>
                <c:pt idx="1529">
                  <c:v>-2095.7429999999999</c:v>
                </c:pt>
                <c:pt idx="1530">
                  <c:v>-2077.7890000000002</c:v>
                </c:pt>
                <c:pt idx="1531">
                  <c:v>-2055.7869999999998</c:v>
                </c:pt>
                <c:pt idx="1532">
                  <c:v>-2028.183</c:v>
                </c:pt>
                <c:pt idx="1533">
                  <c:v>-2022.635</c:v>
                </c:pt>
                <c:pt idx="1534">
                  <c:v>-2003.56</c:v>
                </c:pt>
                <c:pt idx="1535">
                  <c:v>-2001.7180000000001</c:v>
                </c:pt>
                <c:pt idx="1536">
                  <c:v>-1997.5640000000001</c:v>
                </c:pt>
                <c:pt idx="1537">
                  <c:v>-1995.0419999999999</c:v>
                </c:pt>
                <c:pt idx="1538">
                  <c:v>-1994.5150000000001</c:v>
                </c:pt>
                <c:pt idx="1539">
                  <c:v>-1992.32</c:v>
                </c:pt>
                <c:pt idx="1540">
                  <c:v>-1971.3420000000001</c:v>
                </c:pt>
                <c:pt idx="1541">
                  <c:v>-1965.5830000000001</c:v>
                </c:pt>
                <c:pt idx="1542">
                  <c:v>-1951.288</c:v>
                </c:pt>
                <c:pt idx="1543">
                  <c:v>-1950.865</c:v>
                </c:pt>
                <c:pt idx="1544">
                  <c:v>-1947.8340000000001</c:v>
                </c:pt>
                <c:pt idx="1545">
                  <c:v>-1939.1569999999999</c:v>
                </c:pt>
                <c:pt idx="1546">
                  <c:v>-1929.6890000000001</c:v>
                </c:pt>
                <c:pt idx="1547">
                  <c:v>-1918.374</c:v>
                </c:pt>
                <c:pt idx="1548">
                  <c:v>-1912.2439999999999</c:v>
                </c:pt>
                <c:pt idx="1549">
                  <c:v>-1907.5989999999999</c:v>
                </c:pt>
                <c:pt idx="1550">
                  <c:v>-1906.509</c:v>
                </c:pt>
                <c:pt idx="1551">
                  <c:v>-1900.8530000000001</c:v>
                </c:pt>
                <c:pt idx="1552">
                  <c:v>-1894.923</c:v>
                </c:pt>
                <c:pt idx="1553">
                  <c:v>-1891.482</c:v>
                </c:pt>
                <c:pt idx="1554">
                  <c:v>-1888.64</c:v>
                </c:pt>
                <c:pt idx="1555">
                  <c:v>-1875.5060000000001</c:v>
                </c:pt>
                <c:pt idx="1556">
                  <c:v>-1870.242</c:v>
                </c:pt>
                <c:pt idx="1557">
                  <c:v>-1845.268</c:v>
                </c:pt>
                <c:pt idx="1558">
                  <c:v>-1829.7860000000001</c:v>
                </c:pt>
                <c:pt idx="1559">
                  <c:v>-1823.1079999999999</c:v>
                </c:pt>
                <c:pt idx="1560">
                  <c:v>-1820.357</c:v>
                </c:pt>
                <c:pt idx="1561">
                  <c:v>-1806.0809999999999</c:v>
                </c:pt>
                <c:pt idx="1562">
                  <c:v>-1801.5930000000001</c:v>
                </c:pt>
                <c:pt idx="1563">
                  <c:v>-1801.2339999999999</c:v>
                </c:pt>
                <c:pt idx="1564">
                  <c:v>-1800</c:v>
                </c:pt>
                <c:pt idx="1565">
                  <c:v>-1780.971</c:v>
                </c:pt>
                <c:pt idx="1566">
                  <c:v>-1774.7719999999999</c:v>
                </c:pt>
                <c:pt idx="1567">
                  <c:v>-1734.4190000000001</c:v>
                </c:pt>
                <c:pt idx="1568">
                  <c:v>-1730.9390000000001</c:v>
                </c:pt>
                <c:pt idx="1569">
                  <c:v>-1717.3230000000001</c:v>
                </c:pt>
                <c:pt idx="1570">
                  <c:v>-1661.3050000000001</c:v>
                </c:pt>
                <c:pt idx="1571">
                  <c:v>-1649.942</c:v>
                </c:pt>
                <c:pt idx="1572">
                  <c:v>-1647.42</c:v>
                </c:pt>
                <c:pt idx="1573">
                  <c:v>-1642.5239999999999</c:v>
                </c:pt>
                <c:pt idx="1574">
                  <c:v>-1605.0640000000001</c:v>
                </c:pt>
                <c:pt idx="1575">
                  <c:v>-1604.4079999999999</c:v>
                </c:pt>
                <c:pt idx="1576">
                  <c:v>-1589.759</c:v>
                </c:pt>
                <c:pt idx="1577">
                  <c:v>-1576.479</c:v>
                </c:pt>
                <c:pt idx="1578">
                  <c:v>-1573.1489999999999</c:v>
                </c:pt>
                <c:pt idx="1579">
                  <c:v>-1573.107</c:v>
                </c:pt>
                <c:pt idx="1580">
                  <c:v>-1569.1780000000001</c:v>
                </c:pt>
                <c:pt idx="1581">
                  <c:v>-1560.3409999999999</c:v>
                </c:pt>
                <c:pt idx="1582">
                  <c:v>-1552.547</c:v>
                </c:pt>
                <c:pt idx="1583">
                  <c:v>-1539.0050000000001</c:v>
                </c:pt>
                <c:pt idx="1584">
                  <c:v>-1516.51</c:v>
                </c:pt>
                <c:pt idx="1585">
                  <c:v>-1507.0340000000001</c:v>
                </c:pt>
                <c:pt idx="1586">
                  <c:v>-1499.297</c:v>
                </c:pt>
                <c:pt idx="1587">
                  <c:v>-1498.9069999999999</c:v>
                </c:pt>
                <c:pt idx="1588">
                  <c:v>-1498.479</c:v>
                </c:pt>
                <c:pt idx="1589">
                  <c:v>-1496.5219999999999</c:v>
                </c:pt>
                <c:pt idx="1590">
                  <c:v>-1482.42</c:v>
                </c:pt>
                <c:pt idx="1591">
                  <c:v>-1476.537</c:v>
                </c:pt>
                <c:pt idx="1592">
                  <c:v>-1472.0450000000001</c:v>
                </c:pt>
                <c:pt idx="1593">
                  <c:v>-1459.4749999999999</c:v>
                </c:pt>
                <c:pt idx="1594">
                  <c:v>-1457.2249999999999</c:v>
                </c:pt>
                <c:pt idx="1595">
                  <c:v>-1456.527</c:v>
                </c:pt>
                <c:pt idx="1596">
                  <c:v>-1455.9559999999999</c:v>
                </c:pt>
                <c:pt idx="1597">
                  <c:v>-1451</c:v>
                </c:pt>
                <c:pt idx="1598">
                  <c:v>-1425.912</c:v>
                </c:pt>
                <c:pt idx="1599">
                  <c:v>-1421.0920000000001</c:v>
                </c:pt>
                <c:pt idx="1600">
                  <c:v>-1407.6379999999999</c:v>
                </c:pt>
                <c:pt idx="1601">
                  <c:v>-1404.336</c:v>
                </c:pt>
                <c:pt idx="1602">
                  <c:v>-1399.6420000000001</c:v>
                </c:pt>
                <c:pt idx="1603">
                  <c:v>-1398.153</c:v>
                </c:pt>
                <c:pt idx="1604">
                  <c:v>-1394.057</c:v>
                </c:pt>
                <c:pt idx="1605">
                  <c:v>-1388.796</c:v>
                </c:pt>
                <c:pt idx="1606">
                  <c:v>-1381.5650000000001</c:v>
                </c:pt>
                <c:pt idx="1607">
                  <c:v>-1380.1590000000001</c:v>
                </c:pt>
                <c:pt idx="1608">
                  <c:v>-1363.17</c:v>
                </c:pt>
                <c:pt idx="1609">
                  <c:v>-1355.23</c:v>
                </c:pt>
                <c:pt idx="1610">
                  <c:v>-1346.3789999999999</c:v>
                </c:pt>
                <c:pt idx="1611">
                  <c:v>-1344.028</c:v>
                </c:pt>
                <c:pt idx="1612">
                  <c:v>-1338.99</c:v>
                </c:pt>
                <c:pt idx="1613">
                  <c:v>-1336.7550000000001</c:v>
                </c:pt>
                <c:pt idx="1614">
                  <c:v>-1336.492</c:v>
                </c:pt>
                <c:pt idx="1615">
                  <c:v>-1331.1569999999999</c:v>
                </c:pt>
                <c:pt idx="1616">
                  <c:v>-1326.934</c:v>
                </c:pt>
                <c:pt idx="1617">
                  <c:v>-1318.98</c:v>
                </c:pt>
                <c:pt idx="1618">
                  <c:v>-1305.692</c:v>
                </c:pt>
                <c:pt idx="1619">
                  <c:v>-1305.432</c:v>
                </c:pt>
                <c:pt idx="1620">
                  <c:v>-1304.24</c:v>
                </c:pt>
                <c:pt idx="1621">
                  <c:v>-1297.136</c:v>
                </c:pt>
                <c:pt idx="1622">
                  <c:v>-1294.7049999999999</c:v>
                </c:pt>
                <c:pt idx="1623">
                  <c:v>-1288.722</c:v>
                </c:pt>
                <c:pt idx="1624">
                  <c:v>-1260.8589999999999</c:v>
                </c:pt>
                <c:pt idx="1625">
                  <c:v>-1254.8499999999999</c:v>
                </c:pt>
                <c:pt idx="1626">
                  <c:v>-1234.893</c:v>
                </c:pt>
                <c:pt idx="1627">
                  <c:v>-1233.9860000000001</c:v>
                </c:pt>
                <c:pt idx="1628">
                  <c:v>-1231.9549999999999</c:v>
                </c:pt>
                <c:pt idx="1629">
                  <c:v>-1217.9159999999999</c:v>
                </c:pt>
                <c:pt idx="1630">
                  <c:v>-1217.162</c:v>
                </c:pt>
                <c:pt idx="1631">
                  <c:v>-1212.5650000000001</c:v>
                </c:pt>
                <c:pt idx="1632">
                  <c:v>-1207.221</c:v>
                </c:pt>
                <c:pt idx="1633">
                  <c:v>-1200</c:v>
                </c:pt>
                <c:pt idx="1634">
                  <c:v>-1196.17</c:v>
                </c:pt>
                <c:pt idx="1635">
                  <c:v>-1192.174</c:v>
                </c:pt>
                <c:pt idx="1636">
                  <c:v>-1178.0170000000001</c:v>
                </c:pt>
                <c:pt idx="1637">
                  <c:v>-1172.0809999999999</c:v>
                </c:pt>
                <c:pt idx="1638">
                  <c:v>-1156.6859999999999</c:v>
                </c:pt>
                <c:pt idx="1639">
                  <c:v>-1141.0640000000001</c:v>
                </c:pt>
                <c:pt idx="1640">
                  <c:v>-1140.5250000000001</c:v>
                </c:pt>
                <c:pt idx="1641">
                  <c:v>-1126.0329999999999</c:v>
                </c:pt>
                <c:pt idx="1642">
                  <c:v>-1117.1199999999999</c:v>
                </c:pt>
                <c:pt idx="1643">
                  <c:v>-1107.4179999999999</c:v>
                </c:pt>
                <c:pt idx="1644">
                  <c:v>-1095.876</c:v>
                </c:pt>
                <c:pt idx="1645">
                  <c:v>-1093.9649999999999</c:v>
                </c:pt>
                <c:pt idx="1646">
                  <c:v>-1089.28</c:v>
                </c:pt>
                <c:pt idx="1647">
                  <c:v>-1081.047</c:v>
                </c:pt>
                <c:pt idx="1648">
                  <c:v>-1047.3800000000001</c:v>
                </c:pt>
                <c:pt idx="1649">
                  <c:v>-1043.8710000000001</c:v>
                </c:pt>
                <c:pt idx="1650">
                  <c:v>-1026.818</c:v>
                </c:pt>
                <c:pt idx="1651">
                  <c:v>-1000</c:v>
                </c:pt>
                <c:pt idx="1652">
                  <c:v>-1000</c:v>
                </c:pt>
                <c:pt idx="1653">
                  <c:v>-1000</c:v>
                </c:pt>
                <c:pt idx="1654">
                  <c:v>-1000</c:v>
                </c:pt>
                <c:pt idx="1655">
                  <c:v>-1000</c:v>
                </c:pt>
                <c:pt idx="1656">
                  <c:v>-1000</c:v>
                </c:pt>
                <c:pt idx="1657">
                  <c:v>-1000</c:v>
                </c:pt>
                <c:pt idx="1658">
                  <c:v>-1000</c:v>
                </c:pt>
                <c:pt idx="1659">
                  <c:v>-1000</c:v>
                </c:pt>
                <c:pt idx="1660">
                  <c:v>-1000</c:v>
                </c:pt>
                <c:pt idx="1661">
                  <c:v>-1000</c:v>
                </c:pt>
                <c:pt idx="1662">
                  <c:v>-1000</c:v>
                </c:pt>
                <c:pt idx="1663">
                  <c:v>-1000</c:v>
                </c:pt>
                <c:pt idx="1664">
                  <c:v>-1000</c:v>
                </c:pt>
                <c:pt idx="1665">
                  <c:v>-1000</c:v>
                </c:pt>
                <c:pt idx="1666">
                  <c:v>-1000</c:v>
                </c:pt>
                <c:pt idx="1667">
                  <c:v>-1000</c:v>
                </c:pt>
                <c:pt idx="1668">
                  <c:v>-999.279</c:v>
                </c:pt>
                <c:pt idx="1669">
                  <c:v>-993.61300000000006</c:v>
                </c:pt>
                <c:pt idx="1670">
                  <c:v>-989.98199999999997</c:v>
                </c:pt>
                <c:pt idx="1671">
                  <c:v>-989</c:v>
                </c:pt>
                <c:pt idx="1672">
                  <c:v>-987.00400000000002</c:v>
                </c:pt>
                <c:pt idx="1673">
                  <c:v>-980.46100000000001</c:v>
                </c:pt>
                <c:pt idx="1674">
                  <c:v>-978.79</c:v>
                </c:pt>
                <c:pt idx="1675">
                  <c:v>-959.41200000000003</c:v>
                </c:pt>
                <c:pt idx="1676">
                  <c:v>-957.51</c:v>
                </c:pt>
                <c:pt idx="1677">
                  <c:v>-954.32399999999996</c:v>
                </c:pt>
                <c:pt idx="1678">
                  <c:v>-953.04899999999998</c:v>
                </c:pt>
                <c:pt idx="1679">
                  <c:v>-950</c:v>
                </c:pt>
                <c:pt idx="1680">
                  <c:v>-945.29600000000005</c:v>
                </c:pt>
                <c:pt idx="1681">
                  <c:v>-937.52</c:v>
                </c:pt>
                <c:pt idx="1682">
                  <c:v>-928.77</c:v>
                </c:pt>
                <c:pt idx="1683">
                  <c:v>-925.97699999999998</c:v>
                </c:pt>
                <c:pt idx="1684">
                  <c:v>-913</c:v>
                </c:pt>
                <c:pt idx="1685">
                  <c:v>-909.81399999999996</c:v>
                </c:pt>
                <c:pt idx="1686">
                  <c:v>-905.404</c:v>
                </c:pt>
                <c:pt idx="1687">
                  <c:v>-904.54700000000003</c:v>
                </c:pt>
                <c:pt idx="1688">
                  <c:v>-903.26599999999996</c:v>
                </c:pt>
                <c:pt idx="1689">
                  <c:v>-901.77599999999995</c:v>
                </c:pt>
                <c:pt idx="1690">
                  <c:v>-899.76</c:v>
                </c:pt>
                <c:pt idx="1691">
                  <c:v>-895.923</c:v>
                </c:pt>
                <c:pt idx="1692">
                  <c:v>-893.35699999999997</c:v>
                </c:pt>
                <c:pt idx="1693">
                  <c:v>-890.72199999999998</c:v>
                </c:pt>
                <c:pt idx="1694">
                  <c:v>-881.62199999999996</c:v>
                </c:pt>
                <c:pt idx="1695">
                  <c:v>-865.95100000000002</c:v>
                </c:pt>
                <c:pt idx="1696">
                  <c:v>-861.524</c:v>
                </c:pt>
                <c:pt idx="1697">
                  <c:v>-855.56899999999996</c:v>
                </c:pt>
                <c:pt idx="1698">
                  <c:v>-826.51499999999999</c:v>
                </c:pt>
                <c:pt idx="1699">
                  <c:v>-825.13</c:v>
                </c:pt>
                <c:pt idx="1700">
                  <c:v>-818.71</c:v>
                </c:pt>
                <c:pt idx="1701">
                  <c:v>-809.72199999999998</c:v>
                </c:pt>
                <c:pt idx="1702">
                  <c:v>-808.05399999999997</c:v>
                </c:pt>
                <c:pt idx="1703">
                  <c:v>-799.34100000000001</c:v>
                </c:pt>
                <c:pt idx="1704">
                  <c:v>-799.24400000000003</c:v>
                </c:pt>
                <c:pt idx="1705">
                  <c:v>-787.75900000000001</c:v>
                </c:pt>
                <c:pt idx="1706">
                  <c:v>-787.70600000000002</c:v>
                </c:pt>
                <c:pt idx="1707">
                  <c:v>-785.35299999999995</c:v>
                </c:pt>
                <c:pt idx="1708">
                  <c:v>-776.01</c:v>
                </c:pt>
                <c:pt idx="1709">
                  <c:v>-774.08900000000006</c:v>
                </c:pt>
                <c:pt idx="1710">
                  <c:v>-758.29100000000005</c:v>
                </c:pt>
                <c:pt idx="1711">
                  <c:v>-750.995</c:v>
                </c:pt>
                <c:pt idx="1712">
                  <c:v>-747.572</c:v>
                </c:pt>
                <c:pt idx="1713">
                  <c:v>-744</c:v>
                </c:pt>
                <c:pt idx="1714">
                  <c:v>-736.14099999999996</c:v>
                </c:pt>
                <c:pt idx="1715">
                  <c:v>-725.33900000000006</c:v>
                </c:pt>
                <c:pt idx="1716">
                  <c:v>-720.71799999999996</c:v>
                </c:pt>
                <c:pt idx="1717">
                  <c:v>-718.5</c:v>
                </c:pt>
                <c:pt idx="1718">
                  <c:v>-712.23900000000003</c:v>
                </c:pt>
                <c:pt idx="1719">
                  <c:v>-707.76199999999994</c:v>
                </c:pt>
                <c:pt idx="1720">
                  <c:v>-702.67100000000005</c:v>
                </c:pt>
                <c:pt idx="1721">
                  <c:v>-701.46799999999996</c:v>
                </c:pt>
                <c:pt idx="1722">
                  <c:v>-696.44200000000001</c:v>
                </c:pt>
                <c:pt idx="1723">
                  <c:v>-693.303</c:v>
                </c:pt>
                <c:pt idx="1724">
                  <c:v>-690.95799999999997</c:v>
                </c:pt>
                <c:pt idx="1725">
                  <c:v>-689.49199999999996</c:v>
                </c:pt>
                <c:pt idx="1726">
                  <c:v>-689.38</c:v>
                </c:pt>
                <c:pt idx="1727">
                  <c:v>-688.23699999999997</c:v>
                </c:pt>
                <c:pt idx="1728">
                  <c:v>-672.49900000000002</c:v>
                </c:pt>
                <c:pt idx="1729">
                  <c:v>-655.41700000000003</c:v>
                </c:pt>
                <c:pt idx="1730">
                  <c:v>-651.42200000000003</c:v>
                </c:pt>
                <c:pt idx="1731">
                  <c:v>-640.226</c:v>
                </c:pt>
                <c:pt idx="1732">
                  <c:v>-636.21500000000003</c:v>
                </c:pt>
                <c:pt idx="1733">
                  <c:v>-636.21500000000003</c:v>
                </c:pt>
                <c:pt idx="1734">
                  <c:v>-631.53099999999995</c:v>
                </c:pt>
                <c:pt idx="1735">
                  <c:v>-625.89300000000003</c:v>
                </c:pt>
                <c:pt idx="1736">
                  <c:v>-605.096</c:v>
                </c:pt>
                <c:pt idx="1737">
                  <c:v>-604.77099999999996</c:v>
                </c:pt>
                <c:pt idx="1738">
                  <c:v>-603.96500000000003</c:v>
                </c:pt>
                <c:pt idx="1739">
                  <c:v>-600</c:v>
                </c:pt>
                <c:pt idx="1740">
                  <c:v>-586.50699999999995</c:v>
                </c:pt>
                <c:pt idx="1741">
                  <c:v>-576.38400000000001</c:v>
                </c:pt>
                <c:pt idx="1742">
                  <c:v>-572.80799999999999</c:v>
                </c:pt>
                <c:pt idx="1743">
                  <c:v>-571.46500000000003</c:v>
                </c:pt>
                <c:pt idx="1744">
                  <c:v>-569.81500000000005</c:v>
                </c:pt>
                <c:pt idx="1745">
                  <c:v>-564.31200000000001</c:v>
                </c:pt>
                <c:pt idx="1746">
                  <c:v>-535.87400000000002</c:v>
                </c:pt>
                <c:pt idx="1747">
                  <c:v>-535.34500000000003</c:v>
                </c:pt>
                <c:pt idx="1748">
                  <c:v>-531.428</c:v>
                </c:pt>
                <c:pt idx="1749">
                  <c:v>-526.61800000000005</c:v>
                </c:pt>
                <c:pt idx="1750">
                  <c:v>-522.99800000000005</c:v>
                </c:pt>
                <c:pt idx="1751">
                  <c:v>-518.81399999999996</c:v>
                </c:pt>
                <c:pt idx="1752">
                  <c:v>-515.779</c:v>
                </c:pt>
                <c:pt idx="1753">
                  <c:v>-506.21800000000002</c:v>
                </c:pt>
                <c:pt idx="1754">
                  <c:v>-500</c:v>
                </c:pt>
                <c:pt idx="1755">
                  <c:v>-500</c:v>
                </c:pt>
                <c:pt idx="1756">
                  <c:v>-500</c:v>
                </c:pt>
                <c:pt idx="1757">
                  <c:v>-500</c:v>
                </c:pt>
                <c:pt idx="1758">
                  <c:v>-498.66800000000001</c:v>
                </c:pt>
                <c:pt idx="1759">
                  <c:v>-492.92099999999999</c:v>
                </c:pt>
                <c:pt idx="1760">
                  <c:v>-487.94499999999999</c:v>
                </c:pt>
                <c:pt idx="1761">
                  <c:v>-486.86599999999999</c:v>
                </c:pt>
                <c:pt idx="1762">
                  <c:v>-479.42200000000003</c:v>
                </c:pt>
                <c:pt idx="1763">
                  <c:v>-478.80099999999999</c:v>
                </c:pt>
                <c:pt idx="1764">
                  <c:v>-477</c:v>
                </c:pt>
                <c:pt idx="1765">
                  <c:v>-473.70299999999997</c:v>
                </c:pt>
                <c:pt idx="1766">
                  <c:v>-468.16800000000001</c:v>
                </c:pt>
                <c:pt idx="1767">
                  <c:v>-468.06299999999999</c:v>
                </c:pt>
                <c:pt idx="1768">
                  <c:v>-467.35500000000002</c:v>
                </c:pt>
                <c:pt idx="1769">
                  <c:v>-456.79300000000001</c:v>
                </c:pt>
                <c:pt idx="1770">
                  <c:v>-451.57</c:v>
                </c:pt>
                <c:pt idx="1771">
                  <c:v>-447.15</c:v>
                </c:pt>
                <c:pt idx="1772">
                  <c:v>-428.053</c:v>
                </c:pt>
                <c:pt idx="1773">
                  <c:v>-428.012</c:v>
                </c:pt>
                <c:pt idx="1774">
                  <c:v>-420.31599999999997</c:v>
                </c:pt>
                <c:pt idx="1775">
                  <c:v>-417.976</c:v>
                </c:pt>
                <c:pt idx="1776">
                  <c:v>-415.84899999999999</c:v>
                </c:pt>
                <c:pt idx="1777">
                  <c:v>-407.36200000000002</c:v>
                </c:pt>
                <c:pt idx="1778">
                  <c:v>-401.983</c:v>
                </c:pt>
                <c:pt idx="1779">
                  <c:v>-398.92099999999999</c:v>
                </c:pt>
                <c:pt idx="1780">
                  <c:v>-389.00900000000001</c:v>
                </c:pt>
                <c:pt idx="1781">
                  <c:v>-366.22199999999998</c:v>
                </c:pt>
                <c:pt idx="1782">
                  <c:v>-360</c:v>
                </c:pt>
                <c:pt idx="1783">
                  <c:v>-354.46</c:v>
                </c:pt>
                <c:pt idx="1784">
                  <c:v>-348.61099999999999</c:v>
                </c:pt>
                <c:pt idx="1785">
                  <c:v>-345.923</c:v>
                </c:pt>
                <c:pt idx="1786">
                  <c:v>-338.01299999999998</c:v>
                </c:pt>
                <c:pt idx="1787">
                  <c:v>-338.00900000000001</c:v>
                </c:pt>
                <c:pt idx="1788">
                  <c:v>-315.64800000000002</c:v>
                </c:pt>
                <c:pt idx="1789">
                  <c:v>-299.63900000000001</c:v>
                </c:pt>
                <c:pt idx="1790">
                  <c:v>-297.53199999999998</c:v>
                </c:pt>
                <c:pt idx="1791">
                  <c:v>-278.73899999999998</c:v>
                </c:pt>
                <c:pt idx="1792">
                  <c:v>-273.613</c:v>
                </c:pt>
                <c:pt idx="1793">
                  <c:v>-262.69900000000001</c:v>
                </c:pt>
                <c:pt idx="1794">
                  <c:v>-259.45800000000003</c:v>
                </c:pt>
                <c:pt idx="1795">
                  <c:v>-256.65300000000002</c:v>
                </c:pt>
                <c:pt idx="1796">
                  <c:v>-250</c:v>
                </c:pt>
                <c:pt idx="1797">
                  <c:v>-250</c:v>
                </c:pt>
                <c:pt idx="1798">
                  <c:v>-250</c:v>
                </c:pt>
                <c:pt idx="1799">
                  <c:v>-250</c:v>
                </c:pt>
                <c:pt idx="1800">
                  <c:v>-250</c:v>
                </c:pt>
                <c:pt idx="1801">
                  <c:v>-250</c:v>
                </c:pt>
                <c:pt idx="1802">
                  <c:v>-240</c:v>
                </c:pt>
                <c:pt idx="1803">
                  <c:v>-239.40899999999999</c:v>
                </c:pt>
                <c:pt idx="1804">
                  <c:v>-231.80500000000001</c:v>
                </c:pt>
                <c:pt idx="1805">
                  <c:v>-226.328</c:v>
                </c:pt>
                <c:pt idx="1806">
                  <c:v>-204.53200000000001</c:v>
                </c:pt>
                <c:pt idx="1807">
                  <c:v>-201.65899999999999</c:v>
                </c:pt>
                <c:pt idx="1808">
                  <c:v>-200.506</c:v>
                </c:pt>
                <c:pt idx="1809">
                  <c:v>-200</c:v>
                </c:pt>
                <c:pt idx="1810">
                  <c:v>-198.88900000000001</c:v>
                </c:pt>
                <c:pt idx="1811">
                  <c:v>-198.21799999999999</c:v>
                </c:pt>
                <c:pt idx="1812">
                  <c:v>-194.80099999999999</c:v>
                </c:pt>
                <c:pt idx="1813">
                  <c:v>-190.18700000000001</c:v>
                </c:pt>
                <c:pt idx="1814">
                  <c:v>-165.959</c:v>
                </c:pt>
                <c:pt idx="1815">
                  <c:v>-147.56200000000001</c:v>
                </c:pt>
                <c:pt idx="1816">
                  <c:v>-145.08600000000001</c:v>
                </c:pt>
                <c:pt idx="1817">
                  <c:v>-144.142</c:v>
                </c:pt>
                <c:pt idx="1818">
                  <c:v>-140.62100000000001</c:v>
                </c:pt>
                <c:pt idx="1819">
                  <c:v>-123.471</c:v>
                </c:pt>
                <c:pt idx="1820">
                  <c:v>-121.97</c:v>
                </c:pt>
                <c:pt idx="1821">
                  <c:v>-113.7</c:v>
                </c:pt>
                <c:pt idx="1822">
                  <c:v>-104.762</c:v>
                </c:pt>
                <c:pt idx="1823">
                  <c:v>-100</c:v>
                </c:pt>
                <c:pt idx="1824">
                  <c:v>-100</c:v>
                </c:pt>
                <c:pt idx="1825">
                  <c:v>-100</c:v>
                </c:pt>
                <c:pt idx="1826">
                  <c:v>-99.275000000000006</c:v>
                </c:pt>
                <c:pt idx="1827">
                  <c:v>-88.201999999999998</c:v>
                </c:pt>
                <c:pt idx="1828">
                  <c:v>-87.637</c:v>
                </c:pt>
                <c:pt idx="1829">
                  <c:v>-73.435000000000002</c:v>
                </c:pt>
                <c:pt idx="1830">
                  <c:v>-72.16</c:v>
                </c:pt>
                <c:pt idx="1831">
                  <c:v>-70.878</c:v>
                </c:pt>
                <c:pt idx="1832">
                  <c:v>-70</c:v>
                </c:pt>
                <c:pt idx="1833">
                  <c:v>-61.43</c:v>
                </c:pt>
                <c:pt idx="1834">
                  <c:v>-60.917999999999999</c:v>
                </c:pt>
                <c:pt idx="1835">
                  <c:v>-50</c:v>
                </c:pt>
                <c:pt idx="1836">
                  <c:v>-50</c:v>
                </c:pt>
                <c:pt idx="1837">
                  <c:v>-50</c:v>
                </c:pt>
                <c:pt idx="1838">
                  <c:v>-49.970999999999997</c:v>
                </c:pt>
                <c:pt idx="1839">
                  <c:v>-46.866</c:v>
                </c:pt>
                <c:pt idx="1840">
                  <c:v>-45</c:v>
                </c:pt>
                <c:pt idx="1841">
                  <c:v>-44.994999999999997</c:v>
                </c:pt>
                <c:pt idx="1842">
                  <c:v>-44.648000000000003</c:v>
                </c:pt>
                <c:pt idx="1843">
                  <c:v>-42</c:v>
                </c:pt>
                <c:pt idx="1844">
                  <c:v>-39.915999999999997</c:v>
                </c:pt>
                <c:pt idx="1845">
                  <c:v>-37.715000000000003</c:v>
                </c:pt>
                <c:pt idx="1846">
                  <c:v>-30.061</c:v>
                </c:pt>
                <c:pt idx="1847">
                  <c:v>-25.318000000000001</c:v>
                </c:pt>
                <c:pt idx="1848">
                  <c:v>-23.927</c:v>
                </c:pt>
                <c:pt idx="1849">
                  <c:v>-19.443000000000001</c:v>
                </c:pt>
                <c:pt idx="1850">
                  <c:v>-18.768999999999998</c:v>
                </c:pt>
                <c:pt idx="1851">
                  <c:v>-17.786000000000001</c:v>
                </c:pt>
                <c:pt idx="1852">
                  <c:v>-17.350000000000001</c:v>
                </c:pt>
                <c:pt idx="1853">
                  <c:v>-15.622</c:v>
                </c:pt>
                <c:pt idx="1854">
                  <c:v>-10.239000000000001</c:v>
                </c:pt>
                <c:pt idx="1855">
                  <c:v>-4.4160000000000004</c:v>
                </c:pt>
                <c:pt idx="1856">
                  <c:v>-4.016</c:v>
                </c:pt>
                <c:pt idx="1857">
                  <c:v>-1.4</c:v>
                </c:pt>
                <c:pt idx="1858">
                  <c:v>-1.333</c:v>
                </c:pt>
                <c:pt idx="1859">
                  <c:v>0</c:v>
                </c:pt>
                <c:pt idx="1860">
                  <c:v>0</c:v>
                </c:pt>
                <c:pt idx="1861">
                  <c:v>7.1680000000000001</c:v>
                </c:pt>
                <c:pt idx="1862">
                  <c:v>9.6769999999999996</c:v>
                </c:pt>
                <c:pt idx="1863">
                  <c:v>15.185</c:v>
                </c:pt>
                <c:pt idx="1864">
                  <c:v>25.899000000000001</c:v>
                </c:pt>
                <c:pt idx="1865">
                  <c:v>41.308999999999997</c:v>
                </c:pt>
                <c:pt idx="1866">
                  <c:v>46.737000000000002</c:v>
                </c:pt>
                <c:pt idx="1867">
                  <c:v>48.622</c:v>
                </c:pt>
                <c:pt idx="1868">
                  <c:v>57.095999999999997</c:v>
                </c:pt>
                <c:pt idx="1869">
                  <c:v>57.962000000000003</c:v>
                </c:pt>
                <c:pt idx="1870">
                  <c:v>61.381999999999998</c:v>
                </c:pt>
                <c:pt idx="1871">
                  <c:v>63.070999999999998</c:v>
                </c:pt>
                <c:pt idx="1872">
                  <c:v>70.536000000000001</c:v>
                </c:pt>
                <c:pt idx="1873">
                  <c:v>80.849999999999994</c:v>
                </c:pt>
                <c:pt idx="1874">
                  <c:v>84.122</c:v>
                </c:pt>
                <c:pt idx="1875">
                  <c:v>100</c:v>
                </c:pt>
                <c:pt idx="1876">
                  <c:v>103.943</c:v>
                </c:pt>
                <c:pt idx="1877">
                  <c:v>105.26900000000001</c:v>
                </c:pt>
                <c:pt idx="1878">
                  <c:v>117.60299999999999</c:v>
                </c:pt>
                <c:pt idx="1879">
                  <c:v>124.22</c:v>
                </c:pt>
                <c:pt idx="1880">
                  <c:v>128.566</c:v>
                </c:pt>
                <c:pt idx="1881">
                  <c:v>131.50700000000001</c:v>
                </c:pt>
                <c:pt idx="1882">
                  <c:v>150.619</c:v>
                </c:pt>
                <c:pt idx="1883">
                  <c:v>165.429</c:v>
                </c:pt>
                <c:pt idx="1884">
                  <c:v>170.483</c:v>
                </c:pt>
                <c:pt idx="1885">
                  <c:v>177.46700000000001</c:v>
                </c:pt>
                <c:pt idx="1886">
                  <c:v>181.22499999999999</c:v>
                </c:pt>
                <c:pt idx="1887">
                  <c:v>199.816</c:v>
                </c:pt>
                <c:pt idx="1888">
                  <c:v>200</c:v>
                </c:pt>
                <c:pt idx="1889">
                  <c:v>201.43700000000001</c:v>
                </c:pt>
                <c:pt idx="1890">
                  <c:v>203.02</c:v>
                </c:pt>
                <c:pt idx="1891">
                  <c:v>204.79300000000001</c:v>
                </c:pt>
                <c:pt idx="1892">
                  <c:v>213.768</c:v>
                </c:pt>
                <c:pt idx="1893">
                  <c:v>224.196</c:v>
                </c:pt>
                <c:pt idx="1894">
                  <c:v>237.233</c:v>
                </c:pt>
                <c:pt idx="1895">
                  <c:v>241.39500000000001</c:v>
                </c:pt>
                <c:pt idx="1896">
                  <c:v>242.172</c:v>
                </c:pt>
                <c:pt idx="1897">
                  <c:v>243.649</c:v>
                </c:pt>
                <c:pt idx="1898">
                  <c:v>250.26300000000001</c:v>
                </c:pt>
                <c:pt idx="1899">
                  <c:v>259.29700000000003</c:v>
                </c:pt>
                <c:pt idx="1900">
                  <c:v>264.48700000000002</c:v>
                </c:pt>
                <c:pt idx="1901">
                  <c:v>277.25700000000001</c:v>
                </c:pt>
                <c:pt idx="1902">
                  <c:v>279.017</c:v>
                </c:pt>
                <c:pt idx="1903">
                  <c:v>292.17500000000001</c:v>
                </c:pt>
                <c:pt idx="1904">
                  <c:v>293.25799999999998</c:v>
                </c:pt>
                <c:pt idx="1905">
                  <c:v>299.65800000000002</c:v>
                </c:pt>
                <c:pt idx="1906">
                  <c:v>300</c:v>
                </c:pt>
                <c:pt idx="1907">
                  <c:v>301.33100000000002</c:v>
                </c:pt>
                <c:pt idx="1908">
                  <c:v>308.70699999999999</c:v>
                </c:pt>
                <c:pt idx="1909">
                  <c:v>323.74099999999999</c:v>
                </c:pt>
                <c:pt idx="1910">
                  <c:v>324.80399999999997</c:v>
                </c:pt>
                <c:pt idx="1911">
                  <c:v>329.46600000000001</c:v>
                </c:pt>
                <c:pt idx="1912">
                  <c:v>346.12200000000001</c:v>
                </c:pt>
                <c:pt idx="1913">
                  <c:v>347.78</c:v>
                </c:pt>
                <c:pt idx="1914">
                  <c:v>349.947</c:v>
                </c:pt>
                <c:pt idx="1915">
                  <c:v>360.86599999999999</c:v>
                </c:pt>
                <c:pt idx="1916">
                  <c:v>393.96100000000001</c:v>
                </c:pt>
                <c:pt idx="1917">
                  <c:v>406.666</c:v>
                </c:pt>
                <c:pt idx="1918">
                  <c:v>417.5</c:v>
                </c:pt>
                <c:pt idx="1919">
                  <c:v>417.76</c:v>
                </c:pt>
                <c:pt idx="1920">
                  <c:v>441.82900000000001</c:v>
                </c:pt>
                <c:pt idx="1921">
                  <c:v>455.447</c:v>
                </c:pt>
                <c:pt idx="1922">
                  <c:v>476.767</c:v>
                </c:pt>
                <c:pt idx="1923">
                  <c:v>480.31799999999998</c:v>
                </c:pt>
                <c:pt idx="1924">
                  <c:v>485.34100000000001</c:v>
                </c:pt>
                <c:pt idx="1925">
                  <c:v>506.44600000000003</c:v>
                </c:pt>
                <c:pt idx="1926">
                  <c:v>513.94000000000005</c:v>
                </c:pt>
                <c:pt idx="1927">
                  <c:v>523.56799999999998</c:v>
                </c:pt>
                <c:pt idx="1928">
                  <c:v>530.27</c:v>
                </c:pt>
                <c:pt idx="1929">
                  <c:v>530.59199999999998</c:v>
                </c:pt>
                <c:pt idx="1930">
                  <c:v>557.66800000000001</c:v>
                </c:pt>
                <c:pt idx="1931">
                  <c:v>559.99</c:v>
                </c:pt>
                <c:pt idx="1932">
                  <c:v>561.23800000000006</c:v>
                </c:pt>
                <c:pt idx="1933">
                  <c:v>573.64099999999996</c:v>
                </c:pt>
                <c:pt idx="1934">
                  <c:v>591.79600000000005</c:v>
                </c:pt>
                <c:pt idx="1935">
                  <c:v>595.78300000000002</c:v>
                </c:pt>
                <c:pt idx="1936">
                  <c:v>608.54499999999996</c:v>
                </c:pt>
                <c:pt idx="1937">
                  <c:v>611.61500000000001</c:v>
                </c:pt>
                <c:pt idx="1938">
                  <c:v>614.94299999999998</c:v>
                </c:pt>
                <c:pt idx="1939">
                  <c:v>615.79200000000003</c:v>
                </c:pt>
                <c:pt idx="1940">
                  <c:v>652.83500000000004</c:v>
                </c:pt>
                <c:pt idx="1941">
                  <c:v>656.94200000000001</c:v>
                </c:pt>
                <c:pt idx="1942">
                  <c:v>663.78</c:v>
                </c:pt>
                <c:pt idx="1943">
                  <c:v>670.71199999999999</c:v>
                </c:pt>
                <c:pt idx="1944">
                  <c:v>677.83799999999997</c:v>
                </c:pt>
                <c:pt idx="1945">
                  <c:v>682.27300000000002</c:v>
                </c:pt>
                <c:pt idx="1946">
                  <c:v>700</c:v>
                </c:pt>
                <c:pt idx="1947">
                  <c:v>701.08799999999997</c:v>
                </c:pt>
                <c:pt idx="1948">
                  <c:v>706.65899999999999</c:v>
                </c:pt>
                <c:pt idx="1949">
                  <c:v>744.85799999999995</c:v>
                </c:pt>
                <c:pt idx="1950">
                  <c:v>745.40200000000004</c:v>
                </c:pt>
                <c:pt idx="1951">
                  <c:v>747.72400000000005</c:v>
                </c:pt>
                <c:pt idx="1952">
                  <c:v>750.798</c:v>
                </c:pt>
                <c:pt idx="1953">
                  <c:v>751.71500000000003</c:v>
                </c:pt>
                <c:pt idx="1954">
                  <c:v>761.28300000000002</c:v>
                </c:pt>
                <c:pt idx="1955">
                  <c:v>783.27599999999995</c:v>
                </c:pt>
                <c:pt idx="1956">
                  <c:v>794.34100000000001</c:v>
                </c:pt>
                <c:pt idx="1957">
                  <c:v>800</c:v>
                </c:pt>
                <c:pt idx="1958">
                  <c:v>800.6</c:v>
                </c:pt>
                <c:pt idx="1959">
                  <c:v>802.11900000000003</c:v>
                </c:pt>
                <c:pt idx="1960">
                  <c:v>815.28800000000001</c:v>
                </c:pt>
                <c:pt idx="1961">
                  <c:v>815.28800000000001</c:v>
                </c:pt>
                <c:pt idx="1962">
                  <c:v>824.92100000000005</c:v>
                </c:pt>
                <c:pt idx="1963">
                  <c:v>825.63800000000003</c:v>
                </c:pt>
                <c:pt idx="1964">
                  <c:v>834.71199999999999</c:v>
                </c:pt>
                <c:pt idx="1965">
                  <c:v>851.63599999999997</c:v>
                </c:pt>
                <c:pt idx="1966">
                  <c:v>865.93100000000004</c:v>
                </c:pt>
                <c:pt idx="1967">
                  <c:v>902.67899999999997</c:v>
                </c:pt>
                <c:pt idx="1968">
                  <c:v>902.79</c:v>
                </c:pt>
                <c:pt idx="1969">
                  <c:v>950.21799999999996</c:v>
                </c:pt>
                <c:pt idx="1970">
                  <c:v>969.17600000000004</c:v>
                </c:pt>
                <c:pt idx="1971">
                  <c:v>999.62199999999996</c:v>
                </c:pt>
                <c:pt idx="1972">
                  <c:v>999.85299999999995</c:v>
                </c:pt>
                <c:pt idx="1973">
                  <c:v>1003.072</c:v>
                </c:pt>
                <c:pt idx="1974">
                  <c:v>1014.398</c:v>
                </c:pt>
                <c:pt idx="1975">
                  <c:v>1014.398</c:v>
                </c:pt>
                <c:pt idx="1976">
                  <c:v>1019.112</c:v>
                </c:pt>
                <c:pt idx="1977">
                  <c:v>1043.4449999999999</c:v>
                </c:pt>
                <c:pt idx="1978">
                  <c:v>1062.8979999999999</c:v>
                </c:pt>
                <c:pt idx="1979">
                  <c:v>1081.3309999999999</c:v>
                </c:pt>
                <c:pt idx="1980">
                  <c:v>1081.498</c:v>
                </c:pt>
                <c:pt idx="1981">
                  <c:v>1093.039</c:v>
                </c:pt>
                <c:pt idx="1982">
                  <c:v>1102.171</c:v>
                </c:pt>
                <c:pt idx="1983">
                  <c:v>1109.095</c:v>
                </c:pt>
                <c:pt idx="1984">
                  <c:v>1142.5070000000001</c:v>
                </c:pt>
                <c:pt idx="1985">
                  <c:v>1157.1569999999999</c:v>
                </c:pt>
                <c:pt idx="1986">
                  <c:v>1161.0989999999999</c:v>
                </c:pt>
                <c:pt idx="1987">
                  <c:v>1167.27</c:v>
                </c:pt>
                <c:pt idx="1988">
                  <c:v>1177.2149999999999</c:v>
                </c:pt>
                <c:pt idx="1989">
                  <c:v>1178.893</c:v>
                </c:pt>
                <c:pt idx="1990">
                  <c:v>1186.67</c:v>
                </c:pt>
                <c:pt idx="1991">
                  <c:v>1200</c:v>
                </c:pt>
                <c:pt idx="1992">
                  <c:v>1204.508</c:v>
                </c:pt>
                <c:pt idx="1993">
                  <c:v>1216.0740000000001</c:v>
                </c:pt>
                <c:pt idx="1994">
                  <c:v>1228.1199999999999</c:v>
                </c:pt>
                <c:pt idx="1995">
                  <c:v>1239.558</c:v>
                </c:pt>
                <c:pt idx="1996">
                  <c:v>1250.934</c:v>
                </c:pt>
                <c:pt idx="1997">
                  <c:v>1273.9839999999999</c:v>
                </c:pt>
                <c:pt idx="1998">
                  <c:v>1289.999</c:v>
                </c:pt>
                <c:pt idx="1999">
                  <c:v>1335.8389999999999</c:v>
                </c:pt>
                <c:pt idx="2000">
                  <c:v>1352.472</c:v>
                </c:pt>
                <c:pt idx="2001">
                  <c:v>1373.585</c:v>
                </c:pt>
                <c:pt idx="2002">
                  <c:v>1409.6679999999999</c:v>
                </c:pt>
                <c:pt idx="2003">
                  <c:v>1413.105</c:v>
                </c:pt>
                <c:pt idx="2004">
                  <c:v>1445.4380000000001</c:v>
                </c:pt>
                <c:pt idx="2005">
                  <c:v>1448.712</c:v>
                </c:pt>
                <c:pt idx="2006">
                  <c:v>1459.0039999999999</c:v>
                </c:pt>
                <c:pt idx="2007">
                  <c:v>1483.54</c:v>
                </c:pt>
                <c:pt idx="2008">
                  <c:v>1508.8409999999999</c:v>
                </c:pt>
                <c:pt idx="2009">
                  <c:v>1518.876</c:v>
                </c:pt>
                <c:pt idx="2010">
                  <c:v>1547.57</c:v>
                </c:pt>
                <c:pt idx="2011">
                  <c:v>1549.702</c:v>
                </c:pt>
                <c:pt idx="2012">
                  <c:v>1560.95</c:v>
                </c:pt>
                <c:pt idx="2013">
                  <c:v>1590.01</c:v>
                </c:pt>
                <c:pt idx="2014">
                  <c:v>1610.731</c:v>
                </c:pt>
                <c:pt idx="2015">
                  <c:v>1612.029</c:v>
                </c:pt>
                <c:pt idx="2016">
                  <c:v>1623.749</c:v>
                </c:pt>
                <c:pt idx="2017">
                  <c:v>1651.777</c:v>
                </c:pt>
                <c:pt idx="2018">
                  <c:v>1655.0909999999999</c:v>
                </c:pt>
                <c:pt idx="2019">
                  <c:v>1659.9549999999999</c:v>
                </c:pt>
                <c:pt idx="2020">
                  <c:v>1676.5530000000001</c:v>
                </c:pt>
                <c:pt idx="2021">
                  <c:v>1677.654</c:v>
                </c:pt>
                <c:pt idx="2022">
                  <c:v>1679.9690000000001</c:v>
                </c:pt>
                <c:pt idx="2023">
                  <c:v>1703.287</c:v>
                </c:pt>
                <c:pt idx="2024">
                  <c:v>1727.5440000000001</c:v>
                </c:pt>
                <c:pt idx="2025">
                  <c:v>1743.3320000000001</c:v>
                </c:pt>
                <c:pt idx="2026">
                  <c:v>1755.271</c:v>
                </c:pt>
                <c:pt idx="2027">
                  <c:v>1797.066</c:v>
                </c:pt>
                <c:pt idx="2028">
                  <c:v>1815.748</c:v>
                </c:pt>
                <c:pt idx="2029">
                  <c:v>1854.039</c:v>
                </c:pt>
                <c:pt idx="2030">
                  <c:v>1861</c:v>
                </c:pt>
                <c:pt idx="2031">
                  <c:v>1885.134</c:v>
                </c:pt>
                <c:pt idx="2032">
                  <c:v>1920.3330000000001</c:v>
                </c:pt>
                <c:pt idx="2033">
                  <c:v>1932.3050000000001</c:v>
                </c:pt>
                <c:pt idx="2034">
                  <c:v>1947.3389999999999</c:v>
                </c:pt>
                <c:pt idx="2035">
                  <c:v>1957.9780000000001</c:v>
                </c:pt>
                <c:pt idx="2036">
                  <c:v>1994.973</c:v>
                </c:pt>
                <c:pt idx="2037">
                  <c:v>2000</c:v>
                </c:pt>
                <c:pt idx="2038">
                  <c:v>2033.92</c:v>
                </c:pt>
                <c:pt idx="2039">
                  <c:v>2048.8090000000002</c:v>
                </c:pt>
                <c:pt idx="2040">
                  <c:v>2048.8090000000002</c:v>
                </c:pt>
                <c:pt idx="2041">
                  <c:v>2051.7869999999998</c:v>
                </c:pt>
                <c:pt idx="2042">
                  <c:v>2051.7869999999998</c:v>
                </c:pt>
                <c:pt idx="2043">
                  <c:v>2057.3319999999999</c:v>
                </c:pt>
                <c:pt idx="2044">
                  <c:v>2060.1840000000002</c:v>
                </c:pt>
                <c:pt idx="2045">
                  <c:v>2094.451</c:v>
                </c:pt>
                <c:pt idx="2046">
                  <c:v>2103.828</c:v>
                </c:pt>
                <c:pt idx="2047">
                  <c:v>2106.2330000000002</c:v>
                </c:pt>
                <c:pt idx="2048">
                  <c:v>2128.2020000000002</c:v>
                </c:pt>
                <c:pt idx="2049">
                  <c:v>2137.7759999999998</c:v>
                </c:pt>
                <c:pt idx="2050">
                  <c:v>2154.41</c:v>
                </c:pt>
                <c:pt idx="2051">
                  <c:v>2154.41</c:v>
                </c:pt>
                <c:pt idx="2052">
                  <c:v>2163.9110000000001</c:v>
                </c:pt>
                <c:pt idx="2053">
                  <c:v>2166.8629999999998</c:v>
                </c:pt>
                <c:pt idx="2054">
                  <c:v>2173.19</c:v>
                </c:pt>
                <c:pt idx="2055">
                  <c:v>2180.9540000000002</c:v>
                </c:pt>
                <c:pt idx="2056">
                  <c:v>2190.5250000000001</c:v>
                </c:pt>
                <c:pt idx="2057">
                  <c:v>2214.2550000000001</c:v>
                </c:pt>
                <c:pt idx="2058">
                  <c:v>2228.241</c:v>
                </c:pt>
                <c:pt idx="2059">
                  <c:v>2237.2440000000001</c:v>
                </c:pt>
                <c:pt idx="2060">
                  <c:v>2262.2930000000001</c:v>
                </c:pt>
                <c:pt idx="2061">
                  <c:v>2269.3069999999998</c:v>
                </c:pt>
                <c:pt idx="2062">
                  <c:v>2270.6469999999999</c:v>
                </c:pt>
                <c:pt idx="2063">
                  <c:v>2298.0459999999998</c:v>
                </c:pt>
                <c:pt idx="2064">
                  <c:v>2304.9499999999998</c:v>
                </c:pt>
                <c:pt idx="2065">
                  <c:v>2307.5500000000002</c:v>
                </c:pt>
                <c:pt idx="2066">
                  <c:v>2323.0439999999999</c:v>
                </c:pt>
                <c:pt idx="2067">
                  <c:v>2348.123</c:v>
                </c:pt>
                <c:pt idx="2068">
                  <c:v>2354.9879999999998</c:v>
                </c:pt>
                <c:pt idx="2069">
                  <c:v>2357.5320000000002</c:v>
                </c:pt>
                <c:pt idx="2070">
                  <c:v>2361.5369999999998</c:v>
                </c:pt>
                <c:pt idx="2071">
                  <c:v>2386.6979999999999</c:v>
                </c:pt>
                <c:pt idx="2072">
                  <c:v>2391</c:v>
                </c:pt>
                <c:pt idx="2073">
                  <c:v>2401.2640000000001</c:v>
                </c:pt>
                <c:pt idx="2074">
                  <c:v>2406.3829999999998</c:v>
                </c:pt>
                <c:pt idx="2075">
                  <c:v>2411.3310000000001</c:v>
                </c:pt>
                <c:pt idx="2076">
                  <c:v>2429</c:v>
                </c:pt>
                <c:pt idx="2077">
                  <c:v>2439.163</c:v>
                </c:pt>
                <c:pt idx="2078">
                  <c:v>2481.2420000000002</c:v>
                </c:pt>
                <c:pt idx="2079">
                  <c:v>2483.154</c:v>
                </c:pt>
                <c:pt idx="2080">
                  <c:v>2501.6509999999998</c:v>
                </c:pt>
                <c:pt idx="2081">
                  <c:v>2501.6509999999998</c:v>
                </c:pt>
                <c:pt idx="2082">
                  <c:v>2508.67</c:v>
                </c:pt>
                <c:pt idx="2083">
                  <c:v>2514.1379999999999</c:v>
                </c:pt>
                <c:pt idx="2084">
                  <c:v>2525.7620000000002</c:v>
                </c:pt>
                <c:pt idx="2085">
                  <c:v>2556.0650000000001</c:v>
                </c:pt>
                <c:pt idx="2086">
                  <c:v>2558.739</c:v>
                </c:pt>
                <c:pt idx="2087">
                  <c:v>2570.442</c:v>
                </c:pt>
                <c:pt idx="2088">
                  <c:v>2572.7420000000002</c:v>
                </c:pt>
                <c:pt idx="2089">
                  <c:v>2575.7179999999998</c:v>
                </c:pt>
                <c:pt idx="2090">
                  <c:v>2576.3139999999999</c:v>
                </c:pt>
                <c:pt idx="2091">
                  <c:v>2588.2280000000001</c:v>
                </c:pt>
                <c:pt idx="2092">
                  <c:v>2592.8719999999998</c:v>
                </c:pt>
                <c:pt idx="2093">
                  <c:v>2596.9140000000002</c:v>
                </c:pt>
                <c:pt idx="2094">
                  <c:v>2615.6849999999999</c:v>
                </c:pt>
                <c:pt idx="2095">
                  <c:v>2667.0149999999999</c:v>
                </c:pt>
                <c:pt idx="2096">
                  <c:v>2688.364</c:v>
                </c:pt>
                <c:pt idx="2097">
                  <c:v>2690.6770000000001</c:v>
                </c:pt>
                <c:pt idx="2098">
                  <c:v>2695.4279999999999</c:v>
                </c:pt>
                <c:pt idx="2099">
                  <c:v>2700</c:v>
                </c:pt>
                <c:pt idx="2100">
                  <c:v>2713.2080000000001</c:v>
                </c:pt>
                <c:pt idx="2101">
                  <c:v>2732.0619999999999</c:v>
                </c:pt>
                <c:pt idx="2102">
                  <c:v>2752.4749999999999</c:v>
                </c:pt>
                <c:pt idx="2103">
                  <c:v>2773.8629999999998</c:v>
                </c:pt>
                <c:pt idx="2104">
                  <c:v>2774.8339999999998</c:v>
                </c:pt>
                <c:pt idx="2105">
                  <c:v>2808.7440000000001</c:v>
                </c:pt>
                <c:pt idx="2106">
                  <c:v>2814.1849999999999</c:v>
                </c:pt>
                <c:pt idx="2107">
                  <c:v>2817.7710000000002</c:v>
                </c:pt>
                <c:pt idx="2108">
                  <c:v>2822.4180000000001</c:v>
                </c:pt>
                <c:pt idx="2109">
                  <c:v>2828.7710000000002</c:v>
                </c:pt>
                <c:pt idx="2110">
                  <c:v>2831.6219999999998</c:v>
                </c:pt>
                <c:pt idx="2111">
                  <c:v>2844.9290000000001</c:v>
                </c:pt>
                <c:pt idx="2112">
                  <c:v>2853.933</c:v>
                </c:pt>
                <c:pt idx="2113">
                  <c:v>2860.8389999999999</c:v>
                </c:pt>
                <c:pt idx="2114">
                  <c:v>2862.5010000000002</c:v>
                </c:pt>
                <c:pt idx="2115">
                  <c:v>2883.4949999999999</c:v>
                </c:pt>
                <c:pt idx="2116">
                  <c:v>2890.0320000000002</c:v>
                </c:pt>
                <c:pt idx="2117">
                  <c:v>2900</c:v>
                </c:pt>
                <c:pt idx="2118">
                  <c:v>2903.2620000000002</c:v>
                </c:pt>
                <c:pt idx="2119">
                  <c:v>2921.13</c:v>
                </c:pt>
                <c:pt idx="2120">
                  <c:v>2929.123</c:v>
                </c:pt>
                <c:pt idx="2121">
                  <c:v>2960.0889999999999</c:v>
                </c:pt>
                <c:pt idx="2122">
                  <c:v>3000</c:v>
                </c:pt>
                <c:pt idx="2123">
                  <c:v>3005.123</c:v>
                </c:pt>
                <c:pt idx="2124">
                  <c:v>3009.1550000000002</c:v>
                </c:pt>
                <c:pt idx="2125">
                  <c:v>3057.0239999999999</c:v>
                </c:pt>
                <c:pt idx="2126">
                  <c:v>3063.732</c:v>
                </c:pt>
                <c:pt idx="2127">
                  <c:v>3069.884</c:v>
                </c:pt>
                <c:pt idx="2128">
                  <c:v>3092.8220000000001</c:v>
                </c:pt>
                <c:pt idx="2129">
                  <c:v>3099.68</c:v>
                </c:pt>
                <c:pt idx="2130">
                  <c:v>3120.1959999999999</c:v>
                </c:pt>
                <c:pt idx="2131">
                  <c:v>3132.2220000000002</c:v>
                </c:pt>
                <c:pt idx="2132">
                  <c:v>3138.21</c:v>
                </c:pt>
                <c:pt idx="2133">
                  <c:v>3156.97</c:v>
                </c:pt>
                <c:pt idx="2134">
                  <c:v>3179.3029999999999</c:v>
                </c:pt>
                <c:pt idx="2135">
                  <c:v>3208.19</c:v>
                </c:pt>
                <c:pt idx="2136">
                  <c:v>3228.6959999999999</c:v>
                </c:pt>
                <c:pt idx="2137">
                  <c:v>3231.5</c:v>
                </c:pt>
                <c:pt idx="2138">
                  <c:v>3245.8609999999999</c:v>
                </c:pt>
                <c:pt idx="2139">
                  <c:v>3257.7919999999999</c:v>
                </c:pt>
                <c:pt idx="2140">
                  <c:v>3290.3180000000002</c:v>
                </c:pt>
                <c:pt idx="2141">
                  <c:v>3292.105</c:v>
                </c:pt>
                <c:pt idx="2142">
                  <c:v>3294.5529999999999</c:v>
                </c:pt>
                <c:pt idx="2143">
                  <c:v>3300</c:v>
                </c:pt>
                <c:pt idx="2144">
                  <c:v>3325.8719999999998</c:v>
                </c:pt>
                <c:pt idx="2145">
                  <c:v>3330.3420000000001</c:v>
                </c:pt>
                <c:pt idx="2146">
                  <c:v>3331.1030000000001</c:v>
                </c:pt>
                <c:pt idx="2147">
                  <c:v>3341.4690000000001</c:v>
                </c:pt>
                <c:pt idx="2148">
                  <c:v>3352.4540000000002</c:v>
                </c:pt>
                <c:pt idx="2149">
                  <c:v>3383.8339999999998</c:v>
                </c:pt>
                <c:pt idx="2150">
                  <c:v>3393.7649999999999</c:v>
                </c:pt>
                <c:pt idx="2151">
                  <c:v>3422.65</c:v>
                </c:pt>
                <c:pt idx="2152">
                  <c:v>3432.299</c:v>
                </c:pt>
                <c:pt idx="2153">
                  <c:v>3472.2130000000002</c:v>
                </c:pt>
                <c:pt idx="2154">
                  <c:v>3517.1979999999999</c:v>
                </c:pt>
                <c:pt idx="2155">
                  <c:v>3549.3389999999999</c:v>
                </c:pt>
                <c:pt idx="2156">
                  <c:v>3574.7310000000002</c:v>
                </c:pt>
                <c:pt idx="2157">
                  <c:v>3600</c:v>
                </c:pt>
                <c:pt idx="2158">
                  <c:v>3600</c:v>
                </c:pt>
                <c:pt idx="2159">
                  <c:v>3614.4879999999998</c:v>
                </c:pt>
                <c:pt idx="2160">
                  <c:v>3629.4850000000001</c:v>
                </c:pt>
                <c:pt idx="2161">
                  <c:v>3649.779</c:v>
                </c:pt>
                <c:pt idx="2162">
                  <c:v>3650</c:v>
                </c:pt>
                <c:pt idx="2163">
                  <c:v>3738.7260000000001</c:v>
                </c:pt>
                <c:pt idx="2164">
                  <c:v>3746.915</c:v>
                </c:pt>
                <c:pt idx="2165">
                  <c:v>3759.1469999999999</c:v>
                </c:pt>
                <c:pt idx="2166">
                  <c:v>3767.3240000000001</c:v>
                </c:pt>
                <c:pt idx="2167">
                  <c:v>3786.7150000000001</c:v>
                </c:pt>
                <c:pt idx="2168">
                  <c:v>3821.335</c:v>
                </c:pt>
                <c:pt idx="2169">
                  <c:v>3825.82</c:v>
                </c:pt>
                <c:pt idx="2170">
                  <c:v>3831.145</c:v>
                </c:pt>
                <c:pt idx="2171">
                  <c:v>3842</c:v>
                </c:pt>
                <c:pt idx="2172">
                  <c:v>3901.3359999999998</c:v>
                </c:pt>
                <c:pt idx="2173">
                  <c:v>3909.616</c:v>
                </c:pt>
                <c:pt idx="2174">
                  <c:v>3936.931</c:v>
                </c:pt>
                <c:pt idx="2175">
                  <c:v>3946.25</c:v>
                </c:pt>
                <c:pt idx="2176">
                  <c:v>3971</c:v>
                </c:pt>
                <c:pt idx="2177">
                  <c:v>3984.0279999999998</c:v>
                </c:pt>
                <c:pt idx="2178">
                  <c:v>3997.79</c:v>
                </c:pt>
                <c:pt idx="2179">
                  <c:v>4026.1860000000001</c:v>
                </c:pt>
                <c:pt idx="2180">
                  <c:v>4026.9079999999999</c:v>
                </c:pt>
                <c:pt idx="2181">
                  <c:v>4055.1080000000002</c:v>
                </c:pt>
                <c:pt idx="2182">
                  <c:v>4059.5369999999998</c:v>
                </c:pt>
                <c:pt idx="2183">
                  <c:v>4104.1130000000003</c:v>
                </c:pt>
                <c:pt idx="2184">
                  <c:v>4158.0739999999996</c:v>
                </c:pt>
                <c:pt idx="2185">
                  <c:v>4185.3869999999997</c:v>
                </c:pt>
                <c:pt idx="2186">
                  <c:v>4203.192</c:v>
                </c:pt>
                <c:pt idx="2187">
                  <c:v>4231.2150000000001</c:v>
                </c:pt>
                <c:pt idx="2188">
                  <c:v>4247.4049999999997</c:v>
                </c:pt>
                <c:pt idx="2189">
                  <c:v>4263.3969999999999</c:v>
                </c:pt>
                <c:pt idx="2190">
                  <c:v>4282.8509999999997</c:v>
                </c:pt>
                <c:pt idx="2191">
                  <c:v>4296.4470000000001</c:v>
                </c:pt>
                <c:pt idx="2192">
                  <c:v>4300.3019999999997</c:v>
                </c:pt>
                <c:pt idx="2193">
                  <c:v>4305.9219999999996</c:v>
                </c:pt>
                <c:pt idx="2194">
                  <c:v>4329.9660000000003</c:v>
                </c:pt>
                <c:pt idx="2195">
                  <c:v>4338.0330000000004</c:v>
                </c:pt>
                <c:pt idx="2196">
                  <c:v>4351.9690000000001</c:v>
                </c:pt>
                <c:pt idx="2197">
                  <c:v>4440.1189999999997</c:v>
                </c:pt>
                <c:pt idx="2198">
                  <c:v>4452.2089999999998</c:v>
                </c:pt>
                <c:pt idx="2199">
                  <c:v>4479.7759999999998</c:v>
                </c:pt>
                <c:pt idx="2200">
                  <c:v>4531.491</c:v>
                </c:pt>
                <c:pt idx="2201">
                  <c:v>4535.1909999999998</c:v>
                </c:pt>
                <c:pt idx="2202">
                  <c:v>4604.0540000000001</c:v>
                </c:pt>
                <c:pt idx="2203">
                  <c:v>4627.3720000000003</c:v>
                </c:pt>
                <c:pt idx="2204">
                  <c:v>4628.7510000000002</c:v>
                </c:pt>
                <c:pt idx="2205">
                  <c:v>4658.37</c:v>
                </c:pt>
                <c:pt idx="2206">
                  <c:v>4659.817</c:v>
                </c:pt>
                <c:pt idx="2207">
                  <c:v>4692.1390000000001</c:v>
                </c:pt>
                <c:pt idx="2208">
                  <c:v>4703.2280000000001</c:v>
                </c:pt>
                <c:pt idx="2209">
                  <c:v>4719.3</c:v>
                </c:pt>
                <c:pt idx="2210">
                  <c:v>4733.9089999999997</c:v>
                </c:pt>
                <c:pt idx="2211">
                  <c:v>4738.57</c:v>
                </c:pt>
                <c:pt idx="2212">
                  <c:v>4768.3739999999998</c:v>
                </c:pt>
                <c:pt idx="2213">
                  <c:v>4768.9179999999997</c:v>
                </c:pt>
                <c:pt idx="2214">
                  <c:v>4790</c:v>
                </c:pt>
                <c:pt idx="2215">
                  <c:v>4806.2950000000001</c:v>
                </c:pt>
                <c:pt idx="2216">
                  <c:v>4808.2470000000003</c:v>
                </c:pt>
                <c:pt idx="2217">
                  <c:v>4848.2920000000004</c:v>
                </c:pt>
                <c:pt idx="2218">
                  <c:v>4871.1899999999996</c:v>
                </c:pt>
                <c:pt idx="2219">
                  <c:v>4886.3689999999997</c:v>
                </c:pt>
                <c:pt idx="2220">
                  <c:v>4888.7030000000004</c:v>
                </c:pt>
                <c:pt idx="2221">
                  <c:v>4900</c:v>
                </c:pt>
                <c:pt idx="2222">
                  <c:v>4927.3900000000003</c:v>
                </c:pt>
                <c:pt idx="2223">
                  <c:v>4976.634</c:v>
                </c:pt>
                <c:pt idx="2224">
                  <c:v>4997.134</c:v>
                </c:pt>
                <c:pt idx="2225">
                  <c:v>4997.4759999999997</c:v>
                </c:pt>
                <c:pt idx="2226">
                  <c:v>5000.3770000000004</c:v>
                </c:pt>
                <c:pt idx="2227">
                  <c:v>5004.2250000000004</c:v>
                </c:pt>
                <c:pt idx="2228">
                  <c:v>5012.99</c:v>
                </c:pt>
                <c:pt idx="2229">
                  <c:v>5016.1899999999996</c:v>
                </c:pt>
                <c:pt idx="2230">
                  <c:v>5043.88</c:v>
                </c:pt>
                <c:pt idx="2231">
                  <c:v>5077.9769999999999</c:v>
                </c:pt>
                <c:pt idx="2232">
                  <c:v>5108.37</c:v>
                </c:pt>
                <c:pt idx="2233">
                  <c:v>5110.5519999999997</c:v>
                </c:pt>
                <c:pt idx="2234">
                  <c:v>5114.5069999999996</c:v>
                </c:pt>
                <c:pt idx="2235">
                  <c:v>5128.6170000000002</c:v>
                </c:pt>
                <c:pt idx="2236">
                  <c:v>5218.9210000000003</c:v>
                </c:pt>
                <c:pt idx="2237">
                  <c:v>5222.6400000000003</c:v>
                </c:pt>
                <c:pt idx="2238">
                  <c:v>5239.3760000000002</c:v>
                </c:pt>
                <c:pt idx="2239">
                  <c:v>5266.6189999999997</c:v>
                </c:pt>
                <c:pt idx="2240">
                  <c:v>5266.6189999999997</c:v>
                </c:pt>
                <c:pt idx="2241">
                  <c:v>5292.3810000000003</c:v>
                </c:pt>
                <c:pt idx="2242">
                  <c:v>5334.0240000000003</c:v>
                </c:pt>
                <c:pt idx="2243">
                  <c:v>5369.3729999999996</c:v>
                </c:pt>
                <c:pt idx="2244">
                  <c:v>5429.7070000000003</c:v>
                </c:pt>
                <c:pt idx="2245">
                  <c:v>5433.94</c:v>
                </c:pt>
                <c:pt idx="2246">
                  <c:v>5434.8670000000002</c:v>
                </c:pt>
                <c:pt idx="2247">
                  <c:v>5473.6</c:v>
                </c:pt>
                <c:pt idx="2248">
                  <c:v>5500.7969999999996</c:v>
                </c:pt>
                <c:pt idx="2249">
                  <c:v>5565.9750000000004</c:v>
                </c:pt>
                <c:pt idx="2250">
                  <c:v>5566.3270000000002</c:v>
                </c:pt>
                <c:pt idx="2251">
                  <c:v>5583.51</c:v>
                </c:pt>
                <c:pt idx="2252">
                  <c:v>5584.6850000000004</c:v>
                </c:pt>
                <c:pt idx="2253">
                  <c:v>5613.46</c:v>
                </c:pt>
                <c:pt idx="2254">
                  <c:v>5648.6790000000001</c:v>
                </c:pt>
                <c:pt idx="2255">
                  <c:v>5667.0839999999998</c:v>
                </c:pt>
                <c:pt idx="2256">
                  <c:v>5677.8010000000004</c:v>
                </c:pt>
                <c:pt idx="2257">
                  <c:v>5682.07</c:v>
                </c:pt>
                <c:pt idx="2258">
                  <c:v>5687.2939999999999</c:v>
                </c:pt>
                <c:pt idx="2259">
                  <c:v>5734.4859999999999</c:v>
                </c:pt>
                <c:pt idx="2260">
                  <c:v>5740.0780000000004</c:v>
                </c:pt>
                <c:pt idx="2261">
                  <c:v>5773.8249999999998</c:v>
                </c:pt>
                <c:pt idx="2262">
                  <c:v>5797.9269999999997</c:v>
                </c:pt>
                <c:pt idx="2263">
                  <c:v>5801.3440000000001</c:v>
                </c:pt>
                <c:pt idx="2264">
                  <c:v>5802.5959999999995</c:v>
                </c:pt>
                <c:pt idx="2265">
                  <c:v>5856.732</c:v>
                </c:pt>
                <c:pt idx="2266">
                  <c:v>5862.1</c:v>
                </c:pt>
                <c:pt idx="2267">
                  <c:v>5911.8760000000002</c:v>
                </c:pt>
                <c:pt idx="2268">
                  <c:v>5917.21</c:v>
                </c:pt>
                <c:pt idx="2269">
                  <c:v>5920.1670000000004</c:v>
                </c:pt>
                <c:pt idx="2270">
                  <c:v>5927.4059999999999</c:v>
                </c:pt>
                <c:pt idx="2271">
                  <c:v>5949.2190000000001</c:v>
                </c:pt>
                <c:pt idx="2272">
                  <c:v>5972.9</c:v>
                </c:pt>
                <c:pt idx="2273">
                  <c:v>5993.6049999999996</c:v>
                </c:pt>
                <c:pt idx="2274">
                  <c:v>5998.7089999999998</c:v>
                </c:pt>
                <c:pt idx="2275">
                  <c:v>6003.1490000000003</c:v>
                </c:pt>
                <c:pt idx="2276">
                  <c:v>6012.7340000000004</c:v>
                </c:pt>
                <c:pt idx="2277">
                  <c:v>6019.4830000000002</c:v>
                </c:pt>
                <c:pt idx="2278">
                  <c:v>6022.94</c:v>
                </c:pt>
                <c:pt idx="2279">
                  <c:v>6033.5559999999996</c:v>
                </c:pt>
                <c:pt idx="2280">
                  <c:v>6097.0959999999995</c:v>
                </c:pt>
                <c:pt idx="2281">
                  <c:v>6153.6</c:v>
                </c:pt>
                <c:pt idx="2282">
                  <c:v>6201.5590000000002</c:v>
                </c:pt>
                <c:pt idx="2283">
                  <c:v>6246.9589999999998</c:v>
                </c:pt>
                <c:pt idx="2284">
                  <c:v>6280.5069999999996</c:v>
                </c:pt>
                <c:pt idx="2285">
                  <c:v>6354.7359999999999</c:v>
                </c:pt>
                <c:pt idx="2286">
                  <c:v>6383.2979999999998</c:v>
                </c:pt>
                <c:pt idx="2287">
                  <c:v>6415.6490000000003</c:v>
                </c:pt>
                <c:pt idx="2288">
                  <c:v>6515.5789999999997</c:v>
                </c:pt>
                <c:pt idx="2289">
                  <c:v>6526.393</c:v>
                </c:pt>
                <c:pt idx="2290">
                  <c:v>6532.308</c:v>
                </c:pt>
                <c:pt idx="2291">
                  <c:v>6546.3680000000004</c:v>
                </c:pt>
                <c:pt idx="2292">
                  <c:v>6595.7160000000003</c:v>
                </c:pt>
                <c:pt idx="2293">
                  <c:v>6598.4920000000002</c:v>
                </c:pt>
                <c:pt idx="2294">
                  <c:v>6671.4750000000004</c:v>
                </c:pt>
                <c:pt idx="2295">
                  <c:v>6675.1779999999999</c:v>
                </c:pt>
                <c:pt idx="2296">
                  <c:v>6724.08</c:v>
                </c:pt>
                <c:pt idx="2297">
                  <c:v>6734.9920000000002</c:v>
                </c:pt>
                <c:pt idx="2298">
                  <c:v>6753.84</c:v>
                </c:pt>
                <c:pt idx="2299">
                  <c:v>6793.2129999999997</c:v>
                </c:pt>
                <c:pt idx="2300">
                  <c:v>6800</c:v>
                </c:pt>
                <c:pt idx="2301">
                  <c:v>6805.5339999999997</c:v>
                </c:pt>
                <c:pt idx="2302">
                  <c:v>6867.1009999999997</c:v>
                </c:pt>
                <c:pt idx="2303">
                  <c:v>6876.9740000000002</c:v>
                </c:pt>
                <c:pt idx="2304">
                  <c:v>6879.5559999999996</c:v>
                </c:pt>
                <c:pt idx="2305">
                  <c:v>6954.9970000000003</c:v>
                </c:pt>
                <c:pt idx="2306">
                  <c:v>6962.5020000000004</c:v>
                </c:pt>
                <c:pt idx="2307">
                  <c:v>6987.7569999999996</c:v>
                </c:pt>
                <c:pt idx="2308">
                  <c:v>7003.0110000000004</c:v>
                </c:pt>
                <c:pt idx="2309">
                  <c:v>7003.1409999999996</c:v>
                </c:pt>
                <c:pt idx="2310">
                  <c:v>7003.62</c:v>
                </c:pt>
                <c:pt idx="2311">
                  <c:v>7015.2240000000002</c:v>
                </c:pt>
                <c:pt idx="2312">
                  <c:v>7017.0410000000002</c:v>
                </c:pt>
                <c:pt idx="2313">
                  <c:v>7034.2719999999999</c:v>
                </c:pt>
                <c:pt idx="2314">
                  <c:v>7036.4040000000005</c:v>
                </c:pt>
                <c:pt idx="2315">
                  <c:v>7055.2479999999996</c:v>
                </c:pt>
                <c:pt idx="2316">
                  <c:v>7096.5839999999998</c:v>
                </c:pt>
                <c:pt idx="2317">
                  <c:v>7130.6109999999999</c:v>
                </c:pt>
                <c:pt idx="2318">
                  <c:v>7168.4449999999997</c:v>
                </c:pt>
                <c:pt idx="2319">
                  <c:v>7189.0389999999998</c:v>
                </c:pt>
                <c:pt idx="2320">
                  <c:v>7200</c:v>
                </c:pt>
                <c:pt idx="2321">
                  <c:v>7200</c:v>
                </c:pt>
                <c:pt idx="2322">
                  <c:v>7235.2669999999998</c:v>
                </c:pt>
                <c:pt idx="2323">
                  <c:v>7235.2929999999997</c:v>
                </c:pt>
                <c:pt idx="2324">
                  <c:v>7236.4960000000001</c:v>
                </c:pt>
                <c:pt idx="2325">
                  <c:v>7277.0550000000003</c:v>
                </c:pt>
                <c:pt idx="2326">
                  <c:v>7368.96</c:v>
                </c:pt>
                <c:pt idx="2327">
                  <c:v>7381.7870000000003</c:v>
                </c:pt>
                <c:pt idx="2328">
                  <c:v>7397.4690000000001</c:v>
                </c:pt>
                <c:pt idx="2329">
                  <c:v>7416.1090000000004</c:v>
                </c:pt>
                <c:pt idx="2330">
                  <c:v>7452.7650000000003</c:v>
                </c:pt>
                <c:pt idx="2331">
                  <c:v>7468.8069999999998</c:v>
                </c:pt>
                <c:pt idx="2332">
                  <c:v>7515.2969999999996</c:v>
                </c:pt>
                <c:pt idx="2333">
                  <c:v>7544.8119999999999</c:v>
                </c:pt>
                <c:pt idx="2334">
                  <c:v>7553.21</c:v>
                </c:pt>
                <c:pt idx="2335">
                  <c:v>7563.1790000000001</c:v>
                </c:pt>
                <c:pt idx="2336">
                  <c:v>7568.9960000000001</c:v>
                </c:pt>
                <c:pt idx="2337">
                  <c:v>7580.8950000000004</c:v>
                </c:pt>
                <c:pt idx="2338">
                  <c:v>7592.6319999999996</c:v>
                </c:pt>
                <c:pt idx="2339">
                  <c:v>7612.84</c:v>
                </c:pt>
                <c:pt idx="2340">
                  <c:v>7617.9470000000001</c:v>
                </c:pt>
                <c:pt idx="2341">
                  <c:v>7655.201</c:v>
                </c:pt>
                <c:pt idx="2342">
                  <c:v>7678.0889999999999</c:v>
                </c:pt>
                <c:pt idx="2343">
                  <c:v>7713.5770000000002</c:v>
                </c:pt>
                <c:pt idx="2344">
                  <c:v>7781.3879999999999</c:v>
                </c:pt>
                <c:pt idx="2345">
                  <c:v>7862.5460000000003</c:v>
                </c:pt>
                <c:pt idx="2346">
                  <c:v>7867.3490000000002</c:v>
                </c:pt>
                <c:pt idx="2347">
                  <c:v>7887.8819999999996</c:v>
                </c:pt>
                <c:pt idx="2348">
                  <c:v>7891</c:v>
                </c:pt>
                <c:pt idx="2349">
                  <c:v>7947.7629999999999</c:v>
                </c:pt>
                <c:pt idx="2350">
                  <c:v>7980.2749999999996</c:v>
                </c:pt>
                <c:pt idx="2351">
                  <c:v>7997.0950000000003</c:v>
                </c:pt>
                <c:pt idx="2352">
                  <c:v>8000</c:v>
                </c:pt>
                <c:pt idx="2353">
                  <c:v>8013.1130000000003</c:v>
                </c:pt>
                <c:pt idx="2354">
                  <c:v>8031.62</c:v>
                </c:pt>
                <c:pt idx="2355">
                  <c:v>8045.8440000000001</c:v>
                </c:pt>
                <c:pt idx="2356">
                  <c:v>8047.4189999999999</c:v>
                </c:pt>
                <c:pt idx="2357">
                  <c:v>8059.3860000000004</c:v>
                </c:pt>
                <c:pt idx="2358">
                  <c:v>8074.7150000000001</c:v>
                </c:pt>
                <c:pt idx="2359">
                  <c:v>8077.47</c:v>
                </c:pt>
                <c:pt idx="2360">
                  <c:v>8088.5680000000002</c:v>
                </c:pt>
                <c:pt idx="2361">
                  <c:v>8089.9260000000004</c:v>
                </c:pt>
                <c:pt idx="2362">
                  <c:v>8096.0529999999999</c:v>
                </c:pt>
                <c:pt idx="2363">
                  <c:v>8100</c:v>
                </c:pt>
                <c:pt idx="2364">
                  <c:v>8115.8779999999997</c:v>
                </c:pt>
                <c:pt idx="2365">
                  <c:v>8168.741</c:v>
                </c:pt>
                <c:pt idx="2366">
                  <c:v>8175.3940000000002</c:v>
                </c:pt>
                <c:pt idx="2367">
                  <c:v>8197.4050000000007</c:v>
                </c:pt>
                <c:pt idx="2368">
                  <c:v>8232.6239999999998</c:v>
                </c:pt>
                <c:pt idx="2369">
                  <c:v>8269.9629999999997</c:v>
                </c:pt>
                <c:pt idx="2370">
                  <c:v>8272.4470000000001</c:v>
                </c:pt>
                <c:pt idx="2371">
                  <c:v>8297.83</c:v>
                </c:pt>
                <c:pt idx="2372">
                  <c:v>8311.3680000000004</c:v>
                </c:pt>
                <c:pt idx="2373">
                  <c:v>8336.5650000000005</c:v>
                </c:pt>
                <c:pt idx="2374">
                  <c:v>8350.1769999999997</c:v>
                </c:pt>
                <c:pt idx="2375">
                  <c:v>8396.6239999999998</c:v>
                </c:pt>
                <c:pt idx="2376">
                  <c:v>8400</c:v>
                </c:pt>
                <c:pt idx="2377">
                  <c:v>8408.6139999999996</c:v>
                </c:pt>
                <c:pt idx="2378">
                  <c:v>8413.6059999999998</c:v>
                </c:pt>
                <c:pt idx="2379">
                  <c:v>8432.8230000000003</c:v>
                </c:pt>
                <c:pt idx="2380">
                  <c:v>8503.1610000000001</c:v>
                </c:pt>
                <c:pt idx="2381">
                  <c:v>8578.1450000000004</c:v>
                </c:pt>
                <c:pt idx="2382">
                  <c:v>8607.223</c:v>
                </c:pt>
                <c:pt idx="2383">
                  <c:v>8631.2209999999995</c:v>
                </c:pt>
                <c:pt idx="2384">
                  <c:v>8631.2209999999995</c:v>
                </c:pt>
                <c:pt idx="2385">
                  <c:v>8642.2540000000008</c:v>
                </c:pt>
                <c:pt idx="2386">
                  <c:v>8662.2990000000009</c:v>
                </c:pt>
                <c:pt idx="2387">
                  <c:v>8690</c:v>
                </c:pt>
                <c:pt idx="2388">
                  <c:v>8694.5280000000002</c:v>
                </c:pt>
                <c:pt idx="2389">
                  <c:v>8699.6839999999993</c:v>
                </c:pt>
                <c:pt idx="2390">
                  <c:v>8758.4650000000001</c:v>
                </c:pt>
                <c:pt idx="2391">
                  <c:v>8768.6229999999996</c:v>
                </c:pt>
                <c:pt idx="2392">
                  <c:v>8792.6409999999996</c:v>
                </c:pt>
                <c:pt idx="2393">
                  <c:v>8813.366</c:v>
                </c:pt>
                <c:pt idx="2394">
                  <c:v>8818.9670000000006</c:v>
                </c:pt>
                <c:pt idx="2395">
                  <c:v>8821.5310000000009</c:v>
                </c:pt>
                <c:pt idx="2396">
                  <c:v>8830</c:v>
                </c:pt>
                <c:pt idx="2397">
                  <c:v>8830</c:v>
                </c:pt>
                <c:pt idx="2398">
                  <c:v>8854.5879999999997</c:v>
                </c:pt>
                <c:pt idx="2399">
                  <c:v>8876.9240000000009</c:v>
                </c:pt>
                <c:pt idx="2400">
                  <c:v>8906.0390000000007</c:v>
                </c:pt>
                <c:pt idx="2401">
                  <c:v>8938.1790000000001</c:v>
                </c:pt>
                <c:pt idx="2402">
                  <c:v>9008.9279999999999</c:v>
                </c:pt>
                <c:pt idx="2403">
                  <c:v>9015.7860000000001</c:v>
                </c:pt>
                <c:pt idx="2404">
                  <c:v>9042.2659999999996</c:v>
                </c:pt>
                <c:pt idx="2405">
                  <c:v>9045.0370000000003</c:v>
                </c:pt>
                <c:pt idx="2406">
                  <c:v>9053.9240000000009</c:v>
                </c:pt>
                <c:pt idx="2407">
                  <c:v>9100</c:v>
                </c:pt>
                <c:pt idx="2408">
                  <c:v>9123.7729999999992</c:v>
                </c:pt>
                <c:pt idx="2409">
                  <c:v>9133.0869999999995</c:v>
                </c:pt>
                <c:pt idx="2410">
                  <c:v>9141.9590000000007</c:v>
                </c:pt>
                <c:pt idx="2411">
                  <c:v>9225.1650000000009</c:v>
                </c:pt>
                <c:pt idx="2412">
                  <c:v>9257.9330000000009</c:v>
                </c:pt>
                <c:pt idx="2413">
                  <c:v>9278.98</c:v>
                </c:pt>
                <c:pt idx="2414">
                  <c:v>9284.4750000000004</c:v>
                </c:pt>
                <c:pt idx="2415">
                  <c:v>9284.6569999999992</c:v>
                </c:pt>
                <c:pt idx="2416">
                  <c:v>9300.7710000000006</c:v>
                </c:pt>
                <c:pt idx="2417">
                  <c:v>9300.8520000000008</c:v>
                </c:pt>
                <c:pt idx="2418">
                  <c:v>9343.9760000000006</c:v>
                </c:pt>
                <c:pt idx="2419">
                  <c:v>9370.0570000000007</c:v>
                </c:pt>
                <c:pt idx="2420">
                  <c:v>9387.6949999999997</c:v>
                </c:pt>
                <c:pt idx="2421">
                  <c:v>9404.152</c:v>
                </c:pt>
                <c:pt idx="2422">
                  <c:v>9427.9259999999995</c:v>
                </c:pt>
                <c:pt idx="2423">
                  <c:v>9464.3880000000008</c:v>
                </c:pt>
                <c:pt idx="2424">
                  <c:v>9533.9449999999997</c:v>
                </c:pt>
                <c:pt idx="2425">
                  <c:v>9536.7880000000005</c:v>
                </c:pt>
                <c:pt idx="2426">
                  <c:v>9546.5429999999997</c:v>
                </c:pt>
                <c:pt idx="2427">
                  <c:v>9563.5429999999997</c:v>
                </c:pt>
                <c:pt idx="2428">
                  <c:v>9688.384</c:v>
                </c:pt>
                <c:pt idx="2429">
                  <c:v>9753.9439999999995</c:v>
                </c:pt>
                <c:pt idx="2430">
                  <c:v>9761.9930000000004</c:v>
                </c:pt>
                <c:pt idx="2431">
                  <c:v>9792</c:v>
                </c:pt>
                <c:pt idx="2432">
                  <c:v>9843.3790000000008</c:v>
                </c:pt>
                <c:pt idx="2433">
                  <c:v>9851.5910000000003</c:v>
                </c:pt>
                <c:pt idx="2434">
                  <c:v>9858.9259999999995</c:v>
                </c:pt>
                <c:pt idx="2435">
                  <c:v>9881</c:v>
                </c:pt>
                <c:pt idx="2436">
                  <c:v>9901.1260000000002</c:v>
                </c:pt>
                <c:pt idx="2437">
                  <c:v>9975.9789999999994</c:v>
                </c:pt>
                <c:pt idx="2438">
                  <c:v>9984.8680000000004</c:v>
                </c:pt>
                <c:pt idx="2439">
                  <c:v>10000.629000000001</c:v>
                </c:pt>
                <c:pt idx="2440">
                  <c:v>10012.5</c:v>
                </c:pt>
                <c:pt idx="2441">
                  <c:v>10018.837</c:v>
                </c:pt>
                <c:pt idx="2442">
                  <c:v>10028.592000000001</c:v>
                </c:pt>
                <c:pt idx="2443">
                  <c:v>10074.663</c:v>
                </c:pt>
                <c:pt idx="2444">
                  <c:v>10090.181</c:v>
                </c:pt>
                <c:pt idx="2445">
                  <c:v>10116.191000000001</c:v>
                </c:pt>
                <c:pt idx="2446">
                  <c:v>10118.42</c:v>
                </c:pt>
                <c:pt idx="2447">
                  <c:v>10126.948</c:v>
                </c:pt>
                <c:pt idx="2448">
                  <c:v>10152.879000000001</c:v>
                </c:pt>
                <c:pt idx="2449">
                  <c:v>10154.425999999999</c:v>
                </c:pt>
                <c:pt idx="2450">
                  <c:v>10221.6</c:v>
                </c:pt>
                <c:pt idx="2451">
                  <c:v>10247.512000000001</c:v>
                </c:pt>
                <c:pt idx="2452">
                  <c:v>10248.063</c:v>
                </c:pt>
                <c:pt idx="2453">
                  <c:v>10331.028</c:v>
                </c:pt>
                <c:pt idx="2454">
                  <c:v>10332.736999999999</c:v>
                </c:pt>
                <c:pt idx="2455">
                  <c:v>10338.609</c:v>
                </c:pt>
                <c:pt idx="2456">
                  <c:v>10339.754000000001</c:v>
                </c:pt>
                <c:pt idx="2457">
                  <c:v>10342.303</c:v>
                </c:pt>
                <c:pt idx="2458">
                  <c:v>10372.662</c:v>
                </c:pt>
                <c:pt idx="2459">
                  <c:v>10384.136</c:v>
                </c:pt>
                <c:pt idx="2460">
                  <c:v>10396.744000000001</c:v>
                </c:pt>
                <c:pt idx="2461">
                  <c:v>10400</c:v>
                </c:pt>
                <c:pt idx="2462">
                  <c:v>10440.971</c:v>
                </c:pt>
                <c:pt idx="2463">
                  <c:v>10443.602999999999</c:v>
                </c:pt>
                <c:pt idx="2464">
                  <c:v>10470.219999999999</c:v>
                </c:pt>
                <c:pt idx="2465">
                  <c:v>10474.107</c:v>
                </c:pt>
                <c:pt idx="2466">
                  <c:v>10495.673000000001</c:v>
                </c:pt>
                <c:pt idx="2467">
                  <c:v>10500</c:v>
                </c:pt>
                <c:pt idx="2468">
                  <c:v>10555.23</c:v>
                </c:pt>
                <c:pt idx="2469">
                  <c:v>10566.655000000001</c:v>
                </c:pt>
                <c:pt idx="2470">
                  <c:v>10684.949000000001</c:v>
                </c:pt>
                <c:pt idx="2471">
                  <c:v>10685.267</c:v>
                </c:pt>
                <c:pt idx="2472">
                  <c:v>10706.119000000001</c:v>
                </c:pt>
                <c:pt idx="2473">
                  <c:v>10802.315000000001</c:v>
                </c:pt>
                <c:pt idx="2474">
                  <c:v>10853.834999999999</c:v>
                </c:pt>
                <c:pt idx="2475">
                  <c:v>10854.896000000001</c:v>
                </c:pt>
                <c:pt idx="2476">
                  <c:v>10859.888999999999</c:v>
                </c:pt>
                <c:pt idx="2477">
                  <c:v>10905.674000000001</c:v>
                </c:pt>
                <c:pt idx="2478">
                  <c:v>10984.397000000001</c:v>
                </c:pt>
                <c:pt idx="2479">
                  <c:v>10985.501</c:v>
                </c:pt>
                <c:pt idx="2480">
                  <c:v>11006.503000000001</c:v>
                </c:pt>
                <c:pt idx="2481">
                  <c:v>11017.403</c:v>
                </c:pt>
                <c:pt idx="2482">
                  <c:v>11035.31</c:v>
                </c:pt>
                <c:pt idx="2483">
                  <c:v>11051.26</c:v>
                </c:pt>
                <c:pt idx="2484">
                  <c:v>11051.26</c:v>
                </c:pt>
                <c:pt idx="2485">
                  <c:v>11051.26</c:v>
                </c:pt>
                <c:pt idx="2486">
                  <c:v>11095.6</c:v>
                </c:pt>
                <c:pt idx="2487">
                  <c:v>11112.915999999999</c:v>
                </c:pt>
                <c:pt idx="2488">
                  <c:v>11122.105</c:v>
                </c:pt>
                <c:pt idx="2489">
                  <c:v>11146.57</c:v>
                </c:pt>
                <c:pt idx="2490">
                  <c:v>11161.406000000001</c:v>
                </c:pt>
                <c:pt idx="2491">
                  <c:v>11188.905000000001</c:v>
                </c:pt>
                <c:pt idx="2492">
                  <c:v>11365.29</c:v>
                </c:pt>
                <c:pt idx="2493">
                  <c:v>11371.424999999999</c:v>
                </c:pt>
                <c:pt idx="2494">
                  <c:v>11384.919</c:v>
                </c:pt>
                <c:pt idx="2495">
                  <c:v>11407.47</c:v>
                </c:pt>
                <c:pt idx="2496">
                  <c:v>11421.314</c:v>
                </c:pt>
                <c:pt idx="2497">
                  <c:v>11447.959000000001</c:v>
                </c:pt>
                <c:pt idx="2498">
                  <c:v>11454.968000000001</c:v>
                </c:pt>
                <c:pt idx="2499">
                  <c:v>11464.368</c:v>
                </c:pt>
                <c:pt idx="2500">
                  <c:v>11482.931</c:v>
                </c:pt>
                <c:pt idx="2501">
                  <c:v>11514.713</c:v>
                </c:pt>
                <c:pt idx="2502">
                  <c:v>11536.376</c:v>
                </c:pt>
                <c:pt idx="2503">
                  <c:v>11560.084999999999</c:v>
                </c:pt>
                <c:pt idx="2504">
                  <c:v>11571.351000000001</c:v>
                </c:pt>
                <c:pt idx="2505">
                  <c:v>11584.722</c:v>
                </c:pt>
                <c:pt idx="2506">
                  <c:v>11589.307000000001</c:v>
                </c:pt>
                <c:pt idx="2507">
                  <c:v>11605.861000000001</c:v>
                </c:pt>
                <c:pt idx="2508">
                  <c:v>11622.333000000001</c:v>
                </c:pt>
                <c:pt idx="2509">
                  <c:v>11643.008</c:v>
                </c:pt>
                <c:pt idx="2510">
                  <c:v>11655.665000000001</c:v>
                </c:pt>
                <c:pt idx="2511">
                  <c:v>11746.55</c:v>
                </c:pt>
                <c:pt idx="2512">
                  <c:v>11756.513999999999</c:v>
                </c:pt>
                <c:pt idx="2513">
                  <c:v>11833.473</c:v>
                </c:pt>
                <c:pt idx="2514">
                  <c:v>11838.002</c:v>
                </c:pt>
                <c:pt idx="2515">
                  <c:v>11844.424000000001</c:v>
                </c:pt>
                <c:pt idx="2516">
                  <c:v>11900</c:v>
                </c:pt>
                <c:pt idx="2517">
                  <c:v>12000.688</c:v>
                </c:pt>
                <c:pt idx="2518">
                  <c:v>12014.289000000001</c:v>
                </c:pt>
                <c:pt idx="2519">
                  <c:v>12043.633</c:v>
                </c:pt>
                <c:pt idx="2520">
                  <c:v>12051.916999999999</c:v>
                </c:pt>
                <c:pt idx="2521">
                  <c:v>12057.34</c:v>
                </c:pt>
                <c:pt idx="2522">
                  <c:v>12071.069</c:v>
                </c:pt>
                <c:pt idx="2523">
                  <c:v>12117.571</c:v>
                </c:pt>
                <c:pt idx="2524">
                  <c:v>12253.315000000001</c:v>
                </c:pt>
                <c:pt idx="2525">
                  <c:v>12313.582</c:v>
                </c:pt>
                <c:pt idx="2526">
                  <c:v>12318.875</c:v>
                </c:pt>
                <c:pt idx="2527">
                  <c:v>12320.978999999999</c:v>
                </c:pt>
                <c:pt idx="2528">
                  <c:v>12351.611000000001</c:v>
                </c:pt>
                <c:pt idx="2529">
                  <c:v>12362.581</c:v>
                </c:pt>
                <c:pt idx="2530">
                  <c:v>12369.573</c:v>
                </c:pt>
                <c:pt idx="2531">
                  <c:v>12382.982</c:v>
                </c:pt>
                <c:pt idx="2532">
                  <c:v>12385.52</c:v>
                </c:pt>
                <c:pt idx="2533">
                  <c:v>12400</c:v>
                </c:pt>
                <c:pt idx="2534">
                  <c:v>12414.716</c:v>
                </c:pt>
                <c:pt idx="2535">
                  <c:v>12441.121999999999</c:v>
                </c:pt>
                <c:pt idx="2536">
                  <c:v>12515.793</c:v>
                </c:pt>
                <c:pt idx="2537">
                  <c:v>12550.96</c:v>
                </c:pt>
                <c:pt idx="2538">
                  <c:v>12569.040999999999</c:v>
                </c:pt>
                <c:pt idx="2539">
                  <c:v>12621.249</c:v>
                </c:pt>
                <c:pt idx="2540">
                  <c:v>12652.036</c:v>
                </c:pt>
                <c:pt idx="2541">
                  <c:v>12668.906000000001</c:v>
                </c:pt>
                <c:pt idx="2542">
                  <c:v>12673.300999999999</c:v>
                </c:pt>
                <c:pt idx="2543">
                  <c:v>12675.764999999999</c:v>
                </c:pt>
                <c:pt idx="2544">
                  <c:v>12676.062</c:v>
                </c:pt>
                <c:pt idx="2545">
                  <c:v>12683.67</c:v>
                </c:pt>
                <c:pt idx="2546">
                  <c:v>12700</c:v>
                </c:pt>
                <c:pt idx="2547">
                  <c:v>12734.552</c:v>
                </c:pt>
                <c:pt idx="2548">
                  <c:v>12738.4</c:v>
                </c:pt>
                <c:pt idx="2549">
                  <c:v>12768</c:v>
                </c:pt>
                <c:pt idx="2550">
                  <c:v>12918.501</c:v>
                </c:pt>
                <c:pt idx="2551">
                  <c:v>12969.824000000001</c:v>
                </c:pt>
                <c:pt idx="2552">
                  <c:v>12978.402</c:v>
                </c:pt>
                <c:pt idx="2553">
                  <c:v>12983.713</c:v>
                </c:pt>
                <c:pt idx="2554">
                  <c:v>13001.785</c:v>
                </c:pt>
                <c:pt idx="2555">
                  <c:v>13014.536</c:v>
                </c:pt>
                <c:pt idx="2556">
                  <c:v>13050.028</c:v>
                </c:pt>
                <c:pt idx="2557">
                  <c:v>13064.616</c:v>
                </c:pt>
                <c:pt idx="2558">
                  <c:v>13082.743</c:v>
                </c:pt>
                <c:pt idx="2559">
                  <c:v>13101.109</c:v>
                </c:pt>
                <c:pt idx="2560">
                  <c:v>13154.431</c:v>
                </c:pt>
                <c:pt idx="2561">
                  <c:v>13218.040999999999</c:v>
                </c:pt>
                <c:pt idx="2562">
                  <c:v>13230.434999999999</c:v>
                </c:pt>
                <c:pt idx="2563">
                  <c:v>13240.987999999999</c:v>
                </c:pt>
                <c:pt idx="2564">
                  <c:v>13257</c:v>
                </c:pt>
                <c:pt idx="2565">
                  <c:v>13257.5</c:v>
                </c:pt>
                <c:pt idx="2566">
                  <c:v>13277.561</c:v>
                </c:pt>
                <c:pt idx="2567">
                  <c:v>13314.483</c:v>
                </c:pt>
                <c:pt idx="2568">
                  <c:v>13324.946</c:v>
                </c:pt>
                <c:pt idx="2569">
                  <c:v>13337.608</c:v>
                </c:pt>
                <c:pt idx="2570">
                  <c:v>13422.556</c:v>
                </c:pt>
                <c:pt idx="2571">
                  <c:v>13435.067999999999</c:v>
                </c:pt>
                <c:pt idx="2572">
                  <c:v>13515.786</c:v>
                </c:pt>
                <c:pt idx="2573">
                  <c:v>13539.321</c:v>
                </c:pt>
                <c:pt idx="2574">
                  <c:v>13552.429</c:v>
                </c:pt>
                <c:pt idx="2575">
                  <c:v>13564.027</c:v>
                </c:pt>
                <c:pt idx="2576">
                  <c:v>13637.507</c:v>
                </c:pt>
                <c:pt idx="2577">
                  <c:v>13648.142</c:v>
                </c:pt>
                <c:pt idx="2578">
                  <c:v>13656.4</c:v>
                </c:pt>
                <c:pt idx="2579">
                  <c:v>13687.63</c:v>
                </c:pt>
                <c:pt idx="2580">
                  <c:v>13696.761</c:v>
                </c:pt>
                <c:pt idx="2581">
                  <c:v>13701.902</c:v>
                </c:pt>
                <c:pt idx="2582">
                  <c:v>13747.385</c:v>
                </c:pt>
                <c:pt idx="2583">
                  <c:v>13750</c:v>
                </c:pt>
                <c:pt idx="2584">
                  <c:v>13776.062</c:v>
                </c:pt>
                <c:pt idx="2585">
                  <c:v>13883.359</c:v>
                </c:pt>
                <c:pt idx="2586">
                  <c:v>13894.862999999999</c:v>
                </c:pt>
                <c:pt idx="2587">
                  <c:v>13955.614</c:v>
                </c:pt>
                <c:pt idx="2588">
                  <c:v>13983.704</c:v>
                </c:pt>
                <c:pt idx="2589">
                  <c:v>14008.531999999999</c:v>
                </c:pt>
                <c:pt idx="2590">
                  <c:v>14008.741</c:v>
                </c:pt>
                <c:pt idx="2591">
                  <c:v>14020.063</c:v>
                </c:pt>
                <c:pt idx="2592">
                  <c:v>14049.210999999999</c:v>
                </c:pt>
                <c:pt idx="2593">
                  <c:v>14052.166999999999</c:v>
                </c:pt>
                <c:pt idx="2594">
                  <c:v>14058.698</c:v>
                </c:pt>
                <c:pt idx="2595">
                  <c:v>14078.294</c:v>
                </c:pt>
                <c:pt idx="2596">
                  <c:v>14106.736999999999</c:v>
                </c:pt>
                <c:pt idx="2597">
                  <c:v>14126.138000000001</c:v>
                </c:pt>
                <c:pt idx="2598">
                  <c:v>14129.186</c:v>
                </c:pt>
                <c:pt idx="2599">
                  <c:v>14168.08</c:v>
                </c:pt>
                <c:pt idx="2600">
                  <c:v>14168.359</c:v>
                </c:pt>
                <c:pt idx="2601">
                  <c:v>14201.636</c:v>
                </c:pt>
                <c:pt idx="2602">
                  <c:v>14213.619000000001</c:v>
                </c:pt>
                <c:pt idx="2603">
                  <c:v>14281.235000000001</c:v>
                </c:pt>
                <c:pt idx="2604">
                  <c:v>14302.097</c:v>
                </c:pt>
                <c:pt idx="2605">
                  <c:v>14365.105</c:v>
                </c:pt>
                <c:pt idx="2606">
                  <c:v>14399.75</c:v>
                </c:pt>
                <c:pt idx="2607">
                  <c:v>14421.271000000001</c:v>
                </c:pt>
                <c:pt idx="2608">
                  <c:v>14474.048000000001</c:v>
                </c:pt>
                <c:pt idx="2609">
                  <c:v>14490.142</c:v>
                </c:pt>
                <c:pt idx="2610">
                  <c:v>14551</c:v>
                </c:pt>
                <c:pt idx="2611">
                  <c:v>14573.3</c:v>
                </c:pt>
                <c:pt idx="2612">
                  <c:v>14680</c:v>
                </c:pt>
                <c:pt idx="2613">
                  <c:v>14772.796</c:v>
                </c:pt>
                <c:pt idx="2614">
                  <c:v>14822.707</c:v>
                </c:pt>
                <c:pt idx="2615">
                  <c:v>14857.814</c:v>
                </c:pt>
                <c:pt idx="2616">
                  <c:v>14880.476000000001</c:v>
                </c:pt>
                <c:pt idx="2617">
                  <c:v>14930.004999999999</c:v>
                </c:pt>
                <c:pt idx="2618">
                  <c:v>14951.824000000001</c:v>
                </c:pt>
                <c:pt idx="2619">
                  <c:v>14962.878000000001</c:v>
                </c:pt>
                <c:pt idx="2620">
                  <c:v>14967.035</c:v>
                </c:pt>
                <c:pt idx="2621">
                  <c:v>14967.359</c:v>
                </c:pt>
                <c:pt idx="2622">
                  <c:v>15005.329</c:v>
                </c:pt>
                <c:pt idx="2623">
                  <c:v>15086.03</c:v>
                </c:pt>
                <c:pt idx="2624">
                  <c:v>15097.652</c:v>
                </c:pt>
                <c:pt idx="2625">
                  <c:v>15102.717000000001</c:v>
                </c:pt>
                <c:pt idx="2626">
                  <c:v>15127.963</c:v>
                </c:pt>
                <c:pt idx="2627">
                  <c:v>15169.907999999999</c:v>
                </c:pt>
                <c:pt idx="2628">
                  <c:v>15197.842000000001</c:v>
                </c:pt>
                <c:pt idx="2629">
                  <c:v>15218.903</c:v>
                </c:pt>
                <c:pt idx="2630">
                  <c:v>15226.144</c:v>
                </c:pt>
                <c:pt idx="2631">
                  <c:v>15230.261</c:v>
                </c:pt>
                <c:pt idx="2632">
                  <c:v>15259.652</c:v>
                </c:pt>
                <c:pt idx="2633">
                  <c:v>15280.058000000001</c:v>
                </c:pt>
                <c:pt idx="2634">
                  <c:v>15281.507</c:v>
                </c:pt>
                <c:pt idx="2635">
                  <c:v>15332.007</c:v>
                </c:pt>
                <c:pt idx="2636">
                  <c:v>15339.117</c:v>
                </c:pt>
                <c:pt idx="2637">
                  <c:v>15370.763000000001</c:v>
                </c:pt>
                <c:pt idx="2638">
                  <c:v>15399.191999999999</c:v>
                </c:pt>
                <c:pt idx="2639">
                  <c:v>15404.870999999999</c:v>
                </c:pt>
                <c:pt idx="2640">
                  <c:v>15419.483</c:v>
                </c:pt>
                <c:pt idx="2641">
                  <c:v>15422.828</c:v>
                </c:pt>
                <c:pt idx="2642">
                  <c:v>15464.48</c:v>
                </c:pt>
                <c:pt idx="2643">
                  <c:v>15501.605</c:v>
                </c:pt>
                <c:pt idx="2644">
                  <c:v>15530.513000000001</c:v>
                </c:pt>
                <c:pt idx="2645">
                  <c:v>15531.634</c:v>
                </c:pt>
                <c:pt idx="2646">
                  <c:v>15542.421</c:v>
                </c:pt>
                <c:pt idx="2647">
                  <c:v>15581.633</c:v>
                </c:pt>
                <c:pt idx="2648">
                  <c:v>15596.227000000001</c:v>
                </c:pt>
                <c:pt idx="2649">
                  <c:v>15600</c:v>
                </c:pt>
                <c:pt idx="2650">
                  <c:v>15618.786</c:v>
                </c:pt>
                <c:pt idx="2651">
                  <c:v>15638.743</c:v>
                </c:pt>
                <c:pt idx="2652">
                  <c:v>15645.204</c:v>
                </c:pt>
                <c:pt idx="2653">
                  <c:v>15687.528</c:v>
                </c:pt>
                <c:pt idx="2654">
                  <c:v>15733.485000000001</c:v>
                </c:pt>
                <c:pt idx="2655">
                  <c:v>15764.084999999999</c:v>
                </c:pt>
                <c:pt idx="2656">
                  <c:v>15773.07</c:v>
                </c:pt>
                <c:pt idx="2657">
                  <c:v>15786.269</c:v>
                </c:pt>
                <c:pt idx="2658">
                  <c:v>15800</c:v>
                </c:pt>
                <c:pt idx="2659">
                  <c:v>15829.874</c:v>
                </c:pt>
                <c:pt idx="2660">
                  <c:v>15972.187</c:v>
                </c:pt>
                <c:pt idx="2661">
                  <c:v>15989.008</c:v>
                </c:pt>
                <c:pt idx="2662">
                  <c:v>15990.504999999999</c:v>
                </c:pt>
                <c:pt idx="2663">
                  <c:v>16000</c:v>
                </c:pt>
                <c:pt idx="2664">
                  <c:v>16002.004000000001</c:v>
                </c:pt>
                <c:pt idx="2665">
                  <c:v>16033.759</c:v>
                </c:pt>
                <c:pt idx="2666">
                  <c:v>16067.397999999999</c:v>
                </c:pt>
                <c:pt idx="2667">
                  <c:v>16089.953</c:v>
                </c:pt>
                <c:pt idx="2668">
                  <c:v>16144.183000000001</c:v>
                </c:pt>
                <c:pt idx="2669">
                  <c:v>16184.014999999999</c:v>
                </c:pt>
                <c:pt idx="2670">
                  <c:v>16197.315000000001</c:v>
                </c:pt>
                <c:pt idx="2671">
                  <c:v>16235.088</c:v>
                </c:pt>
                <c:pt idx="2672">
                  <c:v>16235.901</c:v>
                </c:pt>
                <c:pt idx="2673">
                  <c:v>16370.001</c:v>
                </c:pt>
                <c:pt idx="2674">
                  <c:v>16435.405999999999</c:v>
                </c:pt>
                <c:pt idx="2675">
                  <c:v>16471.43</c:v>
                </c:pt>
                <c:pt idx="2676">
                  <c:v>16472.057000000001</c:v>
                </c:pt>
                <c:pt idx="2677">
                  <c:v>16496.802</c:v>
                </c:pt>
                <c:pt idx="2678">
                  <c:v>16500</c:v>
                </c:pt>
                <c:pt idx="2679">
                  <c:v>16501.098000000002</c:v>
                </c:pt>
                <c:pt idx="2680">
                  <c:v>16505.912</c:v>
                </c:pt>
                <c:pt idx="2681">
                  <c:v>16530.883999999998</c:v>
                </c:pt>
                <c:pt idx="2682">
                  <c:v>16583.368999999999</c:v>
                </c:pt>
                <c:pt idx="2683">
                  <c:v>16585.3</c:v>
                </c:pt>
                <c:pt idx="2684">
                  <c:v>16597.830000000002</c:v>
                </c:pt>
                <c:pt idx="2685">
                  <c:v>16628.981</c:v>
                </c:pt>
                <c:pt idx="2686">
                  <c:v>16632.614000000001</c:v>
                </c:pt>
                <c:pt idx="2687">
                  <c:v>16638.744999999999</c:v>
                </c:pt>
                <c:pt idx="2688">
                  <c:v>16658.108</c:v>
                </c:pt>
                <c:pt idx="2689">
                  <c:v>16669.413</c:v>
                </c:pt>
                <c:pt idx="2690">
                  <c:v>16814.909</c:v>
                </c:pt>
                <c:pt idx="2691">
                  <c:v>16866.726999999999</c:v>
                </c:pt>
                <c:pt idx="2692">
                  <c:v>16874.744999999999</c:v>
                </c:pt>
                <c:pt idx="2693">
                  <c:v>16875.468000000001</c:v>
                </c:pt>
                <c:pt idx="2694">
                  <c:v>16959.436000000002</c:v>
                </c:pt>
                <c:pt idx="2695">
                  <c:v>16986</c:v>
                </c:pt>
                <c:pt idx="2696">
                  <c:v>16994.911</c:v>
                </c:pt>
                <c:pt idx="2697">
                  <c:v>17007.184000000001</c:v>
                </c:pt>
                <c:pt idx="2698">
                  <c:v>17007.184000000001</c:v>
                </c:pt>
                <c:pt idx="2699">
                  <c:v>17011.847000000002</c:v>
                </c:pt>
                <c:pt idx="2700">
                  <c:v>17032.278999999999</c:v>
                </c:pt>
                <c:pt idx="2701">
                  <c:v>17067.631000000001</c:v>
                </c:pt>
                <c:pt idx="2702">
                  <c:v>17112.929</c:v>
                </c:pt>
                <c:pt idx="2703">
                  <c:v>17162.741000000002</c:v>
                </c:pt>
                <c:pt idx="2704">
                  <c:v>17226.473999999998</c:v>
                </c:pt>
                <c:pt idx="2705">
                  <c:v>17244.913</c:v>
                </c:pt>
                <c:pt idx="2706">
                  <c:v>17263.506000000001</c:v>
                </c:pt>
                <c:pt idx="2707">
                  <c:v>17272.306</c:v>
                </c:pt>
                <c:pt idx="2708">
                  <c:v>17277.485000000001</c:v>
                </c:pt>
                <c:pt idx="2709">
                  <c:v>17288.313999999998</c:v>
                </c:pt>
                <c:pt idx="2710">
                  <c:v>17303.237000000001</c:v>
                </c:pt>
                <c:pt idx="2711">
                  <c:v>17442.18</c:v>
                </c:pt>
                <c:pt idx="2712">
                  <c:v>17450</c:v>
                </c:pt>
                <c:pt idx="2713">
                  <c:v>17478.174999999999</c:v>
                </c:pt>
                <c:pt idx="2714">
                  <c:v>17567.439999999999</c:v>
                </c:pt>
                <c:pt idx="2715">
                  <c:v>17567.439999999999</c:v>
                </c:pt>
                <c:pt idx="2716">
                  <c:v>17603.594000000001</c:v>
                </c:pt>
                <c:pt idx="2717">
                  <c:v>17672.349999999999</c:v>
                </c:pt>
                <c:pt idx="2718">
                  <c:v>17707.116000000002</c:v>
                </c:pt>
                <c:pt idx="2719">
                  <c:v>17721.634999999998</c:v>
                </c:pt>
                <c:pt idx="2720">
                  <c:v>17721.634999999998</c:v>
                </c:pt>
                <c:pt idx="2721">
                  <c:v>17736.778999999999</c:v>
                </c:pt>
                <c:pt idx="2722">
                  <c:v>17823.573</c:v>
                </c:pt>
                <c:pt idx="2723">
                  <c:v>17850</c:v>
                </c:pt>
                <c:pt idx="2724">
                  <c:v>17892.374</c:v>
                </c:pt>
                <c:pt idx="2725">
                  <c:v>17895.491000000002</c:v>
                </c:pt>
                <c:pt idx="2726">
                  <c:v>17926.543000000001</c:v>
                </c:pt>
                <c:pt idx="2727">
                  <c:v>17966.644</c:v>
                </c:pt>
                <c:pt idx="2728">
                  <c:v>17981.888999999999</c:v>
                </c:pt>
                <c:pt idx="2729">
                  <c:v>17992.759999999998</c:v>
                </c:pt>
                <c:pt idx="2730">
                  <c:v>18037.512999999999</c:v>
                </c:pt>
                <c:pt idx="2731">
                  <c:v>18043.505000000001</c:v>
                </c:pt>
                <c:pt idx="2732">
                  <c:v>18049.081999999999</c:v>
                </c:pt>
                <c:pt idx="2733">
                  <c:v>18143.331999999999</c:v>
                </c:pt>
                <c:pt idx="2734">
                  <c:v>18167.423999999999</c:v>
                </c:pt>
                <c:pt idx="2735">
                  <c:v>18201.106</c:v>
                </c:pt>
                <c:pt idx="2736">
                  <c:v>18270.895</c:v>
                </c:pt>
                <c:pt idx="2737">
                  <c:v>18292.061000000002</c:v>
                </c:pt>
                <c:pt idx="2738">
                  <c:v>18308.901000000002</c:v>
                </c:pt>
                <c:pt idx="2739">
                  <c:v>18337.537</c:v>
                </c:pt>
                <c:pt idx="2740">
                  <c:v>18386.128000000001</c:v>
                </c:pt>
                <c:pt idx="2741">
                  <c:v>18400</c:v>
                </c:pt>
                <c:pt idx="2742">
                  <c:v>18416.702000000001</c:v>
                </c:pt>
                <c:pt idx="2743">
                  <c:v>18488.09</c:v>
                </c:pt>
                <c:pt idx="2744">
                  <c:v>18531.39</c:v>
                </c:pt>
                <c:pt idx="2745">
                  <c:v>18565.375</c:v>
                </c:pt>
                <c:pt idx="2746">
                  <c:v>18625.11</c:v>
                </c:pt>
                <c:pt idx="2747">
                  <c:v>18635.045999999998</c:v>
                </c:pt>
                <c:pt idx="2748">
                  <c:v>18645.545999999998</c:v>
                </c:pt>
                <c:pt idx="2749">
                  <c:v>18758.598999999998</c:v>
                </c:pt>
                <c:pt idx="2750">
                  <c:v>18771.173999999999</c:v>
                </c:pt>
                <c:pt idx="2751">
                  <c:v>18860.009999999998</c:v>
                </c:pt>
                <c:pt idx="2752">
                  <c:v>18873.374</c:v>
                </c:pt>
                <c:pt idx="2753">
                  <c:v>19044.241000000002</c:v>
                </c:pt>
                <c:pt idx="2754">
                  <c:v>19047.631000000001</c:v>
                </c:pt>
                <c:pt idx="2755">
                  <c:v>19068.786</c:v>
                </c:pt>
                <c:pt idx="2756">
                  <c:v>19100</c:v>
                </c:pt>
                <c:pt idx="2757">
                  <c:v>19103.378000000001</c:v>
                </c:pt>
                <c:pt idx="2758">
                  <c:v>19138.847000000002</c:v>
                </c:pt>
                <c:pt idx="2759">
                  <c:v>19143.839</c:v>
                </c:pt>
                <c:pt idx="2760">
                  <c:v>19155.435000000001</c:v>
                </c:pt>
                <c:pt idx="2761">
                  <c:v>19179.516</c:v>
                </c:pt>
                <c:pt idx="2762">
                  <c:v>19185.998</c:v>
                </c:pt>
                <c:pt idx="2763">
                  <c:v>19219.707999999999</c:v>
                </c:pt>
                <c:pt idx="2764">
                  <c:v>19219.977999999999</c:v>
                </c:pt>
                <c:pt idx="2765">
                  <c:v>19228.103999999999</c:v>
                </c:pt>
                <c:pt idx="2766">
                  <c:v>19234.746999999999</c:v>
                </c:pt>
                <c:pt idx="2767">
                  <c:v>19244.7</c:v>
                </c:pt>
                <c:pt idx="2768">
                  <c:v>19362.712</c:v>
                </c:pt>
                <c:pt idx="2769">
                  <c:v>19392.418000000001</c:v>
                </c:pt>
                <c:pt idx="2770">
                  <c:v>19397.498</c:v>
                </c:pt>
                <c:pt idx="2771">
                  <c:v>19402.612000000001</c:v>
                </c:pt>
                <c:pt idx="2772">
                  <c:v>19455.657999999999</c:v>
                </c:pt>
                <c:pt idx="2773">
                  <c:v>19489.752</c:v>
                </c:pt>
                <c:pt idx="2774">
                  <c:v>19500</c:v>
                </c:pt>
                <c:pt idx="2775">
                  <c:v>19500</c:v>
                </c:pt>
                <c:pt idx="2776">
                  <c:v>19506.618999999999</c:v>
                </c:pt>
                <c:pt idx="2777">
                  <c:v>19540.761999999999</c:v>
                </c:pt>
                <c:pt idx="2778">
                  <c:v>19588.067999999999</c:v>
                </c:pt>
                <c:pt idx="2779">
                  <c:v>19597.131000000001</c:v>
                </c:pt>
                <c:pt idx="2780">
                  <c:v>19691.811000000002</c:v>
                </c:pt>
                <c:pt idx="2781">
                  <c:v>19700</c:v>
                </c:pt>
                <c:pt idx="2782">
                  <c:v>19737.645</c:v>
                </c:pt>
                <c:pt idx="2783">
                  <c:v>19779.400000000001</c:v>
                </c:pt>
                <c:pt idx="2784">
                  <c:v>19809.546999999999</c:v>
                </c:pt>
                <c:pt idx="2785">
                  <c:v>19903.076000000001</c:v>
                </c:pt>
                <c:pt idx="2786">
                  <c:v>19903.076000000001</c:v>
                </c:pt>
                <c:pt idx="2787">
                  <c:v>19990.063999999998</c:v>
                </c:pt>
                <c:pt idx="2788">
                  <c:v>19995.816999999999</c:v>
                </c:pt>
                <c:pt idx="2789">
                  <c:v>19999.143</c:v>
                </c:pt>
                <c:pt idx="2790">
                  <c:v>20007.18</c:v>
                </c:pt>
                <c:pt idx="2791">
                  <c:v>20033.643</c:v>
                </c:pt>
                <c:pt idx="2792">
                  <c:v>20033.643</c:v>
                </c:pt>
                <c:pt idx="2793">
                  <c:v>20054.909</c:v>
                </c:pt>
                <c:pt idx="2794">
                  <c:v>20063.925999999999</c:v>
                </c:pt>
                <c:pt idx="2795">
                  <c:v>20089.047999999999</c:v>
                </c:pt>
                <c:pt idx="2796">
                  <c:v>20132.596000000001</c:v>
                </c:pt>
                <c:pt idx="2797">
                  <c:v>20169.067999999999</c:v>
                </c:pt>
                <c:pt idx="2798">
                  <c:v>20236.602999999999</c:v>
                </c:pt>
                <c:pt idx="2799">
                  <c:v>20281.096000000001</c:v>
                </c:pt>
                <c:pt idx="2800">
                  <c:v>20291.814999999999</c:v>
                </c:pt>
                <c:pt idx="2801">
                  <c:v>20300</c:v>
                </c:pt>
                <c:pt idx="2802">
                  <c:v>20306.280999999999</c:v>
                </c:pt>
                <c:pt idx="2803">
                  <c:v>20378</c:v>
                </c:pt>
                <c:pt idx="2804">
                  <c:v>20378</c:v>
                </c:pt>
                <c:pt idx="2805">
                  <c:v>20450</c:v>
                </c:pt>
                <c:pt idx="2806">
                  <c:v>20455.802</c:v>
                </c:pt>
                <c:pt idx="2807">
                  <c:v>20530.831999999999</c:v>
                </c:pt>
                <c:pt idx="2808">
                  <c:v>20557.989000000001</c:v>
                </c:pt>
                <c:pt idx="2809">
                  <c:v>20566.23</c:v>
                </c:pt>
                <c:pt idx="2810">
                  <c:v>20574.009999999998</c:v>
                </c:pt>
                <c:pt idx="2811">
                  <c:v>20651.421999999999</c:v>
                </c:pt>
                <c:pt idx="2812">
                  <c:v>20687.587</c:v>
                </c:pt>
                <c:pt idx="2813">
                  <c:v>20700</c:v>
                </c:pt>
                <c:pt idx="2814">
                  <c:v>20700</c:v>
                </c:pt>
                <c:pt idx="2815">
                  <c:v>20700.246999999999</c:v>
                </c:pt>
                <c:pt idx="2816">
                  <c:v>20793.16</c:v>
                </c:pt>
                <c:pt idx="2817">
                  <c:v>20802.754000000001</c:v>
                </c:pt>
                <c:pt idx="2818">
                  <c:v>20887.262999999999</c:v>
                </c:pt>
                <c:pt idx="2819">
                  <c:v>20911.261999999999</c:v>
                </c:pt>
                <c:pt idx="2820">
                  <c:v>20921.738000000001</c:v>
                </c:pt>
                <c:pt idx="2821">
                  <c:v>20939.781999999999</c:v>
                </c:pt>
                <c:pt idx="2822">
                  <c:v>20984.23</c:v>
                </c:pt>
                <c:pt idx="2823">
                  <c:v>21000</c:v>
                </c:pt>
                <c:pt idx="2824">
                  <c:v>21041.732</c:v>
                </c:pt>
                <c:pt idx="2825">
                  <c:v>21045.445</c:v>
                </c:pt>
                <c:pt idx="2826">
                  <c:v>21097.664000000001</c:v>
                </c:pt>
                <c:pt idx="2827">
                  <c:v>21109.4</c:v>
                </c:pt>
                <c:pt idx="2828">
                  <c:v>21111.837</c:v>
                </c:pt>
                <c:pt idx="2829">
                  <c:v>21131.483</c:v>
                </c:pt>
                <c:pt idx="2830">
                  <c:v>21137.505000000001</c:v>
                </c:pt>
                <c:pt idx="2831">
                  <c:v>21185.897000000001</c:v>
                </c:pt>
                <c:pt idx="2832">
                  <c:v>21263.182000000001</c:v>
                </c:pt>
                <c:pt idx="2833">
                  <c:v>21285.499</c:v>
                </c:pt>
                <c:pt idx="2834">
                  <c:v>21300.107</c:v>
                </c:pt>
                <c:pt idx="2835">
                  <c:v>21304.263999999999</c:v>
                </c:pt>
                <c:pt idx="2836">
                  <c:v>21359.200000000001</c:v>
                </c:pt>
                <c:pt idx="2837">
                  <c:v>21432.422999999999</c:v>
                </c:pt>
                <c:pt idx="2838">
                  <c:v>21457.409</c:v>
                </c:pt>
                <c:pt idx="2839">
                  <c:v>21475.192999999999</c:v>
                </c:pt>
                <c:pt idx="2840">
                  <c:v>21475.962</c:v>
                </c:pt>
                <c:pt idx="2841">
                  <c:v>21500.105</c:v>
                </c:pt>
                <c:pt idx="2842">
                  <c:v>21544.445</c:v>
                </c:pt>
                <c:pt idx="2843">
                  <c:v>21550</c:v>
                </c:pt>
                <c:pt idx="2844">
                  <c:v>21601.713</c:v>
                </c:pt>
                <c:pt idx="2845">
                  <c:v>21604.32</c:v>
                </c:pt>
                <c:pt idx="2846">
                  <c:v>21629.916000000001</c:v>
                </c:pt>
                <c:pt idx="2847">
                  <c:v>21638.292000000001</c:v>
                </c:pt>
                <c:pt idx="2848">
                  <c:v>21704.396000000001</c:v>
                </c:pt>
                <c:pt idx="2849">
                  <c:v>21747.57</c:v>
                </c:pt>
                <c:pt idx="2850">
                  <c:v>21788.807000000001</c:v>
                </c:pt>
                <c:pt idx="2851">
                  <c:v>21790.248</c:v>
                </c:pt>
                <c:pt idx="2852">
                  <c:v>21836.394</c:v>
                </c:pt>
                <c:pt idx="2853">
                  <c:v>21846.081999999999</c:v>
                </c:pt>
                <c:pt idx="2854">
                  <c:v>21867.96</c:v>
                </c:pt>
                <c:pt idx="2855">
                  <c:v>21876.365000000002</c:v>
                </c:pt>
                <c:pt idx="2856">
                  <c:v>21882.550999999999</c:v>
                </c:pt>
                <c:pt idx="2857">
                  <c:v>21968.652999999998</c:v>
                </c:pt>
                <c:pt idx="2858">
                  <c:v>22021.74</c:v>
                </c:pt>
                <c:pt idx="2859">
                  <c:v>22021.74</c:v>
                </c:pt>
                <c:pt idx="2860">
                  <c:v>22101</c:v>
                </c:pt>
                <c:pt idx="2861">
                  <c:v>22114.556</c:v>
                </c:pt>
                <c:pt idx="2862">
                  <c:v>22116.151999999998</c:v>
                </c:pt>
                <c:pt idx="2863">
                  <c:v>22124.400000000001</c:v>
                </c:pt>
                <c:pt idx="2864">
                  <c:v>22133.887999999999</c:v>
                </c:pt>
                <c:pt idx="2865">
                  <c:v>22176.108</c:v>
                </c:pt>
                <c:pt idx="2866">
                  <c:v>22238.77</c:v>
                </c:pt>
                <c:pt idx="2867">
                  <c:v>22285.953000000001</c:v>
                </c:pt>
                <c:pt idx="2868">
                  <c:v>22296.513999999999</c:v>
                </c:pt>
                <c:pt idx="2869">
                  <c:v>22305.037</c:v>
                </c:pt>
                <c:pt idx="2870">
                  <c:v>22360.069</c:v>
                </c:pt>
                <c:pt idx="2871">
                  <c:v>22418.901999999998</c:v>
                </c:pt>
                <c:pt idx="2872">
                  <c:v>22487.293000000001</c:v>
                </c:pt>
                <c:pt idx="2873">
                  <c:v>22499.043000000001</c:v>
                </c:pt>
                <c:pt idx="2874">
                  <c:v>22505.907999999999</c:v>
                </c:pt>
                <c:pt idx="2875">
                  <c:v>22569.531999999999</c:v>
                </c:pt>
                <c:pt idx="2876">
                  <c:v>22652.003000000001</c:v>
                </c:pt>
                <c:pt idx="2877">
                  <c:v>22657.819</c:v>
                </c:pt>
                <c:pt idx="2878">
                  <c:v>22670.733</c:v>
                </c:pt>
                <c:pt idx="2879">
                  <c:v>22689.473999999998</c:v>
                </c:pt>
                <c:pt idx="2880">
                  <c:v>22696.901999999998</c:v>
                </c:pt>
                <c:pt idx="2881">
                  <c:v>22800</c:v>
                </c:pt>
                <c:pt idx="2882">
                  <c:v>22877.958999999999</c:v>
                </c:pt>
                <c:pt idx="2883">
                  <c:v>22931.300999999999</c:v>
                </c:pt>
                <c:pt idx="2884">
                  <c:v>22937.13</c:v>
                </c:pt>
                <c:pt idx="2885">
                  <c:v>22981.571</c:v>
                </c:pt>
                <c:pt idx="2886">
                  <c:v>22991.438999999998</c:v>
                </c:pt>
                <c:pt idx="2887">
                  <c:v>23000</c:v>
                </c:pt>
                <c:pt idx="2888">
                  <c:v>23021.56</c:v>
                </c:pt>
                <c:pt idx="2889">
                  <c:v>23028.109</c:v>
                </c:pt>
                <c:pt idx="2890">
                  <c:v>23071.558000000001</c:v>
                </c:pt>
                <c:pt idx="2891">
                  <c:v>23237.388999999999</c:v>
                </c:pt>
                <c:pt idx="2892">
                  <c:v>23332.128000000001</c:v>
                </c:pt>
                <c:pt idx="2893">
                  <c:v>23334.256000000001</c:v>
                </c:pt>
                <c:pt idx="2894">
                  <c:v>23338.891</c:v>
                </c:pt>
                <c:pt idx="2895">
                  <c:v>23343.413</c:v>
                </c:pt>
                <c:pt idx="2896">
                  <c:v>23382.841</c:v>
                </c:pt>
                <c:pt idx="2897">
                  <c:v>23511.038</c:v>
                </c:pt>
                <c:pt idx="2898">
                  <c:v>23541.7</c:v>
                </c:pt>
                <c:pt idx="2899">
                  <c:v>23583.174999999999</c:v>
                </c:pt>
                <c:pt idx="2900">
                  <c:v>23585.416000000001</c:v>
                </c:pt>
                <c:pt idx="2901">
                  <c:v>23680.848000000002</c:v>
                </c:pt>
                <c:pt idx="2902">
                  <c:v>23745.922999999999</c:v>
                </c:pt>
                <c:pt idx="2903">
                  <c:v>23779.955000000002</c:v>
                </c:pt>
                <c:pt idx="2904">
                  <c:v>23818.159</c:v>
                </c:pt>
                <c:pt idx="2905">
                  <c:v>23825.797999999999</c:v>
                </c:pt>
                <c:pt idx="2906">
                  <c:v>23874.933000000001</c:v>
                </c:pt>
                <c:pt idx="2907">
                  <c:v>23894.476999999999</c:v>
                </c:pt>
                <c:pt idx="2908">
                  <c:v>24001.218000000001</c:v>
                </c:pt>
                <c:pt idx="2909">
                  <c:v>24024.969000000001</c:v>
                </c:pt>
                <c:pt idx="2910">
                  <c:v>24037.563999999998</c:v>
                </c:pt>
                <c:pt idx="2911">
                  <c:v>24048.636999999999</c:v>
                </c:pt>
                <c:pt idx="2912">
                  <c:v>24054.513999999999</c:v>
                </c:pt>
                <c:pt idx="2913">
                  <c:v>24093.107</c:v>
                </c:pt>
                <c:pt idx="2914">
                  <c:v>24123.143</c:v>
                </c:pt>
                <c:pt idx="2915">
                  <c:v>24200</c:v>
                </c:pt>
                <c:pt idx="2916">
                  <c:v>24244.684000000001</c:v>
                </c:pt>
                <c:pt idx="2917">
                  <c:v>24281.723000000002</c:v>
                </c:pt>
                <c:pt idx="2918">
                  <c:v>24327.867999999999</c:v>
                </c:pt>
                <c:pt idx="2919">
                  <c:v>24335.698</c:v>
                </c:pt>
                <c:pt idx="2920">
                  <c:v>24360.013999999999</c:v>
                </c:pt>
                <c:pt idx="2921">
                  <c:v>24363.53</c:v>
                </c:pt>
                <c:pt idx="2922">
                  <c:v>24400</c:v>
                </c:pt>
                <c:pt idx="2923">
                  <c:v>24400</c:v>
                </c:pt>
                <c:pt idx="2924">
                  <c:v>24411.477999999999</c:v>
                </c:pt>
                <c:pt idx="2925">
                  <c:v>24412.677</c:v>
                </c:pt>
                <c:pt idx="2926">
                  <c:v>24520.804</c:v>
                </c:pt>
                <c:pt idx="2927">
                  <c:v>24651.794000000002</c:v>
                </c:pt>
                <c:pt idx="2928">
                  <c:v>24699.512999999999</c:v>
                </c:pt>
                <c:pt idx="2929">
                  <c:v>24705</c:v>
                </c:pt>
                <c:pt idx="2930">
                  <c:v>24705</c:v>
                </c:pt>
                <c:pt idx="2931">
                  <c:v>24707.598000000002</c:v>
                </c:pt>
                <c:pt idx="2932">
                  <c:v>24795.35</c:v>
                </c:pt>
                <c:pt idx="2933">
                  <c:v>24800</c:v>
                </c:pt>
                <c:pt idx="2934">
                  <c:v>24812.241000000002</c:v>
                </c:pt>
                <c:pt idx="2935">
                  <c:v>24833.86</c:v>
                </c:pt>
                <c:pt idx="2936">
                  <c:v>24870.275000000001</c:v>
                </c:pt>
                <c:pt idx="2937">
                  <c:v>24891.374</c:v>
                </c:pt>
                <c:pt idx="2938">
                  <c:v>24988.18</c:v>
                </c:pt>
                <c:pt idx="2939">
                  <c:v>25001.064999999999</c:v>
                </c:pt>
                <c:pt idx="2940">
                  <c:v>25054.449000000001</c:v>
                </c:pt>
                <c:pt idx="2941">
                  <c:v>25064.955000000002</c:v>
                </c:pt>
                <c:pt idx="2942">
                  <c:v>25074.895</c:v>
                </c:pt>
                <c:pt idx="2943">
                  <c:v>25188.667000000001</c:v>
                </c:pt>
                <c:pt idx="2944">
                  <c:v>25399</c:v>
                </c:pt>
                <c:pt idx="2945">
                  <c:v>25400.856</c:v>
                </c:pt>
                <c:pt idx="2946">
                  <c:v>25454.043000000001</c:v>
                </c:pt>
                <c:pt idx="2947">
                  <c:v>25517.853999999999</c:v>
                </c:pt>
                <c:pt idx="2948">
                  <c:v>25601.508000000002</c:v>
                </c:pt>
                <c:pt idx="2949">
                  <c:v>25605.491999999998</c:v>
                </c:pt>
                <c:pt idx="2950">
                  <c:v>25660</c:v>
                </c:pt>
                <c:pt idx="2951">
                  <c:v>25670.855</c:v>
                </c:pt>
                <c:pt idx="2952">
                  <c:v>25672.63</c:v>
                </c:pt>
                <c:pt idx="2953">
                  <c:v>25700</c:v>
                </c:pt>
                <c:pt idx="2954">
                  <c:v>25707.719000000001</c:v>
                </c:pt>
                <c:pt idx="2955">
                  <c:v>25794.166000000001</c:v>
                </c:pt>
                <c:pt idx="2956">
                  <c:v>25853.423999999999</c:v>
                </c:pt>
                <c:pt idx="2957">
                  <c:v>25916.902999999998</c:v>
                </c:pt>
                <c:pt idx="2958">
                  <c:v>26068.546999999999</c:v>
                </c:pt>
                <c:pt idx="2959">
                  <c:v>26087.161</c:v>
                </c:pt>
                <c:pt idx="2960">
                  <c:v>26087.366000000002</c:v>
                </c:pt>
                <c:pt idx="2961">
                  <c:v>26200</c:v>
                </c:pt>
                <c:pt idx="2962">
                  <c:v>26277.42</c:v>
                </c:pt>
                <c:pt idx="2963">
                  <c:v>26363.117999999999</c:v>
                </c:pt>
                <c:pt idx="2964">
                  <c:v>26372.293000000001</c:v>
                </c:pt>
                <c:pt idx="2965">
                  <c:v>26423.725999999999</c:v>
                </c:pt>
                <c:pt idx="2966">
                  <c:v>26466.371999999999</c:v>
                </c:pt>
                <c:pt idx="2967">
                  <c:v>26533.608</c:v>
                </c:pt>
                <c:pt idx="2968">
                  <c:v>26624</c:v>
                </c:pt>
                <c:pt idx="2969">
                  <c:v>26635</c:v>
                </c:pt>
                <c:pt idx="2970">
                  <c:v>26638.165000000001</c:v>
                </c:pt>
                <c:pt idx="2971">
                  <c:v>26638.165000000001</c:v>
                </c:pt>
                <c:pt idx="2972">
                  <c:v>26676.606</c:v>
                </c:pt>
                <c:pt idx="2973">
                  <c:v>26746.109</c:v>
                </c:pt>
                <c:pt idx="2974">
                  <c:v>26766.35</c:v>
                </c:pt>
                <c:pt idx="2975">
                  <c:v>26777.563999999998</c:v>
                </c:pt>
                <c:pt idx="2976">
                  <c:v>26845.942999999999</c:v>
                </c:pt>
                <c:pt idx="2977">
                  <c:v>26853.45</c:v>
                </c:pt>
                <c:pt idx="2978">
                  <c:v>26963.967000000001</c:v>
                </c:pt>
                <c:pt idx="2979">
                  <c:v>27002.814999999999</c:v>
                </c:pt>
                <c:pt idx="2980">
                  <c:v>27049.108</c:v>
                </c:pt>
                <c:pt idx="2981">
                  <c:v>27061.227999999999</c:v>
                </c:pt>
                <c:pt idx="2982">
                  <c:v>27200</c:v>
                </c:pt>
                <c:pt idx="2983">
                  <c:v>27243.721000000001</c:v>
                </c:pt>
                <c:pt idx="2984">
                  <c:v>27252.964</c:v>
                </c:pt>
                <c:pt idx="2985">
                  <c:v>27317.535</c:v>
                </c:pt>
                <c:pt idx="2986">
                  <c:v>27410.048999999999</c:v>
                </c:pt>
                <c:pt idx="2987">
                  <c:v>27453.345000000001</c:v>
                </c:pt>
                <c:pt idx="2988">
                  <c:v>27469.601999999999</c:v>
                </c:pt>
                <c:pt idx="2989">
                  <c:v>27470.017</c:v>
                </c:pt>
                <c:pt idx="2990">
                  <c:v>27528.33</c:v>
                </c:pt>
                <c:pt idx="2991">
                  <c:v>27592.53</c:v>
                </c:pt>
                <c:pt idx="2992">
                  <c:v>27645.151999999998</c:v>
                </c:pt>
                <c:pt idx="2993">
                  <c:v>27647.595000000001</c:v>
                </c:pt>
                <c:pt idx="2994">
                  <c:v>27680.195</c:v>
                </c:pt>
                <c:pt idx="2995">
                  <c:v>27693.162</c:v>
                </c:pt>
                <c:pt idx="2996">
                  <c:v>27701.895</c:v>
                </c:pt>
                <c:pt idx="2997">
                  <c:v>27703.47</c:v>
                </c:pt>
                <c:pt idx="2998">
                  <c:v>27800</c:v>
                </c:pt>
                <c:pt idx="2999">
                  <c:v>27852.603999999999</c:v>
                </c:pt>
                <c:pt idx="3000">
                  <c:v>27879.132000000001</c:v>
                </c:pt>
                <c:pt idx="3001">
                  <c:v>27887.942999999999</c:v>
                </c:pt>
                <c:pt idx="3002">
                  <c:v>27919.096000000001</c:v>
                </c:pt>
                <c:pt idx="3003">
                  <c:v>27919.096000000001</c:v>
                </c:pt>
                <c:pt idx="3004">
                  <c:v>28000</c:v>
                </c:pt>
                <c:pt idx="3005">
                  <c:v>28022.524000000001</c:v>
                </c:pt>
                <c:pt idx="3006">
                  <c:v>28025</c:v>
                </c:pt>
                <c:pt idx="3007">
                  <c:v>28200.224999999999</c:v>
                </c:pt>
                <c:pt idx="3008">
                  <c:v>28280.963</c:v>
                </c:pt>
                <c:pt idx="3009">
                  <c:v>28328.558000000001</c:v>
                </c:pt>
                <c:pt idx="3010">
                  <c:v>28368.347000000002</c:v>
                </c:pt>
                <c:pt idx="3011">
                  <c:v>28400</c:v>
                </c:pt>
                <c:pt idx="3012">
                  <c:v>28423.367999999999</c:v>
                </c:pt>
                <c:pt idx="3013">
                  <c:v>28462.534</c:v>
                </c:pt>
                <c:pt idx="3014">
                  <c:v>28500</c:v>
                </c:pt>
                <c:pt idx="3015">
                  <c:v>28536.019</c:v>
                </c:pt>
                <c:pt idx="3016">
                  <c:v>28546.578000000001</c:v>
                </c:pt>
                <c:pt idx="3017">
                  <c:v>28700</c:v>
                </c:pt>
                <c:pt idx="3018">
                  <c:v>28715.51</c:v>
                </c:pt>
                <c:pt idx="3019">
                  <c:v>28728</c:v>
                </c:pt>
                <c:pt idx="3020">
                  <c:v>28771.072</c:v>
                </c:pt>
                <c:pt idx="3021">
                  <c:v>28826.569</c:v>
                </c:pt>
                <c:pt idx="3022">
                  <c:v>28848.1</c:v>
                </c:pt>
                <c:pt idx="3023">
                  <c:v>28895.417000000001</c:v>
                </c:pt>
                <c:pt idx="3024">
                  <c:v>28939.454000000002</c:v>
                </c:pt>
                <c:pt idx="3025">
                  <c:v>29041.56</c:v>
                </c:pt>
                <c:pt idx="3026">
                  <c:v>29098.050999999999</c:v>
                </c:pt>
                <c:pt idx="3027">
                  <c:v>29099.64</c:v>
                </c:pt>
                <c:pt idx="3028">
                  <c:v>29483.949000000001</c:v>
                </c:pt>
                <c:pt idx="3029">
                  <c:v>29484.168000000001</c:v>
                </c:pt>
                <c:pt idx="3030">
                  <c:v>29507.053</c:v>
                </c:pt>
                <c:pt idx="3031">
                  <c:v>29604.976999999999</c:v>
                </c:pt>
                <c:pt idx="3032">
                  <c:v>29667.095000000001</c:v>
                </c:pt>
                <c:pt idx="3033">
                  <c:v>29730.906999999999</c:v>
                </c:pt>
                <c:pt idx="3034">
                  <c:v>29883.016</c:v>
                </c:pt>
                <c:pt idx="3035">
                  <c:v>29948.113000000001</c:v>
                </c:pt>
                <c:pt idx="3036">
                  <c:v>29968.223999999998</c:v>
                </c:pt>
                <c:pt idx="3037">
                  <c:v>29982.968000000001</c:v>
                </c:pt>
                <c:pt idx="3038">
                  <c:v>29993.847000000002</c:v>
                </c:pt>
                <c:pt idx="3039">
                  <c:v>30000.882000000001</c:v>
                </c:pt>
                <c:pt idx="3040">
                  <c:v>30014.112000000001</c:v>
                </c:pt>
                <c:pt idx="3041">
                  <c:v>30033.78</c:v>
                </c:pt>
                <c:pt idx="3042">
                  <c:v>30100</c:v>
                </c:pt>
                <c:pt idx="3043">
                  <c:v>30127.62</c:v>
                </c:pt>
                <c:pt idx="3044">
                  <c:v>30163.651999999998</c:v>
                </c:pt>
                <c:pt idx="3045">
                  <c:v>30227.069</c:v>
                </c:pt>
                <c:pt idx="3046">
                  <c:v>30269.34</c:v>
                </c:pt>
                <c:pt idx="3047">
                  <c:v>30270.226999999999</c:v>
                </c:pt>
                <c:pt idx="3048">
                  <c:v>30302.313999999998</c:v>
                </c:pt>
                <c:pt idx="3049">
                  <c:v>30311.508999999998</c:v>
                </c:pt>
                <c:pt idx="3050">
                  <c:v>30341.67</c:v>
                </c:pt>
                <c:pt idx="3051">
                  <c:v>30405.498</c:v>
                </c:pt>
                <c:pt idx="3052">
                  <c:v>30485.039000000001</c:v>
                </c:pt>
                <c:pt idx="3053">
                  <c:v>30537.32</c:v>
                </c:pt>
                <c:pt idx="3054">
                  <c:v>30618.402999999998</c:v>
                </c:pt>
                <c:pt idx="3055">
                  <c:v>30695.394</c:v>
                </c:pt>
                <c:pt idx="3056">
                  <c:v>30775.468000000001</c:v>
                </c:pt>
                <c:pt idx="3057">
                  <c:v>30775.468000000001</c:v>
                </c:pt>
                <c:pt idx="3058">
                  <c:v>30800</c:v>
                </c:pt>
                <c:pt idx="3059">
                  <c:v>30836.295999999998</c:v>
                </c:pt>
                <c:pt idx="3060">
                  <c:v>30849.949000000001</c:v>
                </c:pt>
                <c:pt idx="3061">
                  <c:v>30973.335999999999</c:v>
                </c:pt>
                <c:pt idx="3062">
                  <c:v>31000</c:v>
                </c:pt>
                <c:pt idx="3063">
                  <c:v>31008.288</c:v>
                </c:pt>
                <c:pt idx="3064">
                  <c:v>31015.141</c:v>
                </c:pt>
                <c:pt idx="3065">
                  <c:v>31022.332999999999</c:v>
                </c:pt>
                <c:pt idx="3066">
                  <c:v>31094.902999999998</c:v>
                </c:pt>
                <c:pt idx="3067">
                  <c:v>31094.902999999998</c:v>
                </c:pt>
                <c:pt idx="3068">
                  <c:v>31134.898000000001</c:v>
                </c:pt>
                <c:pt idx="3069">
                  <c:v>31174.897000000001</c:v>
                </c:pt>
                <c:pt idx="3070">
                  <c:v>31193.053</c:v>
                </c:pt>
                <c:pt idx="3071">
                  <c:v>31217.9</c:v>
                </c:pt>
                <c:pt idx="3072">
                  <c:v>31261.036</c:v>
                </c:pt>
                <c:pt idx="3073">
                  <c:v>31282.411</c:v>
                </c:pt>
                <c:pt idx="3074">
                  <c:v>31347.01</c:v>
                </c:pt>
                <c:pt idx="3075">
                  <c:v>31353.635999999999</c:v>
                </c:pt>
                <c:pt idx="3076">
                  <c:v>31359.958999999999</c:v>
                </c:pt>
                <c:pt idx="3077">
                  <c:v>31385.56</c:v>
                </c:pt>
                <c:pt idx="3078">
                  <c:v>31431.16</c:v>
                </c:pt>
                <c:pt idx="3079">
                  <c:v>31505.064999999999</c:v>
                </c:pt>
                <c:pt idx="3080">
                  <c:v>31517.440999999999</c:v>
                </c:pt>
                <c:pt idx="3081">
                  <c:v>31691.008999999998</c:v>
                </c:pt>
                <c:pt idx="3082">
                  <c:v>31726.644</c:v>
                </c:pt>
                <c:pt idx="3083">
                  <c:v>31838.727999999999</c:v>
                </c:pt>
                <c:pt idx="3084">
                  <c:v>31859.105</c:v>
                </c:pt>
                <c:pt idx="3085">
                  <c:v>31900</c:v>
                </c:pt>
                <c:pt idx="3086">
                  <c:v>31997.107</c:v>
                </c:pt>
                <c:pt idx="3087">
                  <c:v>32000</c:v>
                </c:pt>
                <c:pt idx="3088">
                  <c:v>32030.663</c:v>
                </c:pt>
                <c:pt idx="3089">
                  <c:v>32066</c:v>
                </c:pt>
                <c:pt idx="3090">
                  <c:v>32066.496999999999</c:v>
                </c:pt>
                <c:pt idx="3091">
                  <c:v>32144.465</c:v>
                </c:pt>
                <c:pt idx="3092">
                  <c:v>32148.996999999999</c:v>
                </c:pt>
                <c:pt idx="3093">
                  <c:v>32200</c:v>
                </c:pt>
                <c:pt idx="3094">
                  <c:v>32225.776999999998</c:v>
                </c:pt>
                <c:pt idx="3095">
                  <c:v>32235.440999999999</c:v>
                </c:pt>
                <c:pt idx="3096">
                  <c:v>32266.306</c:v>
                </c:pt>
                <c:pt idx="3097">
                  <c:v>32306.064999999999</c:v>
                </c:pt>
                <c:pt idx="3098">
                  <c:v>32356.857</c:v>
                </c:pt>
                <c:pt idx="3099">
                  <c:v>32455.275000000001</c:v>
                </c:pt>
                <c:pt idx="3100">
                  <c:v>32462.437999999998</c:v>
                </c:pt>
                <c:pt idx="3101">
                  <c:v>32522.221000000001</c:v>
                </c:pt>
                <c:pt idx="3102">
                  <c:v>32523.384999999998</c:v>
                </c:pt>
                <c:pt idx="3103">
                  <c:v>32614.157999999999</c:v>
                </c:pt>
                <c:pt idx="3104">
                  <c:v>32614.858</c:v>
                </c:pt>
                <c:pt idx="3105">
                  <c:v>32800</c:v>
                </c:pt>
                <c:pt idx="3106">
                  <c:v>32808.614999999998</c:v>
                </c:pt>
                <c:pt idx="3107">
                  <c:v>32811.275000000001</c:v>
                </c:pt>
                <c:pt idx="3108">
                  <c:v>32860.214</c:v>
                </c:pt>
                <c:pt idx="3109">
                  <c:v>32877.175000000003</c:v>
                </c:pt>
                <c:pt idx="3110">
                  <c:v>32885.635000000002</c:v>
                </c:pt>
                <c:pt idx="3111">
                  <c:v>32885.635000000002</c:v>
                </c:pt>
                <c:pt idx="3112">
                  <c:v>32951.478999999999</c:v>
                </c:pt>
                <c:pt idx="3113">
                  <c:v>32962.332999999999</c:v>
                </c:pt>
                <c:pt idx="3114">
                  <c:v>33146</c:v>
                </c:pt>
                <c:pt idx="3115">
                  <c:v>33147.445</c:v>
                </c:pt>
                <c:pt idx="3116">
                  <c:v>33158</c:v>
                </c:pt>
                <c:pt idx="3117">
                  <c:v>33262.491999999998</c:v>
                </c:pt>
                <c:pt idx="3118">
                  <c:v>33305.544999999998</c:v>
                </c:pt>
                <c:pt idx="3119">
                  <c:v>33307.796000000002</c:v>
                </c:pt>
                <c:pt idx="3120">
                  <c:v>33338.338000000003</c:v>
                </c:pt>
                <c:pt idx="3121">
                  <c:v>33355.353999999999</c:v>
                </c:pt>
                <c:pt idx="3122">
                  <c:v>33375.150999999998</c:v>
                </c:pt>
                <c:pt idx="3123">
                  <c:v>33491.56</c:v>
                </c:pt>
                <c:pt idx="3124">
                  <c:v>33536.010999999999</c:v>
                </c:pt>
                <c:pt idx="3125">
                  <c:v>33553.786999999997</c:v>
                </c:pt>
                <c:pt idx="3126">
                  <c:v>33563.158000000003</c:v>
                </c:pt>
                <c:pt idx="3127">
                  <c:v>33600</c:v>
                </c:pt>
                <c:pt idx="3128">
                  <c:v>33600</c:v>
                </c:pt>
                <c:pt idx="3129">
                  <c:v>33729.374000000003</c:v>
                </c:pt>
                <c:pt idx="3130">
                  <c:v>33762.228999999999</c:v>
                </c:pt>
                <c:pt idx="3131">
                  <c:v>33800</c:v>
                </c:pt>
                <c:pt idx="3132">
                  <c:v>33914.985999999997</c:v>
                </c:pt>
                <c:pt idx="3133">
                  <c:v>33983.000999999997</c:v>
                </c:pt>
                <c:pt idx="3134">
                  <c:v>34034.754999999997</c:v>
                </c:pt>
                <c:pt idx="3135">
                  <c:v>34073.773000000001</c:v>
                </c:pt>
                <c:pt idx="3136">
                  <c:v>34098.862000000001</c:v>
                </c:pt>
                <c:pt idx="3137">
                  <c:v>34172.250999999997</c:v>
                </c:pt>
                <c:pt idx="3138">
                  <c:v>34218.428999999996</c:v>
                </c:pt>
                <c:pt idx="3139">
                  <c:v>34225.163999999997</c:v>
                </c:pt>
                <c:pt idx="3140">
                  <c:v>34244.877</c:v>
                </c:pt>
                <c:pt idx="3141">
                  <c:v>34300</c:v>
                </c:pt>
                <c:pt idx="3142">
                  <c:v>34500</c:v>
                </c:pt>
                <c:pt idx="3143">
                  <c:v>34700</c:v>
                </c:pt>
                <c:pt idx="3144">
                  <c:v>34706.987999999998</c:v>
                </c:pt>
                <c:pt idx="3145">
                  <c:v>34886.089</c:v>
                </c:pt>
                <c:pt idx="3146">
                  <c:v>35003.300000000003</c:v>
                </c:pt>
                <c:pt idx="3147">
                  <c:v>35003.491999999998</c:v>
                </c:pt>
                <c:pt idx="3148">
                  <c:v>35006.146999999997</c:v>
                </c:pt>
                <c:pt idx="3149">
                  <c:v>35010.106</c:v>
                </c:pt>
                <c:pt idx="3150">
                  <c:v>35026.631000000001</c:v>
                </c:pt>
                <c:pt idx="3151">
                  <c:v>35122.319000000003</c:v>
                </c:pt>
                <c:pt idx="3152">
                  <c:v>35168.021999999997</c:v>
                </c:pt>
                <c:pt idx="3153">
                  <c:v>35200</c:v>
                </c:pt>
                <c:pt idx="3154">
                  <c:v>35279.69</c:v>
                </c:pt>
                <c:pt idx="3155">
                  <c:v>35305.995000000003</c:v>
                </c:pt>
                <c:pt idx="3156">
                  <c:v>35428.137000000002</c:v>
                </c:pt>
                <c:pt idx="3157">
                  <c:v>35443.237000000001</c:v>
                </c:pt>
                <c:pt idx="3158">
                  <c:v>35448.498</c:v>
                </c:pt>
                <c:pt idx="3159">
                  <c:v>35461.307000000001</c:v>
                </c:pt>
                <c:pt idx="3160">
                  <c:v>35468.792999999998</c:v>
                </c:pt>
                <c:pt idx="3161">
                  <c:v>35490</c:v>
                </c:pt>
                <c:pt idx="3162">
                  <c:v>35592.845999999998</c:v>
                </c:pt>
                <c:pt idx="3163">
                  <c:v>35910.582999999999</c:v>
                </c:pt>
                <c:pt idx="3164">
                  <c:v>35960.517</c:v>
                </c:pt>
                <c:pt idx="3165">
                  <c:v>35990.057000000001</c:v>
                </c:pt>
                <c:pt idx="3166">
                  <c:v>36121.934000000001</c:v>
                </c:pt>
                <c:pt idx="3167">
                  <c:v>36137.684000000001</c:v>
                </c:pt>
                <c:pt idx="3168">
                  <c:v>36154.093999999997</c:v>
                </c:pt>
                <c:pt idx="3169">
                  <c:v>36207.919999999998</c:v>
                </c:pt>
                <c:pt idx="3170">
                  <c:v>36328.68</c:v>
                </c:pt>
                <c:pt idx="3171">
                  <c:v>36360.017999999996</c:v>
                </c:pt>
                <c:pt idx="3172">
                  <c:v>36362.351999999999</c:v>
                </c:pt>
                <c:pt idx="3173">
                  <c:v>36371.180999999997</c:v>
                </c:pt>
                <c:pt idx="3174">
                  <c:v>36377.021999999997</c:v>
                </c:pt>
                <c:pt idx="3175">
                  <c:v>36398.161999999997</c:v>
                </c:pt>
                <c:pt idx="3176">
                  <c:v>36468.315000000002</c:v>
                </c:pt>
                <c:pt idx="3177">
                  <c:v>36527.786999999997</c:v>
                </c:pt>
                <c:pt idx="3178">
                  <c:v>36528.841999999997</c:v>
                </c:pt>
                <c:pt idx="3179">
                  <c:v>36600</c:v>
                </c:pt>
                <c:pt idx="3180">
                  <c:v>36600</c:v>
                </c:pt>
                <c:pt idx="3181">
                  <c:v>36636.815999999999</c:v>
                </c:pt>
                <c:pt idx="3182">
                  <c:v>36643.345999999998</c:v>
                </c:pt>
                <c:pt idx="3183">
                  <c:v>36667.870000000003</c:v>
                </c:pt>
                <c:pt idx="3184">
                  <c:v>36868.03</c:v>
                </c:pt>
                <c:pt idx="3185">
                  <c:v>36885.587</c:v>
                </c:pt>
                <c:pt idx="3186">
                  <c:v>36900</c:v>
                </c:pt>
                <c:pt idx="3187">
                  <c:v>37063.889000000003</c:v>
                </c:pt>
                <c:pt idx="3188">
                  <c:v>37239.856</c:v>
                </c:pt>
                <c:pt idx="3189">
                  <c:v>37253.091999999997</c:v>
                </c:pt>
                <c:pt idx="3190">
                  <c:v>37257.432999999997</c:v>
                </c:pt>
                <c:pt idx="3191">
                  <c:v>37322.273000000001</c:v>
                </c:pt>
                <c:pt idx="3192">
                  <c:v>37365.599999999999</c:v>
                </c:pt>
                <c:pt idx="3193">
                  <c:v>37536.959000000003</c:v>
                </c:pt>
                <c:pt idx="3194">
                  <c:v>37536.959000000003</c:v>
                </c:pt>
                <c:pt idx="3195">
                  <c:v>37541.682999999997</c:v>
                </c:pt>
                <c:pt idx="3196">
                  <c:v>37650</c:v>
                </c:pt>
                <c:pt idx="3197">
                  <c:v>37696.175999999999</c:v>
                </c:pt>
                <c:pt idx="3198">
                  <c:v>37744.720000000001</c:v>
                </c:pt>
                <c:pt idx="3199">
                  <c:v>38000</c:v>
                </c:pt>
                <c:pt idx="3200">
                  <c:v>38023.275000000001</c:v>
                </c:pt>
                <c:pt idx="3201">
                  <c:v>38127.161999999997</c:v>
                </c:pt>
                <c:pt idx="3202">
                  <c:v>38192.114000000001</c:v>
                </c:pt>
                <c:pt idx="3203">
                  <c:v>38192.114000000001</c:v>
                </c:pt>
                <c:pt idx="3204">
                  <c:v>38287.362999999998</c:v>
                </c:pt>
                <c:pt idx="3205">
                  <c:v>38400</c:v>
                </c:pt>
                <c:pt idx="3206">
                  <c:v>38493.982000000004</c:v>
                </c:pt>
                <c:pt idx="3207">
                  <c:v>38543.794999999998</c:v>
                </c:pt>
                <c:pt idx="3208">
                  <c:v>38658.171999999999</c:v>
                </c:pt>
                <c:pt idx="3209">
                  <c:v>38697.449000000001</c:v>
                </c:pt>
                <c:pt idx="3210">
                  <c:v>38756.232000000004</c:v>
                </c:pt>
                <c:pt idx="3211">
                  <c:v>38771.290999999997</c:v>
                </c:pt>
                <c:pt idx="3212">
                  <c:v>38771.290999999997</c:v>
                </c:pt>
                <c:pt idx="3213">
                  <c:v>38797.148000000001</c:v>
                </c:pt>
                <c:pt idx="3214">
                  <c:v>38815.116999999998</c:v>
                </c:pt>
                <c:pt idx="3215">
                  <c:v>38872.377999999997</c:v>
                </c:pt>
                <c:pt idx="3216">
                  <c:v>38950.483</c:v>
                </c:pt>
                <c:pt idx="3217">
                  <c:v>39052.6</c:v>
                </c:pt>
                <c:pt idx="3218">
                  <c:v>39156.434999999998</c:v>
                </c:pt>
                <c:pt idx="3219">
                  <c:v>39190.055</c:v>
                </c:pt>
                <c:pt idx="3220">
                  <c:v>39266.300000000003</c:v>
                </c:pt>
                <c:pt idx="3221">
                  <c:v>39343.631999999998</c:v>
                </c:pt>
                <c:pt idx="3222">
                  <c:v>39456.508999999998</c:v>
                </c:pt>
                <c:pt idx="3223">
                  <c:v>39461.334999999999</c:v>
                </c:pt>
                <c:pt idx="3224">
                  <c:v>39567.722000000002</c:v>
                </c:pt>
                <c:pt idx="3225">
                  <c:v>39571.512999999999</c:v>
                </c:pt>
                <c:pt idx="3226">
                  <c:v>39703.411999999997</c:v>
                </c:pt>
                <c:pt idx="3227">
                  <c:v>39812.796000000002</c:v>
                </c:pt>
                <c:pt idx="3228">
                  <c:v>39812.796000000002</c:v>
                </c:pt>
                <c:pt idx="3229">
                  <c:v>39816.661999999997</c:v>
                </c:pt>
                <c:pt idx="3230">
                  <c:v>40072.595999999998</c:v>
                </c:pt>
                <c:pt idx="3231">
                  <c:v>40098.137999999999</c:v>
                </c:pt>
                <c:pt idx="3232">
                  <c:v>40136.046999999999</c:v>
                </c:pt>
                <c:pt idx="3233">
                  <c:v>40184.720999999998</c:v>
                </c:pt>
                <c:pt idx="3234">
                  <c:v>40274.748</c:v>
                </c:pt>
                <c:pt idx="3235">
                  <c:v>40293.199999999997</c:v>
                </c:pt>
                <c:pt idx="3236">
                  <c:v>40367.692999999999</c:v>
                </c:pt>
                <c:pt idx="3237">
                  <c:v>40400</c:v>
                </c:pt>
                <c:pt idx="3238">
                  <c:v>40566.004000000001</c:v>
                </c:pt>
                <c:pt idx="3239">
                  <c:v>40668.868000000002</c:v>
                </c:pt>
                <c:pt idx="3240">
                  <c:v>40752.337</c:v>
                </c:pt>
                <c:pt idx="3241">
                  <c:v>40950.720999999998</c:v>
                </c:pt>
                <c:pt idx="3242">
                  <c:v>41000</c:v>
                </c:pt>
                <c:pt idx="3243">
                  <c:v>41030.826999999997</c:v>
                </c:pt>
                <c:pt idx="3244">
                  <c:v>41038.19</c:v>
                </c:pt>
                <c:pt idx="3245">
                  <c:v>41149.654999999999</c:v>
                </c:pt>
                <c:pt idx="3246">
                  <c:v>41182.182000000001</c:v>
                </c:pt>
                <c:pt idx="3247">
                  <c:v>41253.339999999997</c:v>
                </c:pt>
                <c:pt idx="3248">
                  <c:v>41292.135000000002</c:v>
                </c:pt>
                <c:pt idx="3249">
                  <c:v>41439.4</c:v>
                </c:pt>
                <c:pt idx="3250">
                  <c:v>41489.425000000003</c:v>
                </c:pt>
                <c:pt idx="3251">
                  <c:v>41573.084999999999</c:v>
                </c:pt>
                <c:pt idx="3252">
                  <c:v>41593.527000000002</c:v>
                </c:pt>
                <c:pt idx="3253">
                  <c:v>41793.567000000003</c:v>
                </c:pt>
                <c:pt idx="3254">
                  <c:v>41827</c:v>
                </c:pt>
                <c:pt idx="3255">
                  <c:v>41929.167999999998</c:v>
                </c:pt>
                <c:pt idx="3256">
                  <c:v>42057.639000000003</c:v>
                </c:pt>
                <c:pt idx="3257">
                  <c:v>42200.504000000001</c:v>
                </c:pt>
                <c:pt idx="3258">
                  <c:v>42235.322</c:v>
                </c:pt>
                <c:pt idx="3259">
                  <c:v>42343.675000000003</c:v>
                </c:pt>
                <c:pt idx="3260">
                  <c:v>42343.675000000003</c:v>
                </c:pt>
                <c:pt idx="3261">
                  <c:v>42343.675000000003</c:v>
                </c:pt>
                <c:pt idx="3262">
                  <c:v>42357.453000000001</c:v>
                </c:pt>
                <c:pt idx="3263">
                  <c:v>42369.9</c:v>
                </c:pt>
                <c:pt idx="3264">
                  <c:v>42373.442000000003</c:v>
                </c:pt>
                <c:pt idx="3265">
                  <c:v>42477.326000000001</c:v>
                </c:pt>
                <c:pt idx="3266">
                  <c:v>42522.79</c:v>
                </c:pt>
                <c:pt idx="3267">
                  <c:v>42586.544000000002</c:v>
                </c:pt>
                <c:pt idx="3268">
                  <c:v>42618.434000000001</c:v>
                </c:pt>
                <c:pt idx="3269">
                  <c:v>42698.894</c:v>
                </c:pt>
                <c:pt idx="3270">
                  <c:v>42706.877</c:v>
                </c:pt>
                <c:pt idx="3271">
                  <c:v>42724.271999999997</c:v>
                </c:pt>
                <c:pt idx="3272">
                  <c:v>42792.677000000003</c:v>
                </c:pt>
                <c:pt idx="3273">
                  <c:v>42933.792999999998</c:v>
                </c:pt>
                <c:pt idx="3274">
                  <c:v>43346.93</c:v>
                </c:pt>
                <c:pt idx="3275">
                  <c:v>43347.241999999998</c:v>
                </c:pt>
                <c:pt idx="3276">
                  <c:v>43504.639999999999</c:v>
                </c:pt>
                <c:pt idx="3277">
                  <c:v>43625.921999999999</c:v>
                </c:pt>
                <c:pt idx="3278">
                  <c:v>43711.404000000002</c:v>
                </c:pt>
                <c:pt idx="3279">
                  <c:v>43806.889000000003</c:v>
                </c:pt>
                <c:pt idx="3280">
                  <c:v>43823.091</c:v>
                </c:pt>
                <c:pt idx="3281">
                  <c:v>43906.114000000001</c:v>
                </c:pt>
                <c:pt idx="3282">
                  <c:v>44100</c:v>
                </c:pt>
                <c:pt idx="3283">
                  <c:v>44140.955999999998</c:v>
                </c:pt>
                <c:pt idx="3284">
                  <c:v>44148.781000000003</c:v>
                </c:pt>
                <c:pt idx="3285">
                  <c:v>44149.837</c:v>
                </c:pt>
                <c:pt idx="3286">
                  <c:v>44287.413999999997</c:v>
                </c:pt>
                <c:pt idx="3287">
                  <c:v>44300</c:v>
                </c:pt>
                <c:pt idx="3288">
                  <c:v>44590.96</c:v>
                </c:pt>
                <c:pt idx="3289">
                  <c:v>44631.572</c:v>
                </c:pt>
                <c:pt idx="3290">
                  <c:v>44715.370999999999</c:v>
                </c:pt>
                <c:pt idx="3291">
                  <c:v>44735.548000000003</c:v>
                </c:pt>
                <c:pt idx="3292">
                  <c:v>44787.599000000002</c:v>
                </c:pt>
                <c:pt idx="3293">
                  <c:v>44808.372000000003</c:v>
                </c:pt>
                <c:pt idx="3294">
                  <c:v>44882.127999999997</c:v>
                </c:pt>
                <c:pt idx="3295">
                  <c:v>44888.995999999999</c:v>
                </c:pt>
                <c:pt idx="3296">
                  <c:v>45000.874000000003</c:v>
                </c:pt>
                <c:pt idx="3297">
                  <c:v>45012.17</c:v>
                </c:pt>
                <c:pt idx="3298">
                  <c:v>45056.94</c:v>
                </c:pt>
                <c:pt idx="3299">
                  <c:v>45181.732000000004</c:v>
                </c:pt>
                <c:pt idx="3300">
                  <c:v>45255.243000000002</c:v>
                </c:pt>
                <c:pt idx="3301">
                  <c:v>45264.608</c:v>
                </c:pt>
                <c:pt idx="3302">
                  <c:v>45276.911999999997</c:v>
                </c:pt>
                <c:pt idx="3303">
                  <c:v>45500.555999999997</c:v>
                </c:pt>
                <c:pt idx="3304">
                  <c:v>45523.072999999997</c:v>
                </c:pt>
                <c:pt idx="3305">
                  <c:v>45607.673000000003</c:v>
                </c:pt>
                <c:pt idx="3306">
                  <c:v>45623.127999999997</c:v>
                </c:pt>
                <c:pt idx="3307">
                  <c:v>45625.985999999997</c:v>
                </c:pt>
                <c:pt idx="3308">
                  <c:v>45703.745000000003</c:v>
                </c:pt>
                <c:pt idx="3309">
                  <c:v>45776.832000000002</c:v>
                </c:pt>
                <c:pt idx="3310">
                  <c:v>45820.94</c:v>
                </c:pt>
                <c:pt idx="3311">
                  <c:v>45856.565000000002</c:v>
                </c:pt>
                <c:pt idx="3312">
                  <c:v>45865.714999999997</c:v>
                </c:pt>
                <c:pt idx="3313">
                  <c:v>45929.972999999998</c:v>
                </c:pt>
                <c:pt idx="3314">
                  <c:v>45969.178999999996</c:v>
                </c:pt>
                <c:pt idx="3315">
                  <c:v>46126.012000000002</c:v>
                </c:pt>
                <c:pt idx="3316">
                  <c:v>46150.692000000003</c:v>
                </c:pt>
                <c:pt idx="3317">
                  <c:v>46159.364999999998</c:v>
                </c:pt>
                <c:pt idx="3318">
                  <c:v>46257.845000000001</c:v>
                </c:pt>
                <c:pt idx="3319">
                  <c:v>46269.171000000002</c:v>
                </c:pt>
                <c:pt idx="3320">
                  <c:v>46309.760000000002</c:v>
                </c:pt>
                <c:pt idx="3321">
                  <c:v>46400</c:v>
                </c:pt>
                <c:pt idx="3322">
                  <c:v>46501.438000000002</c:v>
                </c:pt>
                <c:pt idx="3323">
                  <c:v>46530.737999999998</c:v>
                </c:pt>
                <c:pt idx="3324">
                  <c:v>46637.947</c:v>
                </c:pt>
                <c:pt idx="3325">
                  <c:v>46700</c:v>
                </c:pt>
                <c:pt idx="3326">
                  <c:v>46700</c:v>
                </c:pt>
                <c:pt idx="3327">
                  <c:v>46735.231</c:v>
                </c:pt>
                <c:pt idx="3328">
                  <c:v>46806.311999999998</c:v>
                </c:pt>
                <c:pt idx="3329">
                  <c:v>46807.023999999998</c:v>
                </c:pt>
                <c:pt idx="3330">
                  <c:v>46955.955999999998</c:v>
                </c:pt>
                <c:pt idx="3331">
                  <c:v>46975.610999999997</c:v>
                </c:pt>
                <c:pt idx="3332">
                  <c:v>47001.027000000002</c:v>
                </c:pt>
                <c:pt idx="3333">
                  <c:v>47008.303</c:v>
                </c:pt>
                <c:pt idx="3334">
                  <c:v>47115.211000000003</c:v>
                </c:pt>
                <c:pt idx="3335">
                  <c:v>47300</c:v>
                </c:pt>
                <c:pt idx="3336">
                  <c:v>47300</c:v>
                </c:pt>
                <c:pt idx="3337">
                  <c:v>47308.366999999998</c:v>
                </c:pt>
                <c:pt idx="3338">
                  <c:v>47325.559000000001</c:v>
                </c:pt>
                <c:pt idx="3339">
                  <c:v>47356.220999999998</c:v>
                </c:pt>
                <c:pt idx="3340">
                  <c:v>47541</c:v>
                </c:pt>
                <c:pt idx="3341">
                  <c:v>47570.368000000002</c:v>
                </c:pt>
                <c:pt idx="3342">
                  <c:v>47666.629000000001</c:v>
                </c:pt>
                <c:pt idx="3343">
                  <c:v>47676.582000000002</c:v>
                </c:pt>
                <c:pt idx="3344">
                  <c:v>47715.415999999997</c:v>
                </c:pt>
                <c:pt idx="3345">
                  <c:v>47968.404999999999</c:v>
                </c:pt>
                <c:pt idx="3346">
                  <c:v>47998.368000000002</c:v>
                </c:pt>
                <c:pt idx="3347">
                  <c:v>48057.347999999998</c:v>
                </c:pt>
                <c:pt idx="3348">
                  <c:v>48100</c:v>
                </c:pt>
                <c:pt idx="3349">
                  <c:v>48197.993000000002</c:v>
                </c:pt>
                <c:pt idx="3350">
                  <c:v>48200.832000000002</c:v>
                </c:pt>
                <c:pt idx="3351">
                  <c:v>48299.760999999999</c:v>
                </c:pt>
                <c:pt idx="3352">
                  <c:v>48383.78</c:v>
                </c:pt>
                <c:pt idx="3353">
                  <c:v>48452.055999999997</c:v>
                </c:pt>
                <c:pt idx="3354">
                  <c:v>48535.067000000003</c:v>
                </c:pt>
                <c:pt idx="3355">
                  <c:v>48635.921999999999</c:v>
                </c:pt>
                <c:pt idx="3356">
                  <c:v>48635.995999999999</c:v>
                </c:pt>
                <c:pt idx="3357">
                  <c:v>48693.523000000001</c:v>
                </c:pt>
                <c:pt idx="3358">
                  <c:v>48800</c:v>
                </c:pt>
                <c:pt idx="3359">
                  <c:v>48884.821000000004</c:v>
                </c:pt>
                <c:pt idx="3360">
                  <c:v>49001.296999999999</c:v>
                </c:pt>
                <c:pt idx="3361">
                  <c:v>49138.076000000001</c:v>
                </c:pt>
                <c:pt idx="3362">
                  <c:v>49176.214999999997</c:v>
                </c:pt>
                <c:pt idx="3363">
                  <c:v>49273.504999999997</c:v>
                </c:pt>
                <c:pt idx="3364">
                  <c:v>49354.205000000002</c:v>
                </c:pt>
                <c:pt idx="3365">
                  <c:v>49566.870999999999</c:v>
                </c:pt>
                <c:pt idx="3366">
                  <c:v>49654.9</c:v>
                </c:pt>
                <c:pt idx="3367">
                  <c:v>50191.633999999998</c:v>
                </c:pt>
                <c:pt idx="3368">
                  <c:v>50263.256999999998</c:v>
                </c:pt>
                <c:pt idx="3369">
                  <c:v>50301.521000000001</c:v>
                </c:pt>
                <c:pt idx="3370">
                  <c:v>50313.313999999998</c:v>
                </c:pt>
                <c:pt idx="3371">
                  <c:v>50328.194000000003</c:v>
                </c:pt>
                <c:pt idx="3372">
                  <c:v>50353.764000000003</c:v>
                </c:pt>
                <c:pt idx="3373">
                  <c:v>50401.464</c:v>
                </c:pt>
                <c:pt idx="3374">
                  <c:v>50418.803</c:v>
                </c:pt>
                <c:pt idx="3375">
                  <c:v>50471.32</c:v>
                </c:pt>
                <c:pt idx="3376">
                  <c:v>50603.98</c:v>
                </c:pt>
                <c:pt idx="3377">
                  <c:v>50608.544999999998</c:v>
                </c:pt>
                <c:pt idx="3378">
                  <c:v>50731.542000000001</c:v>
                </c:pt>
                <c:pt idx="3379">
                  <c:v>50835.03</c:v>
                </c:pt>
                <c:pt idx="3380">
                  <c:v>50915.214</c:v>
                </c:pt>
                <c:pt idx="3381">
                  <c:v>50920.947999999997</c:v>
                </c:pt>
                <c:pt idx="3382">
                  <c:v>51071.133000000002</c:v>
                </c:pt>
                <c:pt idx="3383">
                  <c:v>51083.764999999999</c:v>
                </c:pt>
                <c:pt idx="3384">
                  <c:v>51208.01</c:v>
                </c:pt>
                <c:pt idx="3385">
                  <c:v>51209.972999999998</c:v>
                </c:pt>
                <c:pt idx="3386">
                  <c:v>51270.453999999998</c:v>
                </c:pt>
                <c:pt idx="3387">
                  <c:v>51324.421999999999</c:v>
                </c:pt>
                <c:pt idx="3388">
                  <c:v>51504.069000000003</c:v>
                </c:pt>
                <c:pt idx="3389">
                  <c:v>51588.22</c:v>
                </c:pt>
                <c:pt idx="3390">
                  <c:v>51636.016000000003</c:v>
                </c:pt>
                <c:pt idx="3391">
                  <c:v>51651.43</c:v>
                </c:pt>
                <c:pt idx="3392">
                  <c:v>51889.947999999997</c:v>
                </c:pt>
                <c:pt idx="3393">
                  <c:v>51956.98</c:v>
                </c:pt>
                <c:pt idx="3394">
                  <c:v>51990.286</c:v>
                </c:pt>
                <c:pt idx="3395">
                  <c:v>52100.855000000003</c:v>
                </c:pt>
                <c:pt idx="3396">
                  <c:v>52163.317000000003</c:v>
                </c:pt>
                <c:pt idx="3397">
                  <c:v>52165.546000000002</c:v>
                </c:pt>
                <c:pt idx="3398">
                  <c:v>52245.055</c:v>
                </c:pt>
                <c:pt idx="3399">
                  <c:v>52264.925999999999</c:v>
                </c:pt>
                <c:pt idx="3400">
                  <c:v>52282.182000000001</c:v>
                </c:pt>
                <c:pt idx="3401">
                  <c:v>52360.285000000003</c:v>
                </c:pt>
                <c:pt idx="3402">
                  <c:v>52387.997000000003</c:v>
                </c:pt>
                <c:pt idx="3403">
                  <c:v>52491.137000000002</c:v>
                </c:pt>
                <c:pt idx="3404">
                  <c:v>52572.495999999999</c:v>
                </c:pt>
                <c:pt idx="3405">
                  <c:v>52925.608999999997</c:v>
                </c:pt>
                <c:pt idx="3406">
                  <c:v>53200.012000000002</c:v>
                </c:pt>
                <c:pt idx="3407">
                  <c:v>53269.01</c:v>
                </c:pt>
                <c:pt idx="3408">
                  <c:v>53270.258999999998</c:v>
                </c:pt>
                <c:pt idx="3409">
                  <c:v>53300</c:v>
                </c:pt>
                <c:pt idx="3410">
                  <c:v>53319.508999999998</c:v>
                </c:pt>
                <c:pt idx="3411">
                  <c:v>53350.241999999998</c:v>
                </c:pt>
                <c:pt idx="3412">
                  <c:v>53492.684999999998</c:v>
                </c:pt>
                <c:pt idx="3413">
                  <c:v>53500</c:v>
                </c:pt>
                <c:pt idx="3414">
                  <c:v>53618.383999999998</c:v>
                </c:pt>
                <c:pt idx="3415">
                  <c:v>53656.813000000002</c:v>
                </c:pt>
                <c:pt idx="3416">
                  <c:v>53668.525000000001</c:v>
                </c:pt>
                <c:pt idx="3417">
                  <c:v>53856.262999999999</c:v>
                </c:pt>
                <c:pt idx="3418">
                  <c:v>53952.275999999998</c:v>
                </c:pt>
                <c:pt idx="3419">
                  <c:v>53953.402999999998</c:v>
                </c:pt>
                <c:pt idx="3420">
                  <c:v>54125.425999999999</c:v>
                </c:pt>
                <c:pt idx="3421">
                  <c:v>54195.633000000002</c:v>
                </c:pt>
                <c:pt idx="3422">
                  <c:v>54200</c:v>
                </c:pt>
                <c:pt idx="3423">
                  <c:v>54412.921000000002</c:v>
                </c:pt>
                <c:pt idx="3424">
                  <c:v>54600</c:v>
                </c:pt>
                <c:pt idx="3425">
                  <c:v>54817.936999999998</c:v>
                </c:pt>
                <c:pt idx="3426">
                  <c:v>55000</c:v>
                </c:pt>
                <c:pt idx="3427">
                  <c:v>55001.343000000001</c:v>
                </c:pt>
                <c:pt idx="3428">
                  <c:v>55014.841999999997</c:v>
                </c:pt>
                <c:pt idx="3429">
                  <c:v>55034.302000000003</c:v>
                </c:pt>
                <c:pt idx="3430">
                  <c:v>55072.453999999998</c:v>
                </c:pt>
                <c:pt idx="3431">
                  <c:v>55149.434999999998</c:v>
                </c:pt>
                <c:pt idx="3432">
                  <c:v>55173.235000000001</c:v>
                </c:pt>
                <c:pt idx="3433">
                  <c:v>55219.394999999997</c:v>
                </c:pt>
                <c:pt idx="3434">
                  <c:v>55343.773999999998</c:v>
                </c:pt>
                <c:pt idx="3435">
                  <c:v>55370.362000000001</c:v>
                </c:pt>
                <c:pt idx="3436">
                  <c:v>55416.608999999997</c:v>
                </c:pt>
                <c:pt idx="3437">
                  <c:v>55597.042000000001</c:v>
                </c:pt>
                <c:pt idx="3438">
                  <c:v>55720.716</c:v>
                </c:pt>
                <c:pt idx="3439">
                  <c:v>55768.055999999997</c:v>
                </c:pt>
                <c:pt idx="3440">
                  <c:v>55807.519999999997</c:v>
                </c:pt>
                <c:pt idx="3441">
                  <c:v>56001.697999999997</c:v>
                </c:pt>
                <c:pt idx="3442">
                  <c:v>56100</c:v>
                </c:pt>
                <c:pt idx="3443">
                  <c:v>56306.972999999998</c:v>
                </c:pt>
                <c:pt idx="3444">
                  <c:v>56435.493000000002</c:v>
                </c:pt>
                <c:pt idx="3445">
                  <c:v>56448.821000000004</c:v>
                </c:pt>
                <c:pt idx="3446">
                  <c:v>56456.430999999997</c:v>
                </c:pt>
                <c:pt idx="3447">
                  <c:v>56702.06</c:v>
                </c:pt>
                <c:pt idx="3448">
                  <c:v>56897.214999999997</c:v>
                </c:pt>
                <c:pt idx="3449">
                  <c:v>56917.896999999997</c:v>
                </c:pt>
                <c:pt idx="3450">
                  <c:v>57006.879999999997</c:v>
                </c:pt>
                <c:pt idx="3451">
                  <c:v>57153.533000000003</c:v>
                </c:pt>
                <c:pt idx="3452">
                  <c:v>57231.523999999998</c:v>
                </c:pt>
                <c:pt idx="3453">
                  <c:v>57487.711000000003</c:v>
                </c:pt>
                <c:pt idx="3454">
                  <c:v>58011.072999999997</c:v>
                </c:pt>
                <c:pt idx="3455">
                  <c:v>58103.928999999996</c:v>
                </c:pt>
                <c:pt idx="3456">
                  <c:v>58136.909</c:v>
                </c:pt>
                <c:pt idx="3457">
                  <c:v>58307.945</c:v>
                </c:pt>
                <c:pt idx="3458">
                  <c:v>58326.665999999997</c:v>
                </c:pt>
                <c:pt idx="3459">
                  <c:v>58353.55</c:v>
                </c:pt>
                <c:pt idx="3460">
                  <c:v>58476.775999999998</c:v>
                </c:pt>
                <c:pt idx="3461">
                  <c:v>58539.855000000003</c:v>
                </c:pt>
                <c:pt idx="3462">
                  <c:v>58813.46</c:v>
                </c:pt>
                <c:pt idx="3463">
                  <c:v>59006.720999999998</c:v>
                </c:pt>
                <c:pt idx="3464">
                  <c:v>59267.896999999997</c:v>
                </c:pt>
                <c:pt idx="3465">
                  <c:v>59400</c:v>
                </c:pt>
                <c:pt idx="3466">
                  <c:v>59502.303</c:v>
                </c:pt>
                <c:pt idx="3467">
                  <c:v>59568.845000000001</c:v>
                </c:pt>
                <c:pt idx="3468">
                  <c:v>59800</c:v>
                </c:pt>
                <c:pt idx="3469">
                  <c:v>60000.942000000003</c:v>
                </c:pt>
                <c:pt idx="3470">
                  <c:v>60012.71</c:v>
                </c:pt>
                <c:pt idx="3471">
                  <c:v>60050.171000000002</c:v>
                </c:pt>
                <c:pt idx="3472">
                  <c:v>60050.171000000002</c:v>
                </c:pt>
                <c:pt idx="3473">
                  <c:v>60069.14</c:v>
                </c:pt>
                <c:pt idx="3474">
                  <c:v>60217</c:v>
                </c:pt>
                <c:pt idx="3475">
                  <c:v>60249</c:v>
                </c:pt>
                <c:pt idx="3476">
                  <c:v>60341.38</c:v>
                </c:pt>
                <c:pt idx="3477">
                  <c:v>61407.328000000001</c:v>
                </c:pt>
                <c:pt idx="3478">
                  <c:v>61423.65</c:v>
                </c:pt>
                <c:pt idx="3479">
                  <c:v>61468.959999999999</c:v>
                </c:pt>
                <c:pt idx="3480">
                  <c:v>61573.391000000003</c:v>
                </c:pt>
                <c:pt idx="3481">
                  <c:v>61739.919000000002</c:v>
                </c:pt>
                <c:pt idx="3482">
                  <c:v>61793.915000000001</c:v>
                </c:pt>
                <c:pt idx="3483">
                  <c:v>61800</c:v>
                </c:pt>
                <c:pt idx="3484">
                  <c:v>61807.667000000001</c:v>
                </c:pt>
                <c:pt idx="3485">
                  <c:v>61830.669000000002</c:v>
                </c:pt>
                <c:pt idx="3486">
                  <c:v>62000.082000000002</c:v>
                </c:pt>
                <c:pt idx="3487">
                  <c:v>62310.175000000003</c:v>
                </c:pt>
                <c:pt idx="3488">
                  <c:v>62519.23</c:v>
                </c:pt>
                <c:pt idx="3489">
                  <c:v>62624.961000000003</c:v>
                </c:pt>
                <c:pt idx="3490">
                  <c:v>62749.203000000001</c:v>
                </c:pt>
                <c:pt idx="3491">
                  <c:v>62804.648000000001</c:v>
                </c:pt>
                <c:pt idx="3492">
                  <c:v>63074.95</c:v>
                </c:pt>
                <c:pt idx="3493">
                  <c:v>63313.048000000003</c:v>
                </c:pt>
                <c:pt idx="3494">
                  <c:v>63930.411</c:v>
                </c:pt>
                <c:pt idx="3495">
                  <c:v>64364.921000000002</c:v>
                </c:pt>
                <c:pt idx="3496">
                  <c:v>64518.154999999999</c:v>
                </c:pt>
                <c:pt idx="3497">
                  <c:v>65135.190999999999</c:v>
                </c:pt>
                <c:pt idx="3498">
                  <c:v>65234.139000000003</c:v>
                </c:pt>
                <c:pt idx="3499">
                  <c:v>65389.56</c:v>
                </c:pt>
                <c:pt idx="3500">
                  <c:v>65457.688000000002</c:v>
                </c:pt>
                <c:pt idx="3501">
                  <c:v>65459.099000000002</c:v>
                </c:pt>
                <c:pt idx="3502">
                  <c:v>65603.360000000001</c:v>
                </c:pt>
                <c:pt idx="3503">
                  <c:v>65771.527000000002</c:v>
                </c:pt>
                <c:pt idx="3504">
                  <c:v>65832.202999999994</c:v>
                </c:pt>
                <c:pt idx="3505">
                  <c:v>65871.240000000005</c:v>
                </c:pt>
                <c:pt idx="3506">
                  <c:v>65871.240000000005</c:v>
                </c:pt>
                <c:pt idx="3507">
                  <c:v>65900</c:v>
                </c:pt>
                <c:pt idx="3508">
                  <c:v>65900</c:v>
                </c:pt>
                <c:pt idx="3509">
                  <c:v>66021.565000000002</c:v>
                </c:pt>
                <c:pt idx="3510">
                  <c:v>66317.422999999995</c:v>
                </c:pt>
                <c:pt idx="3511">
                  <c:v>66336.103000000003</c:v>
                </c:pt>
                <c:pt idx="3512">
                  <c:v>66683.134999999995</c:v>
                </c:pt>
                <c:pt idx="3513">
                  <c:v>66700</c:v>
                </c:pt>
                <c:pt idx="3514">
                  <c:v>67125.34</c:v>
                </c:pt>
                <c:pt idx="3515">
                  <c:v>67340.145999999993</c:v>
                </c:pt>
                <c:pt idx="3516">
                  <c:v>67458.785000000003</c:v>
                </c:pt>
                <c:pt idx="3517">
                  <c:v>67568</c:v>
                </c:pt>
                <c:pt idx="3518">
                  <c:v>67900</c:v>
                </c:pt>
                <c:pt idx="3519">
                  <c:v>67900</c:v>
                </c:pt>
                <c:pt idx="3520">
                  <c:v>68413.606</c:v>
                </c:pt>
                <c:pt idx="3521">
                  <c:v>68488.328999999998</c:v>
                </c:pt>
                <c:pt idx="3522">
                  <c:v>68571.803</c:v>
                </c:pt>
                <c:pt idx="3523">
                  <c:v>68636.982999999993</c:v>
                </c:pt>
                <c:pt idx="3524">
                  <c:v>68706.164999999994</c:v>
                </c:pt>
                <c:pt idx="3525">
                  <c:v>68845.13</c:v>
                </c:pt>
                <c:pt idx="3526">
                  <c:v>69025.853000000003</c:v>
                </c:pt>
                <c:pt idx="3527">
                  <c:v>69049.418000000005</c:v>
                </c:pt>
                <c:pt idx="3528">
                  <c:v>69288.182000000001</c:v>
                </c:pt>
                <c:pt idx="3529">
                  <c:v>69413.017000000007</c:v>
                </c:pt>
                <c:pt idx="3530">
                  <c:v>69470.202000000005</c:v>
                </c:pt>
                <c:pt idx="3531">
                  <c:v>70150.342999999993</c:v>
                </c:pt>
                <c:pt idx="3532">
                  <c:v>70422.785999999993</c:v>
                </c:pt>
                <c:pt idx="3533">
                  <c:v>71204.016000000003</c:v>
                </c:pt>
                <c:pt idx="3534">
                  <c:v>71244.774000000005</c:v>
                </c:pt>
                <c:pt idx="3535">
                  <c:v>71366.732999999993</c:v>
                </c:pt>
                <c:pt idx="3536">
                  <c:v>71800</c:v>
                </c:pt>
                <c:pt idx="3537">
                  <c:v>72632.573000000004</c:v>
                </c:pt>
                <c:pt idx="3538">
                  <c:v>72656.464000000007</c:v>
                </c:pt>
                <c:pt idx="3539">
                  <c:v>73005.001999999993</c:v>
                </c:pt>
                <c:pt idx="3540">
                  <c:v>73371.986999999994</c:v>
                </c:pt>
                <c:pt idx="3541">
                  <c:v>73548.684999999998</c:v>
                </c:pt>
                <c:pt idx="3542">
                  <c:v>73760.630999999994</c:v>
                </c:pt>
                <c:pt idx="3543">
                  <c:v>74006.080000000002</c:v>
                </c:pt>
                <c:pt idx="3544">
                  <c:v>74067.179000000004</c:v>
                </c:pt>
                <c:pt idx="3545">
                  <c:v>74120</c:v>
                </c:pt>
                <c:pt idx="3546">
                  <c:v>74497.270999999993</c:v>
                </c:pt>
                <c:pt idx="3547">
                  <c:v>74712.884999999995</c:v>
                </c:pt>
                <c:pt idx="3548">
                  <c:v>74769.345000000001</c:v>
                </c:pt>
                <c:pt idx="3549">
                  <c:v>75008.259999999995</c:v>
                </c:pt>
                <c:pt idx="3550">
                  <c:v>75019.34</c:v>
                </c:pt>
                <c:pt idx="3551">
                  <c:v>75213.376999999993</c:v>
                </c:pt>
                <c:pt idx="3552">
                  <c:v>75241.322</c:v>
                </c:pt>
                <c:pt idx="3553">
                  <c:v>75300</c:v>
                </c:pt>
                <c:pt idx="3554">
                  <c:v>75502.245999999999</c:v>
                </c:pt>
                <c:pt idx="3555">
                  <c:v>75724.074999999997</c:v>
                </c:pt>
                <c:pt idx="3556">
                  <c:v>76028.096999999994</c:v>
                </c:pt>
                <c:pt idx="3557">
                  <c:v>76088.876999999993</c:v>
                </c:pt>
                <c:pt idx="3558">
                  <c:v>76107.475999999995</c:v>
                </c:pt>
                <c:pt idx="3559">
                  <c:v>76115.031000000003</c:v>
                </c:pt>
                <c:pt idx="3560">
                  <c:v>76203.320000000007</c:v>
                </c:pt>
                <c:pt idx="3561">
                  <c:v>76491.683000000005</c:v>
                </c:pt>
                <c:pt idx="3562">
                  <c:v>76694.016000000003</c:v>
                </c:pt>
                <c:pt idx="3563">
                  <c:v>76700</c:v>
                </c:pt>
                <c:pt idx="3564">
                  <c:v>76801.373999999996</c:v>
                </c:pt>
                <c:pt idx="3565">
                  <c:v>76823.600000000006</c:v>
                </c:pt>
                <c:pt idx="3566">
                  <c:v>76975.168999999994</c:v>
                </c:pt>
                <c:pt idx="3567">
                  <c:v>77001.350999999995</c:v>
                </c:pt>
                <c:pt idx="3568">
                  <c:v>77121.452000000005</c:v>
                </c:pt>
                <c:pt idx="3569">
                  <c:v>77334.373999999996</c:v>
                </c:pt>
                <c:pt idx="3570">
                  <c:v>77692.062000000005</c:v>
                </c:pt>
                <c:pt idx="3571">
                  <c:v>77763.837</c:v>
                </c:pt>
                <c:pt idx="3572">
                  <c:v>77946.274000000005</c:v>
                </c:pt>
                <c:pt idx="3573">
                  <c:v>77997.349000000002</c:v>
                </c:pt>
                <c:pt idx="3574">
                  <c:v>78038.275999999998</c:v>
                </c:pt>
                <c:pt idx="3575">
                  <c:v>78360</c:v>
                </c:pt>
                <c:pt idx="3576">
                  <c:v>78500</c:v>
                </c:pt>
                <c:pt idx="3577">
                  <c:v>78530.303</c:v>
                </c:pt>
                <c:pt idx="3578">
                  <c:v>78530.303</c:v>
                </c:pt>
                <c:pt idx="3579">
                  <c:v>78574.831000000006</c:v>
                </c:pt>
                <c:pt idx="3580">
                  <c:v>79175.854000000007</c:v>
                </c:pt>
                <c:pt idx="3581">
                  <c:v>79218.017999999996</c:v>
                </c:pt>
                <c:pt idx="3582">
                  <c:v>79225.854000000007</c:v>
                </c:pt>
                <c:pt idx="3583">
                  <c:v>79443.252999999997</c:v>
                </c:pt>
                <c:pt idx="3584">
                  <c:v>79444.418999999994</c:v>
                </c:pt>
                <c:pt idx="3585">
                  <c:v>79460.115999999995</c:v>
                </c:pt>
                <c:pt idx="3586">
                  <c:v>79471.845000000001</c:v>
                </c:pt>
                <c:pt idx="3587">
                  <c:v>79547.205000000002</c:v>
                </c:pt>
                <c:pt idx="3588">
                  <c:v>79556.400999999998</c:v>
                </c:pt>
                <c:pt idx="3589">
                  <c:v>79900</c:v>
                </c:pt>
                <c:pt idx="3590">
                  <c:v>80011.740000000005</c:v>
                </c:pt>
                <c:pt idx="3591">
                  <c:v>80011.740000000005</c:v>
                </c:pt>
                <c:pt idx="3592">
                  <c:v>80249.062000000005</c:v>
                </c:pt>
                <c:pt idx="3593">
                  <c:v>80292.856</c:v>
                </c:pt>
                <c:pt idx="3594">
                  <c:v>80805.111999999994</c:v>
                </c:pt>
                <c:pt idx="3595">
                  <c:v>81700</c:v>
                </c:pt>
                <c:pt idx="3596">
                  <c:v>81749.884000000005</c:v>
                </c:pt>
                <c:pt idx="3597">
                  <c:v>82001.186000000002</c:v>
                </c:pt>
                <c:pt idx="3598">
                  <c:v>82149.59</c:v>
                </c:pt>
                <c:pt idx="3599">
                  <c:v>82299.717000000004</c:v>
                </c:pt>
                <c:pt idx="3600">
                  <c:v>82528.645999999993</c:v>
                </c:pt>
                <c:pt idx="3601">
                  <c:v>82800</c:v>
                </c:pt>
                <c:pt idx="3602">
                  <c:v>82800</c:v>
                </c:pt>
                <c:pt idx="3603">
                  <c:v>82831.698000000004</c:v>
                </c:pt>
                <c:pt idx="3604">
                  <c:v>82922.376000000004</c:v>
                </c:pt>
                <c:pt idx="3605">
                  <c:v>83025.092999999993</c:v>
                </c:pt>
                <c:pt idx="3606">
                  <c:v>83151.472999999998</c:v>
                </c:pt>
                <c:pt idx="3607">
                  <c:v>83243.478000000003</c:v>
                </c:pt>
                <c:pt idx="3608">
                  <c:v>83500</c:v>
                </c:pt>
                <c:pt idx="3609">
                  <c:v>83740.649999999994</c:v>
                </c:pt>
                <c:pt idx="3610">
                  <c:v>84031.111999999994</c:v>
                </c:pt>
                <c:pt idx="3611">
                  <c:v>84222.437999999995</c:v>
                </c:pt>
                <c:pt idx="3612">
                  <c:v>84670.865999999995</c:v>
                </c:pt>
                <c:pt idx="3613">
                  <c:v>84713.131999999998</c:v>
                </c:pt>
                <c:pt idx="3614">
                  <c:v>84805.005000000005</c:v>
                </c:pt>
                <c:pt idx="3615">
                  <c:v>85014.967999999993</c:v>
                </c:pt>
                <c:pt idx="3616">
                  <c:v>85069.695999999996</c:v>
                </c:pt>
                <c:pt idx="3617">
                  <c:v>85395.020999999993</c:v>
                </c:pt>
                <c:pt idx="3618">
                  <c:v>85512.914999999994</c:v>
                </c:pt>
                <c:pt idx="3619">
                  <c:v>85646.235000000001</c:v>
                </c:pt>
                <c:pt idx="3620">
                  <c:v>85648.585000000006</c:v>
                </c:pt>
                <c:pt idx="3621">
                  <c:v>85762.021999999997</c:v>
                </c:pt>
                <c:pt idx="3622">
                  <c:v>86546.824999999997</c:v>
                </c:pt>
                <c:pt idx="3623">
                  <c:v>86600</c:v>
                </c:pt>
                <c:pt idx="3624">
                  <c:v>86631.31</c:v>
                </c:pt>
                <c:pt idx="3625">
                  <c:v>86757.447</c:v>
                </c:pt>
                <c:pt idx="3626">
                  <c:v>86978.84</c:v>
                </c:pt>
                <c:pt idx="3627">
                  <c:v>87559.437999999995</c:v>
                </c:pt>
                <c:pt idx="3628">
                  <c:v>87620.724000000002</c:v>
                </c:pt>
                <c:pt idx="3629">
                  <c:v>87775.46</c:v>
                </c:pt>
                <c:pt idx="3630">
                  <c:v>88001.285999999993</c:v>
                </c:pt>
                <c:pt idx="3631">
                  <c:v>88166.115000000005</c:v>
                </c:pt>
                <c:pt idx="3632">
                  <c:v>88495.847999999998</c:v>
                </c:pt>
                <c:pt idx="3633">
                  <c:v>89214.072</c:v>
                </c:pt>
                <c:pt idx="3634">
                  <c:v>89692.572</c:v>
                </c:pt>
                <c:pt idx="3635">
                  <c:v>89732.962</c:v>
                </c:pt>
                <c:pt idx="3636">
                  <c:v>89746.957999999999</c:v>
                </c:pt>
                <c:pt idx="3637">
                  <c:v>90397.307000000001</c:v>
                </c:pt>
                <c:pt idx="3638">
                  <c:v>90736.214999999997</c:v>
                </c:pt>
                <c:pt idx="3639">
                  <c:v>90900</c:v>
                </c:pt>
                <c:pt idx="3640">
                  <c:v>91518.351999999999</c:v>
                </c:pt>
                <c:pt idx="3641">
                  <c:v>91519.448000000004</c:v>
                </c:pt>
                <c:pt idx="3642">
                  <c:v>91704.21</c:v>
                </c:pt>
                <c:pt idx="3643">
                  <c:v>92012.642999999996</c:v>
                </c:pt>
                <c:pt idx="3644">
                  <c:v>92536.138000000006</c:v>
                </c:pt>
                <c:pt idx="3645">
                  <c:v>93506.21</c:v>
                </c:pt>
                <c:pt idx="3646">
                  <c:v>93952.327000000005</c:v>
                </c:pt>
                <c:pt idx="3647">
                  <c:v>94324.072</c:v>
                </c:pt>
                <c:pt idx="3648">
                  <c:v>94324.072</c:v>
                </c:pt>
                <c:pt idx="3649">
                  <c:v>94852.971000000005</c:v>
                </c:pt>
                <c:pt idx="3650">
                  <c:v>95014.03</c:v>
                </c:pt>
                <c:pt idx="3651">
                  <c:v>96248.145000000004</c:v>
                </c:pt>
                <c:pt idx="3652">
                  <c:v>96300</c:v>
                </c:pt>
                <c:pt idx="3653">
                  <c:v>96308.9</c:v>
                </c:pt>
                <c:pt idx="3654">
                  <c:v>96447.667000000001</c:v>
                </c:pt>
                <c:pt idx="3655">
                  <c:v>96936.4</c:v>
                </c:pt>
                <c:pt idx="3656">
                  <c:v>96945.72</c:v>
                </c:pt>
                <c:pt idx="3657">
                  <c:v>96968.774000000005</c:v>
                </c:pt>
                <c:pt idx="3658">
                  <c:v>97224.270999999993</c:v>
                </c:pt>
                <c:pt idx="3659">
                  <c:v>97637.474000000002</c:v>
                </c:pt>
                <c:pt idx="3660">
                  <c:v>97992.827000000005</c:v>
                </c:pt>
                <c:pt idx="3661">
                  <c:v>98405.770999999993</c:v>
                </c:pt>
                <c:pt idx="3662">
                  <c:v>98614.543999999994</c:v>
                </c:pt>
                <c:pt idx="3663">
                  <c:v>99007.827999999994</c:v>
                </c:pt>
                <c:pt idx="3664">
                  <c:v>99093.296000000002</c:v>
                </c:pt>
                <c:pt idx="3665">
                  <c:v>99455.175000000003</c:v>
                </c:pt>
                <c:pt idx="3666">
                  <c:v>99541.237999999998</c:v>
                </c:pt>
                <c:pt idx="3667">
                  <c:v>99930</c:v>
                </c:pt>
                <c:pt idx="3668">
                  <c:v>100175.871</c:v>
                </c:pt>
                <c:pt idx="3669">
                  <c:v>100315.155</c:v>
                </c:pt>
                <c:pt idx="3670">
                  <c:v>100722</c:v>
                </c:pt>
                <c:pt idx="3671">
                  <c:v>100965.23699999999</c:v>
                </c:pt>
                <c:pt idx="3672">
                  <c:v>101049.13</c:v>
                </c:pt>
                <c:pt idx="3673">
                  <c:v>101340.178</c:v>
                </c:pt>
                <c:pt idx="3674">
                  <c:v>101463.226</c:v>
                </c:pt>
                <c:pt idx="3675">
                  <c:v>101500</c:v>
                </c:pt>
                <c:pt idx="3676">
                  <c:v>101697.35</c:v>
                </c:pt>
                <c:pt idx="3677">
                  <c:v>101938.73</c:v>
                </c:pt>
                <c:pt idx="3678">
                  <c:v>102277.056</c:v>
                </c:pt>
                <c:pt idx="3679">
                  <c:v>102843.35</c:v>
                </c:pt>
                <c:pt idx="3680">
                  <c:v>103620.822</c:v>
                </c:pt>
                <c:pt idx="3681">
                  <c:v>104007.64</c:v>
                </c:pt>
                <c:pt idx="3682">
                  <c:v>104360.277</c:v>
                </c:pt>
                <c:pt idx="3683">
                  <c:v>104360.277</c:v>
                </c:pt>
                <c:pt idx="3684">
                  <c:v>104948.78</c:v>
                </c:pt>
                <c:pt idx="3685">
                  <c:v>106148.159</c:v>
                </c:pt>
                <c:pt idx="3686">
                  <c:v>106148.159</c:v>
                </c:pt>
                <c:pt idx="3687">
                  <c:v>106386.216</c:v>
                </c:pt>
                <c:pt idx="3688">
                  <c:v>106415.432</c:v>
                </c:pt>
                <c:pt idx="3689">
                  <c:v>106512.31</c:v>
                </c:pt>
                <c:pt idx="3690">
                  <c:v>106512.31</c:v>
                </c:pt>
                <c:pt idx="3691">
                  <c:v>106573.705</c:v>
                </c:pt>
                <c:pt idx="3692">
                  <c:v>106709.992</c:v>
                </c:pt>
                <c:pt idx="3693">
                  <c:v>106735.39599999999</c:v>
                </c:pt>
                <c:pt idx="3694">
                  <c:v>107575.14200000001</c:v>
                </c:pt>
                <c:pt idx="3695">
                  <c:v>107586.03599999999</c:v>
                </c:pt>
                <c:pt idx="3696">
                  <c:v>107600</c:v>
                </c:pt>
                <c:pt idx="3697">
                  <c:v>107704.099</c:v>
                </c:pt>
                <c:pt idx="3698">
                  <c:v>107902.283</c:v>
                </c:pt>
                <c:pt idx="3699">
                  <c:v>108132.37</c:v>
                </c:pt>
                <c:pt idx="3700">
                  <c:v>108383.253</c:v>
                </c:pt>
                <c:pt idx="3701">
                  <c:v>108899.13</c:v>
                </c:pt>
                <c:pt idx="3702">
                  <c:v>109141.53</c:v>
                </c:pt>
                <c:pt idx="3703">
                  <c:v>109731.527</c:v>
                </c:pt>
                <c:pt idx="3704">
                  <c:v>110071.31200000001</c:v>
                </c:pt>
                <c:pt idx="3705">
                  <c:v>110117.807</c:v>
                </c:pt>
                <c:pt idx="3706">
                  <c:v>110505.958</c:v>
                </c:pt>
                <c:pt idx="3707">
                  <c:v>110922.37</c:v>
                </c:pt>
                <c:pt idx="3708">
                  <c:v>111088.91</c:v>
                </c:pt>
                <c:pt idx="3709">
                  <c:v>111175.35400000001</c:v>
                </c:pt>
                <c:pt idx="3710">
                  <c:v>111225.04</c:v>
                </c:pt>
                <c:pt idx="3711">
                  <c:v>111709.845</c:v>
                </c:pt>
                <c:pt idx="3712">
                  <c:v>111727</c:v>
                </c:pt>
                <c:pt idx="3713">
                  <c:v>112057.433</c:v>
                </c:pt>
                <c:pt idx="3714">
                  <c:v>112435.22100000001</c:v>
                </c:pt>
                <c:pt idx="3715">
                  <c:v>112708.996</c:v>
                </c:pt>
                <c:pt idx="3716">
                  <c:v>112805.12300000001</c:v>
                </c:pt>
                <c:pt idx="3717">
                  <c:v>112868.837</c:v>
                </c:pt>
                <c:pt idx="3718">
                  <c:v>113067.808</c:v>
                </c:pt>
                <c:pt idx="3719">
                  <c:v>113078.393</c:v>
                </c:pt>
                <c:pt idx="3720">
                  <c:v>113368.97100000001</c:v>
                </c:pt>
                <c:pt idx="3721">
                  <c:v>114223</c:v>
                </c:pt>
                <c:pt idx="3722">
                  <c:v>115058.04700000001</c:v>
                </c:pt>
                <c:pt idx="3723">
                  <c:v>115085.755</c:v>
                </c:pt>
                <c:pt idx="3724">
                  <c:v>115096.82</c:v>
                </c:pt>
                <c:pt idx="3725">
                  <c:v>115329.76300000001</c:v>
                </c:pt>
                <c:pt idx="3726">
                  <c:v>116275.247</c:v>
                </c:pt>
                <c:pt idx="3727">
                  <c:v>116348.4</c:v>
                </c:pt>
                <c:pt idx="3728">
                  <c:v>116578.352</c:v>
                </c:pt>
                <c:pt idx="3729">
                  <c:v>116900</c:v>
                </c:pt>
                <c:pt idx="3730">
                  <c:v>117137.09</c:v>
                </c:pt>
                <c:pt idx="3731">
                  <c:v>117204.44</c:v>
                </c:pt>
                <c:pt idx="3732">
                  <c:v>117387.272</c:v>
                </c:pt>
                <c:pt idx="3733">
                  <c:v>117387.405</c:v>
                </c:pt>
                <c:pt idx="3734">
                  <c:v>117500</c:v>
                </c:pt>
                <c:pt idx="3735">
                  <c:v>117979.556</c:v>
                </c:pt>
                <c:pt idx="3736">
                  <c:v>118136.719</c:v>
                </c:pt>
                <c:pt idx="3737">
                  <c:v>118734.22500000001</c:v>
                </c:pt>
                <c:pt idx="3738">
                  <c:v>119019.489</c:v>
                </c:pt>
                <c:pt idx="3739">
                  <c:v>119358.727</c:v>
                </c:pt>
                <c:pt idx="3740">
                  <c:v>120000.989</c:v>
                </c:pt>
                <c:pt idx="3741">
                  <c:v>120430.993</c:v>
                </c:pt>
                <c:pt idx="3742">
                  <c:v>121666.058</c:v>
                </c:pt>
                <c:pt idx="3743">
                  <c:v>122833.357</c:v>
                </c:pt>
                <c:pt idx="3744">
                  <c:v>123001.22900000001</c:v>
                </c:pt>
                <c:pt idx="3745">
                  <c:v>123795.342</c:v>
                </c:pt>
                <c:pt idx="3746">
                  <c:v>123947.053</c:v>
                </c:pt>
                <c:pt idx="3747">
                  <c:v>124052.77099999999</c:v>
                </c:pt>
                <c:pt idx="3748">
                  <c:v>125665.03599999999</c:v>
                </c:pt>
                <c:pt idx="3749">
                  <c:v>125684.505</c:v>
                </c:pt>
                <c:pt idx="3750">
                  <c:v>126147.88499999999</c:v>
                </c:pt>
                <c:pt idx="3751">
                  <c:v>126319.19500000001</c:v>
                </c:pt>
                <c:pt idx="3752">
                  <c:v>128339.41099999999</c:v>
                </c:pt>
                <c:pt idx="3753">
                  <c:v>128821.952</c:v>
                </c:pt>
                <c:pt idx="3754">
                  <c:v>129279.795</c:v>
                </c:pt>
                <c:pt idx="3755">
                  <c:v>131492.47899999999</c:v>
                </c:pt>
                <c:pt idx="3756">
                  <c:v>131963.32800000001</c:v>
                </c:pt>
                <c:pt idx="3757">
                  <c:v>132011.114</c:v>
                </c:pt>
                <c:pt idx="3758">
                  <c:v>132056.505</c:v>
                </c:pt>
                <c:pt idx="3759">
                  <c:v>132568.851</c:v>
                </c:pt>
                <c:pt idx="3760">
                  <c:v>133029.26999999999</c:v>
                </c:pt>
                <c:pt idx="3761">
                  <c:v>133031.34700000001</c:v>
                </c:pt>
                <c:pt idx="3762">
                  <c:v>134185.20600000001</c:v>
                </c:pt>
                <c:pt idx="3763">
                  <c:v>134185.20600000001</c:v>
                </c:pt>
                <c:pt idx="3764">
                  <c:v>135992.84</c:v>
                </c:pt>
                <c:pt idx="3765">
                  <c:v>135992.84</c:v>
                </c:pt>
                <c:pt idx="3766">
                  <c:v>136138.454</c:v>
                </c:pt>
                <c:pt idx="3767">
                  <c:v>136395.38</c:v>
                </c:pt>
                <c:pt idx="3768">
                  <c:v>136576.745</c:v>
                </c:pt>
                <c:pt idx="3769">
                  <c:v>137031.035</c:v>
                </c:pt>
                <c:pt idx="3770">
                  <c:v>137170</c:v>
                </c:pt>
                <c:pt idx="3771">
                  <c:v>138600</c:v>
                </c:pt>
                <c:pt idx="3772">
                  <c:v>139875.76</c:v>
                </c:pt>
                <c:pt idx="3773">
                  <c:v>139994.397</c:v>
                </c:pt>
                <c:pt idx="3774">
                  <c:v>140381.405</c:v>
                </c:pt>
                <c:pt idx="3775">
                  <c:v>140470.114</c:v>
                </c:pt>
                <c:pt idx="3776">
                  <c:v>140863.26800000001</c:v>
                </c:pt>
                <c:pt idx="3777">
                  <c:v>141487.25200000001</c:v>
                </c:pt>
                <c:pt idx="3778">
                  <c:v>141616.23800000001</c:v>
                </c:pt>
                <c:pt idx="3779">
                  <c:v>142000.86600000001</c:v>
                </c:pt>
                <c:pt idx="3780">
                  <c:v>142645.693</c:v>
                </c:pt>
                <c:pt idx="3781">
                  <c:v>143630.478</c:v>
                </c:pt>
                <c:pt idx="3782">
                  <c:v>144613.391</c:v>
                </c:pt>
                <c:pt idx="3783">
                  <c:v>144705.587</c:v>
                </c:pt>
                <c:pt idx="3784">
                  <c:v>145592.59</c:v>
                </c:pt>
                <c:pt idx="3785">
                  <c:v>146119.49100000001</c:v>
                </c:pt>
                <c:pt idx="3786">
                  <c:v>147825.435</c:v>
                </c:pt>
                <c:pt idx="3787">
                  <c:v>149171.80600000001</c:v>
                </c:pt>
                <c:pt idx="3788">
                  <c:v>149688.38500000001</c:v>
                </c:pt>
                <c:pt idx="3789">
                  <c:v>150079.163</c:v>
                </c:pt>
                <c:pt idx="3790">
                  <c:v>151870.27100000001</c:v>
                </c:pt>
                <c:pt idx="3791">
                  <c:v>153483.80799999999</c:v>
                </c:pt>
                <c:pt idx="3792">
                  <c:v>154100</c:v>
                </c:pt>
                <c:pt idx="3793">
                  <c:v>154436.38</c:v>
                </c:pt>
                <c:pt idx="3794">
                  <c:v>154449.47500000001</c:v>
                </c:pt>
                <c:pt idx="3795">
                  <c:v>154449.47500000001</c:v>
                </c:pt>
                <c:pt idx="3796">
                  <c:v>155014.28599999999</c:v>
                </c:pt>
                <c:pt idx="3797">
                  <c:v>155200</c:v>
                </c:pt>
                <c:pt idx="3798">
                  <c:v>155585.516</c:v>
                </c:pt>
                <c:pt idx="3799">
                  <c:v>155823.397</c:v>
                </c:pt>
                <c:pt idx="3800">
                  <c:v>155965.69</c:v>
                </c:pt>
                <c:pt idx="3801">
                  <c:v>156074.524</c:v>
                </c:pt>
                <c:pt idx="3802">
                  <c:v>156780.96</c:v>
                </c:pt>
                <c:pt idx="3803">
                  <c:v>157197.28200000001</c:v>
                </c:pt>
                <c:pt idx="3804">
                  <c:v>157326.33600000001</c:v>
                </c:pt>
                <c:pt idx="3805">
                  <c:v>157358.77900000001</c:v>
                </c:pt>
                <c:pt idx="3806">
                  <c:v>160034.10999999999</c:v>
                </c:pt>
                <c:pt idx="3807">
                  <c:v>160147.61499999999</c:v>
                </c:pt>
                <c:pt idx="3808">
                  <c:v>160706.66500000001</c:v>
                </c:pt>
                <c:pt idx="3809">
                  <c:v>161589.57999999999</c:v>
                </c:pt>
                <c:pt idx="3810">
                  <c:v>161781.728</c:v>
                </c:pt>
                <c:pt idx="3811">
                  <c:v>161796.23300000001</c:v>
                </c:pt>
                <c:pt idx="3812">
                  <c:v>161970.61499999999</c:v>
                </c:pt>
                <c:pt idx="3813">
                  <c:v>162208.848</c:v>
                </c:pt>
                <c:pt idx="3814">
                  <c:v>163130.696</c:v>
                </c:pt>
                <c:pt idx="3815">
                  <c:v>164406.26800000001</c:v>
                </c:pt>
                <c:pt idx="3816">
                  <c:v>165388.685</c:v>
                </c:pt>
                <c:pt idx="3817">
                  <c:v>165835</c:v>
                </c:pt>
                <c:pt idx="3818">
                  <c:v>168628.68</c:v>
                </c:pt>
                <c:pt idx="3819">
                  <c:v>168759.91399999999</c:v>
                </c:pt>
                <c:pt idx="3820">
                  <c:v>169437.57800000001</c:v>
                </c:pt>
                <c:pt idx="3821">
                  <c:v>172298.92300000001</c:v>
                </c:pt>
                <c:pt idx="3822">
                  <c:v>172399.42199999999</c:v>
                </c:pt>
                <c:pt idx="3823">
                  <c:v>173377.89300000001</c:v>
                </c:pt>
                <c:pt idx="3824">
                  <c:v>174084.951</c:v>
                </c:pt>
                <c:pt idx="3825">
                  <c:v>174455.986</c:v>
                </c:pt>
                <c:pt idx="3826">
                  <c:v>174907.41800000001</c:v>
                </c:pt>
                <c:pt idx="3827">
                  <c:v>175360</c:v>
                </c:pt>
                <c:pt idx="3828">
                  <c:v>178298.18</c:v>
                </c:pt>
                <c:pt idx="3829">
                  <c:v>181454.367</c:v>
                </c:pt>
                <c:pt idx="3830">
                  <c:v>182501.64499999999</c:v>
                </c:pt>
                <c:pt idx="3831">
                  <c:v>182925.48499999999</c:v>
                </c:pt>
                <c:pt idx="3832">
                  <c:v>187645.141</c:v>
                </c:pt>
                <c:pt idx="3833">
                  <c:v>187645.141</c:v>
                </c:pt>
                <c:pt idx="3834">
                  <c:v>189350.21900000001</c:v>
                </c:pt>
                <c:pt idx="3835">
                  <c:v>191609.76199999999</c:v>
                </c:pt>
                <c:pt idx="3836">
                  <c:v>192557.891</c:v>
                </c:pt>
                <c:pt idx="3837">
                  <c:v>194200</c:v>
                </c:pt>
                <c:pt idx="3838">
                  <c:v>194678.27799999999</c:v>
                </c:pt>
                <c:pt idx="3839">
                  <c:v>195631.30600000001</c:v>
                </c:pt>
                <c:pt idx="3840">
                  <c:v>195675.58300000001</c:v>
                </c:pt>
                <c:pt idx="3841">
                  <c:v>196565</c:v>
                </c:pt>
                <c:pt idx="3842">
                  <c:v>197756.19699999999</c:v>
                </c:pt>
                <c:pt idx="3843">
                  <c:v>198032.628</c:v>
                </c:pt>
                <c:pt idx="3844">
                  <c:v>198130.64199999999</c:v>
                </c:pt>
                <c:pt idx="3845">
                  <c:v>199167.57500000001</c:v>
                </c:pt>
                <c:pt idx="3846">
                  <c:v>202076.68900000001</c:v>
                </c:pt>
                <c:pt idx="3847">
                  <c:v>207652.016</c:v>
                </c:pt>
                <c:pt idx="3848">
                  <c:v>208991.59899999999</c:v>
                </c:pt>
                <c:pt idx="3849">
                  <c:v>208992.272</c:v>
                </c:pt>
                <c:pt idx="3850">
                  <c:v>212103.87299999999</c:v>
                </c:pt>
                <c:pt idx="3851">
                  <c:v>214984.497</c:v>
                </c:pt>
                <c:pt idx="3852">
                  <c:v>216188.924</c:v>
                </c:pt>
                <c:pt idx="3853">
                  <c:v>220760.5</c:v>
                </c:pt>
                <c:pt idx="3854">
                  <c:v>220837.57699999999</c:v>
                </c:pt>
                <c:pt idx="3855">
                  <c:v>224374.454</c:v>
                </c:pt>
                <c:pt idx="3856">
                  <c:v>226950.375</c:v>
                </c:pt>
                <c:pt idx="3857">
                  <c:v>231124.05900000001</c:v>
                </c:pt>
                <c:pt idx="3858">
                  <c:v>232523.11300000001</c:v>
                </c:pt>
                <c:pt idx="3859">
                  <c:v>236437.427</c:v>
                </c:pt>
                <c:pt idx="3860">
                  <c:v>242313.37100000001</c:v>
                </c:pt>
                <c:pt idx="3861">
                  <c:v>246478.89799999999</c:v>
                </c:pt>
                <c:pt idx="3862">
                  <c:v>246623.63399999999</c:v>
                </c:pt>
                <c:pt idx="3863">
                  <c:v>248505.54</c:v>
                </c:pt>
                <c:pt idx="3864">
                  <c:v>250736.6</c:v>
                </c:pt>
                <c:pt idx="3865">
                  <c:v>252000</c:v>
                </c:pt>
                <c:pt idx="3866">
                  <c:v>253501.67499999999</c:v>
                </c:pt>
                <c:pt idx="3867">
                  <c:v>262029.56</c:v>
                </c:pt>
                <c:pt idx="3868">
                  <c:v>264706.375</c:v>
                </c:pt>
                <c:pt idx="3869">
                  <c:v>267262.55499999999</c:v>
                </c:pt>
                <c:pt idx="3870">
                  <c:v>267761.24300000002</c:v>
                </c:pt>
                <c:pt idx="3871">
                  <c:v>272158.75099999999</c:v>
                </c:pt>
                <c:pt idx="3872">
                  <c:v>274691.196</c:v>
                </c:pt>
                <c:pt idx="3873">
                  <c:v>276625.40899999999</c:v>
                </c:pt>
                <c:pt idx="3874">
                  <c:v>283019.25199999998</c:v>
                </c:pt>
                <c:pt idx="3875">
                  <c:v>286471.03600000002</c:v>
                </c:pt>
                <c:pt idx="3876">
                  <c:v>286838.87</c:v>
                </c:pt>
                <c:pt idx="3877">
                  <c:v>291323.55300000001</c:v>
                </c:pt>
                <c:pt idx="3878">
                  <c:v>292049.63500000001</c:v>
                </c:pt>
                <c:pt idx="3879">
                  <c:v>293784</c:v>
                </c:pt>
                <c:pt idx="3880">
                  <c:v>294645.57699999999</c:v>
                </c:pt>
                <c:pt idx="3881">
                  <c:v>305024.26299999998</c:v>
                </c:pt>
                <c:pt idx="3882">
                  <c:v>329999.255</c:v>
                </c:pt>
                <c:pt idx="3883">
                  <c:v>348316.06099999999</c:v>
                </c:pt>
                <c:pt idx="3884">
                  <c:v>359544.67700000003</c:v>
                </c:pt>
                <c:pt idx="3885">
                  <c:v>377783.777</c:v>
                </c:pt>
                <c:pt idx="3886">
                  <c:v>403279.54700000002</c:v>
                </c:pt>
                <c:pt idx="3887">
                  <c:v>424449.45899999997</c:v>
                </c:pt>
                <c:pt idx="3888">
                  <c:v>449935.66499999998</c:v>
                </c:pt>
                <c:pt idx="3889">
                  <c:v>458672.30200000003</c:v>
                </c:pt>
                <c:pt idx="3890">
                  <c:v>502177.27100000001</c:v>
                </c:pt>
                <c:pt idx="3891">
                  <c:v>523505.84700000001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2CB-4525-91F5-F8087231E6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432527"/>
        <c:axId val="132437807"/>
      </c:scatterChart>
      <c:valAx>
        <c:axId val="1324325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/>
                  <a:t>Budget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37807"/>
        <c:crosses val="autoZero"/>
        <c:crossBetween val="midCat"/>
      </c:valAx>
      <c:valAx>
        <c:axId val="132437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/>
                  <a:t>Profit</a:t>
                </a:r>
              </a:p>
            </c:rich>
          </c:tx>
          <c:layout>
            <c:manualLayout>
              <c:xMode val="edge"/>
              <c:yMode val="edge"/>
              <c:x val="3.0701220715991146E-2"/>
              <c:y val="0.46621690146684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32527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[IMDB_Movies.xlsx]profit2!PivotTable2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Movies with highest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profit2!$B$3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profit2!$A$4:$A$14</c:f>
              <c:strCache>
                <c:ptCount val="10"/>
                <c:pt idx="0">
                  <c:v>Avatar </c:v>
                </c:pt>
                <c:pt idx="1">
                  <c:v>Jurassic World </c:v>
                </c:pt>
                <c:pt idx="2">
                  <c:v>Titanic </c:v>
                </c:pt>
                <c:pt idx="3">
                  <c:v>Star Wars: Episode IV - A New Hope </c:v>
                </c:pt>
                <c:pt idx="4">
                  <c:v>E.T. the Extra-Terrestrial </c:v>
                </c:pt>
                <c:pt idx="5">
                  <c:v>The Avengers </c:v>
                </c:pt>
                <c:pt idx="6">
                  <c:v>The Lion King </c:v>
                </c:pt>
                <c:pt idx="7">
                  <c:v>The Jungle Book </c:v>
                </c:pt>
                <c:pt idx="8">
                  <c:v>Star Wars: Episode I - The Phantom Menace </c:v>
                </c:pt>
                <c:pt idx="9">
                  <c:v>The Dark Knight </c:v>
                </c:pt>
              </c:strCache>
            </c:strRef>
          </c:cat>
          <c:val>
            <c:numRef>
              <c:f>profit2!$B$4:$B$14</c:f>
              <c:numCache>
                <c:formatCode>General</c:formatCode>
                <c:ptCount val="10"/>
                <c:pt idx="0">
                  <c:v>523505847</c:v>
                </c:pt>
                <c:pt idx="1">
                  <c:v>502177271</c:v>
                </c:pt>
                <c:pt idx="2">
                  <c:v>458672302</c:v>
                </c:pt>
                <c:pt idx="3">
                  <c:v>449935665</c:v>
                </c:pt>
                <c:pt idx="4">
                  <c:v>424449459</c:v>
                </c:pt>
                <c:pt idx="5">
                  <c:v>403279547</c:v>
                </c:pt>
                <c:pt idx="6">
                  <c:v>377783777</c:v>
                </c:pt>
                <c:pt idx="7">
                  <c:v>375290282</c:v>
                </c:pt>
                <c:pt idx="8">
                  <c:v>359544677</c:v>
                </c:pt>
                <c:pt idx="9">
                  <c:v>348316061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E4-48D3-B6CD-17A3AD919FD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66031935"/>
        <c:axId val="666049215"/>
      </c:barChart>
      <c:catAx>
        <c:axId val="6660319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movie_title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049215"/>
        <c:crosses val="autoZero"/>
        <c:auto val="1"/>
        <c:lblAlgn val="ctr"/>
        <c:lblOffset val="100"/>
        <c:noMultiLvlLbl val="0"/>
      </c:catAx>
      <c:valAx>
        <c:axId val="66604921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031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[IMDB_Movies.xlsx]Top10d2.0!PivotTable1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Top_directors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tint val="98000"/>
                  <a:lumMod val="100000"/>
                </a:schemeClr>
              </a:gs>
              <a:gs pos="100000">
                <a:schemeClr val="accent6">
                  <a:shade val="88000"/>
                  <a:lumMod val="88000"/>
                </a:scheme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6">
                    <a:tint val="98000"/>
                    <a:lumMod val="100000"/>
                  </a:schemeClr>
                </a:gs>
                <a:gs pos="100000">
                  <a:schemeClr val="accent6">
                    <a:shade val="88000"/>
                    <a:lumMod val="88000"/>
                  </a:schemeClr>
                </a:gs>
              </a:gsLst>
              <a:lin ang="5400000" scaled="1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tint val="98000"/>
                  <a:lumMod val="100000"/>
                </a:schemeClr>
              </a:gs>
              <a:gs pos="100000">
                <a:schemeClr val="accent6">
                  <a:shade val="88000"/>
                  <a:lumMod val="88000"/>
                </a:scheme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tint val="98000"/>
                  <a:lumMod val="100000"/>
                </a:schemeClr>
              </a:gs>
              <a:gs pos="100000">
                <a:schemeClr val="accent6">
                  <a:shade val="88000"/>
                  <a:lumMod val="88000"/>
                </a:schemeClr>
              </a:gs>
            </a:gsLst>
            <a:lin ang="5400000" scaled="1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Top10d2.0!$B$3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00000"/>
                  </a:schemeClr>
                </a:gs>
                <a:gs pos="100000">
                  <a:schemeClr val="accent6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cat>
            <c:strRef>
              <c:f>Top10d2.0!$A$4:$A$16</c:f>
              <c:strCache>
                <c:ptCount val="12"/>
                <c:pt idx="0">
                  <c:v>Charles Chaplin</c:v>
                </c:pt>
                <c:pt idx="1">
                  <c:v>Tony Kaye</c:v>
                </c:pt>
                <c:pt idx="2">
                  <c:v>Damien Chazelle</c:v>
                </c:pt>
                <c:pt idx="3">
                  <c:v>Alfred Hitchcock</c:v>
                </c:pt>
                <c:pt idx="4">
                  <c:v>Ron Fricke</c:v>
                </c:pt>
                <c:pt idx="5">
                  <c:v>Majid Majidi</c:v>
                </c:pt>
                <c:pt idx="6">
                  <c:v>Sergio Leone</c:v>
                </c:pt>
                <c:pt idx="7">
                  <c:v>Christopher Nolan</c:v>
                </c:pt>
                <c:pt idx="8">
                  <c:v>S.S. Rajamouli</c:v>
                </c:pt>
                <c:pt idx="9">
                  <c:v>Asghar Farhadi</c:v>
                </c:pt>
                <c:pt idx="10">
                  <c:v>Richard Marquand</c:v>
                </c:pt>
                <c:pt idx="11">
                  <c:v>Marius A. Markevicius</c:v>
                </c:pt>
              </c:strCache>
            </c:strRef>
          </c:cat>
          <c:val>
            <c:numRef>
              <c:f>Top10d2.0!$B$4:$B$16</c:f>
              <c:numCache>
                <c:formatCode>General</c:formatCode>
                <c:ptCount val="12"/>
                <c:pt idx="0">
                  <c:v>8.6</c:v>
                </c:pt>
                <c:pt idx="1">
                  <c:v>8.6</c:v>
                </c:pt>
                <c:pt idx="2">
                  <c:v>8.5</c:v>
                </c:pt>
                <c:pt idx="3">
                  <c:v>8.5</c:v>
                </c:pt>
                <c:pt idx="4">
                  <c:v>8.5</c:v>
                </c:pt>
                <c:pt idx="5">
                  <c:v>8.5</c:v>
                </c:pt>
                <c:pt idx="6">
                  <c:v>8.4333333333333336</c:v>
                </c:pt>
                <c:pt idx="7">
                  <c:v>8.4250000000000007</c:v>
                </c:pt>
                <c:pt idx="8">
                  <c:v>8.4</c:v>
                </c:pt>
                <c:pt idx="9">
                  <c:v>8.4</c:v>
                </c:pt>
                <c:pt idx="10">
                  <c:v>8.4</c:v>
                </c:pt>
                <c:pt idx="11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AB-4C91-8003-CAB84B845D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906376288"/>
        <c:axId val="1906368608"/>
      </c:barChart>
      <c:catAx>
        <c:axId val="19063762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director_name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6368608"/>
        <c:crosses val="autoZero"/>
        <c:auto val="1"/>
        <c:lblAlgn val="ctr"/>
        <c:lblOffset val="100"/>
        <c:noMultiLvlLbl val="0"/>
      </c:catAx>
      <c:valAx>
        <c:axId val="1906368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imdb_score</a:t>
                </a:r>
              </a:p>
            </c:rich>
          </c:tx>
          <c:layout>
            <c:manualLayout>
              <c:xMode val="edge"/>
              <c:yMode val="edge"/>
              <c:x val="0.49481627296587927"/>
              <c:y val="0.887291484397783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637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[IMDB_Movies.xlsx]geners!PivotTable2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 genres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geners!$B$3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geners!$A$4:$A$14</c:f>
              <c:strCache>
                <c:ptCount val="10"/>
                <c:pt idx="0">
                  <c:v>Drama</c:v>
                </c:pt>
                <c:pt idx="1">
                  <c:v>Comedy|Drama|Romance</c:v>
                </c:pt>
                <c:pt idx="2">
                  <c:v>Comedy</c:v>
                </c:pt>
                <c:pt idx="3">
                  <c:v>Comedy|Drama</c:v>
                </c:pt>
                <c:pt idx="4">
                  <c:v>Comedy|Romance</c:v>
                </c:pt>
                <c:pt idx="5">
                  <c:v>Drama|Romance</c:v>
                </c:pt>
                <c:pt idx="6">
                  <c:v>Crime|Drama|Thriller</c:v>
                </c:pt>
                <c:pt idx="7">
                  <c:v>Action|Crime|Thriller</c:v>
                </c:pt>
                <c:pt idx="8">
                  <c:v>Action|Crime|Drama|Thriller</c:v>
                </c:pt>
                <c:pt idx="9">
                  <c:v>Action|Adventure|Sci-Fi</c:v>
                </c:pt>
              </c:strCache>
            </c:strRef>
          </c:cat>
          <c:val>
            <c:numRef>
              <c:f>geners!$B$4:$B$14</c:f>
              <c:numCache>
                <c:formatCode>General</c:formatCode>
                <c:ptCount val="10"/>
                <c:pt idx="0">
                  <c:v>158</c:v>
                </c:pt>
                <c:pt idx="1">
                  <c:v>152</c:v>
                </c:pt>
                <c:pt idx="2">
                  <c:v>148</c:v>
                </c:pt>
                <c:pt idx="3">
                  <c:v>148</c:v>
                </c:pt>
                <c:pt idx="4">
                  <c:v>136</c:v>
                </c:pt>
                <c:pt idx="5">
                  <c:v>120</c:v>
                </c:pt>
                <c:pt idx="6">
                  <c:v>83</c:v>
                </c:pt>
                <c:pt idx="7">
                  <c:v>55</c:v>
                </c:pt>
                <c:pt idx="8">
                  <c:v>50</c:v>
                </c:pt>
                <c:pt idx="9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E7-491B-9A54-C1B07579882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1906363328"/>
        <c:axId val="1906384448"/>
      </c:barChart>
      <c:catAx>
        <c:axId val="190636332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6384448"/>
        <c:crosses val="autoZero"/>
        <c:auto val="1"/>
        <c:lblAlgn val="ctr"/>
        <c:lblOffset val="100"/>
        <c:noMultiLvlLbl val="0"/>
      </c:catAx>
      <c:valAx>
        <c:axId val="19063844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Count_of_genres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636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[IMDB_Movies.xlsx]Sheet5!PivotTable3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Mean of num_critic_for_reviews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Sheet5!$A$4:$A$7</c:f>
              <c:strCache>
                <c:ptCount val="3"/>
                <c:pt idx="0">
                  <c:v>Brad Pitt</c:v>
                </c:pt>
                <c:pt idx="1">
                  <c:v>Leonardo DiCaprio</c:v>
                </c:pt>
                <c:pt idx="2">
                  <c:v>Meryl Streep</c:v>
                </c:pt>
              </c:strCache>
            </c:strRef>
          </c:cat>
          <c:val>
            <c:numRef>
              <c:f>Sheet5!$B$4:$B$7</c:f>
              <c:numCache>
                <c:formatCode>0.00</c:formatCode>
                <c:ptCount val="3"/>
                <c:pt idx="0">
                  <c:v>245</c:v>
                </c:pt>
                <c:pt idx="1">
                  <c:v>330.1904761904762</c:v>
                </c:pt>
                <c:pt idx="2">
                  <c:v>181.45454545454547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24-44BC-9AA5-D5B50318AA81}"/>
            </c:ext>
          </c:extLst>
        </c:ser>
        <c:ser>
          <c:idx val="1"/>
          <c:order val="1"/>
          <c:tx>
            <c:strRef>
              <c:f>Sheet5!$C$3</c:f>
              <c:strCache>
                <c:ptCount val="1"/>
                <c:pt idx="0">
                  <c:v>Mean of num_user_for_reviews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Sheet5!$A$4:$A$7</c:f>
              <c:strCache>
                <c:ptCount val="3"/>
                <c:pt idx="0">
                  <c:v>Brad Pitt</c:v>
                </c:pt>
                <c:pt idx="1">
                  <c:v>Leonardo DiCaprio</c:v>
                </c:pt>
                <c:pt idx="2">
                  <c:v>Meryl Streep</c:v>
                </c:pt>
              </c:strCache>
            </c:strRef>
          </c:cat>
          <c:val>
            <c:numRef>
              <c:f>Sheet5!$C$4:$C$7</c:f>
              <c:numCache>
                <c:formatCode>0.00</c:formatCode>
                <c:ptCount val="3"/>
                <c:pt idx="0">
                  <c:v>742.35294117647061</c:v>
                </c:pt>
                <c:pt idx="1">
                  <c:v>914.47619047619048</c:v>
                </c:pt>
                <c:pt idx="2">
                  <c:v>297.18181818181819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24-44BC-9AA5-D5B50318AA8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06380128"/>
        <c:axId val="1906381088"/>
      </c:barChart>
      <c:catAx>
        <c:axId val="1906380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actor_1_name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6381088"/>
        <c:crosses val="autoZero"/>
        <c:auto val="1"/>
        <c:lblAlgn val="ctr"/>
        <c:lblOffset val="100"/>
        <c:noMultiLvlLbl val="0"/>
      </c:catAx>
      <c:valAx>
        <c:axId val="190638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reviews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6380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 of num_voted_users VS decade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Sheet7!$L$7</c:f>
              <c:strCache>
                <c:ptCount val="1"/>
                <c:pt idx="0">
                  <c:v>sum of num_voted_users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Sheet7!$K$8:$K$18</c:f>
              <c:numCache>
                <c:formatCode>General</c:formatCode>
                <c:ptCount val="10"/>
                <c:pt idx="0">
                  <c:v>1920</c:v>
                </c:pt>
                <c:pt idx="1">
                  <c:v>1930</c:v>
                </c:pt>
                <c:pt idx="2">
                  <c:v>1940</c:v>
                </c:pt>
                <c:pt idx="3">
                  <c:v>1950</c:v>
                </c:pt>
                <c:pt idx="4">
                  <c:v>1960</c:v>
                </c:pt>
                <c:pt idx="5">
                  <c:v>1970</c:v>
                </c:pt>
                <c:pt idx="6">
                  <c:v>1980</c:v>
                </c:pt>
                <c:pt idx="7">
                  <c:v>1990</c:v>
                </c:pt>
                <c:pt idx="8">
                  <c:v>2000</c:v>
                </c:pt>
                <c:pt idx="9">
                  <c:v>2020</c:v>
                </c:pt>
              </c:numCache>
            </c:numRef>
          </c:cat>
          <c:val>
            <c:numRef>
              <c:f>Sheet7!$L$8:$L$18</c:f>
              <c:numCache>
                <c:formatCode>General</c:formatCode>
                <c:ptCount val="10"/>
                <c:pt idx="0">
                  <c:v>116392</c:v>
                </c:pt>
                <c:pt idx="1">
                  <c:v>804839</c:v>
                </c:pt>
                <c:pt idx="2">
                  <c:v>230838</c:v>
                </c:pt>
                <c:pt idx="3">
                  <c:v>678336</c:v>
                </c:pt>
                <c:pt idx="4">
                  <c:v>2985581</c:v>
                </c:pt>
                <c:pt idx="5">
                  <c:v>8704723</c:v>
                </c:pt>
                <c:pt idx="6">
                  <c:v>20102705</c:v>
                </c:pt>
                <c:pt idx="7">
                  <c:v>70090204</c:v>
                </c:pt>
                <c:pt idx="8">
                  <c:v>173033966</c:v>
                </c:pt>
                <c:pt idx="9">
                  <c:v>122492496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B3-40DE-A133-F95B259DA72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50"/>
        <c:axId val="132415247"/>
        <c:axId val="132415727"/>
      </c:barChart>
      <c:catAx>
        <c:axId val="13241524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decade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15727"/>
        <c:crosses val="autoZero"/>
        <c:auto val="1"/>
        <c:lblAlgn val="ctr"/>
        <c:lblOffset val="100"/>
        <c:noMultiLvlLbl val="0"/>
      </c:catAx>
      <c:valAx>
        <c:axId val="13241572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num_voted_users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15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4318AC-3563-4B4F-90CC-DECE28A530E2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7CD0E60-246A-4100-B29B-DD9D97ECDD39}">
      <dgm:prSet/>
      <dgm:spPr/>
      <dgm:t>
        <a:bodyPr/>
        <a:lstStyle/>
        <a:p>
          <a:r>
            <a:rPr lang="en-IN" b="0" i="0" u="none" dirty="0"/>
            <a:t>-2127109510</a:t>
          </a:r>
          <a:endParaRPr lang="en-IN" dirty="0"/>
        </a:p>
      </dgm:t>
    </dgm:pt>
    <dgm:pt modelId="{4E270FBC-1CDC-4E3A-A6F8-825C4631657C}" type="parTrans" cxnId="{F04BA0B1-A729-4DE9-90B9-1FC60476CEEE}">
      <dgm:prSet/>
      <dgm:spPr/>
      <dgm:t>
        <a:bodyPr/>
        <a:lstStyle/>
        <a:p>
          <a:endParaRPr lang="en-IN"/>
        </a:p>
      </dgm:t>
    </dgm:pt>
    <dgm:pt modelId="{149B2949-EF4A-49DC-A62C-51BCE9E6C511}" type="sibTrans" cxnId="{F04BA0B1-A729-4DE9-90B9-1FC60476CEEE}">
      <dgm:prSet/>
      <dgm:spPr/>
      <dgm:t>
        <a:bodyPr/>
        <a:lstStyle/>
        <a:p>
          <a:endParaRPr lang="en-IN"/>
        </a:p>
      </dgm:t>
    </dgm:pt>
    <dgm:pt modelId="{243BF0FC-0332-4761-A135-BF6FF04D6B7B}">
      <dgm:prSet/>
      <dgm:spPr/>
      <dgm:t>
        <a:bodyPr/>
        <a:lstStyle/>
        <a:p>
          <a:r>
            <a:rPr lang="en-IN" b="0" i="0" u="none" dirty="0"/>
            <a:t>-12213298588</a:t>
          </a:r>
          <a:endParaRPr lang="en-IN" dirty="0"/>
        </a:p>
      </dgm:t>
    </dgm:pt>
    <dgm:pt modelId="{E8DC6953-09A7-4A5C-BC24-850C4E538FD5}" type="parTrans" cxnId="{6CD2E74D-1EBF-44A7-BA2A-1C7749D46F2A}">
      <dgm:prSet/>
      <dgm:spPr/>
      <dgm:t>
        <a:bodyPr/>
        <a:lstStyle/>
        <a:p>
          <a:endParaRPr lang="en-IN"/>
        </a:p>
      </dgm:t>
    </dgm:pt>
    <dgm:pt modelId="{0F021BEB-81D0-452B-9ACB-81711F76D094}" type="sibTrans" cxnId="{6CD2E74D-1EBF-44A7-BA2A-1C7749D46F2A}">
      <dgm:prSet/>
      <dgm:spPr/>
      <dgm:t>
        <a:bodyPr/>
        <a:lstStyle/>
        <a:p>
          <a:endParaRPr lang="en-IN"/>
        </a:p>
      </dgm:t>
    </dgm:pt>
    <dgm:pt modelId="{D4DE7917-B30F-408C-866E-6D13BF21EC8A}">
      <dgm:prSet/>
      <dgm:spPr/>
      <dgm:t>
        <a:bodyPr/>
        <a:lstStyle/>
        <a:p>
          <a:r>
            <a:rPr lang="en-IN" b="0" i="0" u="none" dirty="0"/>
            <a:t>-2499804112</a:t>
          </a:r>
          <a:endParaRPr lang="en-IN" dirty="0"/>
        </a:p>
      </dgm:t>
    </dgm:pt>
    <dgm:pt modelId="{70B837C3-028E-4BC3-83AD-07846A265D8B}" type="parTrans" cxnId="{6B2E2DB0-0CD7-4356-BDFC-7CFCDF941D61}">
      <dgm:prSet/>
      <dgm:spPr/>
      <dgm:t>
        <a:bodyPr/>
        <a:lstStyle/>
        <a:p>
          <a:endParaRPr lang="en-IN"/>
        </a:p>
      </dgm:t>
    </dgm:pt>
    <dgm:pt modelId="{A7B27D8C-491C-4BDC-8A25-A432D34BFE2A}" type="sibTrans" cxnId="{6B2E2DB0-0CD7-4356-BDFC-7CFCDF941D61}">
      <dgm:prSet/>
      <dgm:spPr/>
      <dgm:t>
        <a:bodyPr/>
        <a:lstStyle/>
        <a:p>
          <a:endParaRPr lang="en-IN"/>
        </a:p>
      </dgm:t>
    </dgm:pt>
    <dgm:pt modelId="{1952CADC-A5DF-4BAA-8CAA-8E08B54F9EB2}">
      <dgm:prSet/>
      <dgm:spPr/>
      <dgm:t>
        <a:bodyPr/>
        <a:lstStyle/>
        <a:p>
          <a:r>
            <a:rPr lang="en-IN" b="0" i="0" u="none" dirty="0"/>
            <a:t>-2397701809</a:t>
          </a:r>
          <a:endParaRPr lang="en-IN" dirty="0"/>
        </a:p>
      </dgm:t>
    </dgm:pt>
    <dgm:pt modelId="{08B9D5E6-A646-427F-8BD8-B94B6570A0E5}" type="parTrans" cxnId="{1F160975-CF06-4CD6-A91F-1B07A9E88AC9}">
      <dgm:prSet/>
      <dgm:spPr/>
      <dgm:t>
        <a:bodyPr/>
        <a:lstStyle/>
        <a:p>
          <a:endParaRPr lang="en-IN"/>
        </a:p>
      </dgm:t>
    </dgm:pt>
    <dgm:pt modelId="{F8ED115E-22DA-4A3D-A24C-179870E783F9}" type="sibTrans" cxnId="{1F160975-CF06-4CD6-A91F-1B07A9E88AC9}">
      <dgm:prSet/>
      <dgm:spPr/>
      <dgm:t>
        <a:bodyPr/>
        <a:lstStyle/>
        <a:p>
          <a:endParaRPr lang="en-IN"/>
        </a:p>
      </dgm:t>
    </dgm:pt>
    <dgm:pt modelId="{24D0C834-FAAE-425B-A7D0-200A2C1956E0}">
      <dgm:prSet/>
      <dgm:spPr/>
      <dgm:t>
        <a:bodyPr/>
        <a:lstStyle/>
        <a:p>
          <a:r>
            <a:rPr lang="en-IN" b="0" i="0" u="none"/>
            <a:t>-4199788333</a:t>
          </a:r>
          <a:endParaRPr lang="en-IN"/>
        </a:p>
      </dgm:t>
    </dgm:pt>
    <dgm:pt modelId="{1DB84059-51DD-4374-8E26-812CBD1ECD7F}" type="parTrans" cxnId="{6EDFD6FC-703F-4CDC-A550-9E16690647A6}">
      <dgm:prSet/>
      <dgm:spPr/>
      <dgm:t>
        <a:bodyPr/>
        <a:lstStyle/>
        <a:p>
          <a:endParaRPr lang="en-IN"/>
        </a:p>
      </dgm:t>
    </dgm:pt>
    <dgm:pt modelId="{E0409B12-750D-4474-8672-E740959EAF04}" type="sibTrans" cxnId="{6EDFD6FC-703F-4CDC-A550-9E16690647A6}">
      <dgm:prSet/>
      <dgm:spPr/>
      <dgm:t>
        <a:bodyPr/>
        <a:lstStyle/>
        <a:p>
          <a:endParaRPr lang="en-IN"/>
        </a:p>
      </dgm:t>
    </dgm:pt>
    <dgm:pt modelId="{B8EEBC3D-FE80-4040-A7C7-3D652A80251E}" type="pres">
      <dgm:prSet presAssocID="{FC4318AC-3563-4B4F-90CC-DECE28A530E2}" presName="diagram" presStyleCnt="0">
        <dgm:presLayoutVars>
          <dgm:dir/>
          <dgm:resizeHandles val="exact"/>
        </dgm:presLayoutVars>
      </dgm:prSet>
      <dgm:spPr/>
    </dgm:pt>
    <dgm:pt modelId="{FC3C992C-655D-440A-B043-FB6C3D6F1A1C}" type="pres">
      <dgm:prSet presAssocID="{243BF0FC-0332-4761-A135-BF6FF04D6B7B}" presName="node" presStyleLbl="node1" presStyleIdx="0" presStyleCnt="5" custScaleY="34757">
        <dgm:presLayoutVars>
          <dgm:bulletEnabled val="1"/>
        </dgm:presLayoutVars>
      </dgm:prSet>
      <dgm:spPr/>
    </dgm:pt>
    <dgm:pt modelId="{C4E1AB4E-DFCE-406F-82A5-C840959E19B0}" type="pres">
      <dgm:prSet presAssocID="{0F021BEB-81D0-452B-9ACB-81711F76D094}" presName="sibTrans" presStyleCnt="0"/>
      <dgm:spPr/>
    </dgm:pt>
    <dgm:pt modelId="{02F81768-1D10-462B-A1B3-FC4903B8457E}" type="pres">
      <dgm:prSet presAssocID="{24D0C834-FAAE-425B-A7D0-200A2C1956E0}" presName="node" presStyleLbl="node1" presStyleIdx="1" presStyleCnt="5" custScaleY="33011">
        <dgm:presLayoutVars>
          <dgm:bulletEnabled val="1"/>
        </dgm:presLayoutVars>
      </dgm:prSet>
      <dgm:spPr/>
    </dgm:pt>
    <dgm:pt modelId="{6B93805D-B848-42E3-A593-1FF961788997}" type="pres">
      <dgm:prSet presAssocID="{E0409B12-750D-4474-8672-E740959EAF04}" presName="sibTrans" presStyleCnt="0"/>
      <dgm:spPr/>
    </dgm:pt>
    <dgm:pt modelId="{B9C92D17-84EC-43E4-A74D-2A7BA836418A}" type="pres">
      <dgm:prSet presAssocID="{D4DE7917-B30F-408C-866E-6D13BF21EC8A}" presName="node" presStyleLbl="node1" presStyleIdx="2" presStyleCnt="5" custScaleY="34119">
        <dgm:presLayoutVars>
          <dgm:bulletEnabled val="1"/>
        </dgm:presLayoutVars>
      </dgm:prSet>
      <dgm:spPr/>
    </dgm:pt>
    <dgm:pt modelId="{103BC360-E015-46D8-82E9-EB0823F70739}" type="pres">
      <dgm:prSet presAssocID="{A7B27D8C-491C-4BDC-8A25-A432D34BFE2A}" presName="sibTrans" presStyleCnt="0"/>
      <dgm:spPr/>
    </dgm:pt>
    <dgm:pt modelId="{1D4F731A-3402-4624-A66E-05D043EACE01}" type="pres">
      <dgm:prSet presAssocID="{1952CADC-A5DF-4BAA-8CAA-8E08B54F9EB2}" presName="node" presStyleLbl="node1" presStyleIdx="3" presStyleCnt="5" custScaleY="34397">
        <dgm:presLayoutVars>
          <dgm:bulletEnabled val="1"/>
        </dgm:presLayoutVars>
      </dgm:prSet>
      <dgm:spPr/>
    </dgm:pt>
    <dgm:pt modelId="{8B320405-D8F5-4387-B419-46AFC2EE953B}" type="pres">
      <dgm:prSet presAssocID="{F8ED115E-22DA-4A3D-A24C-179870E783F9}" presName="sibTrans" presStyleCnt="0"/>
      <dgm:spPr/>
    </dgm:pt>
    <dgm:pt modelId="{ADA5C982-44A1-4E65-9EE3-90E3DC20CE2D}" type="pres">
      <dgm:prSet presAssocID="{47CD0E60-246A-4100-B29B-DD9D97ECDD39}" presName="node" presStyleLbl="node1" presStyleIdx="4" presStyleCnt="5" custScaleY="29913">
        <dgm:presLayoutVars>
          <dgm:bulletEnabled val="1"/>
        </dgm:presLayoutVars>
      </dgm:prSet>
      <dgm:spPr/>
    </dgm:pt>
  </dgm:ptLst>
  <dgm:cxnLst>
    <dgm:cxn modelId="{5707E60A-C996-4473-AFF2-AAE2CC89122A}" type="presOf" srcId="{FC4318AC-3563-4B4F-90CC-DECE28A530E2}" destId="{B8EEBC3D-FE80-4040-A7C7-3D652A80251E}" srcOrd="0" destOrd="0" presId="urn:microsoft.com/office/officeart/2005/8/layout/default"/>
    <dgm:cxn modelId="{0ADB114A-7FB7-4252-BEAC-74152A8D403F}" type="presOf" srcId="{243BF0FC-0332-4761-A135-BF6FF04D6B7B}" destId="{FC3C992C-655D-440A-B043-FB6C3D6F1A1C}" srcOrd="0" destOrd="0" presId="urn:microsoft.com/office/officeart/2005/8/layout/default"/>
    <dgm:cxn modelId="{6CD2E74D-1EBF-44A7-BA2A-1C7749D46F2A}" srcId="{FC4318AC-3563-4B4F-90CC-DECE28A530E2}" destId="{243BF0FC-0332-4761-A135-BF6FF04D6B7B}" srcOrd="0" destOrd="0" parTransId="{E8DC6953-09A7-4A5C-BC24-850C4E538FD5}" sibTransId="{0F021BEB-81D0-452B-9ACB-81711F76D094}"/>
    <dgm:cxn modelId="{1F160975-CF06-4CD6-A91F-1B07A9E88AC9}" srcId="{FC4318AC-3563-4B4F-90CC-DECE28A530E2}" destId="{1952CADC-A5DF-4BAA-8CAA-8E08B54F9EB2}" srcOrd="3" destOrd="0" parTransId="{08B9D5E6-A646-427F-8BD8-B94B6570A0E5}" sibTransId="{F8ED115E-22DA-4A3D-A24C-179870E783F9}"/>
    <dgm:cxn modelId="{5A771FAC-5A6D-484E-A879-822C5F74A858}" type="presOf" srcId="{47CD0E60-246A-4100-B29B-DD9D97ECDD39}" destId="{ADA5C982-44A1-4E65-9EE3-90E3DC20CE2D}" srcOrd="0" destOrd="0" presId="urn:microsoft.com/office/officeart/2005/8/layout/default"/>
    <dgm:cxn modelId="{6B2E2DB0-0CD7-4356-BDFC-7CFCDF941D61}" srcId="{FC4318AC-3563-4B4F-90CC-DECE28A530E2}" destId="{D4DE7917-B30F-408C-866E-6D13BF21EC8A}" srcOrd="2" destOrd="0" parTransId="{70B837C3-028E-4BC3-83AD-07846A265D8B}" sibTransId="{A7B27D8C-491C-4BDC-8A25-A432D34BFE2A}"/>
    <dgm:cxn modelId="{F04BA0B1-A729-4DE9-90B9-1FC60476CEEE}" srcId="{FC4318AC-3563-4B4F-90CC-DECE28A530E2}" destId="{47CD0E60-246A-4100-B29B-DD9D97ECDD39}" srcOrd="4" destOrd="0" parTransId="{4E270FBC-1CDC-4E3A-A6F8-825C4631657C}" sibTransId="{149B2949-EF4A-49DC-A62C-51BCE9E6C511}"/>
    <dgm:cxn modelId="{9DA4F5E0-5A51-47A2-83E1-EA46F33CA705}" type="presOf" srcId="{1952CADC-A5DF-4BAA-8CAA-8E08B54F9EB2}" destId="{1D4F731A-3402-4624-A66E-05D043EACE01}" srcOrd="0" destOrd="0" presId="urn:microsoft.com/office/officeart/2005/8/layout/default"/>
    <dgm:cxn modelId="{957195EA-203D-498F-B213-A28F3D31568E}" type="presOf" srcId="{24D0C834-FAAE-425B-A7D0-200A2C1956E0}" destId="{02F81768-1D10-462B-A1B3-FC4903B8457E}" srcOrd="0" destOrd="0" presId="urn:microsoft.com/office/officeart/2005/8/layout/default"/>
    <dgm:cxn modelId="{09567AF4-AD90-4EA1-B971-952FD59D89B6}" type="presOf" srcId="{D4DE7917-B30F-408C-866E-6D13BF21EC8A}" destId="{B9C92D17-84EC-43E4-A74D-2A7BA836418A}" srcOrd="0" destOrd="0" presId="urn:microsoft.com/office/officeart/2005/8/layout/default"/>
    <dgm:cxn modelId="{6EDFD6FC-703F-4CDC-A550-9E16690647A6}" srcId="{FC4318AC-3563-4B4F-90CC-DECE28A530E2}" destId="{24D0C834-FAAE-425B-A7D0-200A2C1956E0}" srcOrd="1" destOrd="0" parTransId="{1DB84059-51DD-4374-8E26-812CBD1ECD7F}" sibTransId="{E0409B12-750D-4474-8672-E740959EAF04}"/>
    <dgm:cxn modelId="{5572E2AF-DEFB-4512-801B-BFD1ADCF8043}" type="presParOf" srcId="{B8EEBC3D-FE80-4040-A7C7-3D652A80251E}" destId="{FC3C992C-655D-440A-B043-FB6C3D6F1A1C}" srcOrd="0" destOrd="0" presId="urn:microsoft.com/office/officeart/2005/8/layout/default"/>
    <dgm:cxn modelId="{1443FA08-85F5-4464-A74B-4A5CE02E0CE3}" type="presParOf" srcId="{B8EEBC3D-FE80-4040-A7C7-3D652A80251E}" destId="{C4E1AB4E-DFCE-406F-82A5-C840959E19B0}" srcOrd="1" destOrd="0" presId="urn:microsoft.com/office/officeart/2005/8/layout/default"/>
    <dgm:cxn modelId="{D86F5C27-2AD0-4AF5-9B1F-5EAF48F75CD9}" type="presParOf" srcId="{B8EEBC3D-FE80-4040-A7C7-3D652A80251E}" destId="{02F81768-1D10-462B-A1B3-FC4903B8457E}" srcOrd="2" destOrd="0" presId="urn:microsoft.com/office/officeart/2005/8/layout/default"/>
    <dgm:cxn modelId="{BB85232D-EBD9-4B7F-A321-3DD2C425846F}" type="presParOf" srcId="{B8EEBC3D-FE80-4040-A7C7-3D652A80251E}" destId="{6B93805D-B848-42E3-A593-1FF961788997}" srcOrd="3" destOrd="0" presId="urn:microsoft.com/office/officeart/2005/8/layout/default"/>
    <dgm:cxn modelId="{809634B5-8CD3-4B84-BB0B-E923F4CEA266}" type="presParOf" srcId="{B8EEBC3D-FE80-4040-A7C7-3D652A80251E}" destId="{B9C92D17-84EC-43E4-A74D-2A7BA836418A}" srcOrd="4" destOrd="0" presId="urn:microsoft.com/office/officeart/2005/8/layout/default"/>
    <dgm:cxn modelId="{9A05AAA2-A0C9-4653-B094-6623AA2FF71D}" type="presParOf" srcId="{B8EEBC3D-FE80-4040-A7C7-3D652A80251E}" destId="{103BC360-E015-46D8-82E9-EB0823F70739}" srcOrd="5" destOrd="0" presId="urn:microsoft.com/office/officeart/2005/8/layout/default"/>
    <dgm:cxn modelId="{04E535CB-6359-4486-9AB5-0F0D7D344B22}" type="presParOf" srcId="{B8EEBC3D-FE80-4040-A7C7-3D652A80251E}" destId="{1D4F731A-3402-4624-A66E-05D043EACE01}" srcOrd="6" destOrd="0" presId="urn:microsoft.com/office/officeart/2005/8/layout/default"/>
    <dgm:cxn modelId="{CF55935C-F61A-451E-8E64-466EABF4CB38}" type="presParOf" srcId="{B8EEBC3D-FE80-4040-A7C7-3D652A80251E}" destId="{8B320405-D8F5-4387-B419-46AFC2EE953B}" srcOrd="7" destOrd="0" presId="urn:microsoft.com/office/officeart/2005/8/layout/default"/>
    <dgm:cxn modelId="{D469A6D9-3034-4FD0-BC63-DB4572FEDDA7}" type="presParOf" srcId="{B8EEBC3D-FE80-4040-A7C7-3D652A80251E}" destId="{ADA5C982-44A1-4E65-9EE3-90E3DC20CE2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C992C-655D-440A-B043-FB6C3D6F1A1C}">
      <dsp:nvSpPr>
        <dsp:cNvPr id="0" name=""/>
        <dsp:cNvSpPr/>
      </dsp:nvSpPr>
      <dsp:spPr>
        <a:xfrm>
          <a:off x="0" y="1479759"/>
          <a:ext cx="2677651" cy="55840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u="none" kern="1200" dirty="0"/>
            <a:t>-12213298588</a:t>
          </a:r>
          <a:endParaRPr lang="en-IN" sz="2200" kern="1200" dirty="0"/>
        </a:p>
      </dsp:txBody>
      <dsp:txXfrm>
        <a:off x="0" y="1479759"/>
        <a:ext cx="2677651" cy="558402"/>
      </dsp:txXfrm>
    </dsp:sp>
    <dsp:sp modelId="{02F81768-1D10-462B-A1B3-FC4903B8457E}">
      <dsp:nvSpPr>
        <dsp:cNvPr id="0" name=""/>
        <dsp:cNvSpPr/>
      </dsp:nvSpPr>
      <dsp:spPr>
        <a:xfrm>
          <a:off x="0" y="2305926"/>
          <a:ext cx="2677651" cy="5303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u="none" kern="1200"/>
            <a:t>-4199788333</a:t>
          </a:r>
          <a:endParaRPr lang="en-IN" sz="2200" kern="1200"/>
        </a:p>
      </dsp:txBody>
      <dsp:txXfrm>
        <a:off x="0" y="2305926"/>
        <a:ext cx="2677651" cy="530351"/>
      </dsp:txXfrm>
    </dsp:sp>
    <dsp:sp modelId="{B9C92D17-84EC-43E4-A74D-2A7BA836418A}">
      <dsp:nvSpPr>
        <dsp:cNvPr id="0" name=""/>
        <dsp:cNvSpPr/>
      </dsp:nvSpPr>
      <dsp:spPr>
        <a:xfrm>
          <a:off x="0" y="3104043"/>
          <a:ext cx="2677651" cy="54815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u="none" kern="1200" dirty="0"/>
            <a:t>-2499804112</a:t>
          </a:r>
          <a:endParaRPr lang="en-IN" sz="2200" kern="1200" dirty="0"/>
        </a:p>
      </dsp:txBody>
      <dsp:txXfrm>
        <a:off x="0" y="3104043"/>
        <a:ext cx="2677651" cy="548152"/>
      </dsp:txXfrm>
    </dsp:sp>
    <dsp:sp modelId="{1D4F731A-3402-4624-A66E-05D043EACE01}">
      <dsp:nvSpPr>
        <dsp:cNvPr id="0" name=""/>
        <dsp:cNvSpPr/>
      </dsp:nvSpPr>
      <dsp:spPr>
        <a:xfrm>
          <a:off x="0" y="3919961"/>
          <a:ext cx="2677651" cy="5526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u="none" kern="1200" dirty="0"/>
            <a:t>-2397701809</a:t>
          </a:r>
          <a:endParaRPr lang="en-IN" sz="2200" kern="1200" dirty="0"/>
        </a:p>
      </dsp:txBody>
      <dsp:txXfrm>
        <a:off x="0" y="3919961"/>
        <a:ext cx="2677651" cy="552618"/>
      </dsp:txXfrm>
    </dsp:sp>
    <dsp:sp modelId="{ADA5C982-44A1-4E65-9EE3-90E3DC20CE2D}">
      <dsp:nvSpPr>
        <dsp:cNvPr id="0" name=""/>
        <dsp:cNvSpPr/>
      </dsp:nvSpPr>
      <dsp:spPr>
        <a:xfrm>
          <a:off x="0" y="4740345"/>
          <a:ext cx="2677651" cy="48057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u="none" kern="1200" dirty="0"/>
            <a:t>-2127109510</a:t>
          </a:r>
          <a:endParaRPr lang="en-IN" sz="2200" kern="1200" dirty="0"/>
        </a:p>
      </dsp:txBody>
      <dsp:txXfrm>
        <a:off x="0" y="4740345"/>
        <a:ext cx="2677651" cy="480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3A466D1-52DB-4AC2-8DF2-9CD4395F28B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D63DEBD-A8EC-4201-BC51-5793AEEA3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43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66D1-52DB-4AC2-8DF2-9CD4395F28B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DEBD-A8EC-4201-BC51-5793AEEA3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03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66D1-52DB-4AC2-8DF2-9CD4395F28B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DEBD-A8EC-4201-BC51-5793AEEA3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835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66D1-52DB-4AC2-8DF2-9CD4395F28B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DEBD-A8EC-4201-BC51-5793AEEA3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97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66D1-52DB-4AC2-8DF2-9CD4395F28B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DEBD-A8EC-4201-BC51-5793AEEA3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29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66D1-52DB-4AC2-8DF2-9CD4395F28B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DEBD-A8EC-4201-BC51-5793AEEA3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890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66D1-52DB-4AC2-8DF2-9CD4395F28B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DEBD-A8EC-4201-BC51-5793AEEA3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66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66D1-52DB-4AC2-8DF2-9CD4395F28B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DEBD-A8EC-4201-BC51-5793AEEA30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87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66D1-52DB-4AC2-8DF2-9CD4395F28B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DEBD-A8EC-4201-BC51-5793AEEA3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63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66D1-52DB-4AC2-8DF2-9CD4395F28B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DEBD-A8EC-4201-BC51-5793AEEA3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08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66D1-52DB-4AC2-8DF2-9CD4395F28B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DEBD-A8EC-4201-BC51-5793AEEA3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22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66D1-52DB-4AC2-8DF2-9CD4395F28B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DEBD-A8EC-4201-BC51-5793AEEA3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19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66D1-52DB-4AC2-8DF2-9CD4395F28B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DEBD-A8EC-4201-BC51-5793AEEA3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99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66D1-52DB-4AC2-8DF2-9CD4395F28B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DEBD-A8EC-4201-BC51-5793AEEA3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78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66D1-52DB-4AC2-8DF2-9CD4395F28B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DEBD-A8EC-4201-BC51-5793AEEA3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2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66D1-52DB-4AC2-8DF2-9CD4395F28B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DEBD-A8EC-4201-BC51-5793AEEA3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1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66D1-52DB-4AC2-8DF2-9CD4395F28B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DEBD-A8EC-4201-BC51-5793AEEA3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84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A466D1-52DB-4AC2-8DF2-9CD4395F28BF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63DEBD-A8EC-4201-BC51-5793AEEA3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761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r_9pmEfuO2qL_xyj7Syx6DsYVg9LxXr8YwPksbTGZ5M/edit?usp=drive_link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R61lSSSgCdDykPYwHSdfyLZG6CM949BqwjjWP-zW_WY/edit?usp=drive_link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UWxI_RfeNh2FESrn40cC5DgQPDyeXIn5HsAw6PIjlo/edit?usp=drive_link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6EED-5C0D-105E-0D57-CD4C21AC2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b="1" u="sng" dirty="0"/>
              <a:t>IMDb movie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6403C-DC87-A4B7-961B-D5C61C5F0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7354" y="5791746"/>
            <a:ext cx="2802704" cy="500900"/>
          </a:xfrm>
        </p:spPr>
        <p:txBody>
          <a:bodyPr/>
          <a:lstStyle/>
          <a:p>
            <a:r>
              <a:rPr lang="en-IN" dirty="0"/>
              <a:t>Anjali </a:t>
            </a:r>
            <a:r>
              <a:rPr lang="en-IN" dirty="0" err="1"/>
              <a:t>prajapati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14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99"/>
    </mc:Choice>
    <mc:Fallback xmlns="">
      <p:transition spd="slow" advTm="9699"/>
    </mc:Fallback>
  </mc:AlternateContent>
  <p:extLst>
    <p:ext uri="{3A86A75C-4F4B-4683-9AE1-C65F6400EC91}">
      <p14:laserTraceLst xmlns:p14="http://schemas.microsoft.com/office/powerpoint/2010/main">
        <p14:tracePtLst>
          <p14:tracePt t="1495" x="2336800" y="2965450"/>
          <p14:tracePt t="1511" x="2327275" y="2965450"/>
          <p14:tracePt t="3156" x="2327275" y="2949575"/>
          <p14:tracePt t="3164" x="2327275" y="2889250"/>
          <p14:tracePt t="3171" x="2362200" y="2770188"/>
          <p14:tracePt t="3182" x="2362200" y="2625725"/>
          <p14:tracePt t="3200" x="2370138" y="2252663"/>
          <p14:tracePt t="3217" x="2344738" y="1895475"/>
          <p14:tracePt t="3233" x="2327275" y="1870075"/>
          <p14:tracePt t="3235" x="2319338" y="1844675"/>
          <p14:tracePt t="3249" x="2311400" y="1809750"/>
          <p14:tracePt t="3266" x="2311400" y="1801813"/>
          <p14:tracePt t="3282" x="2311400" y="1793875"/>
          <p14:tracePt t="3423" x="2311400" y="1801813"/>
          <p14:tracePt t="3431" x="2311400" y="1809750"/>
          <p14:tracePt t="3438" x="2319338" y="1809750"/>
          <p14:tracePt t="3453" x="2327275" y="1809750"/>
          <p14:tracePt t="3465" x="2327275" y="1819275"/>
          <p14:tracePt t="3483" x="2336800" y="1827213"/>
          <p14:tracePt t="3485" x="2336800" y="1835150"/>
          <p14:tracePt t="3499" x="2344738" y="1835150"/>
          <p14:tracePt t="3500" x="2344738" y="1844675"/>
          <p14:tracePt t="3516" x="2352675" y="1870075"/>
          <p14:tracePt t="3517" x="2362200" y="1895475"/>
          <p14:tracePt t="3532" x="2395538" y="1989138"/>
          <p14:tracePt t="3534" x="2405063" y="2073275"/>
          <p14:tracePt t="3549" x="2430463" y="2149475"/>
          <p14:tracePt t="3551" x="2438400" y="2192338"/>
          <p14:tracePt t="3566" x="2455863" y="2311400"/>
          <p14:tracePt t="3583" x="2471738" y="2413000"/>
          <p14:tracePt t="3600" x="2514600" y="2524125"/>
          <p14:tracePt t="3616" x="2540000" y="2608263"/>
          <p14:tracePt t="3633" x="2549525" y="2633663"/>
          <p14:tracePt t="3634" x="2557463" y="2660650"/>
          <p14:tracePt t="3649" x="2565400" y="2668588"/>
          <p14:tracePt t="3651" x="2574925" y="2686050"/>
          <p14:tracePt t="3667" x="2574925" y="2693988"/>
          <p14:tracePt t="3670" x="2582863" y="2701925"/>
          <p14:tracePt t="3683" x="2608263" y="2736850"/>
          <p14:tracePt t="3700" x="2684463" y="2889250"/>
          <p14:tracePt t="3717" x="2760663" y="3041650"/>
          <p14:tracePt t="3733" x="2854325" y="3195638"/>
          <p14:tracePt t="3750" x="2914650" y="3340100"/>
          <p14:tracePt t="3767" x="2998788" y="3502025"/>
          <p14:tracePt t="3768" x="3041650" y="3594100"/>
          <p14:tracePt t="3783" x="3074988" y="3654425"/>
          <p14:tracePt t="3786" x="3127375" y="3763963"/>
          <p14:tracePt t="3799" x="3178175" y="3849688"/>
          <p14:tracePt t="3802" x="3203575" y="3917950"/>
          <p14:tracePt t="3816" x="3254375" y="4002088"/>
          <p14:tracePt t="3819" x="3297238" y="4079875"/>
          <p14:tracePt t="3833" x="3355975" y="4206875"/>
          <p14:tracePt t="3850" x="3398838" y="4265613"/>
          <p14:tracePt t="3866" x="3424238" y="4291013"/>
          <p14:tracePt t="3883" x="3457575" y="4316413"/>
          <p14:tracePt t="3917" x="3568700" y="4384675"/>
          <p14:tracePt t="3933" x="3619500" y="4410075"/>
          <p14:tracePt t="3935" x="3678238" y="4435475"/>
          <p14:tracePt t="3950" x="3848100" y="4529138"/>
          <p14:tracePt t="3967" x="3925888" y="4564063"/>
          <p14:tracePt t="3969" x="4010025" y="4579938"/>
          <p14:tracePt t="3983" x="4187825" y="4640263"/>
          <p14:tracePt t="3999" x="4375150" y="4673600"/>
          <p14:tracePt t="4016" x="4519613" y="4708525"/>
          <p14:tracePt t="4033" x="4656138" y="4724400"/>
          <p14:tracePt t="4035" x="4699000" y="4733925"/>
          <p14:tracePt t="4050" x="4757738" y="4733925"/>
          <p14:tracePt t="4052" x="4791075" y="4733925"/>
          <p14:tracePt t="4067" x="4800600" y="4733925"/>
          <p14:tracePt t="4069" x="4826000" y="4733925"/>
          <p14:tracePt t="4083" x="4833938" y="4733925"/>
          <p14:tracePt t="4108" x="4843463" y="4733925"/>
          <p14:tracePt t="4124" x="4851400" y="4733925"/>
          <p14:tracePt t="4133" x="4859338" y="4733925"/>
          <p14:tracePt t="4150" x="4884738" y="4733925"/>
          <p14:tracePt t="4152" x="4902200" y="4724400"/>
          <p14:tracePt t="4166" x="4910138" y="4724400"/>
          <p14:tracePt t="4183" x="4927600" y="4724400"/>
          <p14:tracePt t="4264" x="4902200" y="4724400"/>
          <p14:tracePt t="4272" x="4884738" y="4724400"/>
          <p14:tracePt t="4283" x="4826000" y="4724400"/>
          <p14:tracePt t="4300" x="4724400" y="4724400"/>
          <p14:tracePt t="4317" x="4570413" y="4716463"/>
          <p14:tracePt t="4319" x="4468813" y="4699000"/>
          <p14:tracePt t="4333" x="4359275" y="4691063"/>
          <p14:tracePt t="4335" x="4265613" y="4665663"/>
          <p14:tracePt t="4350" x="4154488" y="4648200"/>
          <p14:tracePt t="4352" x="4052888" y="4630738"/>
          <p14:tracePt t="4367" x="3941763" y="4614863"/>
          <p14:tracePt t="4383" x="3900488" y="4614863"/>
          <p14:tracePt t="4399" x="3890963" y="4614863"/>
          <p14:tracePt t="4523" x="3900488" y="4614863"/>
          <p14:tracePt t="4531" x="3908425" y="4614863"/>
          <p14:tracePt t="4538" x="4002088" y="4614863"/>
          <p14:tracePt t="4549" x="4086225" y="4614863"/>
          <p14:tracePt t="4566" x="4324350" y="4614863"/>
          <p14:tracePt t="4582" x="4689475" y="4614863"/>
          <p14:tracePt t="4599" x="5216525" y="4614863"/>
          <p14:tracePt t="4617" x="5905500" y="4614863"/>
          <p14:tracePt t="4619" x="6142038" y="4614863"/>
          <p14:tracePt t="4633" x="6456363" y="4614863"/>
          <p14:tracePt t="4635" x="6686550" y="4614863"/>
          <p14:tracePt t="4650" x="6805613" y="4614863"/>
          <p14:tracePt t="4653" x="6924675" y="4614863"/>
          <p14:tracePt t="4666" x="7000875" y="4614863"/>
          <p14:tracePt t="4668" x="7026275" y="4614863"/>
          <p14:tracePt t="4886" x="7018338" y="4614863"/>
          <p14:tracePt t="4893" x="7000875" y="4614863"/>
          <p14:tracePt t="4901" x="6983413" y="4614863"/>
          <p14:tracePt t="4915" x="6958013" y="4614863"/>
          <p14:tracePt t="4917" x="6924675" y="4614863"/>
          <p14:tracePt t="4933" x="6873875" y="4614863"/>
          <p14:tracePt t="4934" x="6805613" y="4614863"/>
          <p14:tracePt t="4949" x="6729413" y="4614863"/>
          <p14:tracePt t="4950" x="6575425" y="4614863"/>
          <p14:tracePt t="4966" x="6296025" y="4614863"/>
          <p14:tracePt t="4982" x="5946775" y="4614863"/>
          <p14:tracePt t="4999" x="5513388" y="4614863"/>
          <p14:tracePt t="5017" x="5072063" y="4597400"/>
          <p14:tracePt t="5019" x="4868863" y="4597400"/>
          <p14:tracePt t="5033" x="4740275" y="4589463"/>
          <p14:tracePt t="5035" x="4595813" y="4579938"/>
          <p14:tracePt t="5050" x="4468813" y="4554538"/>
          <p14:tracePt t="5052" x="4375150" y="4529138"/>
          <p14:tracePt t="5067" x="4248150" y="4513263"/>
          <p14:tracePt t="5083" x="4187825" y="4495800"/>
          <p14:tracePt t="5373" x="4187825" y="4486275"/>
          <p14:tracePt t="5443" x="4187825" y="4478338"/>
          <p14:tracePt t="5459" x="4197350" y="4478338"/>
          <p14:tracePt t="6333" x="4205288" y="4478338"/>
          <p14:tracePt t="6340" x="4214813" y="4470400"/>
          <p14:tracePt t="6349" x="4240213" y="4470400"/>
          <p14:tracePt t="6365" x="4273550" y="4460875"/>
          <p14:tracePt t="6382" x="4503738" y="4435475"/>
          <p14:tracePt t="6399" x="4818063" y="4435475"/>
          <p14:tracePt t="6416" x="5249863" y="4435475"/>
          <p14:tracePt t="6433" x="5718175" y="4435475"/>
          <p14:tracePt t="6435" x="5921375" y="4435475"/>
          <p14:tracePt t="6449" x="6151563" y="4435475"/>
          <p14:tracePt t="6451" x="6303963" y="4435475"/>
          <p14:tracePt t="6466" x="6456363" y="4435475"/>
          <p14:tracePt t="6468" x="6635750" y="4435475"/>
          <p14:tracePt t="6483" x="6915150" y="4435475"/>
          <p14:tracePt t="6499" x="7137400" y="4445000"/>
          <p14:tracePt t="6517" x="7297738" y="4445000"/>
          <p14:tracePt t="6534" x="7408863" y="4445000"/>
          <p14:tracePt t="6550" x="7459663" y="4445000"/>
          <p14:tracePt t="6566" x="7485063" y="4445000"/>
          <p14:tracePt t="6585" x="7502525" y="4445000"/>
          <p14:tracePt t="6601" x="7510463" y="4445000"/>
          <p14:tracePt t="6617" x="7518400" y="4445000"/>
          <p14:tracePt t="6619" x="7527925" y="4445000"/>
          <p14:tracePt t="6633" x="7545388" y="4445000"/>
          <p14:tracePt t="6635" x="7586663" y="4445000"/>
          <p14:tracePt t="6650" x="7621588" y="4445000"/>
          <p14:tracePt t="6666" x="7766050" y="4452938"/>
          <p14:tracePt t="6683" x="7893050" y="4452938"/>
          <p14:tracePt t="6700" x="8004175" y="4452938"/>
          <p14:tracePt t="6717" x="8164513" y="4460875"/>
          <p14:tracePt t="6719" x="8250238" y="4470400"/>
          <p14:tracePt t="6734" x="8334375" y="4470400"/>
          <p14:tracePt t="6736" x="8394700" y="4470400"/>
          <p14:tracePt t="6750" x="8453438" y="4470400"/>
          <p14:tracePt t="6752" x="8504238" y="4470400"/>
          <p14:tracePt t="6766" x="8555038" y="4470400"/>
          <p14:tracePt t="6769" x="8597900" y="4470400"/>
          <p14:tracePt t="6783" x="8666163" y="4470400"/>
          <p14:tracePt t="6800" x="8734425" y="4470400"/>
          <p14:tracePt t="6817" x="8767763" y="4470400"/>
          <p14:tracePt t="6833" x="8836025" y="4470400"/>
          <p14:tracePt t="6849" x="8912225" y="4470400"/>
          <p14:tracePt t="6851" x="8955088" y="4470400"/>
          <p14:tracePt t="6867" x="8997950" y="4470400"/>
          <p14:tracePt t="6869" x="9039225" y="4470400"/>
          <p14:tracePt t="6884" x="9142413" y="4470400"/>
          <p14:tracePt t="6899" x="9183688" y="4470400"/>
          <p14:tracePt t="6901" x="9244013" y="4470400"/>
          <p14:tracePt t="6916" x="9294813" y="4470400"/>
          <p14:tracePt t="6918" x="9388475" y="4470400"/>
          <p14:tracePt t="6932" x="9482138" y="4470400"/>
          <p14:tracePt t="6950" x="9575800" y="4470400"/>
          <p14:tracePt t="6966" x="9626600" y="4470400"/>
          <p14:tracePt t="6983" x="9642475" y="4470400"/>
          <p14:tracePt t="7000" x="9652000" y="4470400"/>
          <p14:tracePt t="7294" x="9659938" y="4470400"/>
          <p14:tracePt t="7301" x="9667875" y="4470400"/>
          <p14:tracePt t="7316" x="9702800" y="4470400"/>
          <p14:tracePt t="7332" x="9753600" y="4470400"/>
          <p14:tracePt t="7349" x="9872663" y="4452938"/>
          <p14:tracePt t="7366" x="10034588" y="4452938"/>
          <p14:tracePt t="7382" x="10186988" y="4445000"/>
          <p14:tracePt t="7400" x="10348913" y="4445000"/>
          <p14:tracePt t="7416" x="10425113" y="4445000"/>
          <p14:tracePt t="7433" x="10475913" y="4445000"/>
          <p14:tracePt t="7986" x="10467975" y="4445000"/>
          <p14:tracePt t="7994" x="10450513" y="4445000"/>
          <p14:tracePt t="8000" x="10442575" y="4445000"/>
          <p14:tracePt t="8016" x="10425113" y="4452938"/>
          <p14:tracePt t="8017" x="10415588" y="4452938"/>
          <p14:tracePt t="8033" x="10374313" y="4460875"/>
          <p14:tracePt t="8049" x="10348913" y="4460875"/>
          <p14:tracePt t="8066" x="10306050" y="4470400"/>
          <p14:tracePt t="8083" x="10288588" y="4470400"/>
          <p14:tracePt t="8173" x="10298113" y="4470400"/>
          <p14:tracePt t="8188" x="10313988" y="4470400"/>
          <p14:tracePt t="8197" x="10339388" y="4452938"/>
          <p14:tracePt t="8204" x="10374313" y="4435475"/>
          <p14:tracePt t="8216" x="10407650" y="4419600"/>
          <p14:tracePt t="8233" x="10560050" y="4341813"/>
          <p14:tracePt t="8249" x="10833100" y="4232275"/>
          <p14:tracePt t="8251" x="11010900" y="4164013"/>
          <p14:tracePt t="8266" x="11350625" y="4044950"/>
          <p14:tracePt t="8282" x="11715750" y="3917950"/>
          <p14:tracePt t="8299" x="11996738" y="3849688"/>
          <p14:tracePt t="8301" x="12174538" y="3798888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3071-0B25-FAB8-7C99-3E47B855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3909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b="1" i="0" u="sng" dirty="0">
                <a:effectLst/>
                <a:latin typeface="+mn-lt"/>
              </a:rPr>
              <a:t>best directors:</a:t>
            </a:r>
            <a:endParaRPr lang="en-IN" b="1" u="sng" dirty="0">
              <a:latin typeface="+mn-lt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23C5004-5D1C-B634-69ED-F8073799B7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9345837"/>
              </p:ext>
            </p:extLst>
          </p:nvPr>
        </p:nvGraphicFramePr>
        <p:xfrm>
          <a:off x="535857" y="1477296"/>
          <a:ext cx="7359446" cy="3763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0C4CBAF-40E1-398D-AE8B-6CD9E9FCE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2"/>
          <a:stretch/>
        </p:blipFill>
        <p:spPr>
          <a:xfrm>
            <a:off x="8205019" y="3018503"/>
            <a:ext cx="3451123" cy="2947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264D3E-5928-BDBE-E508-3C50F5D7B53C}"/>
              </a:ext>
            </a:extLst>
          </p:cNvPr>
          <p:cNvSpPr txBox="1"/>
          <p:nvPr/>
        </p:nvSpPr>
        <p:spPr>
          <a:xfrm>
            <a:off x="8087033" y="2211168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Top_directors</a:t>
            </a:r>
            <a:r>
              <a:rPr lang="en-IN" b="1" dirty="0"/>
              <a:t> with average of </a:t>
            </a:r>
            <a:r>
              <a:rPr lang="en-IN" b="1" dirty="0" err="1"/>
              <a:t>imdb_score</a:t>
            </a:r>
            <a:r>
              <a:rPr lang="en-IN" b="1" dirty="0"/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C05F04-77A5-BAF1-513B-78D0011608F6}"/>
              </a:ext>
            </a:extLst>
          </p:cNvPr>
          <p:cNvSpPr/>
          <p:nvPr/>
        </p:nvSpPr>
        <p:spPr>
          <a:xfrm>
            <a:off x="973393" y="5405284"/>
            <a:ext cx="6484374" cy="560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Charles Chaplin</a:t>
            </a:r>
            <a:r>
              <a:rPr lang="en-IN" dirty="0"/>
              <a:t> and </a:t>
            </a:r>
            <a:r>
              <a:rPr lang="en-IN" b="1" dirty="0"/>
              <a:t>Tony Kaye </a:t>
            </a:r>
            <a:r>
              <a:rPr lang="en-IN" dirty="0"/>
              <a:t>are the top directors with average </a:t>
            </a:r>
            <a:r>
              <a:rPr lang="en-IN" dirty="0" err="1"/>
              <a:t>imdb_score</a:t>
            </a:r>
            <a:r>
              <a:rPr lang="en-IN" dirty="0"/>
              <a:t> 8.6 </a:t>
            </a:r>
          </a:p>
        </p:txBody>
      </p:sp>
    </p:spTree>
    <p:extLst>
      <p:ext uri="{BB962C8B-B14F-4D97-AF65-F5344CB8AC3E}">
        <p14:creationId xmlns:p14="http://schemas.microsoft.com/office/powerpoint/2010/main" val="142511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53"/>
    </mc:Choice>
    <mc:Fallback xmlns="">
      <p:transition spd="slow" advTm="9053"/>
    </mc:Fallback>
  </mc:AlternateContent>
  <p:extLst>
    <p:ext uri="{3A86A75C-4F4B-4683-9AE1-C65F6400EC91}">
      <p14:laserTraceLst xmlns:p14="http://schemas.microsoft.com/office/powerpoint/2010/main">
        <p14:tracePtLst>
          <p14:tracePt t="723" x="11996738" y="1751013"/>
          <p14:tracePt t="735" x="11877675" y="1649413"/>
          <p14:tracePt t="736" x="11715750" y="1504950"/>
          <p14:tracePt t="752" x="11452225" y="1292225"/>
          <p14:tracePt t="769" x="11172825" y="1112838"/>
          <p14:tracePt t="785" x="10968038" y="985838"/>
          <p14:tracePt t="802" x="10756900" y="884238"/>
          <p14:tracePt t="819" x="10552113" y="798513"/>
          <p14:tracePt t="820" x="10475913" y="781050"/>
          <p14:tracePt t="835" x="10374313" y="747713"/>
          <p14:tracePt t="837" x="10298113" y="722313"/>
          <p14:tracePt t="852" x="10194925" y="704850"/>
          <p14:tracePt t="855" x="10110788" y="679450"/>
          <p14:tracePt t="869" x="10009188" y="646113"/>
          <p14:tracePt t="871" x="9906000" y="620713"/>
          <p14:tracePt t="885" x="9685338" y="577850"/>
          <p14:tracePt t="903" x="9413875" y="527050"/>
          <p14:tracePt t="920" x="9175750" y="484188"/>
          <p14:tracePt t="936" x="8929688" y="433388"/>
          <p14:tracePt t="952" x="8658225" y="382588"/>
          <p14:tracePt t="969" x="8428038" y="322263"/>
          <p14:tracePt t="972" x="8301038" y="288925"/>
          <p14:tracePt t="986" x="8207375" y="263525"/>
          <p14:tracePt t="988" x="8080375" y="230188"/>
          <p14:tracePt t="1009" x="7723188" y="144463"/>
          <p14:tracePt t="1019" x="7604125" y="127000"/>
          <p14:tracePt t="1036" x="7221538" y="42863"/>
          <p14:tracePt t="1211" x="2352675" y="127000"/>
          <p14:tracePt t="1215" x="2124075" y="203200"/>
          <p14:tracePt t="1224" x="1971675" y="255588"/>
          <p14:tracePt t="1236" x="1495425" y="407988"/>
          <p14:tracePt t="1252" x="1198563" y="519113"/>
          <p14:tracePt t="1269" x="1044575" y="569913"/>
          <p14:tracePt t="1271" x="942975" y="603250"/>
          <p14:tracePt t="1286" x="722313" y="688975"/>
          <p14:tracePt t="1303" x="661988" y="704850"/>
          <p14:tracePt t="1305" x="603250" y="739775"/>
          <p14:tracePt t="1319" x="534988" y="765175"/>
          <p14:tracePt t="1336" x="517525" y="773113"/>
          <p14:tracePt t="1355" x="517525" y="781050"/>
          <p14:tracePt t="1369" x="509588" y="781050"/>
          <p14:tracePt t="1371" x="501650" y="781050"/>
          <p14:tracePt t="1386" x="501650" y="798513"/>
          <p14:tracePt t="1389" x="501650" y="808038"/>
          <p14:tracePt t="1403" x="492125" y="815975"/>
          <p14:tracePt t="1405" x="492125" y="833438"/>
          <p14:tracePt t="1419" x="484188" y="900113"/>
          <p14:tracePt t="1436" x="484188" y="942975"/>
          <p14:tracePt t="1438" x="484188" y="977900"/>
          <p14:tracePt t="1453" x="484188" y="1036638"/>
          <p14:tracePt t="1455" x="484188" y="1096963"/>
          <p14:tracePt t="1469" x="484188" y="1241425"/>
          <p14:tracePt t="1486" x="501650" y="1325563"/>
          <p14:tracePt t="1503" x="544513" y="1487488"/>
          <p14:tracePt t="1505" x="569913" y="1555750"/>
          <p14:tracePt t="1519" x="603250" y="1674813"/>
          <p14:tracePt t="1521" x="628650" y="1793875"/>
          <p14:tracePt t="1536" x="661988" y="1903413"/>
          <p14:tracePt t="1538" x="714375" y="2073275"/>
          <p14:tracePt t="1553" x="841375" y="2371725"/>
          <p14:tracePt t="1570" x="993775" y="2770188"/>
          <p14:tracePt t="1586" x="1147763" y="3051175"/>
          <p14:tracePt t="1602" x="1282700" y="3314700"/>
          <p14:tracePt t="1619" x="1427163" y="3527425"/>
          <p14:tracePt t="1636" x="1597025" y="3763963"/>
          <p14:tracePt t="1652" x="1724025" y="3935413"/>
          <p14:tracePt t="1669" x="1827213" y="4052888"/>
          <p14:tracePt t="1671" x="1868488" y="4105275"/>
          <p14:tracePt t="1686" x="1903413" y="4146550"/>
          <p14:tracePt t="1688" x="1920875" y="4156075"/>
          <p14:tracePt t="1702" x="1936750" y="4171950"/>
          <p14:tracePt t="1704" x="1946275" y="4181475"/>
          <p14:tracePt t="1719" x="1954213" y="4197350"/>
          <p14:tracePt t="1736" x="1971675" y="4214813"/>
          <p14:tracePt t="1752" x="1987550" y="4249738"/>
          <p14:tracePt t="1769" x="2022475" y="4308475"/>
          <p14:tracePt t="1786" x="2055813" y="4368800"/>
          <p14:tracePt t="1802" x="2081213" y="4402138"/>
          <p14:tracePt t="1804" x="2098675" y="4427538"/>
          <p14:tracePt t="1819" x="2106613" y="4445000"/>
          <p14:tracePt t="1822" x="2116138" y="4460875"/>
          <p14:tracePt t="1836" x="2116138" y="4478338"/>
          <p14:tracePt t="1838" x="2116138" y="4503738"/>
          <p14:tracePt t="1852" x="2124075" y="4513263"/>
          <p14:tracePt t="1854" x="2132013" y="4538663"/>
          <p14:tracePt t="1869" x="2141538" y="4564063"/>
          <p14:tracePt t="1886" x="2157413" y="4605338"/>
          <p14:tracePt t="1902" x="2157413" y="4614863"/>
          <p14:tracePt t="1919" x="2166938" y="4622800"/>
          <p14:tracePt t="1946" x="2166938" y="4630738"/>
          <p14:tracePt t="2055" x="2166938" y="4640263"/>
          <p14:tracePt t="2071" x="2157413" y="4640263"/>
          <p14:tracePt t="2086" x="2149475" y="4640263"/>
          <p14:tracePt t="2105" x="2124075" y="4640263"/>
          <p14:tracePt t="2114" x="2098675" y="4640263"/>
          <p14:tracePt t="2121" x="2065338" y="4640263"/>
          <p14:tracePt t="2135" x="2038350" y="4640263"/>
          <p14:tracePt t="2137" x="2022475" y="4640263"/>
          <p14:tracePt t="2152" x="1987550" y="4640263"/>
          <p14:tracePt t="2154" x="1962150" y="4640263"/>
          <p14:tracePt t="2169" x="1920875" y="4640263"/>
          <p14:tracePt t="2186" x="1860550" y="4640263"/>
          <p14:tracePt t="2203" x="1809750" y="4640263"/>
          <p14:tracePt t="2219" x="1741488" y="4640263"/>
          <p14:tracePt t="2236" x="1682750" y="4640263"/>
          <p14:tracePt t="2252" x="1614488" y="4640263"/>
          <p14:tracePt t="2254" x="1597025" y="4640263"/>
          <p14:tracePt t="2269" x="1589088" y="4640263"/>
          <p14:tracePt t="2272" x="1579563" y="4640263"/>
          <p14:tracePt t="2411" x="1571625" y="4640263"/>
          <p14:tracePt t="2418" x="1571625" y="4648200"/>
          <p14:tracePt t="2435" x="1571625" y="4657725"/>
          <p14:tracePt t="2452" x="1563688" y="4657725"/>
          <p14:tracePt t="2467" x="1563688" y="4665663"/>
          <p14:tracePt t="2484" x="1563688" y="4673600"/>
          <p14:tracePt t="2500" x="1554163" y="4673600"/>
          <p14:tracePt t="2554" x="1571625" y="4673600"/>
          <p14:tracePt t="2562" x="1589088" y="4673600"/>
          <p14:tracePt t="2569" x="1614488" y="4673600"/>
          <p14:tracePt t="2585" x="1631950" y="4673600"/>
          <p14:tracePt t="2587" x="1657350" y="4673600"/>
          <p14:tracePt t="2601" x="1682750" y="4673600"/>
          <p14:tracePt t="2603" x="1698625" y="4673600"/>
          <p14:tracePt t="2619" x="1733550" y="4665663"/>
          <p14:tracePt t="2635" x="1766888" y="4640263"/>
          <p14:tracePt t="2652" x="1784350" y="4630738"/>
          <p14:tracePt t="2654" x="1792288" y="4622800"/>
          <p14:tracePt t="2669" x="1801813" y="4614863"/>
          <p14:tracePt t="2686" x="1801813" y="4605338"/>
          <p14:tracePt t="2688" x="1809750" y="4597400"/>
          <p14:tracePt t="2703" x="1817688" y="4589463"/>
          <p14:tracePt t="2719" x="1827213" y="4579938"/>
          <p14:tracePt t="2736" x="1827213" y="4572000"/>
          <p14:tracePt t="2752" x="1827213" y="4554538"/>
          <p14:tracePt t="2769" x="1835150" y="4546600"/>
          <p14:tracePt t="2786" x="1835150" y="4538663"/>
          <p14:tracePt t="2802" x="1835150" y="4513263"/>
          <p14:tracePt t="2819" x="1835150" y="4495800"/>
          <p14:tracePt t="2821" x="1835150" y="4478338"/>
          <p14:tracePt t="2836" x="1835150" y="4460875"/>
          <p14:tracePt t="2838" x="1835150" y="4452938"/>
          <p14:tracePt t="2853" x="1835150" y="4445000"/>
          <p14:tracePt t="2855" x="1835150" y="4435475"/>
          <p14:tracePt t="2869" x="1835150" y="4427538"/>
          <p14:tracePt t="2886" x="1835150" y="4419600"/>
          <p14:tracePt t="2908" x="1835150" y="4410075"/>
          <p14:tracePt t="2919" x="1835150" y="4394200"/>
          <p14:tracePt t="2936" x="1835150" y="4384675"/>
          <p14:tracePt t="2953" x="1835150" y="4368800"/>
          <p14:tracePt t="2954" x="1827213" y="4341813"/>
          <p14:tracePt t="2969" x="1827213" y="4333875"/>
          <p14:tracePt t="2971" x="1827213" y="4325938"/>
          <p14:tracePt t="2986" x="1827213" y="4308475"/>
          <p14:tracePt t="2988" x="1817688" y="4291013"/>
          <p14:tracePt t="3002" x="1809750" y="4283075"/>
          <p14:tracePt t="3005" x="1809750" y="4275138"/>
          <p14:tracePt t="3019" x="1801813" y="4257675"/>
          <p14:tracePt t="3036" x="1792288" y="4232275"/>
          <p14:tracePt t="3053" x="1792288" y="4224338"/>
          <p14:tracePt t="3068" x="1792288" y="4214813"/>
          <p14:tracePt t="3086" x="1776413" y="4189413"/>
          <p14:tracePt t="3102" x="1766888" y="4189413"/>
          <p14:tracePt t="3120" x="1749425" y="4171950"/>
          <p14:tracePt t="3136" x="1749425" y="4164013"/>
          <p14:tracePt t="3153" x="1733550" y="4164013"/>
          <p14:tracePt t="3155" x="1724025" y="4164013"/>
          <p14:tracePt t="3169" x="1708150" y="4146550"/>
          <p14:tracePt t="3186" x="1682750" y="4138613"/>
          <p14:tracePt t="3203" x="1657350" y="4138613"/>
          <p14:tracePt t="3219" x="1622425" y="4138613"/>
          <p14:tracePt t="3236" x="1597025" y="4138613"/>
          <p14:tracePt t="3238" x="1579563" y="4138613"/>
          <p14:tracePt t="3253" x="1538288" y="4138613"/>
          <p14:tracePt t="3269" x="1452563" y="4138613"/>
          <p14:tracePt t="3286" x="1419225" y="4146550"/>
          <p14:tracePt t="3288" x="1384300" y="4156075"/>
          <p14:tracePt t="3303" x="1368425" y="4156075"/>
          <p14:tracePt t="3305" x="1358900" y="4156075"/>
          <p14:tracePt t="3319" x="1350963" y="4156075"/>
          <p14:tracePt t="3336" x="1343025" y="4164013"/>
          <p14:tracePt t="3353" x="1343025" y="4171950"/>
          <p14:tracePt t="3368" x="1343025" y="4181475"/>
          <p14:tracePt t="3396" x="1343025" y="4189413"/>
          <p14:tracePt t="3402" x="1333500" y="4189413"/>
          <p14:tracePt t="3419" x="1333500" y="4197350"/>
          <p14:tracePt t="3436" x="1333500" y="4214813"/>
          <p14:tracePt t="3438" x="1333500" y="4224338"/>
          <p14:tracePt t="3454" x="1333500" y="4232275"/>
          <p14:tracePt t="3469" x="1333500" y="4249738"/>
          <p14:tracePt t="3486" x="1333500" y="4325938"/>
          <p14:tracePt t="3503" x="1333500" y="4427538"/>
          <p14:tracePt t="3504" x="1350963" y="4486275"/>
          <p14:tracePt t="3519" x="1376363" y="4564063"/>
          <p14:tracePt t="3520" x="1393825" y="4614863"/>
          <p14:tracePt t="3536" x="1409700" y="4657725"/>
          <p14:tracePt t="3538" x="1444625" y="4708525"/>
          <p14:tracePt t="3552" x="1452563" y="4733925"/>
          <p14:tracePt t="3554" x="1470025" y="4759325"/>
          <p14:tracePt t="3569" x="1487488" y="4784725"/>
          <p14:tracePt t="3586" x="1503363" y="4818063"/>
          <p14:tracePt t="3602" x="1528763" y="4843463"/>
          <p14:tracePt t="3619" x="1554163" y="4860925"/>
          <p14:tracePt t="3636" x="1606550" y="4886325"/>
          <p14:tracePt t="3653" x="1716088" y="4911725"/>
          <p14:tracePt t="3655" x="1792288" y="4937125"/>
          <p14:tracePt t="3669" x="1885950" y="4954588"/>
          <p14:tracePt t="3671" x="1946275" y="4979988"/>
          <p14:tracePt t="3686" x="2090738" y="5005388"/>
          <p14:tracePt t="3688" x="2200275" y="5022850"/>
          <p14:tracePt t="3702" x="2446338" y="5073650"/>
          <p14:tracePt t="3719" x="2735263" y="5106988"/>
          <p14:tracePt t="3736" x="3024188" y="5132388"/>
          <p14:tracePt t="3752" x="3363913" y="5157788"/>
          <p14:tracePt t="3769" x="3644900" y="5157788"/>
          <p14:tracePt t="3786" x="3900488" y="5157788"/>
          <p14:tracePt t="3803" x="4265613" y="5132388"/>
          <p14:tracePt t="3820" x="4392613" y="5106988"/>
          <p14:tracePt t="3822" x="4486275" y="5091113"/>
          <p14:tracePt t="3837" x="4699000" y="5030788"/>
          <p14:tracePt t="3852" x="4775200" y="5005388"/>
          <p14:tracePt t="3854" x="4868863" y="4972050"/>
          <p14:tracePt t="3869" x="5013325" y="4919663"/>
          <p14:tracePt t="3886" x="5140325" y="4878388"/>
          <p14:tracePt t="3903" x="5233988" y="4843463"/>
          <p14:tracePt t="3919" x="5310188" y="4818063"/>
          <p14:tracePt t="3921" x="5327650" y="4810125"/>
          <p14:tracePt t="3937" x="5378450" y="4775200"/>
          <p14:tracePt t="3952" x="5403850" y="4767263"/>
          <p14:tracePt t="3955" x="5421313" y="4749800"/>
          <p14:tracePt t="3969" x="5480050" y="4716463"/>
          <p14:tracePt t="3986" x="5505450" y="4699000"/>
          <p14:tracePt t="3988" x="5530850" y="4683125"/>
          <p14:tracePt t="4003" x="5565775" y="4673600"/>
          <p14:tracePt t="4005" x="5616575" y="4640263"/>
          <p14:tracePt t="4019" x="5683250" y="4605338"/>
          <p14:tracePt t="4036" x="5726113" y="4572000"/>
          <p14:tracePt t="4052" x="5786438" y="4538663"/>
          <p14:tracePt t="4054" x="5811838" y="4521200"/>
          <p14:tracePt t="4069" x="5827713" y="4521200"/>
          <p14:tracePt t="4071" x="5853113" y="4503738"/>
          <p14:tracePt t="4086" x="5862638" y="4495800"/>
          <p14:tracePt t="4088" x="5870575" y="4486275"/>
          <p14:tracePt t="4102" x="5880100" y="4478338"/>
          <p14:tracePt t="4363" x="5880100" y="4470400"/>
          <p14:tracePt t="4378" x="5888038" y="4470400"/>
          <p14:tracePt t="4386" x="5895975" y="4460875"/>
          <p14:tracePt t="4402" x="5913438" y="4445000"/>
          <p14:tracePt t="4418" x="5956300" y="4410075"/>
          <p14:tracePt t="4436" x="6007100" y="4368800"/>
          <p14:tracePt t="4452" x="6057900" y="4341813"/>
          <p14:tracePt t="4469" x="6116638" y="4291013"/>
          <p14:tracePt t="4485" x="6184900" y="4249738"/>
          <p14:tracePt t="4502" x="6210300" y="4232275"/>
          <p14:tracePt t="4519" x="6286500" y="4206875"/>
          <p14:tracePt t="4535" x="6296025" y="4197350"/>
          <p14:tracePt t="4537" x="6303963" y="4197350"/>
          <p14:tracePt t="4551" x="6311900" y="4189413"/>
          <p14:tracePt t="4553" x="6321425" y="4189413"/>
          <p14:tracePt t="4575" x="6329363" y="4189413"/>
          <p14:tracePt t="4585" x="6329363" y="4181475"/>
          <p14:tracePt t="4602" x="6338888" y="4181475"/>
          <p14:tracePt t="4619" x="6346825" y="4181475"/>
          <p14:tracePt t="4636" x="6354763" y="4181475"/>
          <p14:tracePt t="4637" x="6364288" y="4181475"/>
          <p14:tracePt t="4662" x="6372225" y="4181475"/>
          <p14:tracePt t="4694" x="6380163" y="4181475"/>
          <p14:tracePt t="4811" x="6389688" y="4181475"/>
          <p14:tracePt t="4826" x="6397625" y="4181475"/>
          <p14:tracePt t="4865" x="6405563" y="4189413"/>
          <p14:tracePt t="4872" x="6430963" y="4214813"/>
          <p14:tracePt t="4885" x="6440488" y="4214813"/>
          <p14:tracePt t="4902" x="6465888" y="4249738"/>
          <p14:tracePt t="4919" x="6491288" y="4265613"/>
          <p14:tracePt t="4921" x="6516688" y="4291013"/>
          <p14:tracePt t="4935" x="6524625" y="4308475"/>
          <p14:tracePt t="4936" x="6534150" y="4325938"/>
          <p14:tracePt t="4952" x="6567488" y="4341813"/>
          <p14:tracePt t="4970" x="6567488" y="4351338"/>
          <p14:tracePt t="4985" x="6575425" y="4359275"/>
          <p14:tracePt t="5002" x="6584950" y="4368800"/>
          <p14:tracePt t="5019" x="6592888" y="4376738"/>
          <p14:tracePt t="5369" x="6592888" y="4384675"/>
          <p14:tracePt t="5402" x="6592888" y="4402138"/>
          <p14:tracePt t="5408" x="6600825" y="4410075"/>
          <p14:tracePt t="5418" x="6618288" y="4435475"/>
          <p14:tracePt t="5435" x="6635750" y="4460875"/>
          <p14:tracePt t="5451" x="6678613" y="4486275"/>
          <p14:tracePt t="5469" x="6686550" y="4503738"/>
          <p14:tracePt t="5470" x="6704013" y="4503738"/>
          <p14:tracePt t="5485" x="6711950" y="4503738"/>
          <p14:tracePt t="5502" x="6719888" y="4503738"/>
          <p14:tracePt t="5519" x="6737350" y="4503738"/>
          <p14:tracePt t="5520" x="6754813" y="4503738"/>
          <p14:tracePt t="5535" x="6780213" y="4503738"/>
          <p14:tracePt t="5537" x="6823075" y="4503738"/>
          <p14:tracePt t="5551" x="6856413" y="4495800"/>
          <p14:tracePt t="5553" x="6915150" y="4495800"/>
          <p14:tracePt t="5568" x="7034213" y="4486275"/>
          <p14:tracePt t="5586" x="7162800" y="4470400"/>
          <p14:tracePt t="5602" x="7323138" y="4427538"/>
          <p14:tracePt t="5618" x="7477125" y="4394200"/>
          <p14:tracePt t="5635" x="7612063" y="4351338"/>
          <p14:tracePt t="5637" x="7688263" y="4316413"/>
          <p14:tracePt t="5652" x="7766050" y="4300538"/>
          <p14:tracePt t="5669" x="7885113" y="4265613"/>
          <p14:tracePt t="5672" x="7951788" y="4249738"/>
          <p14:tracePt t="5686" x="8004175" y="4224338"/>
          <p14:tracePt t="5702" x="8088313" y="4181475"/>
          <p14:tracePt t="5719" x="8181975" y="4130675"/>
          <p14:tracePt t="5735" x="8308975" y="4070350"/>
          <p14:tracePt t="5752" x="8445500" y="3994150"/>
          <p14:tracePt t="5755" x="8496300" y="3968750"/>
          <p14:tracePt t="5769" x="8572500" y="3935413"/>
          <p14:tracePt t="5771" x="8623300" y="3900488"/>
          <p14:tracePt t="5786" x="8683625" y="3875088"/>
          <p14:tracePt t="5788" x="8734425" y="3849688"/>
          <p14:tracePt t="5802" x="8802688" y="3824288"/>
          <p14:tracePt t="5804" x="8843963" y="3790950"/>
          <p14:tracePt t="5819" x="8947150" y="3738563"/>
          <p14:tracePt t="5835" x="9013825" y="3705225"/>
          <p14:tracePt t="5852" x="9124950" y="3662363"/>
          <p14:tracePt t="5869" x="9236075" y="3611563"/>
          <p14:tracePt t="5886" x="9388475" y="3535363"/>
          <p14:tracePt t="5903" x="9591675" y="3424238"/>
          <p14:tracePt t="5905" x="9667875" y="3398838"/>
          <p14:tracePt t="5919" x="9786938" y="3355975"/>
          <p14:tracePt t="5921" x="9880600" y="3322638"/>
          <p14:tracePt t="5936" x="10110788" y="3254375"/>
          <p14:tracePt t="5952" x="10194925" y="3238500"/>
          <p14:tracePt t="5954" x="10298113" y="3211513"/>
          <p14:tracePt t="5968" x="10415588" y="3195638"/>
          <p14:tracePt t="5986" x="10509250" y="3160713"/>
          <p14:tracePt t="6002" x="10560050" y="3144838"/>
          <p14:tracePt t="6019" x="10569575" y="3144838"/>
          <p14:tracePt t="6030" x="10585450" y="3144838"/>
          <p14:tracePt t="6037" x="10585450" y="3135313"/>
          <p14:tracePt t="6052" x="10628313" y="3127375"/>
          <p14:tracePt t="6069" x="10671175" y="3119438"/>
          <p14:tracePt t="6086" x="10696575" y="3109913"/>
          <p14:tracePt t="6089" x="10721975" y="3101975"/>
          <p14:tracePt t="6102" x="10764838" y="3084513"/>
          <p14:tracePt t="6104" x="10798175" y="3084513"/>
          <p14:tracePt t="6119" x="10858500" y="3076575"/>
          <p14:tracePt t="6136" x="10917238" y="3059113"/>
          <p14:tracePt t="6153" x="10942638" y="3059113"/>
          <p14:tracePt t="6155" x="10960100" y="3051175"/>
          <p14:tracePt t="6169" x="10977563" y="3051175"/>
          <p14:tracePt t="6236" x="10985500" y="3051175"/>
          <p14:tracePt t="6253" x="10993438" y="3051175"/>
          <p14:tracePt t="6261" x="11002963" y="3051175"/>
          <p14:tracePt t="6269" x="11044238" y="3051175"/>
          <p14:tracePt t="6286" x="11079163" y="3051175"/>
          <p14:tracePt t="6302" x="11147425" y="3051175"/>
          <p14:tracePt t="6319" x="11223625" y="3051175"/>
          <p14:tracePt t="6320" x="11241088" y="3051175"/>
          <p14:tracePt t="6336" x="11282363" y="3051175"/>
          <p14:tracePt t="6338" x="11325225" y="3051175"/>
          <p14:tracePt t="6353" x="11426825" y="3051175"/>
          <p14:tracePt t="6369" x="11477625" y="3051175"/>
          <p14:tracePt t="6371" x="11520488" y="3051175"/>
          <p14:tracePt t="6386" x="11596688" y="3051175"/>
          <p14:tracePt t="6402" x="11631613" y="3051175"/>
          <p14:tracePt t="6419" x="11639550" y="3051175"/>
          <p14:tracePt t="6480" x="11657013" y="3059113"/>
          <p14:tracePt t="6489" x="11664950" y="3059113"/>
          <p14:tracePt t="6502" x="11664950" y="3067050"/>
          <p14:tracePt t="6519" x="11674475" y="3076575"/>
          <p14:tracePt t="6550" x="11682413" y="3076575"/>
          <p14:tracePt t="6590" x="11690350" y="3084513"/>
          <p14:tracePt t="6605" x="11690350" y="3094038"/>
          <p14:tracePt t="6614" x="11699875" y="3094038"/>
          <p14:tracePt t="6620" x="11707813" y="3094038"/>
          <p14:tracePt t="6636" x="11707813" y="3109913"/>
          <p14:tracePt t="6638" x="11707813" y="3119438"/>
          <p14:tracePt t="6653" x="11715750" y="3119438"/>
          <p14:tracePt t="6655" x="11715750" y="3127375"/>
          <p14:tracePt t="6669" x="11733213" y="3144838"/>
          <p14:tracePt t="6686" x="11733213" y="3160713"/>
          <p14:tracePt t="6703" x="11750675" y="3178175"/>
          <p14:tracePt t="6719" x="11766550" y="3203575"/>
          <p14:tracePt t="6736" x="11766550" y="3228975"/>
          <p14:tracePt t="6752" x="11776075" y="3254375"/>
          <p14:tracePt t="6771" x="11776075" y="3263900"/>
          <p14:tracePt t="6786" x="11776075" y="3271838"/>
          <p14:tracePt t="6803" x="11776075" y="3279775"/>
          <p14:tracePt t="6805" x="11776075" y="3289300"/>
          <p14:tracePt t="6819" x="11776075" y="3297238"/>
          <p14:tracePt t="6842" x="11776075" y="3305175"/>
          <p14:tracePt t="6887" x="11776075" y="3314700"/>
          <p14:tracePt t="6920" x="11776075" y="3322638"/>
          <p14:tracePt t="6937" x="11776075" y="3330575"/>
          <p14:tracePt t="6974" x="11776075" y="3340100"/>
          <p14:tracePt t="6983" x="11766550" y="3340100"/>
          <p14:tracePt t="7014" x="11758613" y="3348038"/>
          <p14:tracePt t="7030" x="11750675" y="3355975"/>
          <p14:tracePt t="7054" x="11741150" y="3355975"/>
          <p14:tracePt t="7062" x="11733213" y="3373438"/>
          <p14:tracePt t="7069" x="11733213" y="3382963"/>
          <p14:tracePt t="7085" x="11725275" y="3382963"/>
          <p14:tracePt t="7086" x="11715750" y="3382963"/>
          <p14:tracePt t="7102" x="11707813" y="3382963"/>
          <p14:tracePt t="7119" x="11707813" y="3390900"/>
          <p14:tracePt t="7136" x="11690350" y="3398838"/>
          <p14:tracePt t="7153" x="11674475" y="3408363"/>
          <p14:tracePt t="7155" x="11657013" y="3408363"/>
          <p14:tracePt t="7169" x="11647488" y="3408363"/>
          <p14:tracePt t="7171" x="11639550" y="3408363"/>
          <p14:tracePt t="7186" x="11622088" y="3408363"/>
          <p14:tracePt t="7188" x="11606213" y="3408363"/>
          <p14:tracePt t="7202" x="11588750" y="3408363"/>
          <p14:tracePt t="7205" x="11571288" y="3416300"/>
          <p14:tracePt t="7219" x="11545888" y="3416300"/>
          <p14:tracePt t="7236" x="11520488" y="3416300"/>
          <p14:tracePt t="7252" x="11495088" y="3416300"/>
          <p14:tracePt t="7269" x="11469688" y="3416300"/>
          <p14:tracePt t="7286" x="11444288" y="3424238"/>
          <p14:tracePt t="7302" x="11410950" y="3424238"/>
          <p14:tracePt t="7305" x="11393488" y="3424238"/>
          <p14:tracePt t="7319" x="11368088" y="3424238"/>
          <p14:tracePt t="7336" x="11342688" y="3424238"/>
          <p14:tracePt t="7391" x="11333163" y="3424238"/>
          <p14:tracePt t="7407" x="11325225" y="3424238"/>
          <p14:tracePt t="7453" x="11317288" y="3424238"/>
          <p14:tracePt t="7469" x="11307763" y="3416300"/>
          <p14:tracePt t="7477" x="11291888" y="3408363"/>
          <p14:tracePt t="7487" x="11274425" y="3398838"/>
          <p14:tracePt t="7502" x="11249025" y="3382963"/>
          <p14:tracePt t="7504" x="11223625" y="3365500"/>
          <p14:tracePt t="7518" x="11163300" y="3322638"/>
          <p14:tracePt t="7536" x="11104563" y="3297238"/>
          <p14:tracePt t="7552" x="11061700" y="3263900"/>
          <p14:tracePt t="7555" x="11053763" y="3254375"/>
          <p14:tracePt t="7569" x="11044238" y="3246438"/>
          <p14:tracePt t="7571" x="11036300" y="3246438"/>
          <p14:tracePt t="7612" x="11036300" y="3238500"/>
          <p14:tracePt t="7620" x="11028363" y="3228975"/>
          <p14:tracePt t="7636" x="11018838" y="3228975"/>
          <p14:tracePt t="7638" x="11018838" y="3211513"/>
          <p14:tracePt t="7652" x="11018838" y="3203575"/>
          <p14:tracePt t="7655" x="11002963" y="3195638"/>
          <p14:tracePt t="7669" x="10993438" y="3178175"/>
          <p14:tracePt t="7714" x="10985500" y="3170238"/>
          <p14:tracePt t="7730" x="10977563" y="3160713"/>
          <p14:tracePt t="7736" x="10977563" y="3152775"/>
          <p14:tracePt t="7754" x="10968038" y="3152775"/>
          <p14:tracePt t="7958" x="10977563" y="3152775"/>
          <p14:tracePt t="7965" x="10985500" y="3152775"/>
          <p14:tracePt t="7973" x="10993438" y="3152775"/>
          <p14:tracePt t="7986" x="11002963" y="3152775"/>
          <p14:tracePt t="8003" x="11036300" y="3127375"/>
          <p14:tracePt t="8005" x="11061700" y="3127375"/>
          <p14:tracePt t="8019" x="11071225" y="3119438"/>
          <p14:tracePt t="8021" x="11104563" y="3101975"/>
          <p14:tracePt t="8036" x="11147425" y="3094038"/>
          <p14:tracePt t="8052" x="11172825" y="3094038"/>
          <p14:tracePt t="8054" x="11188700" y="3084513"/>
          <p14:tracePt t="8068" x="11231563" y="3067050"/>
          <p14:tracePt t="8086" x="11291888" y="3051175"/>
          <p14:tracePt t="8103" x="11385550" y="3033713"/>
          <p14:tracePt t="8119" x="11495088" y="3016250"/>
          <p14:tracePt t="8136" x="11555413" y="3008313"/>
          <p14:tracePt t="8153" x="11657013" y="3000375"/>
          <p14:tracePt t="8170" x="11690350" y="2990850"/>
          <p14:tracePt t="8172" x="11725275" y="2990850"/>
          <p14:tracePt t="8186" x="11750675" y="2990850"/>
          <p14:tracePt t="8188" x="11776075" y="2990850"/>
          <p14:tracePt t="8202" x="11809413" y="2990850"/>
          <p14:tracePt t="8205" x="11818938" y="2990850"/>
          <p14:tracePt t="8218" x="11860213" y="2990850"/>
          <p14:tracePt t="8235" x="11885613" y="2990850"/>
          <p14:tracePt t="8251" x="11936413" y="3000375"/>
          <p14:tracePt t="8268" x="12022138" y="3025775"/>
          <p14:tracePt t="8284" x="12047538" y="3033713"/>
          <p14:tracePt t="8301" x="12072938" y="3041650"/>
          <p14:tracePt t="8302" x="12098338" y="3051175"/>
          <p14:tracePt t="8318" x="12123738" y="3059113"/>
          <p14:tracePt t="8319" x="12149138" y="3067050"/>
          <p14:tracePt t="8335" x="12166600" y="3076575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D3DD-1F13-FE66-3405-94443C02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6859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i="0" u="sng" dirty="0">
                <a:effectLst/>
                <a:latin typeface="+mn-lt"/>
              </a:rPr>
              <a:t>popular genres:</a:t>
            </a:r>
            <a:endParaRPr lang="en-IN" b="1" u="sng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4FF86-3795-A049-DA28-10C6BD92C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180304"/>
            <a:ext cx="3136489" cy="2242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23389C2-8CA1-2209-4330-3B4D729B67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614032"/>
              </p:ext>
            </p:extLst>
          </p:nvPr>
        </p:nvGraphicFramePr>
        <p:xfrm>
          <a:off x="4395019" y="1611261"/>
          <a:ext cx="6931742" cy="3635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5DED287-8692-9D05-E989-2DE0ECE5DDC8}"/>
              </a:ext>
            </a:extLst>
          </p:cNvPr>
          <p:cNvSpPr/>
          <p:nvPr/>
        </p:nvSpPr>
        <p:spPr>
          <a:xfrm>
            <a:off x="580104" y="5325397"/>
            <a:ext cx="3697167" cy="8969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/>
              <a:t>Drama</a:t>
            </a:r>
            <a:r>
              <a:rPr lang="en-IN" b="1" dirty="0"/>
              <a:t> is the most popular genres.</a:t>
            </a:r>
          </a:p>
        </p:txBody>
      </p:sp>
    </p:spTree>
    <p:extLst>
      <p:ext uri="{BB962C8B-B14F-4D97-AF65-F5344CB8AC3E}">
        <p14:creationId xmlns:p14="http://schemas.microsoft.com/office/powerpoint/2010/main" val="37067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69"/>
    </mc:Choice>
    <mc:Fallback xmlns="">
      <p:transition spd="slow" advTm="8469"/>
    </mc:Fallback>
  </mc:AlternateContent>
  <p:extLst>
    <p:ext uri="{3A86A75C-4F4B-4683-9AE1-C65F6400EC91}">
      <p14:laserTraceLst xmlns:p14="http://schemas.microsoft.com/office/powerpoint/2010/main">
        <p14:tracePtLst>
          <p14:tracePt t="501" x="11826875" y="3059113"/>
          <p14:tracePt t="509" x="11571288" y="2990850"/>
          <p14:tracePt t="526" x="11087100" y="2881313"/>
          <p14:tracePt t="529" x="10942638" y="2846388"/>
          <p14:tracePt t="542" x="10679113" y="2805113"/>
          <p14:tracePt t="558" x="10339388" y="2770188"/>
          <p14:tracePt t="560" x="10144125" y="2736850"/>
          <p14:tracePt t="576" x="9804400" y="2701925"/>
          <p14:tracePt t="592" x="9642475" y="2686050"/>
          <p14:tracePt t="594" x="9507538" y="2676525"/>
          <p14:tracePt t="609" x="9363075" y="2668588"/>
          <p14:tracePt t="611" x="9209088" y="2668588"/>
          <p14:tracePt t="625" x="8937625" y="2651125"/>
          <p14:tracePt t="642" x="8615363" y="2643188"/>
          <p14:tracePt t="659" x="8224838" y="2625725"/>
          <p14:tracePt t="676" x="7799388" y="2582863"/>
          <p14:tracePt t="679" x="7586663" y="2566988"/>
          <p14:tracePt t="693" x="7373938" y="2557463"/>
          <p14:tracePt t="695" x="7188200" y="2541588"/>
          <p14:tracePt t="726" x="6354763" y="2438400"/>
          <p14:tracePt t="743" x="6167438" y="2413000"/>
          <p14:tracePt t="745" x="6007100" y="2413000"/>
          <p14:tracePt t="759" x="5853113" y="2387600"/>
          <p14:tracePt t="762" x="5657850" y="2362200"/>
          <p14:tracePt t="776" x="5353050" y="2311400"/>
          <p14:tracePt t="793" x="5029200" y="2252663"/>
          <p14:tracePt t="809" x="4765675" y="2200275"/>
          <p14:tracePt t="826" x="4460875" y="2141538"/>
          <p14:tracePt t="843" x="4187825" y="2073275"/>
          <p14:tracePt t="845" x="4044950" y="2039938"/>
          <p14:tracePt t="860" x="3756025" y="1963738"/>
          <p14:tracePt t="876" x="3602038" y="1911350"/>
          <p14:tracePt t="878" x="3457575" y="1878013"/>
          <p14:tracePt t="893" x="3348038" y="1844675"/>
          <p14:tracePt t="895" x="3178175" y="1793875"/>
          <p14:tracePt t="909" x="3049588" y="1741488"/>
          <p14:tracePt t="912" x="2820988" y="1682750"/>
          <p14:tracePt t="926" x="2387600" y="1581150"/>
          <p14:tracePt t="943" x="1809750" y="1411288"/>
          <p14:tracePt t="959" x="1325563" y="1282700"/>
          <p14:tracePt t="976" x="858838" y="1147763"/>
          <p14:tracePt t="993" x="331788" y="977900"/>
          <p14:tracePt t="995" x="203200" y="935038"/>
          <p14:tracePt t="1010" x="17463" y="884238"/>
          <p14:tracePt t="1354" x="339725" y="704850"/>
          <p14:tracePt t="1359" x="628650" y="704850"/>
          <p14:tracePt t="1376" x="1376363" y="704850"/>
          <p14:tracePt t="1393" x="2157413" y="704850"/>
          <p14:tracePt t="1408" x="2905125" y="722313"/>
          <p14:tracePt t="1425" x="3559175" y="755650"/>
          <p14:tracePt t="1443" x="3976688" y="765175"/>
          <p14:tracePt t="1444" x="4103688" y="773113"/>
          <p14:tracePt t="1459" x="4316413" y="790575"/>
          <p14:tracePt t="1476" x="4359275" y="790575"/>
          <p14:tracePt t="1478" x="4418013" y="790575"/>
          <p14:tracePt t="1492" x="4435475" y="790575"/>
          <p14:tracePt t="1494" x="4443413" y="790575"/>
          <p14:tracePt t="1510" x="4460875" y="790575"/>
          <p14:tracePt t="1526" x="4468813" y="790575"/>
          <p14:tracePt t="1543" x="4494213" y="790575"/>
          <p14:tracePt t="1559" x="4529138" y="790575"/>
          <p14:tracePt t="1576" x="4689475" y="798513"/>
          <p14:tracePt t="1592" x="4876800" y="833438"/>
          <p14:tracePt t="1610" x="5157788" y="858838"/>
          <p14:tracePt t="1626" x="5343525" y="884238"/>
          <p14:tracePt t="1643" x="5513388" y="909638"/>
          <p14:tracePt t="1659" x="5573713" y="917575"/>
          <p14:tracePt t="1661" x="5657850" y="925513"/>
          <p14:tracePt t="1676" x="5776913" y="942975"/>
          <p14:tracePt t="1693" x="5905500" y="977900"/>
          <p14:tracePt t="1709" x="6007100" y="1003300"/>
          <p14:tracePt t="1726" x="6083300" y="1019175"/>
          <p14:tracePt t="1743" x="6184900" y="1054100"/>
          <p14:tracePt t="1760" x="6364288" y="1122363"/>
          <p14:tracePt t="1776" x="6491288" y="1163638"/>
          <p14:tracePt t="1793" x="6626225" y="1231900"/>
          <p14:tracePt t="1812" x="6762750" y="1282700"/>
          <p14:tracePt t="1826" x="6932613" y="1360488"/>
          <p14:tracePt t="1846" x="7069138" y="1444625"/>
          <p14:tracePt t="1850" x="7137400" y="1487488"/>
          <p14:tracePt t="1860" x="7204075" y="1546225"/>
          <p14:tracePt t="1876" x="7272338" y="1606550"/>
          <p14:tracePt t="1893" x="7358063" y="1700213"/>
          <p14:tracePt t="1910" x="7467600" y="1852613"/>
          <p14:tracePt t="1926" x="7485063" y="1885950"/>
          <p14:tracePt t="1929" x="7527925" y="1946275"/>
          <p14:tracePt t="1943" x="7654925" y="2159000"/>
          <p14:tracePt t="1960" x="7688263" y="2217738"/>
          <p14:tracePt t="1962" x="7705725" y="2286000"/>
          <p14:tracePt t="1983" x="7773988" y="2455863"/>
          <p14:tracePt t="1992" x="7807325" y="2516188"/>
          <p14:tracePt t="2009" x="7842250" y="2600325"/>
          <p14:tracePt t="2026" x="7859713" y="2660650"/>
          <p14:tracePt t="2043" x="7875588" y="2668588"/>
          <p14:tracePt t="2060" x="7885113" y="2701925"/>
          <p14:tracePt t="2076" x="7885113" y="2719388"/>
          <p14:tracePt t="2093" x="7885113" y="2727325"/>
          <p14:tracePt t="2096" x="7885113" y="2736850"/>
          <p14:tracePt t="2109" x="7885113" y="2752725"/>
          <p14:tracePt t="2126" x="7885113" y="2778125"/>
          <p14:tracePt t="2142" x="7885113" y="2805113"/>
          <p14:tracePt t="2160" x="7885113" y="2838450"/>
          <p14:tracePt t="2176" x="7885113" y="2897188"/>
          <p14:tracePt t="2193" x="7885113" y="2932113"/>
          <p14:tracePt t="2210" x="7885113" y="3008313"/>
          <p14:tracePt t="2226" x="7885113" y="3067050"/>
          <p14:tracePt t="2244" x="7867650" y="3127375"/>
          <p14:tracePt t="2260" x="7859713" y="3178175"/>
          <p14:tracePt t="2262" x="7832725" y="3254375"/>
          <p14:tracePt t="2276" x="7799388" y="3382963"/>
          <p14:tracePt t="2293" x="7756525" y="3560763"/>
          <p14:tracePt t="2309" x="7715250" y="3697288"/>
          <p14:tracePt t="2326" x="7672388" y="3816350"/>
          <p14:tracePt t="2343" x="7621588" y="3943350"/>
          <p14:tracePt t="2359" x="7586663" y="4011613"/>
          <p14:tracePt t="2361" x="7561263" y="4052888"/>
          <p14:tracePt t="2376" x="7527925" y="4087813"/>
          <p14:tracePt t="2393" x="7518400" y="4105275"/>
          <p14:tracePt t="2395" x="7493000" y="4130675"/>
          <p14:tracePt t="2409" x="7485063" y="4146550"/>
          <p14:tracePt t="2411" x="7467600" y="4156075"/>
          <p14:tracePt t="2425" x="7442200" y="4197350"/>
          <p14:tracePt t="2443" x="7416800" y="4232275"/>
          <p14:tracePt t="2460" x="7373938" y="4291013"/>
          <p14:tracePt t="2476" x="7323138" y="4341813"/>
          <p14:tracePt t="2493" x="7289800" y="4384675"/>
          <p14:tracePt t="2509" x="7264400" y="4410075"/>
          <p14:tracePt t="2511" x="7239000" y="4435475"/>
          <p14:tracePt t="2526" x="7196138" y="4478338"/>
          <p14:tracePt t="2543" x="7170738" y="4495800"/>
          <p14:tracePt t="2546" x="7137400" y="4529138"/>
          <p14:tracePt t="2560" x="7077075" y="4579938"/>
          <p14:tracePt t="2576" x="6992938" y="4640263"/>
          <p14:tracePt t="2593" x="6932613" y="4673600"/>
          <p14:tracePt t="2610" x="6873875" y="4708525"/>
          <p14:tracePt t="2626" x="6848475" y="4716463"/>
          <p14:tracePt t="2642" x="6813550" y="4724400"/>
          <p14:tracePt t="2660" x="6805613" y="4733925"/>
          <p14:tracePt t="2662" x="6797675" y="4741863"/>
          <p14:tracePt t="2676" x="6780213" y="4741863"/>
          <p14:tracePt t="2718" x="6770688" y="4741863"/>
          <p14:tracePt t="2843" x="6762750" y="4741863"/>
          <p14:tracePt t="2860" x="6754813" y="4733925"/>
          <p14:tracePt t="2899" x="6745288" y="4724400"/>
          <p14:tracePt t="2907" x="6745288" y="4716463"/>
          <p14:tracePt t="2913" x="6737350" y="4708525"/>
          <p14:tracePt t="2931" x="6729413" y="4708525"/>
          <p14:tracePt t="2962" x="6729413" y="4699000"/>
          <p14:tracePt t="2971" x="6719888" y="4691063"/>
          <p14:tracePt t="2978" x="6711950" y="4691063"/>
          <p14:tracePt t="2993" x="6711950" y="4683125"/>
          <p14:tracePt t="2994" x="6678613" y="4665663"/>
          <p14:tracePt t="3009" x="6669088" y="4657725"/>
          <p14:tracePt t="3025" x="6635750" y="4648200"/>
          <p14:tracePt t="3043" x="6618288" y="4640263"/>
          <p14:tracePt t="3060" x="6584950" y="4630738"/>
          <p14:tracePt t="3076" x="6550025" y="4614863"/>
          <p14:tracePt t="3093" x="6508750" y="4605338"/>
          <p14:tracePt t="3109" x="6465888" y="4597400"/>
          <p14:tracePt t="3112" x="6430963" y="4589463"/>
          <p14:tracePt t="3126" x="6405563" y="4579938"/>
          <p14:tracePt t="3127" x="6372225" y="4572000"/>
          <p14:tracePt t="3143" x="6286500" y="4554538"/>
          <p14:tracePt t="3159" x="6253163" y="4546600"/>
          <p14:tracePt t="3162" x="6176963" y="4538663"/>
          <p14:tracePt t="3176" x="6032500" y="4503738"/>
          <p14:tracePt t="3193" x="5870575" y="4470400"/>
          <p14:tracePt t="3209" x="5708650" y="4435475"/>
          <p14:tracePt t="3226" x="5556250" y="4410075"/>
          <p14:tracePt t="3243" x="5411788" y="4368800"/>
          <p14:tracePt t="3260" x="5276850" y="4341813"/>
          <p14:tracePt t="3262" x="5233988" y="4333875"/>
          <p14:tracePt t="3276" x="5191125" y="4333875"/>
          <p14:tracePt t="3278" x="5157788" y="4325938"/>
          <p14:tracePt t="3293" x="5132388" y="4325938"/>
          <p14:tracePt t="3309" x="5097463" y="4325938"/>
          <p14:tracePt t="3311" x="5089525" y="4325938"/>
          <p14:tracePt t="3325" x="5080000" y="4325938"/>
          <p14:tracePt t="3365" x="5072063" y="4325938"/>
          <p14:tracePt t="3372" x="5064125" y="4325938"/>
          <p14:tracePt t="3389" x="5054600" y="4325938"/>
          <p14:tracePt t="3397" x="5046663" y="4325938"/>
          <p14:tracePt t="3421" x="5038725" y="4333875"/>
          <p14:tracePt t="3438" x="5029200" y="4333875"/>
          <p14:tracePt t="3445" x="5021263" y="4333875"/>
          <p14:tracePt t="3592" x="5054600" y="4333875"/>
          <p14:tracePt t="3601" x="5072063" y="4333875"/>
          <p14:tracePt t="3610" x="5089525" y="4333875"/>
          <p14:tracePt t="3626" x="5140325" y="4333875"/>
          <p14:tracePt t="3642" x="5191125" y="4333875"/>
          <p14:tracePt t="3659" x="5224463" y="4333875"/>
          <p14:tracePt t="3676" x="5267325" y="4333875"/>
          <p14:tracePt t="3693" x="5310188" y="4333875"/>
          <p14:tracePt t="3709" x="5353050" y="4333875"/>
          <p14:tracePt t="3712" x="5394325" y="4333875"/>
          <p14:tracePt t="3726" x="5421313" y="4341813"/>
          <p14:tracePt t="3727" x="5454650" y="4341813"/>
          <p14:tracePt t="3743" x="5480050" y="4341813"/>
          <p14:tracePt t="3745" x="5505450" y="4351338"/>
          <p14:tracePt t="3759" x="5548313" y="4351338"/>
          <p14:tracePt t="3762" x="5581650" y="4351338"/>
          <p14:tracePt t="3775" x="5667375" y="4351338"/>
          <p14:tracePt t="3792" x="5776913" y="4351338"/>
          <p14:tracePt t="3809" x="5895975" y="4351338"/>
          <p14:tracePt t="3826" x="6015038" y="4351338"/>
          <p14:tracePt t="3843" x="6116638" y="4341813"/>
          <p14:tracePt t="3859" x="6235700" y="4333875"/>
          <p14:tracePt t="3862" x="6270625" y="4325938"/>
          <p14:tracePt t="3876" x="6329363" y="4308475"/>
          <p14:tracePt t="3878" x="6354763" y="4308475"/>
          <p14:tracePt t="3893" x="6405563" y="4308475"/>
          <p14:tracePt t="3895" x="6430963" y="4300538"/>
          <p14:tracePt t="3909" x="6465888" y="4300538"/>
          <p14:tracePt t="3912" x="6491288" y="4291013"/>
          <p14:tracePt t="3925" x="6542088" y="4283075"/>
          <p14:tracePt t="3943" x="6592888" y="4275138"/>
          <p14:tracePt t="3959" x="6635750" y="4275138"/>
          <p14:tracePt t="3976" x="6661150" y="4265613"/>
          <p14:tracePt t="3993" x="6704013" y="4257675"/>
          <p14:tracePt t="4010" x="6719888" y="4257675"/>
          <p14:tracePt t="4012" x="6745288" y="4257675"/>
          <p14:tracePt t="4026" x="6754813" y="4257675"/>
          <p14:tracePt t="4027" x="6762750" y="4249738"/>
          <p14:tracePt t="4043" x="6770688" y="4249738"/>
          <p14:tracePt t="4045" x="6788150" y="4249738"/>
          <p14:tracePt t="4059" x="6813550" y="4240213"/>
          <p14:tracePt t="4061" x="6831013" y="4240213"/>
          <p14:tracePt t="4076" x="6958013" y="4224338"/>
          <p14:tracePt t="4093" x="7008813" y="4214813"/>
          <p14:tracePt t="4110" x="7069138" y="4206875"/>
          <p14:tracePt t="4126" x="7112000" y="4197350"/>
          <p14:tracePt t="4143" x="7162800" y="4189413"/>
          <p14:tracePt t="4159" x="7188200" y="4189413"/>
          <p14:tracePt t="4161" x="7213600" y="4189413"/>
          <p14:tracePt t="4176" x="7239000" y="4189413"/>
          <p14:tracePt t="4178" x="7264400" y="4181475"/>
          <p14:tracePt t="4193" x="7297738" y="4181475"/>
          <p14:tracePt t="4195" x="7307263" y="4181475"/>
          <p14:tracePt t="4209" x="7340600" y="4181475"/>
          <p14:tracePt t="4212" x="7366000" y="4181475"/>
          <p14:tracePt t="4226" x="7400925" y="4181475"/>
          <p14:tracePt t="4243" x="7442200" y="4181475"/>
          <p14:tracePt t="4259" x="7467600" y="4181475"/>
          <p14:tracePt t="4261" x="7485063" y="4181475"/>
          <p14:tracePt t="4276" x="7545388" y="4189413"/>
          <p14:tracePt t="4292" x="7604125" y="4206875"/>
          <p14:tracePt t="4309" x="7705725" y="4224338"/>
          <p14:tracePt t="4326" x="7824788" y="4240213"/>
          <p14:tracePt t="4343" x="7961313" y="4257675"/>
          <p14:tracePt t="4359" x="8250238" y="4308475"/>
          <p14:tracePt t="4376" x="8334375" y="4308475"/>
          <p14:tracePt t="4379" x="8445500" y="4316413"/>
          <p14:tracePt t="4393" x="8539163" y="4325938"/>
          <p14:tracePt t="4395" x="8666163" y="4325938"/>
          <p14:tracePt t="4409" x="8750300" y="4341813"/>
          <p14:tracePt t="4411" x="8878888" y="4341813"/>
          <p14:tracePt t="4426" x="9074150" y="4341813"/>
          <p14:tracePt t="4443" x="9269413" y="4341813"/>
          <p14:tracePt t="4459" x="9439275" y="4341813"/>
          <p14:tracePt t="4476" x="9583738" y="4341813"/>
          <p14:tracePt t="4493" x="9667875" y="4341813"/>
          <p14:tracePt t="4509" x="9745663" y="4341813"/>
          <p14:tracePt t="4512" x="9761538" y="4341813"/>
          <p14:tracePt t="4526" x="9771063" y="4341813"/>
          <p14:tracePt t="4543" x="9779000" y="4341813"/>
          <p14:tracePt t="4559" x="9786938" y="4341813"/>
          <p14:tracePt t="4582" x="9796463" y="4341813"/>
          <p14:tracePt t="4593" x="9821863" y="4341813"/>
          <p14:tracePt t="4609" x="9906000" y="4341813"/>
          <p14:tracePt t="4626" x="10009188" y="4341813"/>
          <p14:tracePt t="4643" x="10153650" y="4341813"/>
          <p14:tracePt t="4660" x="10407650" y="4341813"/>
          <p14:tracePt t="4676" x="10534650" y="4341813"/>
          <p14:tracePt t="4693" x="10602913" y="4341813"/>
          <p14:tracePt t="4695" x="10653713" y="4341813"/>
          <p14:tracePt t="4709" x="10679113" y="4341813"/>
          <p14:tracePt t="4711" x="10721975" y="4341813"/>
          <p14:tracePt t="4726" x="10764838" y="4341813"/>
          <p14:tracePt t="4743" x="10782300" y="4341813"/>
          <p14:tracePt t="4759" x="10790238" y="4341813"/>
          <p14:tracePt t="5057" x="10790238" y="4333875"/>
          <p14:tracePt t="5071" x="10782300" y="4325938"/>
          <p14:tracePt t="5095" x="10772775" y="4316413"/>
          <p14:tracePt t="5111" x="10772775" y="4308475"/>
          <p14:tracePt t="5125" x="10756900" y="4283075"/>
          <p14:tracePt t="5133" x="10714038" y="4249738"/>
          <p14:tracePt t="5142" x="10688638" y="4240213"/>
          <p14:tracePt t="5158" x="10663238" y="4214813"/>
          <p14:tracePt t="5160" x="10645775" y="4206875"/>
          <p14:tracePt t="5175" x="10577513" y="4181475"/>
          <p14:tracePt t="5192" x="10534650" y="4156075"/>
          <p14:tracePt t="5209" x="10458450" y="4130675"/>
          <p14:tracePt t="5226" x="10390188" y="4105275"/>
          <p14:tracePt t="5243" x="10280650" y="4079875"/>
          <p14:tracePt t="5259" x="10144125" y="4044950"/>
          <p14:tracePt t="5276" x="9999663" y="4027488"/>
          <p14:tracePt t="5278" x="9940925" y="4027488"/>
          <p14:tracePt t="5293" x="9847263" y="4027488"/>
          <p14:tracePt t="5295" x="9771063" y="4019550"/>
          <p14:tracePt t="5309" x="9685338" y="4019550"/>
          <p14:tracePt t="5311" x="9617075" y="4019550"/>
          <p14:tracePt t="5326" x="9328150" y="4019550"/>
          <p14:tracePt t="5342" x="9091613" y="4027488"/>
          <p14:tracePt t="5360" x="8836025" y="4052888"/>
          <p14:tracePt t="5376" x="8632825" y="4079875"/>
          <p14:tracePt t="5393" x="8453438" y="4113213"/>
          <p14:tracePt t="5409" x="8258175" y="4156075"/>
          <p14:tracePt t="5426" x="8054975" y="4214813"/>
          <p14:tracePt t="5429" x="7935913" y="4249738"/>
          <p14:tracePt t="5443" x="7859713" y="4265613"/>
          <p14:tracePt t="5445" x="7756525" y="4300538"/>
          <p14:tracePt t="5459" x="7654925" y="4325938"/>
          <p14:tracePt t="5461" x="7578725" y="4341813"/>
          <p14:tracePt t="5476" x="7434263" y="4402138"/>
          <p14:tracePt t="5493" x="7373938" y="4435475"/>
          <p14:tracePt t="5509" x="7323138" y="4470400"/>
          <p14:tracePt t="5526" x="7297738" y="4495800"/>
          <p14:tracePt t="5543" x="7289800" y="4513263"/>
          <p14:tracePt t="5559" x="7264400" y="4521200"/>
          <p14:tracePt t="5561" x="7256463" y="4538663"/>
          <p14:tracePt t="5578" x="7246938" y="4546600"/>
          <p14:tracePt t="5593" x="7239000" y="4564063"/>
          <p14:tracePt t="5609" x="7229475" y="4579938"/>
          <p14:tracePt t="5612" x="7229475" y="4597400"/>
          <p14:tracePt t="5626" x="7213600" y="4614863"/>
          <p14:tracePt t="5642" x="7204075" y="4630738"/>
          <p14:tracePt t="5659" x="7204075" y="4640263"/>
          <p14:tracePt t="5676" x="7196138" y="4657725"/>
          <p14:tracePt t="5692" x="7188200" y="4665663"/>
          <p14:tracePt t="5710" x="7188200" y="4673600"/>
          <p14:tracePt t="5751" x="7188200" y="4683125"/>
          <p14:tracePt t="5759" x="7188200" y="4691063"/>
          <p14:tracePt t="5782" x="7188200" y="4699000"/>
          <p14:tracePt t="5793" x="7188200" y="4708525"/>
          <p14:tracePt t="5810" x="7188200" y="4716463"/>
          <p14:tracePt t="5826" x="7196138" y="4716463"/>
          <p14:tracePt t="5843" x="7221538" y="4749800"/>
          <p14:tracePt t="5859" x="7246938" y="4775200"/>
          <p14:tracePt t="5861" x="7272338" y="4784725"/>
          <p14:tracePt t="5876" x="7323138" y="4818063"/>
          <p14:tracePt t="5877" x="7340600" y="4835525"/>
          <p14:tracePt t="5893" x="7391400" y="4860925"/>
          <p14:tracePt t="5895" x="7426325" y="4878388"/>
          <p14:tracePt t="5909" x="7485063" y="4911725"/>
          <p14:tracePt t="5912" x="7518400" y="4929188"/>
          <p14:tracePt t="5925" x="7621588" y="4954588"/>
          <p14:tracePt t="5943" x="7715250" y="4979988"/>
          <p14:tracePt t="5959" x="7832725" y="5013325"/>
          <p14:tracePt t="5976" x="7977188" y="5056188"/>
          <p14:tracePt t="5993" x="8301038" y="5091113"/>
          <p14:tracePt t="6009" x="8547100" y="5116513"/>
          <p14:tracePt t="6012" x="8632825" y="5116513"/>
          <p14:tracePt t="6026" x="8734425" y="5124450"/>
          <p14:tracePt t="6028" x="8869363" y="5141913"/>
          <p14:tracePt t="6043" x="8997950" y="5141913"/>
          <p14:tracePt t="6045" x="9099550" y="5141913"/>
          <p14:tracePt t="6059" x="9226550" y="5141913"/>
          <p14:tracePt t="6061" x="9337675" y="5141913"/>
          <p14:tracePt t="6075" x="9532938" y="5141913"/>
          <p14:tracePt t="6093" x="9677400" y="5141913"/>
          <p14:tracePt t="6110" x="9821863" y="5132388"/>
          <p14:tracePt t="6126" x="9898063" y="5116513"/>
          <p14:tracePt t="6143" x="9983788" y="5099050"/>
          <p14:tracePt t="6161" x="10042525" y="5064125"/>
          <p14:tracePt t="6163" x="10050463" y="5064125"/>
          <p14:tracePt t="6176" x="10101263" y="5030788"/>
          <p14:tracePt t="6178" x="10136188" y="5013325"/>
          <p14:tracePt t="6193" x="10194925" y="4987925"/>
          <p14:tracePt t="6194" x="10245725" y="4954588"/>
          <p14:tracePt t="6209" x="10323513" y="4911725"/>
          <p14:tracePt t="6211" x="10374313" y="4878388"/>
          <p14:tracePt t="6226" x="10475913" y="4810125"/>
          <p14:tracePt t="6242" x="10560050" y="4749800"/>
          <p14:tracePt t="6259" x="10620375" y="4716463"/>
          <p14:tracePt t="6276" x="10653713" y="4691063"/>
          <p14:tracePt t="6293" x="10671175" y="4673600"/>
          <p14:tracePt t="6431" x="10671175" y="4665663"/>
          <p14:tracePt t="6438" x="10671175" y="4657725"/>
          <p14:tracePt t="6446" x="10679113" y="4630738"/>
          <p14:tracePt t="6458" x="10679113" y="4614863"/>
          <p14:tracePt t="6475" x="10688638" y="4597400"/>
          <p14:tracePt t="6492" x="10696575" y="4572000"/>
          <p14:tracePt t="6494" x="10696575" y="4564063"/>
          <p14:tracePt t="6509" x="10696575" y="4554538"/>
          <p14:tracePt t="6511" x="10704513" y="4546600"/>
          <p14:tracePt t="6526" x="10729913" y="4503738"/>
          <p14:tracePt t="6543" x="10764838" y="4435475"/>
          <p14:tracePt t="6559" x="10848975" y="4316413"/>
          <p14:tracePt t="6576" x="10901363" y="4249738"/>
          <p14:tracePt t="6593" x="10942638" y="4197350"/>
          <p14:tracePt t="6610" x="10977563" y="4164013"/>
          <p14:tracePt t="6612" x="10985500" y="4164013"/>
          <p14:tracePt t="6626" x="10985500" y="4156075"/>
          <p14:tracePt t="6786" x="10985500" y="4146550"/>
          <p14:tracePt t="6824" x="10985500" y="4138613"/>
          <p14:tracePt t="7094" x="10993438" y="4130675"/>
          <p14:tracePt t="7102" x="11002963" y="4113213"/>
          <p14:tracePt t="7109" x="11028363" y="4113213"/>
          <p14:tracePt t="7124" x="11087100" y="4052888"/>
          <p14:tracePt t="7141" x="11147425" y="4002088"/>
          <p14:tracePt t="7158" x="11206163" y="3968750"/>
          <p14:tracePt t="7175" x="11282363" y="3908425"/>
          <p14:tracePt t="7193" x="11393488" y="3849688"/>
          <p14:tracePt t="7210" x="11503025" y="3773488"/>
          <p14:tracePt t="7226" x="11580813" y="3730625"/>
          <p14:tracePt t="7228" x="11631613" y="3697288"/>
          <p14:tracePt t="7242" x="11690350" y="3671888"/>
          <p14:tracePt t="7259" x="11791950" y="3611563"/>
          <p14:tracePt t="7260" x="11826875" y="3578225"/>
          <p14:tracePt t="7275" x="11920538" y="3543300"/>
          <p14:tracePt t="7292" x="12004675" y="3492500"/>
          <p14:tracePt t="7309" x="12098338" y="34671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CC525B-C07F-F106-39F2-E8A454C4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8993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i="0" u="sng" dirty="0">
                <a:effectLst/>
                <a:latin typeface="+mn-lt"/>
              </a:rPr>
              <a:t>the critic-favorite and audience-favorite actors:</a:t>
            </a:r>
            <a:endParaRPr lang="en-IN" sz="3200" b="1" u="sng" dirty="0">
              <a:latin typeface="+mn-lt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2454780-B17E-14D7-92FD-9A6D75487B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194787"/>
              </p:ext>
            </p:extLst>
          </p:nvPr>
        </p:nvGraphicFramePr>
        <p:xfrm>
          <a:off x="685801" y="1425678"/>
          <a:ext cx="8436079" cy="4503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603602-9AF2-101F-CCCB-08046E9E0F55}"/>
              </a:ext>
            </a:extLst>
          </p:cNvPr>
          <p:cNvSpPr txBox="1"/>
          <p:nvPr/>
        </p:nvSpPr>
        <p:spPr>
          <a:xfrm>
            <a:off x="7435643" y="5508664"/>
            <a:ext cx="435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Leonardo DiCaprio </a:t>
            </a:r>
            <a:r>
              <a:rPr lang="en-IN" dirty="0"/>
              <a:t>is the CRITIC-FAVOURITE and the AUDIENCE-FAVOURITE actor.</a:t>
            </a:r>
          </a:p>
        </p:txBody>
      </p:sp>
    </p:spTree>
    <p:extLst>
      <p:ext uri="{BB962C8B-B14F-4D97-AF65-F5344CB8AC3E}">
        <p14:creationId xmlns:p14="http://schemas.microsoft.com/office/powerpoint/2010/main" val="176169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94"/>
    </mc:Choice>
    <mc:Fallback xmlns="">
      <p:transition spd="slow" advTm="7994"/>
    </mc:Fallback>
  </mc:AlternateContent>
  <p:extLst>
    <p:ext uri="{3A86A75C-4F4B-4683-9AE1-C65F6400EC91}">
      <p14:laserTraceLst xmlns:p14="http://schemas.microsoft.com/office/powerpoint/2010/main">
        <p14:tracePtLst>
          <p14:tracePt t="351" x="11826875" y="3152775"/>
          <p14:tracePt t="358" x="11512550" y="3101975"/>
          <p14:tracePt t="372" x="10772775" y="2889250"/>
          <p14:tracePt t="387" x="10339388" y="2778125"/>
          <p14:tracePt t="388" x="9906000" y="2660650"/>
          <p14:tracePt t="404" x="9447213" y="2541588"/>
          <p14:tracePt t="405" x="8997950" y="2438400"/>
          <p14:tracePt t="421" x="8488363" y="2336800"/>
          <p14:tracePt t="422" x="7986713" y="2260600"/>
          <p14:tracePt t="438" x="6873875" y="2022475"/>
          <p14:tracePt t="454" x="5718175" y="1819275"/>
          <p14:tracePt t="471" x="4673600" y="1614488"/>
          <p14:tracePt t="489" x="3627438" y="1427163"/>
          <p14:tracePt t="490" x="3203575" y="1350963"/>
          <p14:tracePt t="504" x="2760663" y="1308100"/>
          <p14:tracePt t="521" x="1852613" y="1231900"/>
          <p14:tracePt t="523" x="1470025" y="1198563"/>
          <p14:tracePt t="539" x="950913" y="1130300"/>
          <p14:tracePt t="554" x="509588" y="1122363"/>
          <p14:tracePt t="571" x="220663" y="1104900"/>
          <p14:tracePt t="589" x="50800" y="1130300"/>
          <p14:tracePt t="975" x="136525" y="1487488"/>
          <p14:tracePt t="988" x="466725" y="1495425"/>
          <p14:tracePt t="1004" x="765175" y="1512888"/>
          <p14:tracePt t="1021" x="1054100" y="1520825"/>
          <p14:tracePt t="1037" x="1401763" y="1538288"/>
          <p14:tracePt t="1055" x="1708150" y="1546225"/>
          <p14:tracePt t="1056" x="1911350" y="1546225"/>
          <p14:tracePt t="1071" x="2047875" y="1563688"/>
          <p14:tracePt t="1072" x="2301875" y="1563688"/>
          <p14:tracePt t="1087" x="2489200" y="1571625"/>
          <p14:tracePt t="1089" x="2752725" y="1571625"/>
          <p14:tracePt t="1104" x="3194050" y="1571625"/>
          <p14:tracePt t="1121" x="3406775" y="1571625"/>
          <p14:tracePt t="1122" x="3611563" y="1571625"/>
          <p14:tracePt t="1138" x="3925888" y="1571625"/>
          <p14:tracePt t="1155" x="4179888" y="1571625"/>
          <p14:tracePt t="1171" x="4384675" y="1571625"/>
          <p14:tracePt t="1188" x="4503738" y="1571625"/>
          <p14:tracePt t="1205" x="4570413" y="1571625"/>
          <p14:tracePt t="1207" x="4605338" y="1571625"/>
          <p14:tracePt t="1222" x="4621213" y="1571625"/>
          <p14:tracePt t="1224" x="4646613" y="1571625"/>
          <p14:tracePt t="1240" x="4656138" y="1571625"/>
          <p14:tracePt t="1255" x="4664075" y="1571625"/>
          <p14:tracePt t="1310" x="4673600" y="1571625"/>
          <p14:tracePt t="1318" x="4699000" y="1571625"/>
          <p14:tracePt t="1325" x="4724400" y="1571625"/>
          <p14:tracePt t="1338" x="4757738" y="1571625"/>
          <p14:tracePt t="1355" x="4818063" y="1571625"/>
          <p14:tracePt t="1357" x="4851400" y="1571625"/>
          <p14:tracePt t="1372" x="4962525" y="1571625"/>
          <p14:tracePt t="1388" x="5021263" y="1571625"/>
          <p14:tracePt t="1390" x="5097463" y="1563688"/>
          <p14:tracePt t="1405" x="5173663" y="1555750"/>
          <p14:tracePt t="1422" x="5302250" y="1546225"/>
          <p14:tracePt t="1438" x="5403850" y="1538288"/>
          <p14:tracePt t="1455" x="5497513" y="1520825"/>
          <p14:tracePt t="1472" x="5573713" y="1504950"/>
          <p14:tracePt t="1488" x="5743575" y="1470025"/>
          <p14:tracePt t="1505" x="5802313" y="1462088"/>
          <p14:tracePt t="1507" x="5862638" y="1436688"/>
          <p14:tracePt t="1523" x="5997575" y="1393825"/>
          <p14:tracePt t="1539" x="6083300" y="1376363"/>
          <p14:tracePt t="1540" x="6151563" y="1343025"/>
          <p14:tracePt t="1554" x="6338888" y="1274763"/>
          <p14:tracePt t="1571" x="6643688" y="1173163"/>
          <p14:tracePt t="1588" x="6889750" y="1087438"/>
          <p14:tracePt t="1605" x="7127875" y="1028700"/>
          <p14:tracePt t="1606" x="7229475" y="1011238"/>
          <p14:tracePt t="1622" x="7391400" y="968375"/>
          <p14:tracePt t="1623" x="7527925" y="960438"/>
          <p14:tracePt t="1639" x="7824788" y="935038"/>
          <p14:tracePt t="1655" x="7977188" y="925513"/>
          <p14:tracePt t="1657" x="8105775" y="925513"/>
          <p14:tracePt t="1672" x="8275638" y="925513"/>
          <p14:tracePt t="1674" x="8428038" y="925513"/>
          <p14:tracePt t="1688" x="8539163" y="925513"/>
          <p14:tracePt t="1690" x="8699500" y="925513"/>
          <p14:tracePt t="1705" x="8921750" y="925513"/>
          <p14:tracePt t="1721" x="9150350" y="925513"/>
          <p14:tracePt t="1738" x="9302750" y="925513"/>
          <p14:tracePt t="1755" x="9405938" y="925513"/>
          <p14:tracePt t="1757" x="9447213" y="925513"/>
          <p14:tracePt t="1772" x="9472613" y="925513"/>
          <p14:tracePt t="1774" x="9498013" y="925513"/>
          <p14:tracePt t="1789" x="9515475" y="925513"/>
          <p14:tracePt t="1805" x="9523413" y="925513"/>
          <p14:tracePt t="1860" x="9540875" y="925513"/>
          <p14:tracePt t="1868" x="9558338" y="925513"/>
          <p14:tracePt t="1875" x="9583738" y="925513"/>
          <p14:tracePt t="1888" x="9609138" y="925513"/>
          <p14:tracePt t="1905" x="9652000" y="935038"/>
          <p14:tracePt t="1908" x="9685338" y="935038"/>
          <p14:tracePt t="1921" x="9710738" y="942975"/>
          <p14:tracePt t="1923" x="9736138" y="942975"/>
          <p14:tracePt t="1938" x="9771063" y="952500"/>
          <p14:tracePt t="1955" x="9796463" y="960438"/>
          <p14:tracePt t="1972" x="9812338" y="960438"/>
          <p14:tracePt t="1988" x="9821863" y="960438"/>
          <p14:tracePt t="2143" x="9847263" y="960438"/>
          <p14:tracePt t="2151" x="9855200" y="960438"/>
          <p14:tracePt t="2158" x="9880600" y="960438"/>
          <p14:tracePt t="2171" x="9906000" y="960438"/>
          <p14:tracePt t="2187" x="9940925" y="960438"/>
          <p14:tracePt t="2189" x="9974263" y="960438"/>
          <p14:tracePt t="2204" x="9983788" y="960438"/>
          <p14:tracePt t="2205" x="9999663" y="960438"/>
          <p14:tracePt t="2221" x="10017125" y="960438"/>
          <p14:tracePt t="2238" x="10034588" y="960438"/>
          <p14:tracePt t="2294" x="10034588" y="968375"/>
          <p14:tracePt t="2308" x="10034588" y="977900"/>
          <p14:tracePt t="2332" x="10034588" y="985838"/>
          <p14:tracePt t="2339" x="10034588" y="993775"/>
          <p14:tracePt t="2364" x="10034588" y="1003300"/>
          <p14:tracePt t="2372" x="10034588" y="1011238"/>
          <p14:tracePt t="2388" x="10025063" y="1019175"/>
          <p14:tracePt t="2391" x="10017125" y="1036638"/>
          <p14:tracePt t="2405" x="9956800" y="1112838"/>
          <p14:tracePt t="2422" x="9915525" y="1173163"/>
          <p14:tracePt t="2438" x="9821863" y="1249363"/>
          <p14:tracePt t="2440" x="9771063" y="1300163"/>
          <p14:tracePt t="2455" x="9753600" y="1317625"/>
          <p14:tracePt t="2457" x="9626600" y="1436688"/>
          <p14:tracePt t="2472" x="9550400" y="1504950"/>
          <p14:tracePt t="2474" x="9456738" y="1571625"/>
          <p14:tracePt t="2489" x="9396413" y="1622425"/>
          <p14:tracePt t="2491" x="9312275" y="1682750"/>
          <p14:tracePt t="2505" x="9251950" y="1733550"/>
          <p14:tracePt t="2507" x="9158288" y="1793875"/>
          <p14:tracePt t="2521" x="9082088" y="1860550"/>
          <p14:tracePt t="2524" x="9013825" y="1903413"/>
          <p14:tracePt t="2538" x="8921750" y="1954213"/>
          <p14:tracePt t="2540" x="8843963" y="2014538"/>
          <p14:tracePt t="2554" x="8691563" y="2116138"/>
          <p14:tracePt t="2572" x="8539163" y="2209800"/>
          <p14:tracePt t="2588" x="8343900" y="2328863"/>
          <p14:tracePt t="2590" x="8266113" y="2371725"/>
          <p14:tracePt t="2605" x="8156575" y="2430463"/>
          <p14:tracePt t="2606" x="8054975" y="2489200"/>
          <p14:tracePt t="2622" x="7977188" y="2532063"/>
          <p14:tracePt t="2624" x="7859713" y="2592388"/>
          <p14:tracePt t="2638" x="7680325" y="2693988"/>
          <p14:tracePt t="2655" x="7561263" y="2752725"/>
          <p14:tracePt t="2657" x="7442200" y="2813050"/>
          <p14:tracePt t="2671" x="7229475" y="2914650"/>
          <p14:tracePt t="2688" x="7008813" y="3033713"/>
          <p14:tracePt t="2705" x="6780213" y="3186113"/>
          <p14:tracePt t="2722" x="6491288" y="3390900"/>
          <p14:tracePt t="2738" x="6278563" y="3527425"/>
          <p14:tracePt t="2740" x="6176963" y="3611563"/>
          <p14:tracePt t="2755" x="6100763" y="3654425"/>
          <p14:tracePt t="2757" x="6007100" y="3713163"/>
          <p14:tracePt t="2772" x="5905500" y="3773488"/>
          <p14:tracePt t="2774" x="5837238" y="3816350"/>
          <p14:tracePt t="2788" x="5761038" y="3857625"/>
          <p14:tracePt t="2791" x="5675313" y="3900488"/>
          <p14:tracePt t="2805" x="5548313" y="3951288"/>
          <p14:tracePt t="2821" x="5421313" y="4019550"/>
          <p14:tracePt t="2838" x="5302250" y="4070350"/>
          <p14:tracePt t="2855" x="5165725" y="4113213"/>
          <p14:tracePt t="2872" x="5003800" y="4164013"/>
          <p14:tracePt t="2888" x="4833938" y="4197350"/>
          <p14:tracePt t="2905" x="4537075" y="4240213"/>
          <p14:tracePt t="2922" x="4418013" y="4249738"/>
          <p14:tracePt t="2924" x="4306888" y="4265613"/>
          <p14:tracePt t="2938" x="4230688" y="4275138"/>
          <p14:tracePt t="2940" x="4137025" y="4283075"/>
          <p14:tracePt t="2955" x="4027488" y="4291013"/>
          <p14:tracePt t="2972" x="3967163" y="4291013"/>
          <p14:tracePt t="2988" x="3951288" y="4291013"/>
          <p14:tracePt t="3071" x="3941763" y="4291013"/>
          <p14:tracePt t="3080" x="3925888" y="4300538"/>
          <p14:tracePt t="3089" x="3908425" y="4300538"/>
          <p14:tracePt t="3105" x="3900488" y="4308475"/>
          <p14:tracePt t="3107" x="3873500" y="4316413"/>
          <p14:tracePt t="3122" x="3822700" y="4325938"/>
          <p14:tracePt t="3138" x="3763963" y="4341813"/>
          <p14:tracePt t="3141" x="3729038" y="4359275"/>
          <p14:tracePt t="3155" x="3695700" y="4376738"/>
          <p14:tracePt t="3157" x="3670300" y="4384675"/>
          <p14:tracePt t="3172" x="3636963" y="4402138"/>
          <p14:tracePt t="3174" x="3619500" y="4402138"/>
          <p14:tracePt t="3188" x="3586163" y="4419600"/>
          <p14:tracePt t="3205" x="3576638" y="4427538"/>
          <p14:tracePt t="3207" x="3568700" y="4435475"/>
          <p14:tracePt t="3221" x="3543300" y="4452938"/>
          <p14:tracePt t="3224" x="3533775" y="4452938"/>
          <p14:tracePt t="3238" x="3525838" y="4460875"/>
          <p14:tracePt t="3241" x="3517900" y="4470400"/>
          <p14:tracePt t="3254" x="3492500" y="4495800"/>
          <p14:tracePt t="3272" x="3475038" y="4529138"/>
          <p14:tracePt t="3288" x="3441700" y="4554538"/>
          <p14:tracePt t="3291" x="3432175" y="4572000"/>
          <p14:tracePt t="3304" x="3424238" y="4597400"/>
          <p14:tracePt t="3306" x="3406775" y="4622800"/>
          <p14:tracePt t="3321" x="3373438" y="4665663"/>
          <p14:tracePt t="3324" x="3348038" y="4708525"/>
          <p14:tracePt t="3339" x="3313113" y="4775200"/>
          <p14:tracePt t="3355" x="3279775" y="4827588"/>
          <p14:tracePt t="3357" x="3262313" y="4860925"/>
          <p14:tracePt t="3371" x="3219450" y="4919663"/>
          <p14:tracePt t="3388" x="3219450" y="4937125"/>
          <p14:tracePt t="3405" x="3211513" y="4962525"/>
          <p14:tracePt t="3426" x="3211513" y="4972050"/>
          <p14:tracePt t="3441" x="3211513" y="4979988"/>
          <p14:tracePt t="3496" x="3211513" y="4987925"/>
          <p14:tracePt t="3511" x="3211513" y="4997450"/>
          <p14:tracePt t="3528" x="3211513" y="5005388"/>
          <p14:tracePt t="3560" x="3211513" y="5013325"/>
          <p14:tracePt t="3576" x="3211513" y="5022850"/>
          <p14:tracePt t="3583" x="3211513" y="5030788"/>
          <p14:tracePt t="3598" x="3211513" y="5038725"/>
          <p14:tracePt t="3614" x="3219450" y="5048250"/>
          <p14:tracePt t="3630" x="3228975" y="5056188"/>
          <p14:tracePt t="3639" x="3228975" y="5064125"/>
          <p14:tracePt t="3655" x="3236913" y="5073650"/>
          <p14:tracePt t="3671" x="3244850" y="5091113"/>
          <p14:tracePt t="3689" x="3262313" y="5099050"/>
          <p14:tracePt t="3705" x="3279775" y="5116513"/>
          <p14:tracePt t="3722" x="3287713" y="5132388"/>
          <p14:tracePt t="3724" x="3305175" y="5141913"/>
          <p14:tracePt t="3738" x="3322638" y="5149850"/>
          <p14:tracePt t="3755" x="3330575" y="5157788"/>
          <p14:tracePt t="3758" x="3338513" y="5167313"/>
          <p14:tracePt t="3772" x="3348038" y="5167313"/>
          <p14:tracePt t="3774" x="3355975" y="5183188"/>
          <p14:tracePt t="3788" x="3373438" y="5192713"/>
          <p14:tracePt t="3790" x="3389313" y="5200650"/>
          <p14:tracePt t="3805" x="3406775" y="5208588"/>
          <p14:tracePt t="3821" x="3449638" y="5235575"/>
          <p14:tracePt t="3838" x="3467100" y="5243513"/>
          <p14:tracePt t="3855" x="3492500" y="5251450"/>
          <p14:tracePt t="3857" x="3517900" y="5260975"/>
          <p14:tracePt t="3871" x="3525838" y="5260975"/>
          <p14:tracePt t="3888" x="3619500" y="5276850"/>
          <p14:tracePt t="3905" x="3662363" y="5294313"/>
          <p14:tracePt t="3907" x="3721100" y="5311775"/>
          <p14:tracePt t="3921" x="3756025" y="5319713"/>
          <p14:tracePt t="3923" x="3832225" y="5327650"/>
          <p14:tracePt t="3938" x="3900488" y="5337175"/>
          <p14:tracePt t="3941" x="3951288" y="5345113"/>
          <p14:tracePt t="3955" x="4095750" y="5353050"/>
          <p14:tracePt t="3972" x="4214813" y="5380038"/>
          <p14:tracePt t="3988" x="4298950" y="5380038"/>
          <p14:tracePt t="3991" x="4332288" y="5380038"/>
          <p14:tracePt t="4005" x="4367213" y="5387975"/>
          <p14:tracePt t="4008" x="4392613" y="5387975"/>
          <p14:tracePt t="4022" x="4410075" y="5387975"/>
          <p14:tracePt t="4024" x="4435475" y="5387975"/>
          <p14:tracePt t="4038" x="4460875" y="5387975"/>
          <p14:tracePt t="4055" x="4494213" y="5387975"/>
          <p14:tracePt t="4071" x="4519613" y="5387975"/>
          <p14:tracePt t="4088" x="4562475" y="5380038"/>
          <p14:tracePt t="4105" x="4613275" y="5362575"/>
          <p14:tracePt t="4122" x="4664075" y="5353050"/>
          <p14:tracePt t="4138" x="4724400" y="5345113"/>
          <p14:tracePt t="4155" x="4775200" y="5319713"/>
          <p14:tracePt t="4157" x="4800600" y="5311775"/>
          <p14:tracePt t="4172" x="4833938" y="5302250"/>
          <p14:tracePt t="4174" x="4851400" y="5302250"/>
          <p14:tracePt t="4188" x="4876800" y="5294313"/>
          <p14:tracePt t="4191" x="4894263" y="5286375"/>
          <p14:tracePt t="4204" x="4919663" y="5268913"/>
          <p14:tracePt t="4207" x="4935538" y="5251450"/>
          <p14:tracePt t="4221" x="4987925" y="5218113"/>
          <p14:tracePt t="4238" x="5054600" y="5149850"/>
          <p14:tracePt t="4254" x="5122863" y="5081588"/>
          <p14:tracePt t="4272" x="5191125" y="5005388"/>
          <p14:tracePt t="4288" x="5249863" y="4903788"/>
          <p14:tracePt t="4305" x="5335588" y="4699000"/>
          <p14:tracePt t="4321" x="5343525" y="4630738"/>
          <p14:tracePt t="4323" x="5353050" y="4579938"/>
          <p14:tracePt t="4338" x="5378450" y="4495800"/>
          <p14:tracePt t="4340" x="5386388" y="4435475"/>
          <p14:tracePt t="4355" x="5394325" y="4376738"/>
          <p14:tracePt t="4357" x="5403850" y="4291013"/>
          <p14:tracePt t="4372" x="5403850" y="4105275"/>
          <p14:tracePt t="4388" x="5403850" y="3883025"/>
          <p14:tracePt t="4405" x="5403850" y="3629025"/>
          <p14:tracePt t="4421" x="5378450" y="3398838"/>
          <p14:tracePt t="4424" x="5368925" y="3279775"/>
          <p14:tracePt t="4439" x="5343525" y="3084513"/>
          <p14:tracePt t="4455" x="5335588" y="2897188"/>
          <p14:tracePt t="4472" x="5327650" y="2795588"/>
          <p14:tracePt t="4473" x="5318125" y="2711450"/>
          <p14:tracePt t="4488" x="5302250" y="2633663"/>
          <p14:tracePt t="4490" x="5302250" y="2566988"/>
          <p14:tracePt t="4505" x="5292725" y="2422525"/>
          <p14:tracePt t="4522" x="5284788" y="2303463"/>
          <p14:tracePt t="4538" x="5276850" y="2200275"/>
          <p14:tracePt t="4555" x="5259388" y="2098675"/>
          <p14:tracePt t="4557" x="5259388" y="2047875"/>
          <p14:tracePt t="4572" x="5249863" y="2030413"/>
          <p14:tracePt t="4574" x="5241925" y="1971675"/>
          <p14:tracePt t="4588" x="5241925" y="1938338"/>
          <p14:tracePt t="4590" x="5224463" y="1885950"/>
          <p14:tracePt t="4605" x="5216525" y="1852613"/>
          <p14:tracePt t="4607" x="5199063" y="1801813"/>
          <p14:tracePt t="4622" x="5191125" y="1776413"/>
          <p14:tracePt t="4624" x="5183188" y="1741488"/>
          <p14:tracePt t="4638" x="5173663" y="1708150"/>
          <p14:tracePt t="4641" x="5165725" y="1690688"/>
          <p14:tracePt t="4655" x="5148263" y="1649413"/>
          <p14:tracePt t="4672" x="5122863" y="1606550"/>
          <p14:tracePt t="4688" x="5097463" y="1563688"/>
          <p14:tracePt t="4690" x="5080000" y="1555750"/>
          <p14:tracePt t="4705" x="5080000" y="1546225"/>
          <p14:tracePt t="4706" x="5072063" y="1538288"/>
          <p14:tracePt t="4721" x="5064125" y="1538288"/>
          <p14:tracePt t="4739" x="5046663" y="1520825"/>
          <p14:tracePt t="4755" x="5038725" y="1512888"/>
          <p14:tracePt t="4772" x="5003800" y="1512888"/>
          <p14:tracePt t="4788" x="4978400" y="1495425"/>
          <p14:tracePt t="4805" x="4962525" y="1487488"/>
          <p14:tracePt t="4822" x="4945063" y="1477963"/>
          <p14:tracePt t="4838" x="4910138" y="1477963"/>
          <p14:tracePt t="4841" x="4902200" y="1477963"/>
          <p14:tracePt t="4855" x="4884738" y="1470025"/>
          <p14:tracePt t="4857" x="4868863" y="1470025"/>
          <p14:tracePt t="4871" x="4859338" y="1470025"/>
          <p14:tracePt t="4873" x="4851400" y="1470025"/>
          <p14:tracePt t="4888" x="4757738" y="1470025"/>
          <p14:tracePt t="4905" x="4732338" y="1470025"/>
          <p14:tracePt t="4907" x="4706938" y="1477963"/>
          <p14:tracePt t="4921" x="4646613" y="1495425"/>
          <p14:tracePt t="4938" x="4613275" y="1504950"/>
          <p14:tracePt t="4955" x="4562475" y="1530350"/>
          <p14:tracePt t="4972" x="4511675" y="1571625"/>
          <p14:tracePt t="4988" x="4451350" y="1639888"/>
          <p14:tracePt t="5005" x="4359275" y="1725613"/>
          <p14:tracePt t="5008" x="4324350" y="1776413"/>
          <p14:tracePt t="5021" x="4291013" y="1827213"/>
          <p14:tracePt t="5024" x="4248150" y="1878013"/>
          <p14:tracePt t="5038" x="4205288" y="1954213"/>
          <p14:tracePt t="5040" x="4162425" y="2005013"/>
          <p14:tracePt t="5055" x="4129088" y="2055813"/>
          <p14:tracePt t="5057" x="4103688" y="2133600"/>
          <p14:tracePt t="5072" x="4027488" y="2268538"/>
          <p14:tracePt t="5089" x="3984625" y="2397125"/>
          <p14:tracePt t="5105" x="3933825" y="2506663"/>
          <p14:tracePt t="5122" x="3890963" y="2625725"/>
          <p14:tracePt t="5124" x="3873500" y="2693988"/>
          <p14:tracePt t="5139" x="3832225" y="2830513"/>
          <p14:tracePt t="5155" x="3814763" y="2957513"/>
          <p14:tracePt t="5172" x="3789363" y="3033713"/>
          <p14:tracePt t="5174" x="3781425" y="3076575"/>
          <p14:tracePt t="5188" x="3771900" y="3109913"/>
          <p14:tracePt t="5190" x="3771900" y="3170238"/>
          <p14:tracePt t="5205" x="3763963" y="3195638"/>
          <p14:tracePt t="5207" x="3756025" y="3238500"/>
          <p14:tracePt t="5221" x="3756025" y="3279775"/>
          <p14:tracePt t="5238" x="3746500" y="3355975"/>
          <p14:tracePt t="5254" x="3746500" y="3416300"/>
          <p14:tracePt t="5256" x="3746500" y="3433763"/>
          <p14:tracePt t="5272" x="3746500" y="3449638"/>
          <p14:tracePt t="5274" x="3746500" y="3459163"/>
          <p14:tracePt t="5313" x="3746500" y="3467100"/>
          <p14:tracePt t="5322" x="3746500" y="3475038"/>
          <p14:tracePt t="5338" x="3746500" y="3484563"/>
          <p14:tracePt t="5340" x="3746500" y="3509963"/>
          <p14:tracePt t="5355" x="3746500" y="3552825"/>
          <p14:tracePt t="5372" x="3738563" y="3611563"/>
          <p14:tracePt t="5388" x="3738563" y="3662363"/>
          <p14:tracePt t="5390" x="3738563" y="3687763"/>
          <p14:tracePt t="5404" x="3729038" y="3722688"/>
          <p14:tracePt t="5422" x="3729038" y="3756025"/>
          <p14:tracePt t="5425" x="3729038" y="3781425"/>
          <p14:tracePt t="5438" x="3729038" y="3832225"/>
          <p14:tracePt t="5455" x="3729038" y="3900488"/>
          <p14:tracePt t="5471" x="3729038" y="3960813"/>
          <p14:tracePt t="5489" x="3729038" y="4019550"/>
          <p14:tracePt t="5504" x="3729038" y="4070350"/>
          <p14:tracePt t="5522" x="3729038" y="4130675"/>
          <p14:tracePt t="5538" x="3729038" y="4171950"/>
          <p14:tracePt t="5540" x="3729038" y="4189413"/>
          <p14:tracePt t="5554" x="3729038" y="4206875"/>
          <p14:tracePt t="5556" x="3729038" y="4224338"/>
          <p14:tracePt t="5572" x="3729038" y="4249738"/>
          <p14:tracePt t="5574" x="3729038" y="4257675"/>
          <p14:tracePt t="5588" x="3729038" y="4275138"/>
          <p14:tracePt t="5590" x="3729038" y="4283075"/>
          <p14:tracePt t="5604" x="3729038" y="4316413"/>
          <p14:tracePt t="5621" x="3729038" y="4325938"/>
          <p14:tracePt t="5638" x="3729038" y="4341813"/>
          <p14:tracePt t="5655" x="3729038" y="4359275"/>
          <p14:tracePt t="5672" x="3729038" y="4384675"/>
          <p14:tracePt t="5688" x="3721100" y="4402138"/>
          <p14:tracePt t="5690" x="3721100" y="4419600"/>
          <p14:tracePt t="5706" x="3713163" y="4427538"/>
          <p14:tracePt t="5722" x="3713163" y="4445000"/>
          <p14:tracePt t="5738" x="3713163" y="4452938"/>
          <p14:tracePt t="5740" x="3713163" y="4460875"/>
          <p14:tracePt t="5756" x="3713163" y="4470400"/>
          <p14:tracePt t="5771" x="3703638" y="4486275"/>
          <p14:tracePt t="5788" x="3695700" y="4503738"/>
          <p14:tracePt t="5804" x="3687763" y="4529138"/>
          <p14:tracePt t="5822" x="3687763" y="4538663"/>
          <p14:tracePt t="5904" x="3678238" y="4564063"/>
          <p14:tracePt t="5912" x="3670300" y="4579938"/>
          <p14:tracePt t="5921" x="3662363" y="4605338"/>
          <p14:tracePt t="5938" x="3662363" y="4630738"/>
          <p14:tracePt t="5954" x="3652838" y="4640263"/>
          <p14:tracePt t="5971" x="3652838" y="4648200"/>
          <p14:tracePt t="6013" x="3652838" y="4657725"/>
          <p14:tracePt t="6022" x="3652838" y="4683125"/>
          <p14:tracePt t="6030" x="3652838" y="4716463"/>
          <p14:tracePt t="6039" x="3652838" y="4733925"/>
          <p14:tracePt t="6055" x="3652838" y="4792663"/>
          <p14:tracePt t="6072" x="3652838" y="4818063"/>
          <p14:tracePt t="6088" x="3652838" y="4835525"/>
          <p14:tracePt t="6091" x="3652838" y="4852988"/>
          <p14:tracePt t="6105" x="3652838" y="4860925"/>
          <p14:tracePt t="6122" x="3662363" y="4886325"/>
          <p14:tracePt t="6124" x="3670300" y="4903788"/>
          <p14:tracePt t="6138" x="3678238" y="4919663"/>
          <p14:tracePt t="6155" x="3695700" y="4954588"/>
          <p14:tracePt t="6172" x="3713163" y="4972050"/>
          <p14:tracePt t="6188" x="3713163" y="4979988"/>
          <p14:tracePt t="6226" x="3729038" y="4987925"/>
          <p14:tracePt t="6234" x="3738563" y="4987925"/>
          <p14:tracePt t="6241" x="3738563" y="4997450"/>
          <p14:tracePt t="6254" x="3756025" y="5005388"/>
          <p14:tracePt t="6272" x="3771900" y="5005388"/>
          <p14:tracePt t="6274" x="3781425" y="5005388"/>
          <p14:tracePt t="6289" x="3789363" y="5013325"/>
          <p14:tracePt t="6305" x="3797300" y="5013325"/>
          <p14:tracePt t="6322" x="3822700" y="5013325"/>
          <p14:tracePt t="6338" x="3840163" y="5022850"/>
          <p14:tracePt t="6354" x="3916363" y="5030788"/>
          <p14:tracePt t="6372" x="3959225" y="5030788"/>
          <p14:tracePt t="6388" x="4017963" y="5030788"/>
          <p14:tracePt t="6390" x="4035425" y="5038725"/>
          <p14:tracePt t="6404" x="4052888" y="5038725"/>
          <p14:tracePt t="6422" x="4095750" y="5038725"/>
          <p14:tracePt t="6438" x="4111625" y="5038725"/>
          <p14:tracePt t="6440" x="4137025" y="5038725"/>
          <p14:tracePt t="6455" x="4162425" y="5038725"/>
          <p14:tracePt t="6457" x="4179888" y="5038725"/>
          <p14:tracePt t="6471" x="4240213" y="5038725"/>
          <p14:tracePt t="6488" x="4298950" y="5038725"/>
          <p14:tracePt t="6505" x="4392613" y="5038725"/>
          <p14:tracePt t="6522" x="4476750" y="5038725"/>
          <p14:tracePt t="6524" x="4503738" y="5038725"/>
          <p14:tracePt t="6538" x="4545013" y="5038725"/>
          <p14:tracePt t="6541" x="4579938" y="5030788"/>
          <p14:tracePt t="6555" x="4646613" y="5022850"/>
          <p14:tracePt t="6572" x="4681538" y="5013325"/>
          <p14:tracePt t="6574" x="4706938" y="5013325"/>
          <p14:tracePt t="6588" x="4724400" y="5013325"/>
          <p14:tracePt t="6604" x="4732338" y="5013325"/>
          <p14:tracePt t="6628" x="4749800" y="5005388"/>
          <p14:tracePt t="6638" x="4765675" y="4997450"/>
          <p14:tracePt t="6655" x="4783138" y="4979988"/>
          <p14:tracePt t="6657" x="4800600" y="4972050"/>
          <p14:tracePt t="6672" x="4808538" y="4962525"/>
          <p14:tracePt t="6674" x="4833938" y="4954588"/>
          <p14:tracePt t="6688" x="4851400" y="4937125"/>
          <p14:tracePt t="6690" x="4868863" y="4919663"/>
          <p14:tracePt t="6705" x="4902200" y="4894263"/>
          <p14:tracePt t="6707" x="4919663" y="4886325"/>
          <p14:tracePt t="6721" x="4953000" y="4860925"/>
          <p14:tracePt t="6723" x="4987925" y="4835525"/>
          <p14:tracePt t="6738" x="5021263" y="4792663"/>
          <p14:tracePt t="6740" x="5072063" y="4767263"/>
          <p14:tracePt t="6755" x="5173663" y="4691063"/>
          <p14:tracePt t="6772" x="5276850" y="4614863"/>
          <p14:tracePt t="6788" x="5421313" y="4513263"/>
          <p14:tracePt t="6791" x="5480050" y="4470400"/>
          <p14:tracePt t="6805" x="5556250" y="4435475"/>
          <p14:tracePt t="6807" x="5649913" y="4394200"/>
          <p14:tracePt t="6822" x="5743575" y="4333875"/>
          <p14:tracePt t="6824" x="5862638" y="4291013"/>
          <p14:tracePt t="6839" x="6091238" y="4171950"/>
          <p14:tracePt t="6855" x="6311900" y="4087813"/>
          <p14:tracePt t="6872" x="6448425" y="4027488"/>
          <p14:tracePt t="6874" x="6575425" y="3986213"/>
          <p14:tracePt t="6887" x="6797675" y="3917950"/>
          <p14:tracePt t="6905" x="7008813" y="3857625"/>
          <p14:tracePt t="6921" x="7188200" y="3816350"/>
          <p14:tracePt t="6938" x="7373938" y="3763963"/>
          <p14:tracePt t="6955" x="7527925" y="3738563"/>
          <p14:tracePt t="6957" x="7586663" y="3730625"/>
          <p14:tracePt t="6972" x="7646988" y="3713163"/>
          <p14:tracePt t="6974" x="7731125" y="3697288"/>
          <p14:tracePt t="6989" x="7850188" y="3679825"/>
          <p14:tracePt t="7005" x="7986713" y="3654425"/>
          <p14:tracePt t="7021" x="8105775" y="3636963"/>
          <p14:tracePt t="7038" x="8199438" y="3619500"/>
          <p14:tracePt t="7055" x="8301038" y="3611563"/>
          <p14:tracePt t="7072" x="8402638" y="3586163"/>
          <p14:tracePt t="7088" x="8539163" y="3560763"/>
          <p14:tracePt t="7090" x="8580438" y="3560763"/>
          <p14:tracePt t="7105" x="8632825" y="3543300"/>
          <p14:tracePt t="7107" x="8658225" y="3543300"/>
          <p14:tracePt t="7122" x="8750300" y="3535363"/>
          <p14:tracePt t="7138" x="8802688" y="3527425"/>
          <p14:tracePt t="7140" x="8836025" y="3517900"/>
          <p14:tracePt t="7155" x="8955088" y="3509963"/>
          <p14:tracePt t="7172" x="9082088" y="3492500"/>
          <p14:tracePt t="7188" x="9244013" y="3467100"/>
          <p14:tracePt t="7205" x="9591675" y="3441700"/>
          <p14:tracePt t="7221" x="9821863" y="3408363"/>
          <p14:tracePt t="7238" x="10085388" y="3382963"/>
          <p14:tracePt t="7255" x="10458450" y="3330575"/>
          <p14:tracePt t="7257" x="10671175" y="3305175"/>
          <p14:tracePt t="7272" x="10883900" y="3289300"/>
          <p14:tracePt t="7274" x="11036300" y="3279775"/>
          <p14:tracePt t="7288" x="11452225" y="3238500"/>
          <p14:tracePt t="7305" x="11588750" y="3228975"/>
          <p14:tracePt t="7307" x="11791950" y="3211513"/>
          <p14:tracePt t="7322" x="11961813" y="3211513"/>
          <p14:tracePt t="7324" x="12090400" y="3203575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67EF-84C4-9667-E0E8-03F0BE32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1775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u="sng" dirty="0">
                <a:latin typeface="+mn-lt"/>
              </a:rPr>
              <a:t>Decade: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36F0477-3401-B26C-2E42-3FD9DA8B4F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491556"/>
              </p:ext>
            </p:extLst>
          </p:nvPr>
        </p:nvGraphicFramePr>
        <p:xfrm>
          <a:off x="1145101" y="1587908"/>
          <a:ext cx="9395080" cy="3957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5AFFE2-C6D6-F69B-35B4-8CFC3C1C6429}"/>
              </a:ext>
            </a:extLst>
          </p:cNvPr>
          <p:cNvSpPr txBox="1"/>
          <p:nvPr/>
        </p:nvSpPr>
        <p:spPr>
          <a:xfrm>
            <a:off x="1030287" y="5732205"/>
            <a:ext cx="10131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/>
              <a:t>After 1980’s we can see increase in the number till 2000’s after that the number is declining. </a:t>
            </a:r>
          </a:p>
        </p:txBody>
      </p:sp>
    </p:spTree>
    <p:extLst>
      <p:ext uri="{BB962C8B-B14F-4D97-AF65-F5344CB8AC3E}">
        <p14:creationId xmlns:p14="http://schemas.microsoft.com/office/powerpoint/2010/main" val="202387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50"/>
    </mc:Choice>
    <mc:Fallback xmlns="">
      <p:transition spd="slow" advTm="15550"/>
    </mc:Fallback>
  </mc:AlternateContent>
  <p:extLst>
    <p:ext uri="{3A86A75C-4F4B-4683-9AE1-C65F6400EC91}">
      <p14:laserTraceLst xmlns:p14="http://schemas.microsoft.com/office/powerpoint/2010/main">
        <p14:tracePtLst>
          <p14:tracePt t="490" x="11869738" y="2311400"/>
          <p14:tracePt t="497" x="11622088" y="2192338"/>
          <p14:tracePt t="513" x="11036300" y="1971675"/>
          <p14:tracePt t="535" x="10220325" y="1716088"/>
          <p14:tracePt t="546" x="9906000" y="1631950"/>
          <p14:tracePt t="564" x="9244013" y="1452563"/>
          <p14:tracePt t="565" x="9013825" y="1401763"/>
          <p14:tracePt t="580" x="8810625" y="1393825"/>
          <p14:tracePt t="582" x="8539163" y="1376363"/>
          <p14:tracePt t="597" x="7816850" y="1282700"/>
          <p14:tracePt t="614" x="7459663" y="1249363"/>
          <p14:tracePt t="616" x="7051675" y="1231900"/>
          <p14:tracePt t="630" x="6397625" y="1181100"/>
          <p14:tracePt t="648" x="5599113" y="1087438"/>
          <p14:tracePt t="665" x="4775200" y="1011238"/>
          <p14:tracePt t="681" x="3941763" y="935038"/>
          <p14:tracePt t="683" x="3559175" y="900113"/>
          <p14:tracePt t="698" x="3211513" y="884238"/>
          <p14:tracePt t="700" x="2854325" y="866775"/>
          <p14:tracePt t="715" x="2208213" y="833438"/>
          <p14:tracePt t="731" x="1971675" y="815975"/>
          <p14:tracePt t="733" x="1766888" y="815975"/>
          <p14:tracePt t="748" x="1579563" y="798513"/>
          <p14:tracePt t="750" x="1444625" y="798513"/>
          <p14:tracePt t="764" x="1239838" y="798513"/>
          <p14:tracePt t="781" x="1155700" y="798513"/>
          <p14:tracePt t="798" x="1087438" y="798513"/>
          <p14:tracePt t="800" x="1054100" y="808038"/>
          <p14:tracePt t="814" x="1028700" y="808038"/>
          <p14:tracePt t="816" x="1003300" y="815975"/>
          <p14:tracePt t="832" x="968375" y="823913"/>
          <p14:tracePt t="834" x="935038" y="833438"/>
          <p14:tracePt t="848" x="815975" y="849313"/>
          <p14:tracePt t="864" x="654050" y="874713"/>
          <p14:tracePt t="866" x="552450" y="900113"/>
          <p14:tracePt t="882" x="314325" y="942975"/>
          <p14:tracePt t="898" x="187325" y="968375"/>
          <p14:tracePt t="900" x="42863" y="993775"/>
          <p14:tracePt t="1430" x="111125" y="2830513"/>
          <p14:tracePt t="1439" x="195263" y="2830513"/>
          <p14:tracePt t="1447" x="296863" y="2846388"/>
          <p14:tracePt t="1464" x="382588" y="2846388"/>
          <p14:tracePt t="1466" x="484188" y="2846388"/>
          <p14:tracePt t="1481" x="654050" y="2846388"/>
          <p14:tracePt t="1497" x="831850" y="2846388"/>
          <p14:tracePt t="1514" x="1003300" y="2846388"/>
          <p14:tracePt t="1531" x="1206500" y="2846388"/>
          <p14:tracePt t="1533" x="1290638" y="2846388"/>
          <p14:tracePt t="1547" x="1401763" y="2846388"/>
          <p14:tracePt t="1548" x="1487488" y="2838450"/>
          <p14:tracePt t="1564" x="1673225" y="2830513"/>
          <p14:tracePt t="1581" x="1733550" y="2830513"/>
          <p14:tracePt t="1582" x="1801813" y="2820988"/>
          <p14:tracePt t="1597" x="1852613" y="2813050"/>
          <p14:tracePt t="1598" x="1928813" y="2805113"/>
          <p14:tracePt t="1614" x="1997075" y="2795588"/>
          <p14:tracePt t="1631" x="2065338" y="2787650"/>
          <p14:tracePt t="1648" x="2132013" y="2778125"/>
          <p14:tracePt t="1664" x="2200275" y="2752725"/>
          <p14:tracePt t="1666" x="2225675" y="2744788"/>
          <p14:tracePt t="1680" x="2276475" y="2736850"/>
          <p14:tracePt t="1698" x="2344738" y="2727325"/>
          <p14:tracePt t="1715" x="2362200" y="2719388"/>
          <p14:tracePt t="1753" x="2370138" y="2719388"/>
          <p14:tracePt t="1793" x="2379663" y="2711450"/>
          <p14:tracePt t="1810" x="2379663" y="2701925"/>
          <p14:tracePt t="1817" x="2387600" y="2701925"/>
          <p14:tracePt t="1831" x="2395538" y="2701925"/>
          <p14:tracePt t="1833" x="2405063" y="2701925"/>
          <p14:tracePt t="1848" x="2413000" y="2693988"/>
          <p14:tracePt t="1850" x="2420938" y="2686050"/>
          <p14:tracePt t="1865" x="2430463" y="2686050"/>
          <p14:tracePt t="1881" x="2438400" y="2676525"/>
          <p14:tracePt t="1911" x="2438400" y="2668588"/>
          <p14:tracePt t="1928" x="2438400" y="2643188"/>
          <p14:tracePt t="1935" x="2438400" y="2625725"/>
          <p14:tracePt t="1948" x="2430463" y="2600325"/>
          <p14:tracePt t="1950" x="2420938" y="2582863"/>
          <p14:tracePt t="1965" x="2405063" y="2549525"/>
          <p14:tracePt t="1967" x="2362200" y="2506663"/>
          <p14:tracePt t="1981" x="2336800" y="2481263"/>
          <p14:tracePt t="1983" x="2319338" y="2455863"/>
          <p14:tracePt t="1998" x="2276475" y="2422525"/>
          <p14:tracePt t="2000" x="2225675" y="2371725"/>
          <p14:tracePt t="2014" x="2174875" y="2328863"/>
          <p14:tracePt t="2016" x="2106613" y="2278063"/>
          <p14:tracePt t="2031" x="1997075" y="2174875"/>
          <p14:tracePt t="2048" x="1920875" y="2124075"/>
          <p14:tracePt t="2064" x="1885950" y="2098675"/>
          <p14:tracePt t="2116" x="1878013" y="2098675"/>
          <p14:tracePt t="2123" x="1868488" y="2098675"/>
          <p14:tracePt t="2133" x="1852613" y="2098675"/>
          <p14:tracePt t="2148" x="1835150" y="2098675"/>
          <p14:tracePt t="2150" x="1809750" y="2108200"/>
          <p14:tracePt t="2164" x="1792288" y="2116138"/>
          <p14:tracePt t="2166" x="1758950" y="2133600"/>
          <p14:tracePt t="2181" x="1665288" y="2192338"/>
          <p14:tracePt t="2198" x="1614488" y="2243138"/>
          <p14:tracePt t="2200" x="1589088" y="2268538"/>
          <p14:tracePt t="2214" x="1579563" y="2293938"/>
          <p14:tracePt t="2216" x="1563688" y="2319338"/>
          <p14:tracePt t="2231" x="1563688" y="2336800"/>
          <p14:tracePt t="2234" x="1563688" y="2354263"/>
          <p14:tracePt t="2248" x="1563688" y="2379663"/>
          <p14:tracePt t="2265" x="1571625" y="2413000"/>
          <p14:tracePt t="2281" x="1597025" y="2430463"/>
          <p14:tracePt t="2284" x="1614488" y="2447925"/>
          <p14:tracePt t="2298" x="1631950" y="2463800"/>
          <p14:tracePt t="2300" x="1665288" y="2481263"/>
          <p14:tracePt t="2314" x="1716088" y="2498725"/>
          <p14:tracePt t="2331" x="1758950" y="2506663"/>
          <p14:tracePt t="2347" x="1809750" y="2516188"/>
          <p14:tracePt t="2364" x="1852613" y="2516188"/>
          <p14:tracePt t="2366" x="1868488" y="2516188"/>
          <p14:tracePt t="2383" x="1878013" y="2516188"/>
          <p14:tracePt t="2399" x="1878013" y="2506663"/>
          <p14:tracePt t="2416" x="1878013" y="2498725"/>
          <p14:tracePt t="2431" x="1878013" y="2489200"/>
          <p14:tracePt t="2433" x="1878013" y="2481263"/>
          <p14:tracePt t="2448" x="1878013" y="2463800"/>
          <p14:tracePt t="2465" x="1878013" y="2447925"/>
          <p14:tracePt t="2482" x="1860550" y="2430463"/>
          <p14:tracePt t="2498" x="1784350" y="2371725"/>
          <p14:tracePt t="2500" x="1776413" y="2362200"/>
          <p14:tracePt t="2514" x="1758950" y="2354263"/>
          <p14:tracePt t="2516" x="1733550" y="2354263"/>
          <p14:tracePt t="2531" x="1716088" y="2344738"/>
          <p14:tracePt t="2564" x="1708150" y="2344738"/>
          <p14:tracePt t="2571" x="1698625" y="2344738"/>
          <p14:tracePt t="2588" x="1690688" y="2344738"/>
          <p14:tracePt t="2598" x="1682750" y="2354263"/>
          <p14:tracePt t="2614" x="1673225" y="2387600"/>
          <p14:tracePt t="2631" x="1673225" y="2430463"/>
          <p14:tracePt t="2648" x="1673225" y="2463800"/>
          <p14:tracePt t="2650" x="1673225" y="2473325"/>
          <p14:tracePt t="2664" x="1673225" y="2506663"/>
          <p14:tracePt t="2682" x="1708150" y="2524125"/>
          <p14:tracePt t="2698" x="1724025" y="2532063"/>
          <p14:tracePt t="2700" x="1741488" y="2532063"/>
          <p14:tracePt t="2714" x="1758950" y="2541588"/>
          <p14:tracePt t="2716" x="1792288" y="2549525"/>
          <p14:tracePt t="2731" x="1911350" y="2557463"/>
          <p14:tracePt t="2748" x="2047875" y="2557463"/>
          <p14:tracePt t="2764" x="2260600" y="2557463"/>
          <p14:tracePt t="2781" x="2590800" y="2557463"/>
          <p14:tracePt t="2783" x="2727325" y="2557463"/>
          <p14:tracePt t="2798" x="3178175" y="2557463"/>
          <p14:tracePt t="2815" x="3568700" y="2557463"/>
          <p14:tracePt t="2831" x="3771900" y="2557463"/>
          <p14:tracePt t="2833" x="3925888" y="2557463"/>
          <p14:tracePt t="2848" x="4121150" y="2557463"/>
          <p14:tracePt t="2850" x="4256088" y="2557463"/>
          <p14:tracePt t="2864" x="4410075" y="2557463"/>
          <p14:tracePt t="2866" x="4579938" y="2557463"/>
          <p14:tracePt t="2881" x="4808538" y="2557463"/>
          <p14:tracePt t="2898" x="5021263" y="2557463"/>
          <p14:tracePt t="2914" x="5241925" y="2557463"/>
          <p14:tracePt t="2916" x="5335588" y="2557463"/>
          <p14:tracePt t="2931" x="5454650" y="2557463"/>
          <p14:tracePt t="2933" x="5573713" y="2557463"/>
          <p14:tracePt t="2948" x="5667375" y="2557463"/>
          <p14:tracePt t="2950" x="5786438" y="2557463"/>
          <p14:tracePt t="2965" x="5913438" y="2557463"/>
          <p14:tracePt t="2966" x="6007100" y="2557463"/>
          <p14:tracePt t="2981" x="6245225" y="2557463"/>
          <p14:tracePt t="2998" x="6329363" y="2557463"/>
          <p14:tracePt t="3000" x="6448425" y="2557463"/>
          <p14:tracePt t="3014" x="6542088" y="2557463"/>
          <p14:tracePt t="3016" x="6618288" y="2557463"/>
          <p14:tracePt t="3018" x="6711950" y="2557463"/>
          <p14:tracePt t="3031" x="6788150" y="2557463"/>
          <p14:tracePt t="3048" x="6942138" y="2557463"/>
          <p14:tracePt t="3050" x="6983413" y="2557463"/>
          <p14:tracePt t="3064" x="7059613" y="2557463"/>
          <p14:tracePt t="3067" x="7119938" y="2557463"/>
          <p14:tracePt t="3081" x="7162800" y="2557463"/>
          <p14:tracePt t="3083" x="7221538" y="2557463"/>
          <p14:tracePt t="3098" x="7315200" y="2557463"/>
          <p14:tracePt t="3115" x="7451725" y="2557463"/>
          <p14:tracePt t="3131" x="7493000" y="2557463"/>
          <p14:tracePt t="3134" x="7561263" y="2557463"/>
          <p14:tracePt t="3147" x="7662863" y="2557463"/>
          <p14:tracePt t="3164" x="7740650" y="2557463"/>
          <p14:tracePt t="3181" x="7824788" y="2557463"/>
          <p14:tracePt t="3198" x="7943850" y="2557463"/>
          <p14:tracePt t="3214" x="8045450" y="2557463"/>
          <p14:tracePt t="3217" x="8131175" y="2557463"/>
          <p14:tracePt t="3231" x="8174038" y="2557463"/>
          <p14:tracePt t="3234" x="8240713" y="2557463"/>
          <p14:tracePt t="3249" x="8343900" y="2557463"/>
          <p14:tracePt t="3264" x="8402638" y="2557463"/>
          <p14:tracePt t="3266" x="8462963" y="2557463"/>
          <p14:tracePt t="3281" x="8564563" y="2557463"/>
          <p14:tracePt t="3298" x="8666163" y="2557463"/>
          <p14:tracePt t="3314" x="8742363" y="2557463"/>
          <p14:tracePt t="3331" x="8802688" y="2557463"/>
          <p14:tracePt t="3348" x="8853488" y="2557463"/>
          <p14:tracePt t="3350" x="8878888" y="2557463"/>
          <p14:tracePt t="3364" x="8894763" y="2549525"/>
          <p14:tracePt t="3381" x="8921750" y="2549525"/>
          <p14:tracePt t="3383" x="8947150" y="2549525"/>
          <p14:tracePt t="3397" x="8963025" y="2549525"/>
          <p14:tracePt t="3414" x="8980488" y="2549525"/>
          <p14:tracePt t="3417" x="8988425" y="2549525"/>
          <p14:tracePt t="3431" x="9031288" y="2541588"/>
          <p14:tracePt t="3448" x="9074150" y="2541588"/>
          <p14:tracePt t="3464" x="9142413" y="2532063"/>
          <p14:tracePt t="3481" x="9193213" y="2524125"/>
          <p14:tracePt t="3498" x="9236075" y="2524125"/>
          <p14:tracePt t="3641" x="9244013" y="2524125"/>
          <p14:tracePt t="5073" x="9251950" y="2524125"/>
          <p14:tracePt t="6261" x="9236075" y="2524125"/>
          <p14:tracePt t="6270" x="9175750" y="2532063"/>
          <p14:tracePt t="6281" x="9142413" y="2532063"/>
          <p14:tracePt t="6297" x="9064625" y="2541588"/>
          <p14:tracePt t="6314" x="8921750" y="2541588"/>
          <p14:tracePt t="6316" x="8861425" y="2557463"/>
          <p14:tracePt t="6330" x="8759825" y="2566988"/>
          <p14:tracePt t="6347" x="8529638" y="2608263"/>
          <p14:tracePt t="6349" x="8385175" y="2625725"/>
          <p14:tracePt t="6364" x="7969250" y="2686050"/>
          <p14:tracePt t="6380" x="7332663" y="2770188"/>
          <p14:tracePt t="6397" x="6415088" y="2906713"/>
          <p14:tracePt t="6414" x="5318125" y="3033713"/>
          <p14:tracePt t="6430" x="4129088" y="3094038"/>
          <p14:tracePt t="6447" x="2871788" y="3094038"/>
          <p14:tracePt t="6464" x="1776413" y="3119438"/>
          <p14:tracePt t="6466" x="1317625" y="3119438"/>
          <p14:tracePt t="6481" x="935038" y="3119438"/>
          <p14:tracePt t="6483" x="560388" y="3119438"/>
          <p14:tracePt t="6497" x="306388" y="3119438"/>
          <p14:tracePt t="6498" x="68263" y="3119438"/>
          <p14:tracePt t="7020" x="203200" y="2668588"/>
          <p14:tracePt t="7030" x="415925" y="2668588"/>
          <p14:tracePt t="7032" x="620713" y="2668588"/>
          <p14:tracePt t="7047" x="773113" y="2668588"/>
          <p14:tracePt t="7049" x="968375" y="2668588"/>
          <p14:tracePt t="7063" x="1173163" y="2668588"/>
          <p14:tracePt t="7065" x="1290638" y="2668588"/>
          <p14:tracePt t="7080" x="1589088" y="2668588"/>
          <p14:tracePt t="7097" x="1801813" y="2668588"/>
          <p14:tracePt t="7114" x="2005013" y="2660650"/>
          <p14:tracePt t="7131" x="2182813" y="2643188"/>
          <p14:tracePt t="7147" x="2327275" y="2633663"/>
          <p14:tracePt t="7164" x="2489200" y="2625725"/>
          <p14:tracePt t="7181" x="2633663" y="2600325"/>
          <p14:tracePt t="7184" x="2719388" y="2592388"/>
          <p14:tracePt t="7198" x="2820988" y="2582863"/>
          <p14:tracePt t="7200" x="2897188" y="2574925"/>
          <p14:tracePt t="7214" x="3092450" y="2557463"/>
          <p14:tracePt t="7231" x="3279775" y="2541588"/>
          <p14:tracePt t="7248" x="3441700" y="2541588"/>
          <p14:tracePt t="7264" x="3636963" y="2524125"/>
          <p14:tracePt t="7281" x="3806825" y="2524125"/>
          <p14:tracePt t="7298" x="3984625" y="2516188"/>
          <p14:tracePt t="7300" x="4111625" y="2489200"/>
          <p14:tracePt t="7314" x="4222750" y="2473325"/>
          <p14:tracePt t="7317" x="4298950" y="2447925"/>
          <p14:tracePt t="7331" x="4400550" y="2413000"/>
          <p14:tracePt t="7333" x="4503738" y="2379663"/>
          <p14:tracePt t="7347" x="4595813" y="2344738"/>
          <p14:tracePt t="7350" x="4699000" y="2311400"/>
          <p14:tracePt t="7364" x="4876800" y="2235200"/>
          <p14:tracePt t="7381" x="4962525" y="2192338"/>
          <p14:tracePt t="7398" x="4995863" y="2192338"/>
          <p14:tracePt t="7414" x="5021263" y="2184400"/>
          <p14:tracePt t="7535" x="5038725" y="2184400"/>
          <p14:tracePt t="7542" x="5038725" y="2174875"/>
          <p14:tracePt t="7550" x="5046663" y="2166938"/>
          <p14:tracePt t="7563" x="5064125" y="2166938"/>
          <p14:tracePt t="7579" x="5072063" y="2166938"/>
          <p14:tracePt t="7597" x="5080000" y="2166938"/>
          <p14:tracePt t="7599" x="5089525" y="2166938"/>
          <p14:tracePt t="7614" x="5097463" y="2159000"/>
          <p14:tracePt t="7615" x="5106988" y="2149475"/>
          <p14:tracePt t="7631" x="5114925" y="2149475"/>
          <p14:tracePt t="7632" x="5132388" y="2149475"/>
          <p14:tracePt t="7648" x="5148263" y="2141538"/>
          <p14:tracePt t="7664" x="5183188" y="2133600"/>
          <p14:tracePt t="7681" x="5208588" y="2133600"/>
          <p14:tracePt t="7698" x="5249863" y="2124075"/>
          <p14:tracePt t="7700" x="5259388" y="2116138"/>
          <p14:tracePt t="7714" x="5284788" y="2108200"/>
          <p14:tracePt t="7716" x="5310188" y="2108200"/>
          <p14:tracePt t="7731" x="5318125" y="2108200"/>
          <p14:tracePt t="7733" x="5343525" y="2108200"/>
          <p14:tracePt t="7748" x="5394325" y="2098675"/>
          <p14:tracePt t="7764" x="5437188" y="2090738"/>
          <p14:tracePt t="7780" x="5538788" y="2082800"/>
          <p14:tracePt t="7798" x="5667375" y="2073275"/>
          <p14:tracePt t="7814" x="5786438" y="2065338"/>
          <p14:tracePt t="7831" x="5905500" y="2055813"/>
          <p14:tracePt t="7848" x="6015038" y="2055813"/>
          <p14:tracePt t="7864" x="6057900" y="2055813"/>
          <p14:tracePt t="7866" x="6100763" y="2055813"/>
          <p14:tracePt t="7881" x="6202363" y="2055813"/>
          <p14:tracePt t="7898" x="6245225" y="2055813"/>
          <p14:tracePt t="7900" x="6278563" y="2055813"/>
          <p14:tracePt t="7914" x="6311900" y="2055813"/>
          <p14:tracePt t="7931" x="6329363" y="2055813"/>
          <p14:tracePt t="8096" x="6338888" y="2055813"/>
          <p14:tracePt t="8102" x="6346825" y="2055813"/>
          <p14:tracePt t="8113" x="6364288" y="2047875"/>
          <p14:tracePt t="8130" x="6397625" y="2047875"/>
          <p14:tracePt t="8147" x="6456363" y="2039938"/>
          <p14:tracePt t="8149" x="6499225" y="2039938"/>
          <p14:tracePt t="8164" x="6567488" y="2030413"/>
          <p14:tracePt t="8180" x="6610350" y="2030413"/>
          <p14:tracePt t="8182" x="6653213" y="2022475"/>
          <p14:tracePt t="8198" x="6678613" y="2022475"/>
          <p14:tracePt t="8200" x="6711950" y="2014538"/>
          <p14:tracePt t="8214" x="6754813" y="2014538"/>
          <p14:tracePt t="8216" x="6770688" y="2005013"/>
          <p14:tracePt t="8231" x="6831013" y="2005013"/>
          <p14:tracePt t="8247" x="6889750" y="1997075"/>
          <p14:tracePt t="8264" x="6950075" y="1989138"/>
          <p14:tracePt t="8266" x="6983413" y="1989138"/>
          <p14:tracePt t="8280" x="7026275" y="1989138"/>
          <p14:tracePt t="8282" x="7051675" y="1989138"/>
          <p14:tracePt t="8298" x="7127875" y="1989138"/>
          <p14:tracePt t="8331" x="7358063" y="1989138"/>
          <p14:tracePt t="8348" x="7527925" y="1989138"/>
          <p14:tracePt t="8364" x="7740650" y="1989138"/>
          <p14:tracePt t="8381" x="7977188" y="1989138"/>
          <p14:tracePt t="8398" x="8139113" y="1989138"/>
          <p14:tracePt t="8415" x="8326438" y="1989138"/>
          <p14:tracePt t="8417" x="8410575" y="1989138"/>
          <p14:tracePt t="8431" x="8521700" y="1989138"/>
          <p14:tracePt t="8434" x="8589963" y="1979613"/>
          <p14:tracePt t="8448" x="8623300" y="1979613"/>
          <p14:tracePt t="8464" x="8632825" y="1979613"/>
          <p14:tracePt t="8707" x="8648700" y="1979613"/>
          <p14:tracePt t="8714" x="8658225" y="1989138"/>
          <p14:tracePt t="8740" x="8674100" y="1997075"/>
          <p14:tracePt t="8755" x="8683625" y="1997075"/>
          <p14:tracePt t="9203" x="8658225" y="1997075"/>
          <p14:tracePt t="9210" x="8547100" y="1997075"/>
          <p14:tracePt t="9218" x="8420100" y="1997075"/>
          <p14:tracePt t="9229" x="8351838" y="1997075"/>
          <p14:tracePt t="9247" x="8164513" y="2014538"/>
          <p14:tracePt t="9264" x="8045450" y="2014538"/>
          <p14:tracePt t="9281" x="7893050" y="2014538"/>
          <p14:tracePt t="9297" x="7859713" y="2014538"/>
          <p14:tracePt t="9299" x="7824788" y="2014538"/>
          <p14:tracePt t="9314" x="7773988" y="2022475"/>
          <p14:tracePt t="9316" x="7740650" y="2022475"/>
          <p14:tracePt t="9330" x="7629525" y="2022475"/>
          <p14:tracePt t="9347" x="7561263" y="2022475"/>
          <p14:tracePt t="9364" x="7477125" y="2022475"/>
          <p14:tracePt t="9381" x="7408863" y="2022475"/>
          <p14:tracePt t="9397" x="7383463" y="2022475"/>
          <p14:tracePt t="9399" x="7340600" y="2030413"/>
          <p14:tracePt t="9414" x="7297738" y="2030413"/>
          <p14:tracePt t="9416" x="7264400" y="2030413"/>
          <p14:tracePt t="9430" x="7221538" y="2030413"/>
          <p14:tracePt t="9432" x="7162800" y="2047875"/>
          <p14:tracePt t="9447" x="7137400" y="2047875"/>
          <p14:tracePt t="9450" x="7094538" y="2047875"/>
          <p14:tracePt t="9464" x="7077075" y="2047875"/>
          <p14:tracePt t="9481" x="6873875" y="2047875"/>
          <p14:tracePt t="9498" x="6797675" y="2047875"/>
          <p14:tracePt t="9514" x="6745288" y="2047875"/>
          <p14:tracePt t="9516" x="6711950" y="2047875"/>
          <p14:tracePt t="9531" x="6694488" y="2055813"/>
          <p14:tracePt t="9548" x="6678613" y="2055813"/>
          <p14:tracePt t="9565" x="6669088" y="2055813"/>
          <p14:tracePt t="9582" x="6661150" y="2055813"/>
          <p14:tracePt t="9598" x="6643688" y="2055813"/>
          <p14:tracePt t="9614" x="6635750" y="2055813"/>
          <p14:tracePt t="9616" x="6618288" y="2055813"/>
          <p14:tracePt t="9651" x="6610350" y="2055813"/>
          <p14:tracePt t="9659" x="6592888" y="2055813"/>
          <p14:tracePt t="9667" x="6567488" y="2055813"/>
          <p14:tracePt t="9681" x="6524625" y="2065338"/>
          <p14:tracePt t="9683" x="6516688" y="2065338"/>
          <p14:tracePt t="9698" x="6448425" y="2073275"/>
          <p14:tracePt t="9715" x="6372225" y="2082800"/>
          <p14:tracePt t="9731" x="6329363" y="2082800"/>
          <p14:tracePt t="9733" x="6296025" y="2090738"/>
          <p14:tracePt t="9748" x="6270625" y="2090738"/>
          <p14:tracePt t="9750" x="6219825" y="2098675"/>
          <p14:tracePt t="9764" x="6116638" y="2098675"/>
          <p14:tracePt t="9781" x="6083300" y="2108200"/>
          <p14:tracePt t="9798" x="6007100" y="2108200"/>
          <p14:tracePt t="9814" x="5895975" y="2116138"/>
          <p14:tracePt t="9831" x="5837238" y="2124075"/>
          <p14:tracePt t="9834" x="5802313" y="2124075"/>
          <p14:tracePt t="9848" x="5743575" y="2133600"/>
          <p14:tracePt t="9865" x="5657850" y="2133600"/>
          <p14:tracePt t="9881" x="5599113" y="2133600"/>
          <p14:tracePt t="9898" x="5538788" y="2133600"/>
          <p14:tracePt t="9915" x="5480050" y="2133600"/>
          <p14:tracePt t="9931" x="5429250" y="2133600"/>
          <p14:tracePt t="9948" x="5386388" y="2133600"/>
          <p14:tracePt t="9964" x="5343525" y="2141538"/>
          <p14:tracePt t="9966" x="5335588" y="2141538"/>
          <p14:tracePt t="9981" x="5310188" y="2141538"/>
          <p14:tracePt t="9984" x="5292725" y="2141538"/>
          <p14:tracePt t="9997" x="5284788" y="2141538"/>
          <p14:tracePt t="10000" x="5267325" y="2141538"/>
          <p14:tracePt t="10014" x="5249863" y="2149475"/>
          <p14:tracePt t="10016" x="5233988" y="2149475"/>
          <p14:tracePt t="10031" x="5208588" y="2149475"/>
          <p14:tracePt t="10048" x="5191125" y="2149475"/>
          <p14:tracePt t="10064" x="5173663" y="2149475"/>
          <p14:tracePt t="10081" x="5148263" y="2149475"/>
          <p14:tracePt t="10098" x="5122863" y="2149475"/>
          <p14:tracePt t="10100" x="5089525" y="2149475"/>
          <p14:tracePt t="10115" x="5072063" y="2149475"/>
          <p14:tracePt t="10117" x="5046663" y="2149475"/>
          <p14:tracePt t="10131" x="5021263" y="2149475"/>
          <p14:tracePt t="10133" x="4987925" y="2149475"/>
          <p14:tracePt t="10147" x="4953000" y="2149475"/>
          <p14:tracePt t="10150" x="4910138" y="2149475"/>
          <p14:tracePt t="10164" x="4868863" y="2149475"/>
          <p14:tracePt t="10166" x="4800600" y="2149475"/>
          <p14:tracePt t="10181" x="4656138" y="2149475"/>
          <p14:tracePt t="10198" x="4503738" y="2149475"/>
          <p14:tracePt t="10214" x="4332288" y="2149475"/>
          <p14:tracePt t="10231" x="4162425" y="2149475"/>
          <p14:tracePt t="10248" x="3873500" y="2149475"/>
          <p14:tracePt t="10264" x="3678238" y="2149475"/>
          <p14:tracePt t="10281" x="3602038" y="2149475"/>
          <p14:tracePt t="10284" x="3508375" y="2149475"/>
          <p14:tracePt t="10298" x="3424238" y="2149475"/>
          <p14:tracePt t="10300" x="3186113" y="2149475"/>
          <p14:tracePt t="10314" x="2914650" y="2184400"/>
          <p14:tracePt t="10331" x="2641600" y="2235200"/>
          <p14:tracePt t="10348" x="2336800" y="2286000"/>
          <p14:tracePt t="10350" x="2192338" y="2311400"/>
          <p14:tracePt t="10364" x="2065338" y="2344738"/>
          <p14:tracePt t="10366" x="1971675" y="2354263"/>
          <p14:tracePt t="10381" x="1860550" y="2362200"/>
          <p14:tracePt t="10383" x="1758950" y="2379663"/>
          <p14:tracePt t="10398" x="1716088" y="2387600"/>
          <p14:tracePt t="10400" x="1682750" y="2387600"/>
          <p14:tracePt t="10414" x="1665288" y="2387600"/>
          <p14:tracePt t="10416" x="1657350" y="2387600"/>
          <p14:tracePt t="10469" x="1622425" y="2387600"/>
          <p14:tracePt t="10478" x="1589088" y="2397125"/>
          <p14:tracePt t="10486" x="1554163" y="2405063"/>
          <p14:tracePt t="10498" x="1512888" y="2413000"/>
          <p14:tracePt t="10500" x="1477963" y="2422525"/>
          <p14:tracePt t="10514" x="1435100" y="2422525"/>
          <p14:tracePt t="10516" x="1393825" y="2430463"/>
          <p14:tracePt t="10531" x="1343025" y="2430463"/>
          <p14:tracePt t="10533" x="1300163" y="2438400"/>
          <p14:tracePt t="10548" x="1239838" y="2447925"/>
          <p14:tracePt t="10550" x="1206500" y="2447925"/>
          <p14:tracePt t="10564" x="1181100" y="2455863"/>
          <p14:tracePt t="10581" x="1062038" y="2473325"/>
          <p14:tracePt t="10598" x="985838" y="2473325"/>
          <p14:tracePt t="10614" x="935038" y="2481263"/>
          <p14:tracePt t="10631" x="892175" y="2481263"/>
          <p14:tracePt t="10648" x="884238" y="2489200"/>
          <p14:tracePt t="10650" x="874713" y="2489200"/>
          <p14:tracePt t="10786" x="866775" y="2489200"/>
          <p14:tracePt t="11186" x="874713" y="2489200"/>
          <p14:tracePt t="11193" x="892175" y="2516188"/>
          <p14:tracePt t="11200" x="900113" y="2532063"/>
          <p14:tracePt t="11213" x="925513" y="2549525"/>
          <p14:tracePt t="11230" x="960438" y="2608263"/>
          <p14:tracePt t="11232" x="976313" y="2625725"/>
          <p14:tracePt t="11247" x="985838" y="2643188"/>
          <p14:tracePt t="11249" x="1003300" y="2676525"/>
          <p14:tracePt t="11264" x="1003300" y="2686050"/>
          <p14:tracePt t="11265" x="1011238" y="2686050"/>
          <p14:tracePt t="11280" x="1019175" y="2711450"/>
          <p14:tracePt t="11297" x="1028700" y="2719388"/>
          <p14:tracePt t="11314" x="1036638" y="2736850"/>
          <p14:tracePt t="11331" x="1054100" y="2762250"/>
          <p14:tracePt t="11347" x="1087438" y="2795588"/>
          <p14:tracePt t="11365" x="1112838" y="2820988"/>
          <p14:tracePt t="11367" x="1120775" y="2846388"/>
          <p14:tracePt t="11381" x="1138238" y="2855913"/>
          <p14:tracePt t="11383" x="1147763" y="2871788"/>
          <p14:tracePt t="11397" x="1155700" y="2881313"/>
          <p14:tracePt t="11399" x="1163638" y="2881313"/>
          <p14:tracePt t="11414" x="1257300" y="2990850"/>
          <p14:tracePt t="11430" x="1325563" y="3084513"/>
          <p14:tracePt t="11448" x="1419225" y="3186113"/>
          <p14:tracePt t="11464" x="1554163" y="3314700"/>
          <p14:tracePt t="11481" x="1639888" y="3398838"/>
          <p14:tracePt t="11497" x="1690688" y="3441700"/>
          <p14:tracePt t="11514" x="1733550" y="3459163"/>
          <p14:tracePt t="11531" x="1741488" y="3459163"/>
          <p14:tracePt t="11549" x="1749425" y="3459163"/>
          <p14:tracePt t="11565" x="1758950" y="3459163"/>
          <p14:tracePt t="11580" x="1868488" y="3459163"/>
          <p14:tracePt t="11598" x="2065338" y="3459163"/>
          <p14:tracePt t="11614" x="2293938" y="3459163"/>
          <p14:tracePt t="11631" x="2616200" y="3424238"/>
          <p14:tracePt t="11633" x="2838450" y="3390900"/>
          <p14:tracePt t="11648" x="3092450" y="3330575"/>
          <p14:tracePt t="11650" x="3287713" y="3305175"/>
          <p14:tracePt t="11664" x="3568700" y="3238500"/>
          <p14:tracePt t="11667" x="3873500" y="3186113"/>
          <p14:tracePt t="11681" x="4349750" y="3094038"/>
          <p14:tracePt t="11698" x="4656138" y="3041650"/>
          <p14:tracePt t="11700" x="4851400" y="3000375"/>
          <p14:tracePt t="11714" x="5122863" y="2982913"/>
          <p14:tracePt t="11716" x="5403850" y="2932113"/>
          <p14:tracePt t="11731" x="5794375" y="2906713"/>
          <p14:tracePt t="11748" x="6176963" y="2881313"/>
          <p14:tracePt t="11750" x="6329363" y="2881313"/>
          <p14:tracePt t="11764" x="6508750" y="2863850"/>
          <p14:tracePt t="11766" x="6635750" y="2863850"/>
          <p14:tracePt t="11781" x="6788150" y="2863850"/>
          <p14:tracePt t="11782" x="6942138" y="2863850"/>
          <p14:tracePt t="11798" x="7069138" y="2863850"/>
          <p14:tracePt t="11800" x="7221538" y="2863850"/>
          <p14:tracePt t="11814" x="7332663" y="2863850"/>
          <p14:tracePt t="11817" x="7510463" y="2863850"/>
          <p14:tracePt t="11831" x="7646988" y="2863850"/>
          <p14:tracePt t="11833" x="7756525" y="2863850"/>
          <p14:tracePt t="11847" x="7910513" y="2863850"/>
          <p14:tracePt t="11850" x="8054975" y="2863850"/>
          <p14:tracePt t="11864" x="8308975" y="2846388"/>
          <p14:tracePt t="11881" x="8539163" y="2830513"/>
          <p14:tracePt t="11898" x="8777288" y="2820988"/>
          <p14:tracePt t="11914" x="8980488" y="2795588"/>
          <p14:tracePt t="11916" x="9048750" y="2787650"/>
          <p14:tracePt t="11931" x="9107488" y="2787650"/>
          <p14:tracePt t="11933" x="9193213" y="2778125"/>
          <p14:tracePt t="11948" x="9236075" y="2778125"/>
          <p14:tracePt t="11950" x="9261475" y="2778125"/>
          <p14:tracePt t="11964" x="9286875" y="2770188"/>
          <p14:tracePt t="12051" x="9277350" y="2770188"/>
          <p14:tracePt t="12060" x="9277350" y="2762250"/>
          <p14:tracePt t="12066" x="9269413" y="2762250"/>
          <p14:tracePt t="12081" x="9251950" y="2762250"/>
          <p14:tracePt t="12083" x="9226550" y="2752725"/>
          <p14:tracePt t="12097" x="9209088" y="2744788"/>
          <p14:tracePt t="12100" x="9142413" y="2736850"/>
          <p14:tracePt t="12114" x="9056688" y="2727325"/>
          <p14:tracePt t="12116" x="8963025" y="2701925"/>
          <p14:tracePt t="12131" x="8777288" y="2676525"/>
          <p14:tracePt t="12148" x="8462963" y="2608263"/>
          <p14:tracePt t="12164" x="8275638" y="2574925"/>
          <p14:tracePt t="12181" x="7867650" y="2557463"/>
          <p14:tracePt t="12198" x="7391400" y="2549525"/>
          <p14:tracePt t="12215" x="6899275" y="2532063"/>
          <p14:tracePt t="12217" x="6635750" y="2532063"/>
          <p14:tracePt t="12231" x="6372225" y="2532063"/>
          <p14:tracePt t="12233" x="6116638" y="2532063"/>
          <p14:tracePt t="12247" x="5675313" y="2532063"/>
          <p14:tracePt t="12264" x="5446713" y="2532063"/>
          <p14:tracePt t="12266" x="5208588" y="2541588"/>
          <p14:tracePt t="12281" x="4818063" y="2549525"/>
          <p14:tracePt t="12297" x="4511675" y="2574925"/>
          <p14:tracePt t="12315" x="4146550" y="2600325"/>
          <p14:tracePt t="12331" x="3857625" y="2600325"/>
          <p14:tracePt t="12333" x="3756025" y="2617788"/>
          <p14:tracePt t="12348" x="3543300" y="2625725"/>
          <p14:tracePt t="12365" x="3500438" y="2625725"/>
          <p14:tracePt t="12367" x="3441700" y="2633663"/>
          <p14:tracePt t="12381" x="3424238" y="2643188"/>
          <p14:tracePt t="12383" x="3414713" y="2643188"/>
          <p14:tracePt t="12484" x="3414713" y="2651125"/>
          <p14:tracePt t="12491" x="3424238" y="2651125"/>
          <p14:tracePt t="12498" x="3441700" y="2651125"/>
          <p14:tracePt t="12514" x="3695700" y="2736850"/>
          <p14:tracePt t="12531" x="3840163" y="2770188"/>
          <p14:tracePt t="12534" x="4129088" y="2830513"/>
          <p14:tracePt t="12547" x="4545013" y="2889250"/>
          <p14:tracePt t="12550" x="5021263" y="2949575"/>
          <p14:tracePt t="12564" x="6007100" y="2965450"/>
          <p14:tracePt t="12580" x="6838950" y="2965450"/>
          <p14:tracePt t="12597" x="7621588" y="2965450"/>
          <p14:tracePt t="12615" x="8215313" y="2855913"/>
          <p14:tracePt t="12616" x="8435975" y="2813050"/>
          <p14:tracePt t="12631" x="8555038" y="2778125"/>
          <p14:tracePt t="12634" x="8683625" y="2744788"/>
          <p14:tracePt t="12648" x="8828088" y="2701925"/>
          <p14:tracePt t="12665" x="8853488" y="2693988"/>
          <p14:tracePt t="12667" x="8878888" y="2686050"/>
          <p14:tracePt t="12681" x="8886825" y="2676525"/>
          <p14:tracePt t="12760" x="8886825" y="2668588"/>
          <p14:tracePt t="12768" x="8878888" y="2651125"/>
          <p14:tracePt t="12781" x="8818563" y="2608263"/>
          <p14:tracePt t="12783" x="8759825" y="2582863"/>
          <p14:tracePt t="12797" x="8683625" y="2549525"/>
          <p14:tracePt t="12799" x="8648700" y="2532063"/>
          <p14:tracePt t="12814" x="8428038" y="2463800"/>
          <p14:tracePt t="12831" x="8080375" y="2371725"/>
          <p14:tracePt t="12848" x="7672388" y="2311400"/>
          <p14:tracePt t="12864" x="7297738" y="2278063"/>
          <p14:tracePt t="12881" x="6958013" y="2252663"/>
          <p14:tracePt t="12898" x="6643688" y="2227263"/>
          <p14:tracePt t="12914" x="6397625" y="2227263"/>
          <p14:tracePt t="12916" x="6311900" y="2227263"/>
          <p14:tracePt t="12931" x="6202363" y="2227263"/>
          <p14:tracePt t="12934" x="6142038" y="2227263"/>
          <p14:tracePt t="12947" x="6116638" y="2227263"/>
          <p14:tracePt t="12950" x="6100763" y="2227263"/>
          <p14:tracePt t="13003" x="6100763" y="2235200"/>
          <p14:tracePt t="13011" x="6100763" y="2243138"/>
          <p14:tracePt t="13020" x="6100763" y="2260600"/>
          <p14:tracePt t="13031" x="6100763" y="2278063"/>
          <p14:tracePt t="13033" x="6116638" y="2286000"/>
          <p14:tracePt t="13048" x="6151563" y="2319338"/>
          <p14:tracePt t="13065" x="6210300" y="2344738"/>
          <p14:tracePt t="13082" x="6311900" y="2354263"/>
          <p14:tracePt t="13097" x="6405563" y="2362200"/>
          <p14:tracePt t="13100" x="6491288" y="2362200"/>
          <p14:tracePt t="13114" x="6559550" y="2362200"/>
          <p14:tracePt t="13116" x="6669088" y="2362200"/>
          <p14:tracePt t="13131" x="6881813" y="2362200"/>
          <p14:tracePt t="13148" x="7127875" y="2328863"/>
          <p14:tracePt t="13164" x="7332663" y="2293938"/>
          <p14:tracePt t="13166" x="7400925" y="2286000"/>
          <p14:tracePt t="13181" x="7477125" y="2278063"/>
          <p14:tracePt t="13184" x="7527925" y="2243138"/>
          <p14:tracePt t="13197" x="7561263" y="2227263"/>
          <p14:tracePt t="13200" x="7586663" y="2217738"/>
          <p14:tracePt t="13214" x="7604125" y="2200275"/>
          <p14:tracePt t="13232" x="7612063" y="2192338"/>
          <p14:tracePt t="13247" x="7612063" y="2174875"/>
          <p14:tracePt t="13264" x="7612063" y="2149475"/>
          <p14:tracePt t="13281" x="7596188" y="2108200"/>
          <p14:tracePt t="13298" x="7570788" y="2082800"/>
          <p14:tracePt t="13300" x="7545388" y="2065338"/>
          <p14:tracePt t="13314" x="7527925" y="2065338"/>
          <p14:tracePt t="13316" x="7518400" y="2065338"/>
          <p14:tracePt t="13331" x="7510463" y="2065338"/>
          <p14:tracePt t="13333" x="7502525" y="2055813"/>
          <p14:tracePt t="13349" x="7493000" y="2055813"/>
          <p14:tracePt t="13365" x="7459663" y="2055813"/>
          <p14:tracePt t="13381" x="7442200" y="2065338"/>
          <p14:tracePt t="13384" x="7416800" y="2073275"/>
          <p14:tracePt t="13398" x="7366000" y="2090738"/>
          <p14:tracePt t="13414" x="7332663" y="2133600"/>
          <p14:tracePt t="13431" x="7297738" y="2174875"/>
          <p14:tracePt t="13448" x="7297738" y="2217738"/>
          <p14:tracePt t="13464" x="7297738" y="2252663"/>
          <p14:tracePt t="13466" x="7297738" y="2268538"/>
          <p14:tracePt t="13481" x="7315200" y="2286000"/>
          <p14:tracePt t="13483" x="7348538" y="2303463"/>
          <p14:tracePt t="13498" x="7366000" y="2319338"/>
          <p14:tracePt t="13500" x="7416800" y="2328863"/>
          <p14:tracePt t="13514" x="7485063" y="2344738"/>
          <p14:tracePt t="13517" x="7561263" y="2371725"/>
          <p14:tracePt t="13531" x="7766050" y="2387600"/>
          <p14:tracePt t="13548" x="7986713" y="2387600"/>
          <p14:tracePt t="13564" x="8301038" y="2405063"/>
          <p14:tracePt t="13581" x="8632825" y="2405063"/>
          <p14:tracePt t="13597" x="9039225" y="2405063"/>
          <p14:tracePt t="13614" x="9642475" y="2405063"/>
          <p14:tracePt t="13616" x="9847263" y="2405063"/>
          <p14:tracePt t="13631" x="10204450" y="2397125"/>
          <p14:tracePt t="13633" x="10552113" y="2397125"/>
          <p14:tracePt t="13648" x="10790238" y="2379663"/>
          <p14:tracePt t="13650" x="11137900" y="2379663"/>
          <p14:tracePt t="13664" x="11376025" y="2362200"/>
          <p14:tracePt t="13667" x="11690350" y="23622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90A9-4F58-C18C-580E-FCB4861F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27" y="223192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IN" sz="72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</a:rPr>
              <a:t>Thank you</a:t>
            </a:r>
            <a:r>
              <a:rPr lang="en-IN" sz="72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sym typeface="Wingdings" panose="05000000000000000000" pitchFamily="2" charset="2"/>
              </a:rPr>
              <a:t></a:t>
            </a:r>
            <a:endParaRPr lang="en-IN" sz="72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n-lt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80DF2B33-64B9-C868-4AC5-A5C6CA495AA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8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7"/>
    </mc:Choice>
    <mc:Fallback xmlns="">
      <p:transition spd="slow" advTm="11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64D1-548F-7DE0-B72C-DA6A6D12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8993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u="sng" dirty="0"/>
              <a:t>Project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B464B-D525-5C4B-1C09-134DE4DDC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65006"/>
            <a:ext cx="10131425" cy="469981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0" i="0" dirty="0">
                <a:effectLst/>
              </a:rPr>
              <a:t>IMDB is a series or movie rating site.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Data set contains movie name, director names, </a:t>
            </a:r>
            <a:r>
              <a:rPr lang="en-IN" sz="2400" dirty="0" err="1"/>
              <a:t>imdb</a:t>
            </a:r>
            <a:r>
              <a:rPr lang="en-IN" sz="2400" dirty="0"/>
              <a:t> rating, language etc.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0" i="0" dirty="0">
                <a:effectLst/>
              </a:rPr>
              <a:t>We are required to do,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b="0" i="0" dirty="0">
                <a:effectLst/>
              </a:rPr>
              <a:t>Framing the problem.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</a:t>
            </a:r>
            <a:r>
              <a:rPr lang="en-US" sz="2400" b="0" i="0" dirty="0">
                <a:effectLst/>
              </a:rPr>
              <a:t>efining a problem that we want to shed some light on.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</a:t>
            </a:r>
            <a:r>
              <a:rPr lang="en-US" sz="2400" b="0" i="0" dirty="0">
                <a:effectLst/>
              </a:rPr>
              <a:t>leaning the data as necessary, and using the data analysis skills to explore the data set and derive insights.</a:t>
            </a:r>
            <a:endParaRPr lang="en-IN" sz="2400" b="0" i="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16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74"/>
    </mc:Choice>
    <mc:Fallback xmlns="">
      <p:transition spd="slow" advTm="5374"/>
    </mc:Fallback>
  </mc:AlternateContent>
  <p:extLst>
    <p:ext uri="{3A86A75C-4F4B-4683-9AE1-C65F6400EC91}">
      <p14:laserTraceLst xmlns:p14="http://schemas.microsoft.com/office/powerpoint/2010/main">
        <p14:tracePtLst>
          <p14:tracePt t="2959" x="9031288" y="4402138"/>
          <p14:tracePt t="2969" x="9064625" y="4384675"/>
          <p14:tracePt t="2981" x="9074150" y="4376738"/>
          <p14:tracePt t="2998" x="9124950" y="4351338"/>
          <p14:tracePt t="2999" x="9150350" y="4341813"/>
          <p14:tracePt t="3015" x="9175750" y="4333875"/>
          <p14:tracePt t="3016" x="9183688" y="4325938"/>
          <p14:tracePt t="3031" x="9218613" y="4308475"/>
          <p14:tracePt t="3048" x="9251950" y="4291013"/>
          <p14:tracePt t="3065" x="9286875" y="4283075"/>
          <p14:tracePt t="3081" x="9312275" y="4275138"/>
          <p14:tracePt t="3098" x="9345613" y="4265613"/>
          <p14:tracePt t="3115" x="9405938" y="4240213"/>
          <p14:tracePt t="3116" x="9439275" y="4232275"/>
          <p14:tracePt t="3132" x="9472613" y="4214813"/>
          <p14:tracePt t="3133" x="9507538" y="4206875"/>
          <p14:tracePt t="3148" x="9540875" y="4197350"/>
          <p14:tracePt t="3150" x="9583738" y="4189413"/>
          <p14:tracePt t="3165" x="9617075" y="4181475"/>
          <p14:tracePt t="3166" x="9642475" y="4171950"/>
          <p14:tracePt t="3181" x="9685338" y="4164013"/>
          <p14:tracePt t="3199" x="9710738" y="4164013"/>
          <p14:tracePt t="3216" x="9720263" y="4164013"/>
          <p14:tracePt t="3251" x="9736138" y="4164013"/>
          <p14:tracePt t="3259" x="9745663" y="4156075"/>
          <p14:tracePt t="3268" x="9771063" y="4146550"/>
          <p14:tracePt t="3281" x="9779000" y="4146550"/>
          <p14:tracePt t="3283" x="9804400" y="4138613"/>
          <p14:tracePt t="3299" x="9839325" y="4130675"/>
          <p14:tracePt t="3301" x="9872663" y="4121150"/>
          <p14:tracePt t="3316" x="9948863" y="4105275"/>
          <p14:tracePt t="3332" x="10042525" y="4070350"/>
          <p14:tracePt t="3350" x="10136188" y="4052888"/>
          <p14:tracePt t="3352" x="10169525" y="4044950"/>
          <p14:tracePt t="3366" x="10212388" y="4037013"/>
          <p14:tracePt t="3368" x="10263188" y="4027488"/>
          <p14:tracePt t="3383" x="10306050" y="4019550"/>
          <p14:tracePt t="3385" x="10348913" y="4019550"/>
          <p14:tracePt t="3399" x="10458450" y="4002088"/>
          <p14:tracePt t="3417" x="10560050" y="3986213"/>
          <p14:tracePt t="3433" x="10679113" y="3960813"/>
          <p14:tracePt t="3449" x="10739438" y="3960813"/>
          <p14:tracePt t="3451" x="10815638" y="3951288"/>
          <p14:tracePt t="3466" x="10942638" y="3925888"/>
          <p14:tracePt t="3482" x="11087100" y="3917950"/>
          <p14:tracePt t="3499" x="11249025" y="3900488"/>
          <p14:tracePt t="3516" x="11418888" y="3875088"/>
          <p14:tracePt t="3519" x="11495088" y="3867150"/>
          <p14:tracePt t="3534" x="11571288" y="3857625"/>
          <p14:tracePt t="3536" x="11674475" y="3832225"/>
          <p14:tracePt t="3549" x="11826875" y="3816350"/>
          <p14:tracePt t="3567" x="11885613" y="3798888"/>
          <p14:tracePt t="3569" x="11945938" y="3790950"/>
          <p14:tracePt t="3582" x="12022138" y="3781425"/>
          <p14:tracePt t="3599" x="12090400" y="3756025"/>
          <p14:tracePt t="3616" x="12149138" y="3738563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DFEB-AC27-E592-7F58-8A4796C5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8993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u="sng" dirty="0"/>
              <a:t>Approach: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7D8CB-1DC1-E959-8578-9AAF79326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92826"/>
            <a:ext cx="10131425" cy="446384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Firstly, understanding the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Cleaning the data by deleting unnecessary columns, deleting duplicate values/cells and by removing null vales.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Checking if any outlier is present in the given set.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Then by using different excel functions, charts we will analysis the dataset.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Then we will conclude the results.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90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69"/>
    </mc:Choice>
    <mc:Fallback xmlns="">
      <p:transition spd="slow" advTm="10069"/>
    </mc:Fallback>
  </mc:AlternateContent>
  <p:extLst>
    <p:ext uri="{3A86A75C-4F4B-4683-9AE1-C65F6400EC91}">
      <p14:laserTraceLst xmlns:p14="http://schemas.microsoft.com/office/powerpoint/2010/main">
        <p14:tracePtLst>
          <p14:tracePt t="1274" x="11979275" y="3459163"/>
          <p14:tracePt t="1283" x="11631613" y="3459163"/>
          <p14:tracePt t="1287" x="11401425" y="3459163"/>
          <p14:tracePt t="1296" x="11018838" y="3459163"/>
          <p14:tracePt t="1314" x="10390188" y="3459163"/>
          <p14:tracePt t="1331" x="9490075" y="3459163"/>
          <p14:tracePt t="1347" x="8632825" y="3459163"/>
          <p14:tracePt t="1364" x="7740650" y="3459163"/>
          <p14:tracePt t="1381" x="6899275" y="3459163"/>
          <p14:tracePt t="1383" x="6559550" y="3459163"/>
          <p14:tracePt t="1398" x="5921375" y="3459163"/>
          <p14:tracePt t="1414" x="5683250" y="3459163"/>
          <p14:tracePt t="1416" x="5513388" y="3459163"/>
          <p14:tracePt t="1430" x="5368925" y="3459163"/>
          <p14:tracePt t="1432" x="5259388" y="3459163"/>
          <p14:tracePt t="1447" x="5140325" y="3459163"/>
          <p14:tracePt t="1464" x="5072063" y="3459163"/>
          <p14:tracePt t="1482" x="5054600" y="3459163"/>
          <p14:tracePt t="1540" x="5046663" y="3459163"/>
          <p14:tracePt t="1548" x="5038725" y="3467100"/>
          <p14:tracePt t="1557" x="5021263" y="3467100"/>
          <p14:tracePt t="1565" x="5003800" y="3475038"/>
          <p14:tracePt t="1581" x="4987925" y="3475038"/>
          <p14:tracePt t="1583" x="4962525" y="3475038"/>
          <p14:tracePt t="1597" x="4884738" y="3509963"/>
          <p14:tracePt t="1614" x="4826000" y="3517900"/>
          <p14:tracePt t="1631" x="4749800" y="3527425"/>
          <p14:tracePt t="1633" x="4724400" y="3535363"/>
          <p14:tracePt t="1648" x="4706938" y="3535363"/>
          <p14:tracePt t="1650" x="4673600" y="3535363"/>
          <p14:tracePt t="1665" x="4664075" y="3543300"/>
          <p14:tracePt t="1667" x="4656138" y="3543300"/>
          <p14:tracePt t="1943" x="4638675" y="3517900"/>
          <p14:tracePt t="1950" x="4621213" y="3484563"/>
          <p14:tracePt t="1964" x="4587875" y="3433763"/>
          <p14:tracePt t="1966" x="4545013" y="3355975"/>
          <p14:tracePt t="1981" x="4494213" y="3305175"/>
          <p14:tracePt t="1982" x="4410075" y="3221038"/>
          <p14:tracePt t="1996" x="4230688" y="3084513"/>
          <p14:tracePt t="2014" x="3976688" y="2940050"/>
          <p14:tracePt t="2031" x="3627438" y="2744788"/>
          <p14:tracePt t="2048" x="3262313" y="2541588"/>
          <p14:tracePt t="2064" x="3016250" y="2455863"/>
          <p14:tracePt t="2082" x="2905125" y="2413000"/>
          <p14:tracePt t="2390" x="2930525" y="2405063"/>
          <p14:tracePt t="2398" x="2965450" y="2387600"/>
          <p14:tracePt t="2405" x="3016250" y="2371725"/>
          <p14:tracePt t="2415" x="3084513" y="2362200"/>
          <p14:tracePt t="2431" x="3262313" y="2303463"/>
          <p14:tracePt t="2447" x="3508375" y="2260600"/>
          <p14:tracePt t="2464" x="3781425" y="2227263"/>
          <p14:tracePt t="2481" x="4017963" y="2209800"/>
          <p14:tracePt t="2483" x="4146550" y="2200275"/>
          <p14:tracePt t="2497" x="4248150" y="2200275"/>
          <p14:tracePt t="2514" x="4443413" y="2200275"/>
          <p14:tracePt t="2516" x="4503738" y="2200275"/>
          <p14:tracePt t="2531" x="4587875" y="2200275"/>
          <p14:tracePt t="2533" x="4646613" y="2200275"/>
          <p14:tracePt t="2547" x="4732338" y="2200275"/>
          <p14:tracePt t="2565" x="4791075" y="2200275"/>
          <p14:tracePt t="2581" x="4818063" y="2200275"/>
          <p14:tracePt t="2598" x="4826000" y="2200275"/>
          <p14:tracePt t="2878" x="4818063" y="2209800"/>
          <p14:tracePt t="2894" x="4775200" y="2243138"/>
          <p14:tracePt t="2899" x="4673600" y="2311400"/>
          <p14:tracePt t="2913" x="4545013" y="2422525"/>
          <p14:tracePt t="2932" x="4060825" y="2701925"/>
          <p14:tracePt t="2934" x="3756025" y="2863850"/>
          <p14:tracePt t="2948" x="2955925" y="3178175"/>
          <p14:tracePt t="2964" x="2532063" y="3297238"/>
          <p14:tracePt t="2965" x="2098675" y="3416300"/>
          <p14:tracePt t="2981" x="1673225" y="3527425"/>
          <p14:tracePt t="2982" x="1300163" y="3603625"/>
          <p14:tracePt t="2998" x="654050" y="3722688"/>
          <p14:tracePt t="3014" x="322263" y="3763963"/>
          <p14:tracePt t="3032" x="195263" y="3781425"/>
          <p14:tracePt t="3033" x="187325" y="3781425"/>
          <p14:tracePt t="3047" x="177800" y="3790950"/>
          <p14:tracePt t="3358" x="187325" y="3790950"/>
          <p14:tracePt t="3373" x="195263" y="3781425"/>
          <p14:tracePt t="3388" x="220663" y="3773488"/>
          <p14:tracePt t="3395" x="238125" y="3763963"/>
          <p14:tracePt t="3404" x="263525" y="3756025"/>
          <p14:tracePt t="3413" x="306388" y="3748088"/>
          <p14:tracePt t="3431" x="400050" y="3722688"/>
          <p14:tracePt t="3447" x="577850" y="3687763"/>
          <p14:tracePt t="3464" x="815975" y="3654425"/>
          <p14:tracePt t="3481" x="1087438" y="3611563"/>
          <p14:tracePt t="3483" x="1308100" y="3586163"/>
          <p14:tracePt t="3498" x="1579563" y="3568700"/>
          <p14:tracePt t="3500" x="1758950" y="3560763"/>
          <p14:tracePt t="3514" x="2090738" y="3527425"/>
          <p14:tracePt t="3515" x="2379663" y="3527425"/>
          <p14:tracePt t="3531" x="2582863" y="3527425"/>
          <p14:tracePt t="3532" x="2871788" y="3527425"/>
          <p14:tracePt t="3547" x="3279775" y="3509963"/>
          <p14:tracePt t="3565" x="3611563" y="3509963"/>
          <p14:tracePt t="3581" x="3848100" y="3509963"/>
          <p14:tracePt t="3599" x="3967163" y="3509963"/>
          <p14:tracePt t="3601" x="4010025" y="3509963"/>
          <p14:tracePt t="3614" x="4027488" y="3509963"/>
          <p14:tracePt t="3933" x="4017963" y="3509963"/>
          <p14:tracePt t="3940" x="3992563" y="3509963"/>
          <p14:tracePt t="3949" x="3959225" y="3527425"/>
          <p14:tracePt t="3964" x="3857625" y="3560763"/>
          <p14:tracePt t="3981" x="3703638" y="3654425"/>
          <p14:tracePt t="3997" x="3467100" y="3781425"/>
          <p14:tracePt t="4014" x="3244850" y="3900488"/>
          <p14:tracePt t="4031" x="3024188" y="4002088"/>
          <p14:tracePt t="4033" x="2905125" y="4062413"/>
          <p14:tracePt t="4047" x="2811463" y="4105275"/>
          <p14:tracePt t="4049" x="2701925" y="4156075"/>
          <p14:tracePt t="4064" x="2608263" y="4189413"/>
          <p14:tracePt t="4065" x="2549525" y="4206875"/>
          <p14:tracePt t="4081" x="2455863" y="4240213"/>
          <p14:tracePt t="4083" x="2387600" y="4265613"/>
          <p14:tracePt t="4097" x="2268538" y="4283075"/>
          <p14:tracePt t="4114" x="2132013" y="4300538"/>
          <p14:tracePt t="4132" x="2005013" y="4300538"/>
          <p14:tracePt t="4148" x="1903413" y="4300538"/>
          <p14:tracePt t="4165" x="1835150" y="4300538"/>
          <p14:tracePt t="4167" x="1809750" y="4300538"/>
          <p14:tracePt t="4184" x="1801813" y="4300538"/>
          <p14:tracePt t="4207" x="1792288" y="4300538"/>
          <p14:tracePt t="4232" x="1792288" y="4291013"/>
          <p14:tracePt t="4255" x="1784350" y="4283075"/>
          <p14:tracePt t="4262" x="1784350" y="4275138"/>
          <p14:tracePt t="4270" x="1784350" y="4265613"/>
          <p14:tracePt t="4281" x="1776413" y="4257675"/>
          <p14:tracePt t="4298" x="1766888" y="4249738"/>
          <p14:tracePt t="4300" x="1758950" y="4232275"/>
          <p14:tracePt t="4314" x="1758950" y="4214813"/>
          <p14:tracePt t="4316" x="1749425" y="4206875"/>
          <p14:tracePt t="4331" x="1741488" y="4197350"/>
          <p14:tracePt t="4334" x="1733550" y="4181475"/>
          <p14:tracePt t="4348" x="1708150" y="4138613"/>
          <p14:tracePt t="4364" x="1698625" y="4138613"/>
          <p14:tracePt t="4366" x="1690688" y="4121150"/>
          <p14:tracePt t="4381" x="1682750" y="4113213"/>
          <p14:tracePt t="4398" x="1682750" y="4105275"/>
          <p14:tracePt t="4414" x="1673225" y="4095750"/>
          <p14:tracePt t="4434" x="1665288" y="4095750"/>
          <p14:tracePt t="4466" x="1657350" y="4095750"/>
          <p14:tracePt t="4499" x="1647825" y="4095750"/>
          <p14:tracePt t="4507" x="1639888" y="4095750"/>
          <p14:tracePt t="4531" x="1631950" y="4095750"/>
          <p14:tracePt t="4537" x="1622425" y="4095750"/>
          <p14:tracePt t="4560" x="1614488" y="4095750"/>
          <p14:tracePt t="4593" x="1606550" y="4095750"/>
          <p14:tracePt t="4624" x="1597025" y="4095750"/>
          <p14:tracePt t="4727" x="1606550" y="4095750"/>
          <p14:tracePt t="4742" x="1614488" y="4095750"/>
          <p14:tracePt t="4749" x="1698625" y="4113213"/>
          <p14:tracePt t="4765" x="1784350" y="4113213"/>
          <p14:tracePt t="4767" x="1893888" y="4087813"/>
          <p14:tracePt t="4781" x="1997075" y="4079875"/>
          <p14:tracePt t="4782" x="2157413" y="4052888"/>
          <p14:tracePt t="4797" x="2387600" y="4037013"/>
          <p14:tracePt t="4814" x="2625725" y="4011613"/>
          <p14:tracePt t="4832" x="2770188" y="4002088"/>
          <p14:tracePt t="4849" x="2863850" y="3994150"/>
          <p14:tracePt t="4864" x="2914650" y="3994150"/>
          <p14:tracePt t="4881" x="2955925" y="3986213"/>
          <p14:tracePt t="4898" x="2973388" y="3986213"/>
          <p14:tracePt t="4900" x="2982913" y="3986213"/>
          <p14:tracePt t="4915" x="2990850" y="3986213"/>
          <p14:tracePt t="4918" x="3008313" y="3976688"/>
          <p14:tracePt t="4931" x="3016250" y="3976688"/>
          <p14:tracePt t="4934" x="3041650" y="3976688"/>
          <p14:tracePt t="4947" x="3109913" y="3960813"/>
          <p14:tracePt t="4964" x="3211513" y="3960813"/>
          <p14:tracePt t="4981" x="3322638" y="3960813"/>
          <p14:tracePt t="4998" x="3457575" y="3951288"/>
          <p14:tracePt t="5014" x="3568700" y="3943350"/>
          <p14:tracePt t="5017" x="3602038" y="3943350"/>
          <p14:tracePt t="5032" x="3687763" y="3943350"/>
          <p14:tracePt t="5048" x="3729038" y="3943350"/>
          <p14:tracePt t="5049" x="3763963" y="3943350"/>
          <p14:tracePt t="5064" x="3832225" y="3943350"/>
          <p14:tracePt t="5081" x="3873500" y="3925888"/>
          <p14:tracePt t="5083" x="3900488" y="3925888"/>
          <p14:tracePt t="5098" x="3967163" y="3925888"/>
          <p14:tracePt t="5114" x="4027488" y="3925888"/>
          <p14:tracePt t="5131" x="4070350" y="3925888"/>
          <p14:tracePt t="5133" x="4086225" y="3925888"/>
          <p14:tracePt t="5148" x="4103688" y="3925888"/>
          <p14:tracePt t="5150" x="4111625" y="3925888"/>
          <p14:tracePt t="5166" x="4121150" y="3925888"/>
          <p14:tracePt t="5182" x="4137025" y="3925888"/>
          <p14:tracePt t="5198" x="4179888" y="3925888"/>
          <p14:tracePt t="5200" x="4222750" y="3925888"/>
          <p14:tracePt t="5215" x="4332288" y="3925888"/>
          <p14:tracePt t="5231" x="4392613" y="3925888"/>
          <p14:tracePt t="5233" x="4468813" y="3925888"/>
          <p14:tracePt t="5248" x="4646613" y="3925888"/>
          <p14:tracePt t="5264" x="4833938" y="3925888"/>
          <p14:tracePt t="5281" x="5029200" y="3925888"/>
          <p14:tracePt t="5284" x="5148263" y="3925888"/>
          <p14:tracePt t="5297" x="5259388" y="3925888"/>
          <p14:tracePt t="5299" x="5343525" y="3925888"/>
          <p14:tracePt t="5314" x="5454650" y="3925888"/>
          <p14:tracePt t="5317" x="5565775" y="3925888"/>
          <p14:tracePt t="5332" x="5649913" y="3925888"/>
          <p14:tracePt t="5334" x="5768975" y="3925888"/>
          <p14:tracePt t="5348" x="5853113" y="3925888"/>
          <p14:tracePt t="5351" x="5964238" y="3925888"/>
          <p14:tracePt t="5364" x="6159500" y="3925888"/>
          <p14:tracePt t="5382" x="6389688" y="3908425"/>
          <p14:tracePt t="5398" x="6534150" y="3908425"/>
          <p14:tracePt t="5415" x="6635750" y="3900488"/>
          <p14:tracePt t="5417" x="6661150" y="3892550"/>
          <p14:tracePt t="5431" x="6678613" y="3892550"/>
          <p14:tracePt t="6189" x="6669088" y="3892550"/>
          <p14:tracePt t="6198" x="6661150" y="3892550"/>
          <p14:tracePt t="6207" x="6626225" y="3900488"/>
          <p14:tracePt t="6215" x="6584950" y="3900488"/>
          <p14:tracePt t="6230" x="6542088" y="3917950"/>
          <p14:tracePt t="6232" x="6473825" y="3925888"/>
          <p14:tracePt t="6247" x="6303963" y="3951288"/>
          <p14:tracePt t="6264" x="6057900" y="3976688"/>
          <p14:tracePt t="6280" x="5675313" y="4037013"/>
          <p14:tracePt t="6297" x="5140325" y="4087813"/>
          <p14:tracePt t="6299" x="4833938" y="4121150"/>
          <p14:tracePt t="6314" x="4511675" y="4138613"/>
          <p14:tracePt t="6316" x="4129088" y="4156075"/>
          <p14:tracePt t="6331" x="3756025" y="4171950"/>
          <p14:tracePt t="6333" x="3338513" y="4189413"/>
          <p14:tracePt t="6347" x="2940050" y="4189413"/>
          <p14:tracePt t="6349" x="2506663" y="4214813"/>
          <p14:tracePt t="6364" x="1639888" y="4214813"/>
          <p14:tracePt t="6381" x="892175" y="4214813"/>
          <p14:tracePt t="6398" x="357188" y="4232275"/>
          <p14:tracePt t="6414" x="58738" y="4240213"/>
          <p14:tracePt t="6803" x="144463" y="4325938"/>
          <p14:tracePt t="6814" x="238125" y="4351338"/>
          <p14:tracePt t="6830" x="517525" y="4394200"/>
          <p14:tracePt t="6847" x="781050" y="4445000"/>
          <p14:tracePt t="6849" x="917575" y="4452938"/>
          <p14:tracePt t="6863" x="1019175" y="4470400"/>
          <p14:tracePt t="6865" x="1130300" y="4478338"/>
          <p14:tracePt t="6881" x="1317625" y="4478338"/>
          <p14:tracePt t="6897" x="1401763" y="4478338"/>
          <p14:tracePt t="6899" x="1444625" y="4478338"/>
          <p14:tracePt t="6914" x="1495425" y="4478338"/>
          <p14:tracePt t="6915" x="1538288" y="4478338"/>
          <p14:tracePt t="6931" x="1554163" y="4478338"/>
          <p14:tracePt t="6932" x="1579563" y="4478338"/>
          <p14:tracePt t="6947" x="1606550" y="4470400"/>
          <p14:tracePt t="6964" x="1631950" y="4470400"/>
          <p14:tracePt t="6981" x="1698625" y="4452938"/>
          <p14:tracePt t="6997" x="1801813" y="4445000"/>
          <p14:tracePt t="6999" x="1878013" y="4435475"/>
          <p14:tracePt t="7014" x="1928813" y="4435475"/>
          <p14:tracePt t="7017" x="1987550" y="4427538"/>
          <p14:tracePt t="7031" x="2081213" y="4410075"/>
          <p14:tracePt t="7033" x="2174875" y="4410075"/>
          <p14:tracePt t="7048" x="2336800" y="4402138"/>
          <p14:tracePt t="7064" x="2506663" y="4402138"/>
          <p14:tracePt t="7081" x="2701925" y="4402138"/>
          <p14:tracePt t="7099" x="2889250" y="4402138"/>
          <p14:tracePt t="7114" x="3074988" y="4402138"/>
          <p14:tracePt t="7132" x="3313113" y="4402138"/>
          <p14:tracePt t="7134" x="3398838" y="4402138"/>
          <p14:tracePt t="7147" x="3508375" y="4402138"/>
          <p14:tracePt t="7149" x="3619500" y="4402138"/>
          <p14:tracePt t="7165" x="3789363" y="4402138"/>
          <p14:tracePt t="7181" x="3890963" y="4402138"/>
          <p14:tracePt t="7183" x="3951288" y="4402138"/>
          <p14:tracePt t="7198" x="4052888" y="4402138"/>
          <p14:tracePt t="7214" x="4162425" y="4402138"/>
          <p14:tracePt t="7231" x="4240213" y="4394200"/>
          <p14:tracePt t="7248" x="4324350" y="4394200"/>
          <p14:tracePt t="7264" x="4410075" y="4394200"/>
          <p14:tracePt t="7281" x="4519613" y="4394200"/>
          <p14:tracePt t="7283" x="4595813" y="4394200"/>
          <p14:tracePt t="7298" x="4706938" y="4394200"/>
          <p14:tracePt t="7314" x="4749800" y="4394200"/>
          <p14:tracePt t="7316" x="4826000" y="4394200"/>
          <p14:tracePt t="7331" x="4868863" y="4394200"/>
          <p14:tracePt t="7333" x="4910138" y="4394200"/>
          <p14:tracePt t="7348" x="4978400" y="4394200"/>
          <p14:tracePt t="7364" x="5046663" y="4394200"/>
          <p14:tracePt t="7381" x="5106988" y="4394200"/>
          <p14:tracePt t="7398" x="5157788" y="4394200"/>
          <p14:tracePt t="7414" x="5216525" y="4394200"/>
          <p14:tracePt t="7416" x="5259388" y="4402138"/>
          <p14:tracePt t="7432" x="5284788" y="4402138"/>
          <p14:tracePt t="7434" x="5327650" y="4410075"/>
          <p14:tracePt t="7448" x="5403850" y="4419600"/>
          <p14:tracePt t="7464" x="5437188" y="4419600"/>
          <p14:tracePt t="7466" x="5480050" y="4427538"/>
          <p14:tracePt t="7481" x="5513388" y="4435475"/>
          <p14:tracePt t="7483" x="5556250" y="4445000"/>
          <p14:tracePt t="7498" x="5692775" y="4478338"/>
          <p14:tracePt t="7514" x="5786438" y="4495800"/>
          <p14:tracePt t="7531" x="5888038" y="4503738"/>
          <p14:tracePt t="7533" x="5930900" y="4513263"/>
          <p14:tracePt t="7548" x="5964238" y="4521200"/>
          <p14:tracePt t="7550" x="5997575" y="4521200"/>
          <p14:tracePt t="7565" x="6024563" y="4529138"/>
          <p14:tracePt t="7566" x="6040438" y="4529138"/>
          <p14:tracePt t="7873" x="6024563" y="4529138"/>
          <p14:tracePt t="7881" x="5956300" y="4538663"/>
          <p14:tracePt t="7887" x="5870575" y="4564063"/>
          <p14:tracePt t="7896" x="5743575" y="4589463"/>
          <p14:tracePt t="7913" x="5267325" y="4673600"/>
          <p14:tracePt t="7930" x="4460875" y="4810125"/>
          <p14:tracePt t="7947" x="3594100" y="4946650"/>
          <p14:tracePt t="7964" x="2549525" y="5124450"/>
          <p14:tracePt t="7981" x="1538288" y="5268913"/>
          <p14:tracePt t="7998" x="322263" y="5421313"/>
          <p14:tracePt t="8379" x="357188" y="5821363"/>
          <p14:tracePt t="8383" x="517525" y="5846763"/>
          <p14:tracePt t="8397" x="815975" y="5880100"/>
          <p14:tracePt t="8399" x="1147763" y="5915025"/>
          <p14:tracePt t="8413" x="1376363" y="5915025"/>
          <p14:tracePt t="8414" x="1733550" y="5932488"/>
          <p14:tracePt t="8431" x="1962150" y="5932488"/>
          <p14:tracePt t="8432" x="2336800" y="5932488"/>
          <p14:tracePt t="8447" x="2684463" y="5932488"/>
          <p14:tracePt t="8449" x="2889250" y="5932488"/>
          <p14:tracePt t="8464" x="3414713" y="5932488"/>
          <p14:tracePt t="8481" x="3763963" y="5922963"/>
          <p14:tracePt t="8498" x="4002088" y="5897563"/>
          <p14:tracePt t="8514" x="4187825" y="5880100"/>
          <p14:tracePt t="8532" x="4281488" y="5864225"/>
          <p14:tracePt t="8534" x="4316413" y="5854700"/>
          <p14:tracePt t="8548" x="4332288" y="5846763"/>
          <p14:tracePt t="8549" x="4367213" y="5829300"/>
          <p14:tracePt t="8564" x="4384675" y="5821363"/>
          <p14:tracePt t="8567" x="4410075" y="5813425"/>
          <p14:tracePt t="8581" x="4468813" y="5795963"/>
          <p14:tracePt t="8583" x="4511675" y="5778500"/>
          <p14:tracePt t="8598" x="4732338" y="5694363"/>
          <p14:tracePt t="8615" x="4970463" y="5600700"/>
          <p14:tracePt t="8631" x="5173663" y="5514975"/>
          <p14:tracePt t="8648" x="5394325" y="5438775"/>
          <p14:tracePt t="8664" x="5599113" y="5387975"/>
          <p14:tracePt t="8682" x="5819775" y="5319713"/>
          <p14:tracePt t="8683" x="5880100" y="5302250"/>
          <p14:tracePt t="8698" x="5981700" y="5268913"/>
          <p14:tracePt t="8700" x="6057900" y="5243513"/>
          <p14:tracePt t="8714" x="6116638" y="5226050"/>
          <p14:tracePt t="8716" x="6202363" y="5192713"/>
          <p14:tracePt t="8731" x="6278563" y="5167313"/>
          <p14:tracePt t="8733" x="6354763" y="5149850"/>
          <p14:tracePt t="8747" x="6516688" y="5091113"/>
          <p14:tracePt t="8764" x="6711950" y="5022850"/>
          <p14:tracePt t="8781" x="6899275" y="4962525"/>
          <p14:tracePt t="8798" x="7077075" y="4894263"/>
          <p14:tracePt t="8815" x="7366000" y="4802188"/>
          <p14:tracePt t="8817" x="7477125" y="4767263"/>
          <p14:tracePt t="8831" x="7662863" y="4716463"/>
          <p14:tracePt t="8833" x="7893050" y="4657725"/>
          <p14:tracePt t="8848" x="8062913" y="4614863"/>
          <p14:tracePt t="8850" x="8301038" y="4538663"/>
          <p14:tracePt t="8864" x="8589963" y="4452938"/>
          <p14:tracePt t="8866" x="8767763" y="4402138"/>
          <p14:tracePt t="8881" x="9031288" y="4316413"/>
          <p14:tracePt t="8883" x="9294813" y="4232275"/>
          <p14:tracePt t="8897" x="9447213" y="4181475"/>
          <p14:tracePt t="8899" x="9677400" y="4105275"/>
          <p14:tracePt t="8914" x="10067925" y="4002088"/>
          <p14:tracePt t="8931" x="10323513" y="3943350"/>
          <p14:tracePt t="8933" x="10442575" y="3908425"/>
          <p14:tracePt t="8948" x="10544175" y="3892550"/>
          <p14:tracePt t="8950" x="10620375" y="3875088"/>
          <p14:tracePt t="8964" x="10679113" y="3857625"/>
          <p14:tracePt t="8965" x="10721975" y="3849688"/>
          <p14:tracePt t="8981" x="10747375" y="3841750"/>
          <p14:tracePt t="8983" x="10764838" y="3832225"/>
          <p14:tracePt t="8999" x="10764838" y="3824288"/>
          <p14:tracePt t="9014" x="10772775" y="3824288"/>
          <p14:tracePt t="9016" x="10782300" y="3824288"/>
          <p14:tracePt t="9032" x="10790238" y="3824288"/>
          <p14:tracePt t="9048" x="10833100" y="3816350"/>
          <p14:tracePt t="9064" x="10926763" y="3773488"/>
          <p14:tracePt t="9066" x="10968038" y="3763963"/>
          <p14:tracePt t="9081" x="11122025" y="3713163"/>
          <p14:tracePt t="9098" x="11299825" y="3654425"/>
          <p14:tracePt t="9114" x="11571288" y="3578225"/>
          <p14:tracePt t="9131" x="11996738" y="3441700"/>
          <p14:tracePt t="9133" x="12149138" y="33909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EA73-222B-47D0-8F67-CA86FF03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0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u="sng" dirty="0"/>
              <a:t>tech-stack used:</a:t>
            </a:r>
          </a:p>
        </p:txBody>
      </p:sp>
      <p:pic>
        <p:nvPicPr>
          <p:cNvPr id="3" name="Content Placeholder 2" descr="Microsoft Excel - Wikipedia">
            <a:extLst>
              <a:ext uri="{FF2B5EF4-FFF2-40B4-BE49-F238E27FC236}">
                <a16:creationId xmlns:a16="http://schemas.microsoft.com/office/drawing/2014/main" id="{C83E33ED-43D9-8BC5-F1A7-C496C0D4BB7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83" y="3655296"/>
            <a:ext cx="2370112" cy="2197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4" descr="Microsoft PowerPoint - Wikipedia">
            <a:extLst>
              <a:ext uri="{FF2B5EF4-FFF2-40B4-BE49-F238E27FC236}">
                <a16:creationId xmlns:a16="http://schemas.microsoft.com/office/drawing/2014/main" id="{DFFB03A8-4181-08B0-8E46-A3347E9FCD5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013" y="1701566"/>
            <a:ext cx="2298163" cy="2130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7E7BFB-36B1-9390-2AB3-C82FA902DFFE}"/>
              </a:ext>
            </a:extLst>
          </p:cNvPr>
          <p:cNvSpPr txBox="1"/>
          <p:nvPr/>
        </p:nvSpPr>
        <p:spPr>
          <a:xfrm>
            <a:off x="757084" y="1514168"/>
            <a:ext cx="3844413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Microsoft excel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PowerPoint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Google sheets</a:t>
            </a:r>
          </a:p>
        </p:txBody>
      </p:sp>
      <p:pic>
        <p:nvPicPr>
          <p:cNvPr id="1026" name="Picture 2" descr="Google Sheets: Online Spreadsheet Editor | Google Workspace">
            <a:extLst>
              <a:ext uri="{FF2B5EF4-FFF2-40B4-BE49-F238E27FC236}">
                <a16:creationId xmlns:a16="http://schemas.microsoft.com/office/drawing/2014/main" id="{1330BF7F-8037-81E2-3621-870174831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01" y="3655296"/>
            <a:ext cx="2197185" cy="2197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9549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9"/>
    </mc:Choice>
    <mc:Fallback xmlns="">
      <p:transition spd="slow" advTm="8119"/>
    </mc:Fallback>
  </mc:AlternateContent>
  <p:extLst>
    <p:ext uri="{3A86A75C-4F4B-4683-9AE1-C65F6400EC91}">
      <p14:laserTraceLst xmlns:p14="http://schemas.microsoft.com/office/powerpoint/2010/main">
        <p14:tracePtLst>
          <p14:tracePt t="328" x="11885613" y="3492500"/>
          <p14:tracePt t="335" x="11596688" y="3509963"/>
          <p14:tracePt t="348" x="11249025" y="3509963"/>
          <p14:tracePt t="364" x="10467975" y="3527425"/>
          <p14:tracePt t="382" x="9540875" y="3527425"/>
          <p14:tracePt t="384" x="9056688" y="3527425"/>
          <p14:tracePt t="398" x="8564563" y="3527425"/>
          <p14:tracePt t="400" x="8045450" y="3527425"/>
          <p14:tracePt t="414" x="7612063" y="3527425"/>
          <p14:tracePt t="416" x="7094538" y="3527425"/>
          <p14:tracePt t="431" x="6550025" y="3527425"/>
          <p14:tracePt t="433" x="5981700" y="3527425"/>
          <p14:tracePt t="449" x="4826000" y="3527425"/>
          <p14:tracePt t="465" x="3619500" y="3527425"/>
          <p14:tracePt t="483" x="2471738" y="3527425"/>
          <p14:tracePt t="498" x="1290638" y="3527425"/>
          <p14:tracePt t="1835" x="4273550" y="152400"/>
          <p14:tracePt t="1847" x="4579938" y="296863"/>
          <p14:tracePt t="1865" x="5089525" y="603250"/>
          <p14:tracePt t="1881" x="5776913" y="1019175"/>
          <p14:tracePt t="1897" x="6516688" y="1487488"/>
          <p14:tracePt t="1914" x="7119938" y="1870075"/>
          <p14:tracePt t="1915" x="7358063" y="2039938"/>
          <p14:tracePt t="1932" x="7766050" y="2336800"/>
          <p14:tracePt t="1948" x="7943850" y="2455863"/>
          <p14:tracePt t="1949" x="8088313" y="2566988"/>
          <p14:tracePt t="1965" x="8308975" y="2727325"/>
          <p14:tracePt t="1982" x="8410575" y="2805113"/>
          <p14:tracePt t="1983" x="8462963" y="2846388"/>
          <p14:tracePt t="1998" x="8547100" y="2906713"/>
          <p14:tracePt t="2015" x="8572500" y="2922588"/>
          <p14:tracePt t="2068" x="8572500" y="2932113"/>
          <p14:tracePt t="2082" x="8572500" y="2940050"/>
          <p14:tracePt t="2091" x="8572500" y="2949575"/>
          <p14:tracePt t="2099" x="8572500" y="2957513"/>
          <p14:tracePt t="2124" x="8572500" y="2965450"/>
          <p14:tracePt t="2153" x="8572500" y="2974975"/>
          <p14:tracePt t="2256" x="8564563" y="2965450"/>
          <p14:tracePt t="2272" x="8564563" y="2922588"/>
          <p14:tracePt t="2281" x="8555038" y="2889250"/>
          <p14:tracePt t="2287" x="8547100" y="2863850"/>
          <p14:tracePt t="2298" x="8547100" y="2820988"/>
          <p14:tracePt t="2315" x="8547100" y="2736850"/>
          <p14:tracePt t="2332" x="8547100" y="2592388"/>
          <p14:tracePt t="2334" x="8547100" y="2541588"/>
          <p14:tracePt t="2348" x="8547100" y="2481263"/>
          <p14:tracePt t="2350" x="8547100" y="2422525"/>
          <p14:tracePt t="2365" x="8539163" y="2379663"/>
          <p14:tracePt t="2366" x="8529638" y="2344738"/>
          <p14:tracePt t="2382" x="8521700" y="2293938"/>
          <p14:tracePt t="2384" x="8513763" y="2278063"/>
          <p14:tracePt t="2398" x="8513763" y="2260600"/>
          <p14:tracePt t="2399" x="8504238" y="2243138"/>
          <p14:tracePt t="2415" x="8496300" y="2243138"/>
          <p14:tracePt t="2416" x="8488363" y="2235200"/>
          <p14:tracePt t="2432" x="8488363" y="2227263"/>
          <p14:tracePt t="2434" x="8470900" y="2217738"/>
          <p14:tracePt t="2448" x="8462963" y="2217738"/>
          <p14:tracePt t="2465" x="8435975" y="2209800"/>
          <p14:tracePt t="2482" x="8402638" y="2200275"/>
          <p14:tracePt t="2484" x="8377238" y="2200275"/>
          <p14:tracePt t="2498" x="8334375" y="2192338"/>
          <p14:tracePt t="2500" x="8308975" y="2192338"/>
          <p14:tracePt t="2515" x="8250238" y="2192338"/>
          <p14:tracePt t="2516" x="8215313" y="2184400"/>
          <p14:tracePt t="2532" x="8113713" y="2174875"/>
          <p14:tracePt t="2549" x="8029575" y="2166938"/>
          <p14:tracePt t="2565" x="7969250" y="2159000"/>
          <p14:tracePt t="2567" x="7935913" y="2159000"/>
          <p14:tracePt t="2582" x="7893050" y="2149475"/>
          <p14:tracePt t="2584" x="7859713" y="2149475"/>
          <p14:tracePt t="2598" x="7816850" y="2149475"/>
          <p14:tracePt t="2615" x="7791450" y="2149475"/>
          <p14:tracePt t="2635" x="7781925" y="2149475"/>
          <p14:tracePt t="2649" x="7773988" y="2149475"/>
          <p14:tracePt t="2651" x="7766050" y="2149475"/>
          <p14:tracePt t="2666" x="7756525" y="2149475"/>
          <p14:tracePt t="2682" x="7748588" y="2149475"/>
          <p14:tracePt t="2699" x="7723188" y="2149475"/>
          <p14:tracePt t="2701" x="7715250" y="2149475"/>
          <p14:tracePt t="2715" x="7697788" y="2149475"/>
          <p14:tracePt t="2716" x="7680325" y="2149475"/>
          <p14:tracePt t="2733" x="7662863" y="2149475"/>
          <p14:tracePt t="2748" x="7621588" y="2141538"/>
          <p14:tracePt t="2765" x="7493000" y="2124075"/>
          <p14:tracePt t="2782" x="7416800" y="2116138"/>
          <p14:tracePt t="2784" x="7348538" y="2108200"/>
          <p14:tracePt t="2799" x="7289800" y="2098675"/>
          <p14:tracePt t="2800" x="7246938" y="2098675"/>
          <p14:tracePt t="2815" x="7178675" y="2090738"/>
          <p14:tracePt t="2818" x="7119938" y="2090738"/>
          <p14:tracePt t="2832" x="7059613" y="2082800"/>
          <p14:tracePt t="2834" x="7000875" y="2073275"/>
          <p14:tracePt t="2849" x="6924675" y="2055813"/>
          <p14:tracePt t="2865" x="6889750" y="2039938"/>
          <p14:tracePt t="2868" x="6864350" y="2039938"/>
          <p14:tracePt t="2882" x="6856413" y="2039938"/>
          <p14:tracePt t="2884" x="6848475" y="2039938"/>
          <p14:tracePt t="2898" x="6831013" y="2030413"/>
          <p14:tracePt t="2915" x="6823075" y="2030413"/>
          <p14:tracePt t="3061" x="6823075" y="2014538"/>
          <p14:tracePt t="3069" x="6823075" y="1979613"/>
          <p14:tracePt t="3081" x="6823075" y="1938338"/>
          <p14:tracePt t="3098" x="6823075" y="1852613"/>
          <p14:tracePt t="3100" x="6823075" y="1809750"/>
          <p14:tracePt t="3115" x="6813550" y="1766888"/>
          <p14:tracePt t="3117" x="6805613" y="1733550"/>
          <p14:tracePt t="3132" x="6797675" y="1708150"/>
          <p14:tracePt t="3135" x="6788150" y="1690688"/>
          <p14:tracePt t="3149" x="6762750" y="1665288"/>
          <p14:tracePt t="3165" x="6754813" y="1639888"/>
          <p14:tracePt t="3167" x="6729413" y="1614488"/>
          <p14:tracePt t="3181" x="6686550" y="1581150"/>
          <p14:tracePt t="3184" x="6653213" y="1555750"/>
          <p14:tracePt t="3198" x="6542088" y="1487488"/>
          <p14:tracePt t="3215" x="6389688" y="1401763"/>
          <p14:tracePt t="3232" x="6210300" y="1343025"/>
          <p14:tracePt t="3234" x="6091238" y="1300163"/>
          <p14:tracePt t="3248" x="6007100" y="1274763"/>
          <p14:tracePt t="3250" x="5888038" y="1257300"/>
          <p14:tracePt t="3265" x="5786438" y="1231900"/>
          <p14:tracePt t="3266" x="5675313" y="1206500"/>
          <p14:tracePt t="3282" x="5513388" y="1198563"/>
          <p14:tracePt t="3299" x="5368925" y="1198563"/>
          <p14:tracePt t="3315" x="5327650" y="1206500"/>
          <p14:tracePt t="3318" x="5267325" y="1223963"/>
          <p14:tracePt t="3332" x="5216525" y="1241425"/>
          <p14:tracePt t="3334" x="5148263" y="1282700"/>
          <p14:tracePt t="3349" x="5029200" y="1360488"/>
          <p14:tracePt t="3365" x="4868863" y="1487488"/>
          <p14:tracePt t="3382" x="4724400" y="1622425"/>
          <p14:tracePt t="3384" x="4656138" y="1690688"/>
          <p14:tracePt t="3398" x="4595813" y="1741488"/>
          <p14:tracePt t="3400" x="4511675" y="1809750"/>
          <p14:tracePt t="3414" x="4460875" y="1878013"/>
          <p14:tracePt t="3416" x="4392613" y="1946275"/>
          <p14:tracePt t="3432" x="4341813" y="1989138"/>
          <p14:tracePt t="3435" x="4291013" y="2047875"/>
          <p14:tracePt t="3449" x="4248150" y="2090738"/>
          <p14:tracePt t="3451" x="4205288" y="2141538"/>
          <p14:tracePt t="3465" x="4187825" y="2174875"/>
          <p14:tracePt t="3467" x="4154488" y="2209800"/>
          <p14:tracePt t="3482" x="4137025" y="2252663"/>
          <p14:tracePt t="3484" x="4111625" y="2293938"/>
          <p14:tracePt t="3499" x="4035425" y="2473325"/>
          <p14:tracePt t="3515" x="3992563" y="2676525"/>
          <p14:tracePt t="3532" x="3992563" y="2838450"/>
          <p14:tracePt t="3534" x="3992563" y="2897188"/>
          <p14:tracePt t="3548" x="3992563" y="2982913"/>
          <p14:tracePt t="3550" x="3992563" y="3051175"/>
          <p14:tracePt t="3565" x="4002088" y="3127375"/>
          <p14:tracePt t="3568" x="4044950" y="3238500"/>
          <p14:tracePt t="3582" x="4103688" y="3408363"/>
          <p14:tracePt t="3599" x="4179888" y="3535363"/>
          <p14:tracePt t="3615" x="4281488" y="3679825"/>
          <p14:tracePt t="3632" x="4341813" y="3738563"/>
          <p14:tracePt t="3634" x="4392613" y="3790950"/>
          <p14:tracePt t="3648" x="4554538" y="3908425"/>
          <p14:tracePt t="3665" x="4706938" y="3994150"/>
          <p14:tracePt t="3682" x="4859338" y="4062413"/>
          <p14:tracePt t="3684" x="4962525" y="4095750"/>
          <p14:tracePt t="3699" x="5046663" y="4113213"/>
          <p14:tracePt t="3701" x="5106988" y="4138613"/>
          <p14:tracePt t="3715" x="5208588" y="4156075"/>
          <p14:tracePt t="3717" x="5302250" y="4181475"/>
          <p14:tracePt t="3732" x="5360988" y="4189413"/>
          <p14:tracePt t="3734" x="5462588" y="4214813"/>
          <p14:tracePt t="3748" x="5607050" y="4240213"/>
          <p14:tracePt t="3765" x="5692775" y="4265613"/>
          <p14:tracePt t="3767" x="5786438" y="4275138"/>
          <p14:tracePt t="3781" x="5827713" y="4275138"/>
          <p14:tracePt t="3784" x="5895975" y="4275138"/>
          <p14:tracePt t="3798" x="5997575" y="4275138"/>
          <p14:tracePt t="3814" x="6126163" y="4275138"/>
          <p14:tracePt t="3832" x="6210300" y="4265613"/>
          <p14:tracePt t="3848" x="6286500" y="4249738"/>
          <p14:tracePt t="3850" x="6346825" y="4232275"/>
          <p14:tracePt t="3865" x="6380163" y="4214813"/>
          <p14:tracePt t="3867" x="6415088" y="4197350"/>
          <p14:tracePt t="3882" x="6465888" y="4171950"/>
          <p14:tracePt t="3884" x="6499225" y="4156075"/>
          <p14:tracePt t="3899" x="6542088" y="4130675"/>
          <p14:tracePt t="3901" x="6559550" y="4113213"/>
          <p14:tracePt t="3915" x="6592888" y="4095750"/>
          <p14:tracePt t="3917" x="6610350" y="4079875"/>
          <p14:tracePt t="3932" x="6635750" y="4062413"/>
          <p14:tracePt t="3934" x="6653213" y="4052888"/>
          <p14:tracePt t="3948" x="6653213" y="4037013"/>
          <p14:tracePt t="3965" x="6661150" y="4037013"/>
          <p14:tracePt t="4247" x="6643688" y="4037013"/>
          <p14:tracePt t="4254" x="6610350" y="4037013"/>
          <p14:tracePt t="4264" x="6567488" y="4037013"/>
          <p14:tracePt t="4282" x="6483350" y="4037013"/>
          <p14:tracePt t="4283" x="6430963" y="4037013"/>
          <p14:tracePt t="4297" x="6354763" y="4037013"/>
          <p14:tracePt t="4315" x="6184900" y="4019550"/>
          <p14:tracePt t="4317" x="6083300" y="4011613"/>
          <p14:tracePt t="4332" x="5964238" y="3986213"/>
          <p14:tracePt t="4333" x="5880100" y="3976688"/>
          <p14:tracePt t="4348" x="5776913" y="3968750"/>
          <p14:tracePt t="4349" x="5683250" y="3951288"/>
          <p14:tracePt t="4364" x="5607050" y="3943350"/>
          <p14:tracePt t="4366" x="5505450" y="3935413"/>
          <p14:tracePt t="4382" x="5421313" y="3908425"/>
          <p14:tracePt t="4383" x="5360988" y="3900488"/>
          <p14:tracePt t="4398" x="5199063" y="3867150"/>
          <p14:tracePt t="4415" x="5089525" y="3849688"/>
          <p14:tracePt t="4432" x="4987925" y="3832225"/>
          <p14:tracePt t="4434" x="4945063" y="3824288"/>
          <p14:tracePt t="4448" x="4894263" y="3816350"/>
          <p14:tracePt t="4450" x="4851400" y="3806825"/>
          <p14:tracePt t="4465" x="4800600" y="3790950"/>
          <p14:tracePt t="4467" x="4757738" y="3781425"/>
          <p14:tracePt t="4482" x="4732338" y="3773488"/>
          <p14:tracePt t="4484" x="4681538" y="3773488"/>
          <p14:tracePt t="4499" x="4570413" y="3748088"/>
          <p14:tracePt t="4515" x="4529138" y="3738563"/>
          <p14:tracePt t="4517" x="4468813" y="3730625"/>
          <p14:tracePt t="4531" x="4418013" y="3722688"/>
          <p14:tracePt t="4534" x="4375150" y="3722688"/>
          <p14:tracePt t="4549" x="4273550" y="3713163"/>
          <p14:tracePt t="4564" x="4154488" y="3713163"/>
          <p14:tracePt t="4582" x="4070350" y="3713163"/>
          <p14:tracePt t="4599" x="3984625" y="3713163"/>
          <p14:tracePt t="4600" x="3951288" y="3713163"/>
          <p14:tracePt t="4615" x="3908425" y="3713163"/>
          <p14:tracePt t="4617" x="3848100" y="3713163"/>
          <p14:tracePt t="4632" x="3814763" y="3713163"/>
          <p14:tracePt t="4634" x="3746500" y="3713163"/>
          <p14:tracePt t="4649" x="3687763" y="3722688"/>
          <p14:tracePt t="4651" x="3644900" y="3722688"/>
          <p14:tracePt t="4665" x="3594100" y="3730625"/>
          <p14:tracePt t="4667" x="3543300" y="3730625"/>
          <p14:tracePt t="4682" x="3492500" y="3738563"/>
          <p14:tracePt t="4684" x="3432175" y="3738563"/>
          <p14:tracePt t="4698" x="3313113" y="3763963"/>
          <p14:tracePt t="4715" x="3236913" y="3773488"/>
          <p14:tracePt t="4732" x="3160713" y="3790950"/>
          <p14:tracePt t="4748" x="3127375" y="3790950"/>
          <p14:tracePt t="4750" x="3109913" y="3790950"/>
          <p14:tracePt t="4765" x="3092450" y="3790950"/>
          <p14:tracePt t="4767" x="3074988" y="3790950"/>
          <p14:tracePt t="4782" x="3059113" y="3798888"/>
          <p14:tracePt t="4799" x="3041650" y="3798888"/>
          <p14:tracePt t="4823" x="3024188" y="3806825"/>
          <p14:tracePt t="4847" x="3016250" y="3816350"/>
          <p14:tracePt t="4863" x="2998788" y="3816350"/>
          <p14:tracePt t="4871" x="2982913" y="3816350"/>
          <p14:tracePt t="4882" x="2973388" y="3824288"/>
          <p14:tracePt t="4898" x="2905125" y="3841750"/>
          <p14:tracePt t="4900" x="2871788" y="3849688"/>
          <p14:tracePt t="4915" x="2854325" y="3857625"/>
          <p14:tracePt t="4916" x="2820988" y="3867150"/>
          <p14:tracePt t="4932" x="2795588" y="3875088"/>
          <p14:tracePt t="4934" x="2770188" y="3892550"/>
          <p14:tracePt t="4949" x="2727325" y="3908425"/>
          <p14:tracePt t="4965" x="2709863" y="3917950"/>
          <p14:tracePt t="4967" x="2684463" y="3935413"/>
          <p14:tracePt t="4982" x="2659063" y="3943350"/>
          <p14:tracePt t="4984" x="2641600" y="3951288"/>
          <p14:tracePt t="4998" x="2590800" y="3986213"/>
          <p14:tracePt t="5015" x="2540000" y="4037013"/>
          <p14:tracePt t="5031" x="2506663" y="4079875"/>
          <p14:tracePt t="5048" x="2438400" y="4146550"/>
          <p14:tracePt t="5050" x="2405063" y="4197350"/>
          <p14:tracePt t="5065" x="2379663" y="4249738"/>
          <p14:tracePt t="5067" x="2336800" y="4308475"/>
          <p14:tracePt t="5076" x="2319338" y="4359275"/>
          <p14:tracePt t="5083" x="2311400" y="4419600"/>
          <p14:tracePt t="5098" x="2268538" y="4538663"/>
          <p14:tracePt t="5115" x="2260600" y="4589463"/>
          <p14:tracePt t="5117" x="2260600" y="4640263"/>
          <p14:tracePt t="5132" x="2260600" y="4691063"/>
          <p14:tracePt t="5134" x="2260600" y="4733925"/>
          <p14:tracePt t="5148" x="2260600" y="4784725"/>
          <p14:tracePt t="5165" x="2260600" y="4843463"/>
          <p14:tracePt t="5182" x="2276475" y="4911725"/>
          <p14:tracePt t="5199" x="2344738" y="5048250"/>
          <p14:tracePt t="5215" x="2430463" y="5175250"/>
          <p14:tracePt t="5217" x="2463800" y="5226050"/>
          <p14:tracePt t="5232" x="2532063" y="5276850"/>
          <p14:tracePt t="5249" x="2549525" y="5294313"/>
          <p14:tracePt t="5265" x="2557463" y="5294313"/>
          <p14:tracePt t="5267" x="2565400" y="5294313"/>
          <p14:tracePt t="5289" x="2574925" y="5294313"/>
          <p14:tracePt t="5298" x="2582863" y="5294313"/>
          <p14:tracePt t="5315" x="2616200" y="5294313"/>
          <p14:tracePt t="5332" x="2659063" y="5294313"/>
          <p14:tracePt t="5349" x="2719388" y="5294313"/>
          <p14:tracePt t="5365" x="2786063" y="5286375"/>
          <p14:tracePt t="5367" x="2828925" y="5286375"/>
          <p14:tracePt t="5382" x="2889250" y="5268913"/>
          <p14:tracePt t="5384" x="2930525" y="5260975"/>
          <p14:tracePt t="5399" x="3067050" y="5243513"/>
          <p14:tracePt t="5415" x="3168650" y="5226050"/>
          <p14:tracePt t="5417" x="3236913" y="5218113"/>
          <p14:tracePt t="5431" x="3313113" y="5208588"/>
          <p14:tracePt t="5434" x="3373438" y="5200650"/>
          <p14:tracePt t="5448" x="3525838" y="5157788"/>
          <p14:tracePt t="5465" x="3695700" y="5106988"/>
          <p14:tracePt t="5482" x="3873500" y="5056188"/>
          <p14:tracePt t="5498" x="4052888" y="5013325"/>
          <p14:tracePt t="5515" x="4205288" y="4954588"/>
          <p14:tracePt t="5517" x="4273550" y="4937125"/>
          <p14:tracePt t="5532" x="4324350" y="4919663"/>
          <p14:tracePt t="5534" x="4359275" y="4903788"/>
          <p14:tracePt t="5549" x="4443413" y="4843463"/>
          <p14:tracePt t="5565" x="4503738" y="4810125"/>
          <p14:tracePt t="5582" x="4529138" y="4784725"/>
          <p14:tracePt t="5584" x="4545013" y="4767263"/>
          <p14:tracePt t="5598" x="4562475" y="4749800"/>
          <p14:tracePt t="5615" x="4579938" y="4724400"/>
          <p14:tracePt t="5632" x="4595813" y="4691063"/>
          <p14:tracePt t="5648" x="4605338" y="4665663"/>
          <p14:tracePt t="5665" x="4605338" y="4640263"/>
          <p14:tracePt t="5667" x="4613275" y="4605338"/>
          <p14:tracePt t="5682" x="4613275" y="4579938"/>
          <p14:tracePt t="5684" x="4613275" y="4529138"/>
          <p14:tracePt t="5699" x="4613275" y="4495800"/>
          <p14:tracePt t="5700" x="4613275" y="4427538"/>
          <p14:tracePt t="5715" x="4613275" y="4351338"/>
          <p14:tracePt t="5732" x="4613275" y="4333875"/>
          <p14:tracePt t="5734" x="4605338" y="4308475"/>
          <p14:tracePt t="5748" x="4605338" y="4300538"/>
          <p14:tracePt t="5765" x="4605338" y="4291013"/>
          <p14:tracePt t="5782" x="4595813" y="4291013"/>
          <p14:tracePt t="5798" x="4587875" y="4283075"/>
          <p14:tracePt t="5815" x="4579938" y="4283075"/>
          <p14:tracePt t="5817" x="4570413" y="4275138"/>
          <p14:tracePt t="5832" x="4554538" y="4275138"/>
          <p14:tracePt t="5849" x="4537075" y="4275138"/>
          <p14:tracePt t="5865" x="4529138" y="4265613"/>
          <p14:tracePt t="5867" x="4511675" y="4265613"/>
          <p14:tracePt t="5881" x="4503738" y="4257675"/>
          <p14:tracePt t="5884" x="4494213" y="4257675"/>
          <p14:tracePt t="5898" x="4486275" y="4257675"/>
          <p14:tracePt t="5915" x="4476750" y="4257675"/>
          <p14:tracePt t="5991" x="4503738" y="4257675"/>
          <p14:tracePt t="5998" x="4545013" y="4257675"/>
          <p14:tracePt t="6007" x="4621213" y="4265613"/>
          <p14:tracePt t="6016" x="4673600" y="4265613"/>
          <p14:tracePt t="6032" x="4800600" y="4291013"/>
          <p14:tracePt t="6034" x="5046663" y="4325938"/>
          <p14:tracePt t="6048" x="5599113" y="4341813"/>
          <p14:tracePt t="6065" x="6329363" y="4359275"/>
          <p14:tracePt t="6082" x="7178675" y="4435475"/>
          <p14:tracePt t="6098" x="8199438" y="4597400"/>
          <p14:tracePt t="6115" x="9158288" y="4792663"/>
          <p14:tracePt t="6132" x="10323513" y="5056188"/>
          <p14:tracePt t="6148" x="10637838" y="5124450"/>
          <p14:tracePt t="6151" x="10883900" y="5175250"/>
          <p14:tracePt t="6165" x="11266488" y="5226050"/>
          <p14:tracePt t="6182" x="11393488" y="5226050"/>
          <p14:tracePt t="6184" x="11503025" y="5226050"/>
          <p14:tracePt t="6198" x="11664950" y="5226050"/>
          <p14:tracePt t="6214" x="11852275" y="5226050"/>
          <p14:tracePt t="6231" x="11979275" y="5192713"/>
          <p14:tracePt t="6247" x="12133263" y="5141913"/>
          <p14:tracePt t="6522" x="12055475" y="4300538"/>
          <p14:tracePt t="6532" x="11979275" y="4249738"/>
          <p14:tracePt t="6548" x="11784013" y="4146550"/>
          <p14:tracePt t="6565" x="11588750" y="4062413"/>
          <p14:tracePt t="6582" x="11410950" y="3976688"/>
          <p14:tracePt t="6584" x="11325225" y="3960813"/>
          <p14:tracePt t="6598" x="11163300" y="3900488"/>
          <p14:tracePt t="6615" x="11028363" y="3857625"/>
          <p14:tracePt t="6631" x="10968038" y="3849688"/>
          <p14:tracePt t="6633" x="10874375" y="3832225"/>
          <p14:tracePt t="6649" x="10772775" y="3824288"/>
          <p14:tracePt t="6665" x="10671175" y="3798888"/>
          <p14:tracePt t="6682" x="10569575" y="3798888"/>
          <p14:tracePt t="6698" x="10433050" y="3790950"/>
          <p14:tracePt t="6715" x="10323513" y="3790950"/>
          <p14:tracePt t="6732" x="10161588" y="3824288"/>
          <p14:tracePt t="6749" x="9991725" y="3867150"/>
          <p14:tracePt t="6751" x="9923463" y="3892550"/>
          <p14:tracePt t="6765" x="9821863" y="3925888"/>
          <p14:tracePt t="6767" x="9745663" y="3960813"/>
          <p14:tracePt t="6781" x="9626600" y="3994150"/>
          <p14:tracePt t="6783" x="9540875" y="4011613"/>
          <p14:tracePt t="6798" x="9345613" y="4095750"/>
          <p14:tracePt t="6815" x="9167813" y="4146550"/>
          <p14:tracePt t="6832" x="9048750" y="4197350"/>
          <p14:tracePt t="6848" x="8963025" y="4249738"/>
          <p14:tracePt t="6865" x="8921750" y="4283075"/>
          <p14:tracePt t="6882" x="8878888" y="4325938"/>
          <p14:tracePt t="6884" x="8861425" y="4359275"/>
          <p14:tracePt t="6898" x="8818563" y="4452938"/>
          <p14:tracePt t="6900" x="8802688" y="4513263"/>
          <p14:tracePt t="6915" x="8777288" y="4564063"/>
          <p14:tracePt t="6916" x="8759825" y="4622800"/>
          <p14:tracePt t="6931" x="8750300" y="4657725"/>
          <p14:tracePt t="6933" x="8742363" y="4699000"/>
          <p14:tracePt t="6947" x="8709025" y="4818063"/>
          <p14:tracePt t="6963" x="8699500" y="4937125"/>
          <p14:tracePt t="6980" x="8699500" y="5038725"/>
          <p14:tracePt t="6997" x="8709025" y="5149850"/>
          <p14:tracePt t="7013" x="8742363" y="5226050"/>
          <p14:tracePt t="7030" x="8767763" y="5268913"/>
          <p14:tracePt t="7047" x="8810625" y="5319713"/>
          <p14:tracePt t="7047" x="8828088" y="5337175"/>
          <p14:tracePt t="7064" x="8853488" y="5353050"/>
          <p14:tracePt t="7064" x="8869363" y="5370513"/>
          <p14:tracePt t="7080" x="8886825" y="5387975"/>
          <p14:tracePt t="7097" x="8997950" y="5446713"/>
          <p14:tracePt t="7113" x="9226550" y="5557838"/>
          <p14:tracePt t="7130" x="9472613" y="5641975"/>
          <p14:tracePt t="7147" x="9702800" y="5694363"/>
          <p14:tracePt t="7164" x="10042525" y="5735638"/>
          <p14:tracePt t="7180" x="10425113" y="5735638"/>
          <p14:tracePt t="7197" x="10926763" y="5710238"/>
          <p14:tracePt t="7198" x="11096625" y="5684838"/>
          <p14:tracePt t="7214" x="11350625" y="5626100"/>
          <p14:tracePt t="7215" x="11545888" y="5583238"/>
          <p14:tracePt t="7231" x="11664950" y="5532438"/>
          <p14:tracePt t="7232" x="11791950" y="5472113"/>
          <p14:tracePt t="7247" x="12004675" y="5370513"/>
          <p14:tracePt t="7264" x="12184063" y="5260975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F5E0-04D3-8EE3-A03C-92E172A7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68593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b="1" i="0" u="sng" dirty="0">
                <a:effectLst/>
                <a:latin typeface="+mn-lt"/>
              </a:rPr>
              <a:t>Cleaning the data:</a:t>
            </a:r>
            <a:endParaRPr lang="en-IN" u="sng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5FAC5-BB61-98F4-73B6-93410ED7425C}"/>
              </a:ext>
            </a:extLst>
          </p:cNvPr>
          <p:cNvSpPr txBox="1"/>
          <p:nvPr/>
        </p:nvSpPr>
        <p:spPr>
          <a:xfrm>
            <a:off x="685801" y="1520785"/>
            <a:ext cx="3637935" cy="4370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Drop the unnecessary columns</a:t>
            </a:r>
            <a:r>
              <a:rPr lang="en-IN" dirty="0"/>
              <a:t>.</a:t>
            </a:r>
          </a:p>
          <a:p>
            <a:r>
              <a:rPr lang="en-IN" dirty="0"/>
              <a:t>(Because we don’t need these             columns for the analysis.)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 err="1">
                <a:effectLst/>
                <a:latin typeface="Arial" panose="020B0604020202020204" pitchFamily="34" charset="0"/>
              </a:rPr>
              <a:t>color</a:t>
            </a:r>
            <a:r>
              <a:rPr lang="en-IN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 err="1">
                <a:effectLst/>
                <a:latin typeface="Arial" panose="020B0604020202020204" pitchFamily="34" charset="0"/>
              </a:rPr>
              <a:t>director_facebook_likes</a:t>
            </a:r>
            <a:r>
              <a:rPr lang="en-IN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effectLst/>
                <a:latin typeface="Arial" panose="020B0604020202020204" pitchFamily="34" charset="0"/>
              </a:rPr>
              <a:t>actor_3_facebook_likes</a:t>
            </a:r>
            <a:r>
              <a:rPr lang="en-IN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effectLst/>
                <a:latin typeface="Arial" panose="020B0604020202020204" pitchFamily="34" charset="0"/>
              </a:rPr>
              <a:t>actor_2_name</a:t>
            </a:r>
            <a:r>
              <a:rPr lang="en-IN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effectLst/>
                <a:latin typeface="Arial" panose="020B0604020202020204" pitchFamily="34" charset="0"/>
              </a:rPr>
              <a:t>actor_1_facebook_likes</a:t>
            </a:r>
            <a:r>
              <a:rPr lang="en-IN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 err="1">
                <a:effectLst/>
                <a:latin typeface="Arial" panose="020B0604020202020204" pitchFamily="34" charset="0"/>
              </a:rPr>
              <a:t>cast_total_facebook_likes</a:t>
            </a:r>
            <a:r>
              <a:rPr lang="en-IN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effectLst/>
                <a:latin typeface="Arial" panose="020B0604020202020204" pitchFamily="34" charset="0"/>
              </a:rPr>
              <a:t>actor_3_name</a:t>
            </a:r>
            <a:r>
              <a:rPr lang="en-IN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 err="1">
                <a:effectLst/>
                <a:latin typeface="Arial" panose="020B0604020202020204" pitchFamily="34" charset="0"/>
              </a:rPr>
              <a:t>facenumber_in_poster</a:t>
            </a:r>
            <a:r>
              <a:rPr lang="en-IN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 err="1">
                <a:effectLst/>
                <a:latin typeface="Arial" panose="020B0604020202020204" pitchFamily="34" charset="0"/>
              </a:rPr>
              <a:t>plot_keywords</a:t>
            </a:r>
            <a:r>
              <a:rPr lang="en-IN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 err="1">
                <a:effectLst/>
                <a:latin typeface="Arial" panose="020B0604020202020204" pitchFamily="34" charset="0"/>
              </a:rPr>
              <a:t>movie_imdb_link</a:t>
            </a:r>
            <a:r>
              <a:rPr lang="en-IN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 err="1">
                <a:effectLst/>
                <a:latin typeface="Arial" panose="020B0604020202020204" pitchFamily="34" charset="0"/>
              </a:rPr>
              <a:t>content_rating</a:t>
            </a:r>
            <a:r>
              <a:rPr lang="en-IN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effectLst/>
                <a:latin typeface="Arial" panose="020B0604020202020204" pitchFamily="34" charset="0"/>
              </a:rPr>
              <a:t>actor_2_facebook_likes</a:t>
            </a:r>
            <a:r>
              <a:rPr lang="en-IN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 err="1">
                <a:effectLst/>
                <a:latin typeface="Arial" panose="020B0604020202020204" pitchFamily="34" charset="0"/>
              </a:rPr>
              <a:t>aspect_ratio</a:t>
            </a:r>
            <a:r>
              <a:rPr lang="en-IN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 err="1">
                <a:effectLst/>
                <a:latin typeface="Arial" panose="020B0604020202020204" pitchFamily="34" charset="0"/>
              </a:rPr>
              <a:t>movie_facebook_likes</a:t>
            </a:r>
            <a:r>
              <a:rPr lang="en-IN" sz="16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42ADF-DB81-7523-909E-303D346A6FD6}"/>
              </a:ext>
            </a:extLst>
          </p:cNvPr>
          <p:cNvSpPr txBox="1"/>
          <p:nvPr/>
        </p:nvSpPr>
        <p:spPr>
          <a:xfrm>
            <a:off x="4935793" y="1520785"/>
            <a:ext cx="423770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Remove the black values or cells.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Remove the duplicate values.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A6DC982-66F9-FD4A-C56B-A871015B31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852311"/>
              </p:ext>
            </p:extLst>
          </p:nvPr>
        </p:nvGraphicFramePr>
        <p:xfrm>
          <a:off x="4935793" y="2409708"/>
          <a:ext cx="5968181" cy="3194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D34E6C4-A521-4F3E-1B5C-7E0F8C0F7FBB}"/>
              </a:ext>
            </a:extLst>
          </p:cNvPr>
          <p:cNvSpPr txBox="1"/>
          <p:nvPr/>
        </p:nvSpPr>
        <p:spPr>
          <a:xfrm>
            <a:off x="3927987" y="6133804"/>
            <a:ext cx="17058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1" dirty="0" err="1">
                <a:solidFill>
                  <a:schemeClr val="tx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Cleaned_data</a:t>
            </a:r>
            <a:endParaRPr lang="en-IN" sz="2000" b="1" i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82F7E-98E5-6530-0027-B8F7A0CEB29E}"/>
              </a:ext>
            </a:extLst>
          </p:cNvPr>
          <p:cNvSpPr txBox="1"/>
          <p:nvPr/>
        </p:nvSpPr>
        <p:spPr>
          <a:xfrm>
            <a:off x="2580968" y="6133804"/>
            <a:ext cx="1347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Click here -</a:t>
            </a:r>
          </a:p>
        </p:txBody>
      </p:sp>
    </p:spTree>
    <p:extLst>
      <p:ext uri="{BB962C8B-B14F-4D97-AF65-F5344CB8AC3E}">
        <p14:creationId xmlns:p14="http://schemas.microsoft.com/office/powerpoint/2010/main" val="420431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38"/>
    </mc:Choice>
    <mc:Fallback xmlns="">
      <p:transition spd="slow" advTm="12038"/>
    </mc:Fallback>
  </mc:AlternateContent>
  <p:extLst>
    <p:ext uri="{3A86A75C-4F4B-4683-9AE1-C65F6400EC91}">
      <p14:laserTraceLst xmlns:p14="http://schemas.microsoft.com/office/powerpoint/2010/main">
        <p14:tracePtLst>
          <p14:tracePt t="458" x="11953875" y="3016250"/>
          <p14:tracePt t="465" x="11766550" y="2949575"/>
          <p14:tracePt t="476" x="11555413" y="2855913"/>
          <p14:tracePt t="493" x="11137900" y="2719388"/>
          <p14:tracePt t="510" x="10729913" y="2608263"/>
          <p14:tracePt t="527" x="10220325" y="2473325"/>
          <p14:tracePt t="544" x="9720263" y="2379663"/>
          <p14:tracePt t="545" x="9439275" y="2328863"/>
          <p14:tracePt t="560" x="9167813" y="2303463"/>
          <p14:tracePt t="563" x="8894763" y="2268538"/>
          <p14:tracePt t="577" x="8589963" y="2235200"/>
          <p14:tracePt t="578" x="8318500" y="2200275"/>
          <p14:tracePt t="593" x="7807325" y="2174875"/>
          <p14:tracePt t="610" x="7289800" y="2090738"/>
          <p14:tracePt t="627" x="6881813" y="2047875"/>
          <p14:tracePt t="643" x="6584950" y="2014538"/>
          <p14:tracePt t="661" x="6380163" y="1979613"/>
          <p14:tracePt t="663" x="6296025" y="1971675"/>
          <p14:tracePt t="677" x="6235700" y="1963738"/>
          <p14:tracePt t="679" x="6142038" y="1938338"/>
          <p14:tracePt t="694" x="5997575" y="1911350"/>
          <p14:tracePt t="710" x="5895975" y="1903413"/>
          <p14:tracePt t="712" x="5837238" y="1903413"/>
          <p14:tracePt t="727" x="5786438" y="1903413"/>
          <p14:tracePt t="729" x="5726113" y="1895475"/>
          <p14:tracePt t="744" x="5649913" y="1895475"/>
          <p14:tracePt t="746" x="5591175" y="1895475"/>
          <p14:tracePt t="760" x="5446713" y="1878013"/>
          <p14:tracePt t="778" x="5327650" y="1860550"/>
          <p14:tracePt t="780" x="5302250" y="1852613"/>
          <p14:tracePt t="794" x="5276850" y="1852613"/>
          <p14:tracePt t="796" x="5241925" y="1844675"/>
          <p14:tracePt t="811" x="5165725" y="1835150"/>
          <p14:tracePt t="813" x="5106988" y="1827213"/>
          <p14:tracePt t="828" x="4995863" y="1827213"/>
          <p14:tracePt t="830" x="4894263" y="1827213"/>
          <p14:tracePt t="844" x="4714875" y="1819275"/>
          <p14:tracePt t="861" x="4587875" y="1819275"/>
          <p14:tracePt t="863" x="4486275" y="1809750"/>
          <p14:tracePt t="877" x="4359275" y="1793875"/>
          <p14:tracePt t="879" x="4230688" y="1784350"/>
          <p14:tracePt t="894" x="4017963" y="1758950"/>
          <p14:tracePt t="911" x="3822700" y="1725613"/>
          <p14:tracePt t="928" x="3652838" y="1682750"/>
          <p14:tracePt t="929" x="3594100" y="1674813"/>
          <p14:tracePt t="944" x="3533775" y="1649413"/>
          <p14:tracePt t="946" x="3492500" y="1631950"/>
          <p14:tracePt t="961" x="3467100" y="1622425"/>
          <p14:tracePt t="963" x="3432175" y="1614488"/>
          <p14:tracePt t="977" x="3424238" y="1614488"/>
          <p14:tracePt t="980" x="3414713" y="1614488"/>
          <p14:tracePt t="1065" x="3406775" y="1614488"/>
          <p14:tracePt t="1073" x="3373438" y="1597025"/>
          <p14:tracePt t="1080" x="3322638" y="1589088"/>
          <p14:tracePt t="1094" x="3279775" y="1571625"/>
          <p14:tracePt t="1096" x="3228975" y="1555750"/>
          <p14:tracePt t="1111" x="3160713" y="1538288"/>
          <p14:tracePt t="1113" x="3109913" y="1530350"/>
          <p14:tracePt t="1127" x="3049588" y="1504950"/>
          <p14:tracePt t="1129" x="3016250" y="1495425"/>
          <p14:tracePt t="1144" x="2922588" y="1470025"/>
          <p14:tracePt t="1160" x="2871788" y="1452563"/>
          <p14:tracePt t="1177" x="2820988" y="1444625"/>
          <p14:tracePt t="1194" x="2795588" y="1436688"/>
          <p14:tracePt t="1211" x="2735263" y="1419225"/>
          <p14:tracePt t="1228" x="2701925" y="1411288"/>
          <p14:tracePt t="1231" x="2668588" y="1393825"/>
          <p14:tracePt t="1244" x="2608263" y="1376363"/>
          <p14:tracePt t="1261" x="2574925" y="1368425"/>
          <p14:tracePt t="1263" x="2532063" y="1360488"/>
          <p14:tracePt t="1277" x="2438400" y="1333500"/>
          <p14:tracePt t="1279" x="2352675" y="1325563"/>
          <p14:tracePt t="1294" x="2149475" y="1282700"/>
          <p14:tracePt t="1310" x="1843088" y="1206500"/>
          <p14:tracePt t="1327" x="1512888" y="1112838"/>
          <p14:tracePt t="1344" x="1163638" y="1019175"/>
          <p14:tracePt t="1360" x="841375" y="935038"/>
          <p14:tracePt t="1362" x="755650" y="909638"/>
          <p14:tracePt t="1378" x="671513" y="884238"/>
          <p14:tracePt t="1380" x="620713" y="874713"/>
          <p14:tracePt t="1394" x="585788" y="866775"/>
          <p14:tracePt t="1481" x="577850" y="866775"/>
          <p14:tracePt t="1561" x="569913" y="874713"/>
          <p14:tracePt t="1578" x="569913" y="884238"/>
          <p14:tracePt t="1607" x="569913" y="892175"/>
          <p14:tracePt t="1623" x="569913" y="900113"/>
          <p14:tracePt t="1639" x="569913" y="909638"/>
          <p14:tracePt t="1646" x="569913" y="917575"/>
          <p14:tracePt t="1661" x="569913" y="925513"/>
          <p14:tracePt t="1678" x="620713" y="977900"/>
          <p14:tracePt t="1694" x="628650" y="977900"/>
          <p14:tracePt t="1696" x="654050" y="993775"/>
          <p14:tracePt t="1710" x="688975" y="1019175"/>
          <p14:tracePt t="1712" x="739775" y="1044575"/>
          <p14:tracePt t="1727" x="831850" y="1079500"/>
          <p14:tracePt t="1745" x="900113" y="1096963"/>
          <p14:tracePt t="1760" x="1011238" y="1147763"/>
          <p14:tracePt t="1778" x="1120775" y="1173163"/>
          <p14:tracePt t="1779" x="1155700" y="1189038"/>
          <p14:tracePt t="1794" x="1214438" y="1206500"/>
          <p14:tracePt t="1796" x="1265238" y="1223963"/>
          <p14:tracePt t="1811" x="1325563" y="1231900"/>
          <p14:tracePt t="1813" x="1384300" y="1249363"/>
          <p14:tracePt t="1827" x="1682750" y="1325563"/>
          <p14:tracePt t="1844" x="1936750" y="1376363"/>
          <p14:tracePt t="1861" x="2251075" y="1401763"/>
          <p14:tracePt t="1877" x="2574925" y="1411288"/>
          <p14:tracePt t="1894" x="3008313" y="1427163"/>
          <p14:tracePt t="1911" x="3381375" y="1427163"/>
          <p14:tracePt t="1927" x="3763963" y="1427163"/>
          <p14:tracePt t="1929" x="4002088" y="1427163"/>
          <p14:tracePt t="1944" x="4265613" y="1427163"/>
          <p14:tracePt t="1946" x="4435475" y="1427163"/>
          <p14:tracePt t="1961" x="4681538" y="1401763"/>
          <p14:tracePt t="1963" x="4927600" y="1368425"/>
          <p14:tracePt t="1977" x="5089525" y="1343025"/>
          <p14:tracePt t="1980" x="5310188" y="1317625"/>
          <p14:tracePt t="1993" x="5530850" y="1274763"/>
          <p14:tracePt t="1996" x="5657850" y="1274763"/>
          <p14:tracePt t="2011" x="5930900" y="1241425"/>
          <p14:tracePt t="2027" x="6159500" y="1206500"/>
          <p14:tracePt t="2044" x="6296025" y="1173163"/>
          <p14:tracePt t="2060" x="6354763" y="1155700"/>
          <p14:tracePt t="2077" x="6354763" y="1147763"/>
          <p14:tracePt t="2111" x="6354763" y="1138238"/>
          <p14:tracePt t="2118" x="6354763" y="1130300"/>
          <p14:tracePt t="2129" x="6354763" y="1122363"/>
          <p14:tracePt t="2143" x="6354763" y="1112838"/>
          <p14:tracePt t="2146" x="6364288" y="1096963"/>
          <p14:tracePt t="2160" x="6364288" y="1062038"/>
          <p14:tracePt t="2177" x="6364288" y="1028700"/>
          <p14:tracePt t="2179" x="6364288" y="993775"/>
          <p14:tracePt t="2194" x="6346825" y="968375"/>
          <p14:tracePt t="2196" x="6303963" y="917575"/>
          <p14:tracePt t="2211" x="6261100" y="884238"/>
          <p14:tracePt t="2213" x="6227763" y="841375"/>
          <p14:tracePt t="2228" x="6159500" y="781050"/>
          <p14:tracePt t="2244" x="6032500" y="688975"/>
          <p14:tracePt t="2261" x="5972175" y="628650"/>
          <p14:tracePt t="2263" x="5880100" y="577850"/>
          <p14:tracePt t="2277" x="5811838" y="519113"/>
          <p14:tracePt t="2280" x="5692775" y="450850"/>
          <p14:tracePt t="2293" x="5487988" y="347663"/>
          <p14:tracePt t="2310" x="5249863" y="263525"/>
          <p14:tracePt t="2327" x="5064125" y="203200"/>
          <p14:tracePt t="2344" x="4884738" y="161925"/>
          <p14:tracePt t="2346" x="4783138" y="144463"/>
          <p14:tracePt t="2360" x="4673600" y="119063"/>
          <p14:tracePt t="2362" x="4579938" y="111125"/>
          <p14:tracePt t="2377" x="4494213" y="93663"/>
          <p14:tracePt t="2379" x="4392613" y="85725"/>
          <p14:tracePt t="2394" x="4222750" y="85725"/>
          <p14:tracePt t="2411" x="4154488" y="85725"/>
          <p14:tracePt t="2413" x="4078288" y="85725"/>
          <p14:tracePt t="2428" x="3941763" y="85725"/>
          <p14:tracePt t="2444" x="3781425" y="85725"/>
          <p14:tracePt t="2460" x="3627438" y="85725"/>
          <p14:tracePt t="2477" x="3432175" y="119063"/>
          <p14:tracePt t="2479" x="3373438" y="144463"/>
          <p14:tracePt t="2494" x="3287713" y="161925"/>
          <p14:tracePt t="2496" x="3228975" y="187325"/>
          <p14:tracePt t="2511" x="3135313" y="212725"/>
          <p14:tracePt t="2513" x="3074988" y="246063"/>
          <p14:tracePt t="2527" x="3024188" y="280988"/>
          <p14:tracePt t="2529" x="2965450" y="306388"/>
          <p14:tracePt t="2544" x="2897188" y="374650"/>
          <p14:tracePt t="2560" x="2828925" y="476250"/>
          <p14:tracePt t="2578" x="2811463" y="552450"/>
          <p14:tracePt t="2595" x="2778125" y="755650"/>
          <p14:tracePt t="2611" x="2778125" y="952500"/>
          <p14:tracePt t="2627" x="2838450" y="1147763"/>
          <p14:tracePt t="2644" x="2930525" y="1401763"/>
          <p14:tracePt t="2646" x="2990850" y="1495425"/>
          <p14:tracePt t="2660" x="3092450" y="1639888"/>
          <p14:tracePt t="2662" x="3186113" y="1784350"/>
          <p14:tracePt t="2677" x="3270250" y="1885950"/>
          <p14:tracePt t="2680" x="3389313" y="2047875"/>
          <p14:tracePt t="2694" x="3678238" y="2311400"/>
          <p14:tracePt t="2710" x="4044950" y="2625725"/>
          <p14:tracePt t="2727" x="4503738" y="2922588"/>
          <p14:tracePt t="2744" x="4902200" y="3144838"/>
          <p14:tracePt t="2760" x="5327650" y="3314700"/>
          <p14:tracePt t="2778" x="5913438" y="3517900"/>
          <p14:tracePt t="2780" x="6116638" y="3578225"/>
          <p14:tracePt t="2794" x="6754813" y="3756025"/>
          <p14:tracePt t="2810" x="7297738" y="3908425"/>
          <p14:tracePt t="2828" x="7637463" y="3994150"/>
          <p14:tracePt t="2830" x="7867650" y="4052888"/>
          <p14:tracePt t="2843" x="8181975" y="4130675"/>
          <p14:tracePt t="2846" x="8521700" y="4197350"/>
          <p14:tracePt t="2860" x="9013825" y="4325938"/>
          <p14:tracePt t="2877" x="9507538" y="4402138"/>
          <p14:tracePt t="2894" x="9966325" y="4445000"/>
          <p14:tracePt t="2896" x="10220325" y="4445000"/>
          <p14:tracePt t="2911" x="10458450" y="4445000"/>
          <p14:tracePt t="2912" x="10594975" y="4445000"/>
          <p14:tracePt t="2928" x="10790238" y="4445000"/>
          <p14:tracePt t="2930" x="10977563" y="4427538"/>
          <p14:tracePt t="2944" x="11198225" y="4368800"/>
          <p14:tracePt t="2961" x="11333163" y="4316413"/>
          <p14:tracePt t="2977" x="11385550" y="4291013"/>
          <p14:tracePt t="2980" x="11393488" y="4283075"/>
          <p14:tracePt t="2994" x="11410950" y="4275138"/>
          <p14:tracePt t="2995" x="11418888" y="4265613"/>
          <p14:tracePt t="3047" x="11426825" y="4257675"/>
          <p14:tracePt t="3055" x="11436350" y="4249738"/>
          <p14:tracePt t="3062" x="11452225" y="4232275"/>
          <p14:tracePt t="3078" x="11452225" y="4224338"/>
          <p14:tracePt t="3080" x="11477625" y="4189413"/>
          <p14:tracePt t="3095" x="11520488" y="4130675"/>
          <p14:tracePt t="3111" x="11530013" y="4095750"/>
          <p14:tracePt t="3113" x="11555413" y="4019550"/>
          <p14:tracePt t="3127" x="11555413" y="3832225"/>
          <p14:tracePt t="3144" x="11520488" y="3671888"/>
          <p14:tracePt t="3160" x="11444288" y="3502025"/>
          <p14:tracePt t="3177" x="11307763" y="3355975"/>
          <p14:tracePt t="3194" x="11122025" y="3211513"/>
          <p14:tracePt t="3196" x="11036300" y="3160713"/>
          <p14:tracePt t="3211" x="10917238" y="3101975"/>
          <p14:tracePt t="3213" x="10798175" y="3051175"/>
          <p14:tracePt t="3228" x="10526713" y="2949575"/>
          <p14:tracePt t="3244" x="10194925" y="2838450"/>
          <p14:tracePt t="3261" x="9685338" y="2727325"/>
          <p14:tracePt t="3277" x="9244013" y="2660650"/>
          <p14:tracePt t="3295" x="8818563" y="2617788"/>
          <p14:tracePt t="3311" x="8326438" y="2557463"/>
          <p14:tracePt t="3327" x="7977188" y="2541588"/>
          <p14:tracePt t="3344" x="7723188" y="2541588"/>
          <p14:tracePt t="3346" x="7604125" y="2541588"/>
          <p14:tracePt t="3361" x="7477125" y="2541588"/>
          <p14:tracePt t="3377" x="7434263" y="2549525"/>
          <p14:tracePt t="3380" x="7400925" y="2557463"/>
          <p14:tracePt t="3394" x="7315200" y="2600325"/>
          <p14:tracePt t="3410" x="7246938" y="2625725"/>
          <p14:tracePt t="3427" x="7119938" y="2693988"/>
          <p14:tracePt t="3444" x="6950075" y="2813050"/>
          <p14:tracePt t="3460" x="6754813" y="2922588"/>
          <p14:tracePt t="3478" x="6575425" y="3051175"/>
          <p14:tracePt t="3480" x="6465888" y="3119438"/>
          <p14:tracePt t="3494" x="6311900" y="3221038"/>
          <p14:tracePt t="3511" x="6235700" y="3279775"/>
          <p14:tracePt t="3513" x="6167438" y="3330575"/>
          <p14:tracePt t="3528" x="6116638" y="3355975"/>
          <p14:tracePt t="3530" x="6083300" y="3390900"/>
          <p14:tracePt t="3544" x="6032500" y="3433763"/>
          <p14:tracePt t="3546" x="6015038" y="3449638"/>
          <p14:tracePt t="3560" x="5972175" y="3502025"/>
          <p14:tracePt t="3578" x="5905500" y="3603625"/>
          <p14:tracePt t="3595" x="5870575" y="3697288"/>
          <p14:tracePt t="3597" x="5837238" y="3773488"/>
          <p14:tracePt t="3611" x="5811838" y="3832225"/>
          <p14:tracePt t="3613" x="5802313" y="3917950"/>
          <p14:tracePt t="3628" x="5794375" y="3994150"/>
          <p14:tracePt t="3630" x="5786438" y="4105275"/>
          <p14:tracePt t="3644" x="5786438" y="4291013"/>
          <p14:tracePt t="3660" x="5786438" y="4376738"/>
          <p14:tracePt t="3662" x="5786438" y="4486275"/>
          <p14:tracePt t="3677" x="5786438" y="4564063"/>
          <p14:tracePt t="3679" x="5786438" y="4665663"/>
          <p14:tracePt t="3694" x="5827713" y="4835525"/>
          <p14:tracePt t="3710" x="5870575" y="4997450"/>
          <p14:tracePt t="3728" x="5921375" y="5124450"/>
          <p14:tracePt t="3729" x="5964238" y="5200650"/>
          <p14:tracePt t="3744" x="5997575" y="5251450"/>
          <p14:tracePt t="3747" x="6032500" y="5311775"/>
          <p14:tracePt t="3760" x="6057900" y="5362575"/>
          <p14:tracePt t="3763" x="6100763" y="5413375"/>
          <p14:tracePt t="3778" x="6126163" y="5446713"/>
          <p14:tracePt t="3780" x="6167438" y="5489575"/>
          <p14:tracePt t="3794" x="6227763" y="5565775"/>
          <p14:tracePt t="3810" x="6321425" y="5641975"/>
          <p14:tracePt t="3827" x="6448425" y="5753100"/>
          <p14:tracePt t="3844" x="6567488" y="5838825"/>
          <p14:tracePt t="3860" x="6678613" y="5905500"/>
          <p14:tracePt t="3877" x="6805613" y="5973763"/>
          <p14:tracePt t="3894" x="6924675" y="6008688"/>
          <p14:tracePt t="3896" x="6975475" y="6042025"/>
          <p14:tracePt t="3911" x="7008813" y="6049963"/>
          <p14:tracePt t="3914" x="7051675" y="6049963"/>
          <p14:tracePt t="3928" x="7077075" y="6059488"/>
          <p14:tracePt t="3930" x="7112000" y="6059488"/>
          <p14:tracePt t="3944" x="7127875" y="6059488"/>
          <p14:tracePt t="3961" x="7137400" y="6059488"/>
          <p14:tracePt t="3977" x="7145338" y="6059488"/>
          <p14:tracePt t="3994" x="7153275" y="6059488"/>
          <p14:tracePt t="4011" x="7162800" y="6049963"/>
          <p14:tracePt t="4027" x="7178675" y="6042025"/>
          <p14:tracePt t="4029" x="7188200" y="6016625"/>
          <p14:tracePt t="4044" x="7196138" y="6016625"/>
          <p14:tracePt t="4046" x="7213600" y="5999163"/>
          <p14:tracePt t="4060" x="7213600" y="5991225"/>
          <p14:tracePt t="4062" x="7221538" y="5983288"/>
          <p14:tracePt t="4077" x="7229475" y="5973763"/>
          <p14:tracePt t="4079" x="7239000" y="5965825"/>
          <p14:tracePt t="4093" x="7239000" y="5957888"/>
          <p14:tracePt t="4096" x="7256463" y="5932488"/>
          <p14:tracePt t="4110" x="7281863" y="5872163"/>
          <p14:tracePt t="4127" x="7323138" y="5778500"/>
          <p14:tracePt t="4145" x="7366000" y="5668963"/>
          <p14:tracePt t="4161" x="7391400" y="5557838"/>
          <p14:tracePt t="4177" x="7442200" y="5387975"/>
          <p14:tracePt t="4194" x="7459663" y="5286375"/>
          <p14:tracePt t="4211" x="7459663" y="5243513"/>
          <p14:tracePt t="4213" x="7467600" y="5183188"/>
          <p14:tracePt t="4228" x="7485063" y="5124450"/>
          <p14:tracePt t="4230" x="7493000" y="5048250"/>
          <p14:tracePt t="4244" x="7502525" y="4946650"/>
          <p14:tracePt t="4260" x="7502525" y="4868863"/>
          <p14:tracePt t="4277" x="7502525" y="4818063"/>
          <p14:tracePt t="4294" x="7502525" y="4775200"/>
          <p14:tracePt t="4296" x="7502525" y="4749800"/>
          <p14:tracePt t="4310" x="7502525" y="4708525"/>
          <p14:tracePt t="4312" x="7502525" y="4665663"/>
          <p14:tracePt t="4327" x="7493000" y="4614863"/>
          <p14:tracePt t="4329" x="7477125" y="4529138"/>
          <p14:tracePt t="4344" x="7459663" y="4478338"/>
          <p14:tracePt t="4346" x="7451725" y="4410075"/>
          <p14:tracePt t="4360" x="7426325" y="4341813"/>
          <p14:tracePt t="4362" x="7408863" y="4257675"/>
          <p14:tracePt t="4377" x="7383463" y="4197350"/>
          <p14:tracePt t="4379" x="7366000" y="4121150"/>
          <p14:tracePt t="4394" x="7348538" y="4062413"/>
          <p14:tracePt t="4396" x="7315200" y="3968750"/>
          <p14:tracePt t="4411" x="7272338" y="3867150"/>
          <p14:tracePt t="4428" x="7221538" y="3763963"/>
          <p14:tracePt t="4430" x="7204075" y="3730625"/>
          <p14:tracePt t="4444" x="7188200" y="3697288"/>
          <p14:tracePt t="4445" x="7170738" y="3671888"/>
          <p14:tracePt t="4460" x="7162800" y="3654425"/>
          <p14:tracePt t="4462" x="7162800" y="3646488"/>
          <p14:tracePt t="4477" x="7153275" y="3636963"/>
          <p14:tracePt t="4494" x="7137400" y="3619500"/>
          <p14:tracePt t="4511" x="7127875" y="3611563"/>
          <p14:tracePt t="4528" x="7102475" y="3578225"/>
          <p14:tracePt t="4544" x="7077075" y="3560763"/>
          <p14:tracePt t="4562" x="7059613" y="3543300"/>
          <p14:tracePt t="4564" x="7043738" y="3527425"/>
          <p14:tracePt t="4577" x="7034213" y="3517900"/>
          <p14:tracePt t="4594" x="7018338" y="3492500"/>
          <p14:tracePt t="4596" x="7008813" y="3492500"/>
          <p14:tracePt t="4610" x="7000875" y="3475038"/>
          <p14:tracePt t="4613" x="6992938" y="3467100"/>
          <p14:tracePt t="4627" x="6983413" y="3467100"/>
          <p14:tracePt t="4629" x="6975475" y="3459163"/>
          <p14:tracePt t="4643" x="6958013" y="3441700"/>
          <p14:tracePt t="4660" x="6942138" y="3441700"/>
          <p14:tracePt t="4677" x="6924675" y="3424238"/>
          <p14:tracePt t="4694" x="6907213" y="3416300"/>
          <p14:tracePt t="4711" x="6881813" y="3408363"/>
          <p14:tracePt t="4728" x="6838950" y="3398838"/>
          <p14:tracePt t="4729" x="6823075" y="3382963"/>
          <p14:tracePt t="4744" x="6805613" y="3373438"/>
          <p14:tracePt t="4746" x="6788150" y="3373438"/>
          <p14:tracePt t="4760" x="6762750" y="3365500"/>
          <p14:tracePt t="4762" x="6754813" y="3365500"/>
          <p14:tracePt t="4778" x="6704013" y="3355975"/>
          <p14:tracePt t="4794" x="6669088" y="3355975"/>
          <p14:tracePt t="4810" x="6618288" y="3355975"/>
          <p14:tracePt t="4827" x="6550025" y="3355975"/>
          <p14:tracePt t="4844" x="6499225" y="3355975"/>
          <p14:tracePt t="4860" x="6423025" y="3373438"/>
          <p14:tracePt t="4878" x="6346825" y="3390900"/>
          <p14:tracePt t="4880" x="6311900" y="3398838"/>
          <p14:tracePt t="4894" x="6235700" y="3433763"/>
          <p14:tracePt t="4911" x="6167438" y="3459163"/>
          <p14:tracePt t="4928" x="6142038" y="3475038"/>
          <p14:tracePt t="4930" x="6108700" y="3502025"/>
          <p14:tracePt t="4944" x="6091238" y="3517900"/>
          <p14:tracePt t="4946" x="6065838" y="3535363"/>
          <p14:tracePt t="4961" x="6015038" y="3586163"/>
          <p14:tracePt t="4977" x="5888038" y="3738563"/>
          <p14:tracePt t="4994" x="5827713" y="3857625"/>
          <p14:tracePt t="4996" x="5811838" y="3900488"/>
          <p14:tracePt t="5010" x="5786438" y="3976688"/>
          <p14:tracePt t="5013" x="5776913" y="4019550"/>
          <p14:tracePt t="5027" x="5776913" y="4095750"/>
          <p14:tracePt t="5029" x="5768975" y="4164013"/>
          <p14:tracePt t="5045" x="5768975" y="4265613"/>
          <p14:tracePt t="5061" x="5768975" y="4308475"/>
          <p14:tracePt t="5063" x="5768975" y="4341813"/>
          <p14:tracePt t="5077" x="5768975" y="4384675"/>
          <p14:tracePt t="5079" x="5768975" y="4419600"/>
          <p14:tracePt t="5094" x="5768975" y="4445000"/>
          <p14:tracePt t="5096" x="5768975" y="4460875"/>
          <p14:tracePt t="5111" x="5786438" y="4521200"/>
          <p14:tracePt t="5128" x="5802313" y="4589463"/>
          <p14:tracePt t="5129" x="5811838" y="4622800"/>
          <p14:tracePt t="5144" x="5827713" y="4665663"/>
          <p14:tracePt t="5145" x="5845175" y="4716463"/>
          <p14:tracePt t="5161" x="5870575" y="4749800"/>
          <p14:tracePt t="5163" x="5888038" y="4802188"/>
          <p14:tracePt t="5178" x="5913438" y="4835525"/>
          <p14:tracePt t="5180" x="5946775" y="4894263"/>
          <p14:tracePt t="5194" x="6007100" y="4987925"/>
          <p14:tracePt t="5211" x="6032500" y="5022850"/>
          <p14:tracePt t="5213" x="6075363" y="5073650"/>
          <p14:tracePt t="5227" x="6108700" y="5106988"/>
          <p14:tracePt t="5229" x="6142038" y="5157788"/>
          <p14:tracePt t="5244" x="6219825" y="5260975"/>
          <p14:tracePt t="5261" x="6296025" y="5337175"/>
          <p14:tracePt t="5277" x="6364288" y="5413375"/>
          <p14:tracePt t="5279" x="6389688" y="5430838"/>
          <p14:tracePt t="5294" x="6405563" y="5446713"/>
          <p14:tracePt t="5296" x="6423025" y="5456238"/>
          <p14:tracePt t="5311" x="6440488" y="5464175"/>
          <p14:tracePt t="5313" x="6465888" y="5481638"/>
          <p14:tracePt t="5328" x="6491288" y="5481638"/>
          <p14:tracePt t="5344" x="6550025" y="5497513"/>
          <p14:tracePt t="5361" x="6592888" y="5507038"/>
          <p14:tracePt t="5377" x="6661150" y="5507038"/>
          <p14:tracePt t="5394" x="6719888" y="5507038"/>
          <p14:tracePt t="5410" x="6780213" y="5507038"/>
          <p14:tracePt t="5427" x="6831013" y="5489575"/>
          <p14:tracePt t="5430" x="6856413" y="5481638"/>
          <p14:tracePt t="5444" x="6889750" y="5472113"/>
          <p14:tracePt t="5446" x="6924675" y="5446713"/>
          <p14:tracePt t="5460" x="6975475" y="5430838"/>
          <p14:tracePt t="5462" x="7008813" y="5413375"/>
          <p14:tracePt t="5477" x="7043738" y="5387975"/>
          <p14:tracePt t="5480" x="7094538" y="5353050"/>
          <p14:tracePt t="5494" x="7137400" y="5327650"/>
          <p14:tracePt t="5496" x="7170738" y="5311775"/>
          <p14:tracePt t="5510" x="7221538" y="5260975"/>
          <p14:tracePt t="5527" x="7256463" y="5200650"/>
          <p14:tracePt t="5544" x="7289800" y="5132388"/>
          <p14:tracePt t="5560" x="7323138" y="5038725"/>
          <p14:tracePt t="5577" x="7366000" y="4954588"/>
          <p14:tracePt t="5579" x="7373938" y="4919663"/>
          <p14:tracePt t="5594" x="7391400" y="4868863"/>
          <p14:tracePt t="5596" x="7400925" y="4827588"/>
          <p14:tracePt t="5610" x="7408863" y="4792663"/>
          <p14:tracePt t="5612" x="7416800" y="4733925"/>
          <p14:tracePt t="5627" x="7426325" y="4691063"/>
          <p14:tracePt t="5629" x="7434263" y="4630738"/>
          <p14:tracePt t="5644" x="7442200" y="4513263"/>
          <p14:tracePt t="5660" x="7459663" y="4394200"/>
          <p14:tracePt t="5677" x="7467600" y="4291013"/>
          <p14:tracePt t="5694" x="7477125" y="4189413"/>
          <p14:tracePt t="5696" x="7477125" y="4146550"/>
          <p14:tracePt t="5710" x="7485063" y="4087813"/>
          <p14:tracePt t="5713" x="7485063" y="4037013"/>
          <p14:tracePt t="5727" x="7485063" y="3986213"/>
          <p14:tracePt t="5729" x="7485063" y="3935413"/>
          <p14:tracePt t="5744" x="7485063" y="3849688"/>
          <p14:tracePt t="5760" x="7477125" y="3806825"/>
          <p14:tracePt t="5762" x="7467600" y="3756025"/>
          <p14:tracePt t="5777" x="7459663" y="3722688"/>
          <p14:tracePt t="5780" x="7442200" y="3679825"/>
          <p14:tracePt t="5794" x="7434263" y="3646488"/>
          <p14:tracePt t="5796" x="7426325" y="3594100"/>
          <p14:tracePt t="5810" x="7391400" y="3517900"/>
          <p14:tracePt t="5827" x="7366000" y="3459163"/>
          <p14:tracePt t="5830" x="7366000" y="3433763"/>
          <p14:tracePt t="5844" x="7332663" y="3390900"/>
          <p14:tracePt t="5846" x="7315200" y="3365500"/>
          <p14:tracePt t="5860" x="7315200" y="3340100"/>
          <p14:tracePt t="5863" x="7289800" y="3314700"/>
          <p14:tracePt t="5878" x="7246938" y="3263900"/>
          <p14:tracePt t="5894" x="7204075" y="3228975"/>
          <p14:tracePt t="5911" x="7178675" y="3203575"/>
          <p14:tracePt t="5913" x="7145338" y="3160713"/>
          <p14:tracePt t="5928" x="7119938" y="3135313"/>
          <p14:tracePt t="5930" x="7077075" y="3101975"/>
          <p14:tracePt t="5944" x="7018338" y="3033713"/>
          <p14:tracePt t="5961" x="6958013" y="2990850"/>
          <p14:tracePt t="5977" x="6889750" y="2957513"/>
          <p14:tracePt t="5994" x="6838950" y="2932113"/>
          <p14:tracePt t="5996" x="6823075" y="2932113"/>
          <p14:tracePt t="6011" x="6805613" y="2932113"/>
          <p14:tracePt t="6013" x="6797675" y="2932113"/>
          <p14:tracePt t="6027" x="6780213" y="2932113"/>
          <p14:tracePt t="6030" x="6780213" y="2922588"/>
          <p14:tracePt t="6044" x="6754813" y="2922588"/>
          <p14:tracePt t="6061" x="6737350" y="2922588"/>
          <p14:tracePt t="6077" x="6719888" y="2922588"/>
          <p14:tracePt t="6094" x="6711950" y="2914650"/>
          <p14:tracePt t="6111" x="6678613" y="2914650"/>
          <p14:tracePt t="6127" x="6643688" y="2914650"/>
          <p14:tracePt t="6130" x="6618288" y="2914650"/>
          <p14:tracePt t="6144" x="6610350" y="2914650"/>
          <p14:tracePt t="6146" x="6592888" y="2914650"/>
          <p14:tracePt t="6160" x="6584950" y="2914650"/>
          <p14:tracePt t="6162" x="6575425" y="2914650"/>
          <p14:tracePt t="6177" x="6567488" y="2914650"/>
          <p14:tracePt t="6194" x="6559550" y="2914650"/>
          <p14:tracePt t="6196" x="6542088" y="2914650"/>
          <p14:tracePt t="6216" x="6534150" y="2914650"/>
          <p14:tracePt t="6227" x="6508750" y="2914650"/>
          <p14:tracePt t="6244" x="6483350" y="2932113"/>
          <p14:tracePt t="6260" x="6456363" y="2940050"/>
          <p14:tracePt t="6278" x="6430963" y="2957513"/>
          <p14:tracePt t="6280" x="6423025" y="2965450"/>
          <p14:tracePt t="6294" x="6389688" y="2974975"/>
          <p14:tracePt t="6310" x="6372225" y="2990850"/>
          <p14:tracePt t="6313" x="6354763" y="3008313"/>
          <p14:tracePt t="6327" x="6338888" y="3016250"/>
          <p14:tracePt t="6329" x="6321425" y="3025775"/>
          <p14:tracePt t="6345" x="6303963" y="3033713"/>
          <p14:tracePt t="6360" x="6278563" y="3059113"/>
          <p14:tracePt t="6377" x="6253163" y="3076575"/>
          <p14:tracePt t="6394" x="6227763" y="3101975"/>
          <p14:tracePt t="6411" x="6194425" y="3144838"/>
          <p14:tracePt t="6412" x="6159500" y="3195638"/>
          <p14:tracePt t="6428" x="6134100" y="3238500"/>
          <p14:tracePt t="6430" x="6116638" y="3271838"/>
          <p14:tracePt t="6444" x="6065838" y="3365500"/>
          <p14:tracePt t="6461" x="6032500" y="3459163"/>
          <p14:tracePt t="6477" x="6007100" y="3527425"/>
          <p14:tracePt t="6479" x="5997575" y="3560763"/>
          <p14:tracePt t="6494" x="5989638" y="3629025"/>
          <p14:tracePt t="6510" x="5972175" y="3738563"/>
          <p14:tracePt t="6527" x="5972175" y="3857625"/>
          <p14:tracePt t="6529" x="5972175" y="3943350"/>
          <p14:tracePt t="6543" x="5972175" y="4002088"/>
          <p14:tracePt t="6545" x="5972175" y="4070350"/>
          <p14:tracePt t="6561" x="5972175" y="4130675"/>
          <p14:tracePt t="6563" x="5972175" y="4214813"/>
          <p14:tracePt t="6578" x="5989638" y="4351338"/>
          <p14:tracePt t="6594" x="5997575" y="4410075"/>
          <p14:tracePt t="6596" x="6007100" y="4478338"/>
          <p14:tracePt t="6611" x="6024563" y="4513263"/>
          <p14:tracePt t="6613" x="6032500" y="4564063"/>
          <p14:tracePt t="6627" x="6040438" y="4605338"/>
          <p14:tracePt t="6629" x="6065838" y="4657725"/>
          <p14:tracePt t="6644" x="6126163" y="4767263"/>
          <p14:tracePt t="6660" x="6194425" y="4878388"/>
          <p14:tracePt t="6678" x="6270625" y="5005388"/>
          <p14:tracePt t="6679" x="6311900" y="5073650"/>
          <p14:tracePt t="6694" x="6354763" y="5124450"/>
          <p14:tracePt t="6696" x="6405563" y="5200650"/>
          <p14:tracePt t="6710" x="6448425" y="5243513"/>
          <p14:tracePt t="6712" x="6499225" y="5294313"/>
          <p14:tracePt t="6728" x="6592888" y="5395913"/>
          <p14:tracePt t="6744" x="6653213" y="5446713"/>
          <p14:tracePt t="6760" x="6704013" y="5497513"/>
          <p14:tracePt t="6777" x="6754813" y="5549900"/>
          <p14:tracePt t="6794" x="6797675" y="5575300"/>
          <p14:tracePt t="6810" x="6831013" y="5616575"/>
          <p14:tracePt t="6827" x="6864350" y="5641975"/>
          <p14:tracePt t="6844" x="6915150" y="5676900"/>
          <p14:tracePt t="6845" x="6932613" y="5684838"/>
          <p14:tracePt t="6860" x="6950075" y="5684838"/>
          <p14:tracePt t="6862" x="6983413" y="5684838"/>
          <p14:tracePt t="6877" x="6992938" y="5684838"/>
          <p14:tracePt t="6878" x="7008813" y="5684838"/>
          <p14:tracePt t="6893" x="7034213" y="5684838"/>
          <p14:tracePt t="6910" x="7077075" y="5684838"/>
          <p14:tracePt t="6927" x="7102475" y="5684838"/>
          <p14:tracePt t="6943" x="7153275" y="5676900"/>
          <p14:tracePt t="6959" x="7221538" y="5659438"/>
          <p14:tracePt t="6976" x="7315200" y="5626100"/>
          <p14:tracePt t="6993" x="7400925" y="5600700"/>
          <p14:tracePt t="6995" x="7442200" y="5591175"/>
          <p14:tracePt t="7010" x="7459663" y="5591175"/>
          <p14:tracePt t="7011" x="7477125" y="5583238"/>
          <p14:tracePt t="7546" x="7510463" y="5565775"/>
          <p14:tracePt t="7553" x="7545388" y="5540375"/>
          <p14:tracePt t="7561" x="7604125" y="5507038"/>
          <p14:tracePt t="7577" x="7697788" y="5464175"/>
          <p14:tracePt t="7578" x="7824788" y="5446713"/>
          <p14:tracePt t="7593" x="8088313" y="5380038"/>
          <p14:tracePt t="7610" x="8488363" y="5235575"/>
          <p14:tracePt t="7627" x="8929688" y="5099050"/>
          <p14:tracePt t="7643" x="9363075" y="4979988"/>
          <p14:tracePt t="7660" x="9685338" y="4886325"/>
          <p14:tracePt t="7677" x="9923463" y="4843463"/>
          <p14:tracePt t="7694" x="10161588" y="4818063"/>
          <p14:tracePt t="7710" x="10186988" y="4818063"/>
          <p14:tracePt t="7712" x="10204450" y="4810125"/>
          <p14:tracePt t="7727" x="10212388" y="4810125"/>
          <p14:tracePt t="7994" x="10220325" y="4810125"/>
          <p14:tracePt t="8348" x="10212388" y="4818063"/>
          <p14:tracePt t="8356" x="10204450" y="4827588"/>
          <p14:tracePt t="8377" x="10186988" y="4827588"/>
          <p14:tracePt t="8394" x="10169525" y="4835525"/>
          <p14:tracePt t="8395" x="10153650" y="4843463"/>
          <p14:tracePt t="8411" x="10126663" y="4852988"/>
          <p14:tracePt t="8426" x="10118725" y="4852988"/>
          <p14:tracePt t="8443" x="10093325" y="4852988"/>
          <p14:tracePt t="8445" x="10085388" y="4852988"/>
          <p14:tracePt t="8460" x="10042525" y="4868863"/>
          <p14:tracePt t="8477" x="9974263" y="4886325"/>
          <p14:tracePt t="8494" x="9915525" y="4894263"/>
          <p14:tracePt t="8510" x="9847263" y="4903788"/>
          <p14:tracePt t="8512" x="9812338" y="4903788"/>
          <p14:tracePt t="8527" x="9796463" y="4903788"/>
          <p14:tracePt t="8528" x="9771063" y="4911725"/>
          <p14:tracePt t="8543" x="9728200" y="4911725"/>
          <p14:tracePt t="8560" x="9710738" y="4911725"/>
          <p14:tracePt t="8562" x="9694863" y="4911725"/>
          <p14:tracePt t="8577" x="9677400" y="4911725"/>
          <p14:tracePt t="8579" x="9667875" y="4911725"/>
          <p14:tracePt t="8593" x="9659938" y="4911725"/>
          <p14:tracePt t="8611" x="9642475" y="4911725"/>
          <p14:tracePt t="8627" x="9634538" y="4911725"/>
          <p14:tracePt t="8629" x="9626600" y="4911725"/>
          <p14:tracePt t="8644" x="9617075" y="4911725"/>
          <p14:tracePt t="8646" x="9558338" y="4894263"/>
          <p14:tracePt t="8660" x="9515475" y="4886325"/>
          <p14:tracePt t="8662" x="9456738" y="4860925"/>
          <p14:tracePt t="8677" x="9320213" y="4818063"/>
          <p14:tracePt t="8694" x="9167813" y="4749800"/>
          <p14:tracePt t="8710" x="9091613" y="4733925"/>
          <p14:tracePt t="8713" x="8997950" y="4683125"/>
          <p14:tracePt t="8727" x="8955088" y="4665663"/>
          <p14:tracePt t="8729" x="8878888" y="4630738"/>
          <p14:tracePt t="8743" x="8750300" y="4554538"/>
          <p14:tracePt t="8761" x="8632825" y="4460875"/>
          <p14:tracePt t="8777" x="8521700" y="4368800"/>
          <p14:tracePt t="8794" x="8428038" y="4275138"/>
          <p14:tracePt t="8796" x="8385175" y="4214813"/>
          <p14:tracePt t="8811" x="8369300" y="4181475"/>
          <p14:tracePt t="8814" x="8326438" y="4113213"/>
          <p14:tracePt t="8827" x="8308975" y="4087813"/>
          <p14:tracePt t="8829" x="8291513" y="4044950"/>
          <p14:tracePt t="8845" x="8240713" y="3951288"/>
          <p14:tracePt t="8861" x="8215313" y="3857625"/>
          <p14:tracePt t="8877" x="8181975" y="3763963"/>
          <p14:tracePt t="8894" x="8164513" y="3679825"/>
          <p14:tracePt t="8910" x="8147050" y="3603625"/>
          <p14:tracePt t="8927" x="8147050" y="3527425"/>
          <p14:tracePt t="8944" x="8147050" y="3475038"/>
          <p14:tracePt t="8946" x="8147050" y="3449638"/>
          <p14:tracePt t="8960" x="8147050" y="3424238"/>
          <p14:tracePt t="8962" x="8164513" y="3408363"/>
          <p14:tracePt t="8978" x="8181975" y="3355975"/>
          <p14:tracePt t="8980" x="8189913" y="3340100"/>
          <p14:tracePt t="8993" x="8224838" y="3271838"/>
          <p14:tracePt t="9011" x="8266113" y="3211513"/>
          <p14:tracePt t="9027" x="8308975" y="3170238"/>
          <p14:tracePt t="9044" x="8359775" y="3119438"/>
          <p14:tracePt t="9060" x="8394700" y="3084513"/>
          <p14:tracePt t="9078" x="8435975" y="3067050"/>
          <p14:tracePt t="9080" x="8435975" y="3059113"/>
          <p14:tracePt t="9094" x="8470900" y="3041650"/>
          <p14:tracePt t="9111" x="8496300" y="3033713"/>
          <p14:tracePt t="9127" x="8513763" y="3025775"/>
          <p14:tracePt t="9130" x="8539163" y="3016250"/>
          <p14:tracePt t="9144" x="8580438" y="3000375"/>
          <p14:tracePt t="9160" x="8605838" y="2982913"/>
          <p14:tracePt t="9178" x="8632825" y="2982913"/>
          <p14:tracePt t="9194" x="8666163" y="2974975"/>
          <p14:tracePt t="9211" x="8691563" y="2965450"/>
          <p14:tracePt t="9213" x="8716963" y="2965450"/>
          <p14:tracePt t="9228" x="8793163" y="2965450"/>
          <p14:tracePt t="9244" x="8912225" y="2965450"/>
          <p14:tracePt t="9261" x="8963025" y="2974975"/>
          <p14:tracePt t="9263" x="9031288" y="2990850"/>
          <p14:tracePt t="9277" x="9107488" y="3016250"/>
          <p14:tracePt t="9279" x="9167813" y="3033713"/>
          <p14:tracePt t="9293" x="9226550" y="3051175"/>
          <p14:tracePt t="9295" x="9302750" y="3084513"/>
          <p14:tracePt t="9310" x="9396413" y="3109913"/>
          <p14:tracePt t="9327" x="9482138" y="3135313"/>
          <p14:tracePt t="9344" x="9523413" y="3152775"/>
          <p14:tracePt t="9346" x="9558338" y="3160713"/>
          <p14:tracePt t="9360" x="9566275" y="3170238"/>
          <p14:tracePt t="9362" x="9583738" y="3186113"/>
          <p14:tracePt t="9378" x="9626600" y="3203575"/>
          <p14:tracePt t="9394" x="9652000" y="3228975"/>
          <p14:tracePt t="9411" x="9677400" y="3246438"/>
          <p14:tracePt t="9413" x="9702800" y="3263900"/>
          <p14:tracePt t="9427" x="9710738" y="3279775"/>
          <p14:tracePt t="9429" x="9736138" y="3297238"/>
          <p14:tracePt t="9444" x="9753600" y="3305175"/>
          <p14:tracePt t="9446" x="9771063" y="3322638"/>
          <p14:tracePt t="9460" x="9804400" y="3365500"/>
          <p14:tracePt t="9478" x="9829800" y="3390900"/>
          <p14:tracePt t="9479" x="9847263" y="3408363"/>
          <p14:tracePt t="9494" x="9847263" y="3416300"/>
          <p14:tracePt t="9496" x="9855200" y="3424238"/>
          <p14:tracePt t="9511" x="9864725" y="3433763"/>
          <p14:tracePt t="9513" x="9880600" y="3449638"/>
          <p14:tracePt t="9528" x="9890125" y="3467100"/>
          <p14:tracePt t="9530" x="9898063" y="3502025"/>
          <p14:tracePt t="9544" x="9906000" y="3527425"/>
          <p14:tracePt t="9546" x="9915525" y="3552825"/>
          <p14:tracePt t="9560" x="9923463" y="3568700"/>
          <p14:tracePt t="9563" x="9940925" y="3603625"/>
          <p14:tracePt t="9577" x="9974263" y="3662363"/>
          <p14:tracePt t="9593" x="9999663" y="3722688"/>
          <p14:tracePt t="9610" x="10017125" y="3781425"/>
          <p14:tracePt t="9627" x="10050463" y="3824288"/>
          <p14:tracePt t="9644" x="10067925" y="3857625"/>
          <p14:tracePt t="9646" x="10067925" y="3875088"/>
          <p14:tracePt t="9661" x="10067925" y="3892550"/>
          <p14:tracePt t="9663" x="10075863" y="3908425"/>
          <p14:tracePt t="9677" x="10085388" y="3908425"/>
          <p14:tracePt t="9680" x="10085388" y="3925888"/>
          <p14:tracePt t="9694" x="10085388" y="3935413"/>
          <p14:tracePt t="9696" x="10093325" y="3951288"/>
          <p14:tracePt t="9710" x="10101263" y="3986213"/>
          <p14:tracePt t="9727" x="10110788" y="4011613"/>
          <p14:tracePt t="9744" x="10110788" y="4027488"/>
          <p14:tracePt t="9760" x="10110788" y="4052888"/>
          <p14:tracePt t="9778" x="10118725" y="4087813"/>
          <p14:tracePt t="9779" x="10118725" y="4095750"/>
          <p14:tracePt t="9795" x="10126663" y="4113213"/>
          <p14:tracePt t="9797" x="10126663" y="4121150"/>
          <p14:tracePt t="9811" x="10126663" y="4130675"/>
          <p14:tracePt t="9813" x="10126663" y="4146550"/>
          <p14:tracePt t="9829" x="10126663" y="4164013"/>
          <p14:tracePt t="9844" x="10126663" y="4181475"/>
          <p14:tracePt t="9861" x="10126663" y="4206875"/>
          <p14:tracePt t="9877" x="10126663" y="4232275"/>
          <p14:tracePt t="9894" x="10126663" y="4249738"/>
          <p14:tracePt t="9911" x="10126663" y="4265613"/>
          <p14:tracePt t="9927" x="10126663" y="4283075"/>
          <p14:tracePt t="9929" x="10126663" y="4291013"/>
          <p14:tracePt t="9945" x="10126663" y="4308475"/>
          <p14:tracePt t="9960" x="10118725" y="4351338"/>
          <p14:tracePt t="9977" x="10118725" y="4359275"/>
          <p14:tracePt t="9980" x="10110788" y="4376738"/>
          <p14:tracePt t="9994" x="10093325" y="4410075"/>
          <p14:tracePt t="10010" x="10085388" y="4445000"/>
          <p14:tracePt t="10027" x="10067925" y="4486275"/>
          <p14:tracePt t="10044" x="10042525" y="4529138"/>
          <p14:tracePt t="10046" x="10042525" y="4538663"/>
          <p14:tracePt t="10061" x="10042525" y="4554538"/>
          <p14:tracePt t="10063" x="10034588" y="4572000"/>
          <p14:tracePt t="10078" x="10017125" y="4605338"/>
          <p14:tracePt t="10094" x="9999663" y="4630738"/>
          <p14:tracePt t="10111" x="9991725" y="4648200"/>
          <p14:tracePt t="10113" x="9983788" y="4665663"/>
          <p14:tracePt t="10127" x="9956800" y="4691063"/>
          <p14:tracePt t="10129" x="9948863" y="4699000"/>
          <p14:tracePt t="10144" x="9931400" y="4708525"/>
          <p14:tracePt t="10146" x="9923463" y="4724400"/>
          <p14:tracePt t="10160" x="9890125" y="4759325"/>
          <p14:tracePt t="10177" x="9864725" y="4775200"/>
          <p14:tracePt t="10194" x="9829800" y="4802188"/>
          <p14:tracePt t="10196" x="9804400" y="4818063"/>
          <p14:tracePt t="10210" x="9786938" y="4827588"/>
          <p14:tracePt t="10212" x="9771063" y="4835525"/>
          <p14:tracePt t="10227" x="9753600" y="4852988"/>
          <p14:tracePt t="10229" x="9736138" y="4868863"/>
          <p14:tracePt t="10244" x="9702800" y="4894263"/>
          <p14:tracePt t="10260" x="9685338" y="4903788"/>
          <p14:tracePt t="10262" x="9667875" y="4911725"/>
          <p14:tracePt t="10277" x="9634538" y="4937125"/>
          <p14:tracePt t="10293" x="9601200" y="4954588"/>
          <p14:tracePt t="10310" x="9583738" y="4972050"/>
          <p14:tracePt t="10327" x="9558338" y="4987925"/>
          <p14:tracePt t="10344" x="9550400" y="4987925"/>
          <p14:tracePt t="10345" x="9540875" y="4987925"/>
          <p14:tracePt t="10362" x="9532938" y="4987925"/>
          <p14:tracePt t="10377" x="9523413" y="4987925"/>
          <p14:tracePt t="10379" x="9523413" y="4997450"/>
          <p14:tracePt t="10394" x="9515475" y="4997450"/>
          <p14:tracePt t="10410" x="9507538" y="4997450"/>
          <p14:tracePt t="10427" x="9490075" y="5005388"/>
          <p14:tracePt t="10444" x="9464675" y="5013325"/>
          <p14:tracePt t="10460" x="9431338" y="5022850"/>
          <p14:tracePt t="10477" x="9405938" y="5022850"/>
          <p14:tracePt t="10480" x="9396413" y="5022850"/>
          <p14:tracePt t="10496" x="9388475" y="5022850"/>
          <p14:tracePt t="10566" x="9413875" y="5022850"/>
          <p14:tracePt t="10575" x="9447213" y="5013325"/>
          <p14:tracePt t="10583" x="9507538" y="5005388"/>
          <p14:tracePt t="10593" x="9583738" y="4997450"/>
          <p14:tracePt t="10610" x="9685338" y="4972050"/>
          <p14:tracePt t="10627" x="9839325" y="4937125"/>
          <p14:tracePt t="10629" x="9864725" y="4929188"/>
          <p14:tracePt t="10644" x="9956800" y="4911725"/>
          <p14:tracePt t="10661" x="9999663" y="4903788"/>
          <p14:tracePt t="10677" x="9999663" y="4894263"/>
          <p14:tracePt t="10679" x="10009188" y="4894263"/>
          <p14:tracePt t="10694" x="10025063" y="4886325"/>
          <p14:tracePt t="10711" x="10034588" y="4886325"/>
          <p14:tracePt t="10727" x="10050463" y="4878388"/>
          <p14:tracePt t="10745" x="10136188" y="4852988"/>
          <p14:tracePt t="10747" x="10179050" y="4835525"/>
          <p14:tracePt t="10760" x="10212388" y="4818063"/>
          <p14:tracePt t="10762" x="10271125" y="4810125"/>
          <p14:tracePt t="10778" x="10348913" y="4775200"/>
          <p14:tracePt t="10780" x="10415588" y="4741863"/>
          <p14:tracePt t="10794" x="10501313" y="4724400"/>
          <p14:tracePt t="10796" x="10602913" y="4691063"/>
          <p14:tracePt t="10810" x="10663238" y="4665663"/>
          <p14:tracePt t="10812" x="10756900" y="4630738"/>
          <p14:tracePt t="10827" x="10858500" y="4597400"/>
          <p14:tracePt t="10829" x="10917238" y="4579938"/>
          <p14:tracePt t="10844" x="11112500" y="4521200"/>
          <p14:tracePt t="10861" x="11215688" y="4486275"/>
          <p14:tracePt t="10877" x="11317288" y="4445000"/>
          <p14:tracePt t="10893" x="11393488" y="4410075"/>
          <p14:tracePt t="10895" x="11410950" y="4402138"/>
          <p14:tracePt t="10910" x="11452225" y="4394200"/>
          <p14:tracePt t="10912" x="11487150" y="4384675"/>
          <p14:tracePt t="10927" x="11520488" y="4368800"/>
          <p14:tracePt t="10928" x="11588750" y="4341813"/>
          <p14:tracePt t="10944" x="11725275" y="4291013"/>
          <p14:tracePt t="10960" x="11784013" y="4275138"/>
          <p14:tracePt t="10963" x="11885613" y="4240213"/>
          <p14:tracePt t="10977" x="12090400" y="4181475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25A7-C494-196F-F9E3-0BB5263B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782" y="766916"/>
            <a:ext cx="10131425" cy="69809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u="sng" dirty="0">
                <a:latin typeface="+mn-lt"/>
              </a:rPr>
              <a:t>Outlier: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8AE56EE-6E5B-5FA3-B402-B8D0A8D949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5305043"/>
              </p:ext>
            </p:extLst>
          </p:nvPr>
        </p:nvGraphicFramePr>
        <p:xfrm>
          <a:off x="862782" y="560441"/>
          <a:ext cx="2677651" cy="6700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8FD5159-35B1-D742-C373-CC58117324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831625"/>
              </p:ext>
            </p:extLst>
          </p:nvPr>
        </p:nvGraphicFramePr>
        <p:xfrm>
          <a:off x="4384377" y="2034969"/>
          <a:ext cx="6609830" cy="3707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EB94D37-DE8C-4BD0-5A35-4E76D3BE4928}"/>
              </a:ext>
            </a:extLst>
          </p:cNvPr>
          <p:cNvSpPr txBox="1"/>
          <p:nvPr/>
        </p:nvSpPr>
        <p:spPr>
          <a:xfrm>
            <a:off x="862781" y="6019489"/>
            <a:ext cx="611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(These are the outliers of our data set i.e. the extreme values.)</a:t>
            </a:r>
          </a:p>
        </p:txBody>
      </p:sp>
    </p:spTree>
    <p:extLst>
      <p:ext uri="{BB962C8B-B14F-4D97-AF65-F5344CB8AC3E}">
        <p14:creationId xmlns:p14="http://schemas.microsoft.com/office/powerpoint/2010/main" val="375420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0"/>
    </mc:Choice>
    <mc:Fallback xmlns="">
      <p:transition spd="slow" advTm="7840"/>
    </mc:Fallback>
  </mc:AlternateContent>
  <p:extLst>
    <p:ext uri="{3A86A75C-4F4B-4683-9AE1-C65F6400EC91}">
      <p14:laserTraceLst xmlns:p14="http://schemas.microsoft.com/office/powerpoint/2010/main">
        <p14:tracePtLst>
          <p14:tracePt t="698" x="11885613" y="2982913"/>
          <p14:tracePt t="717" x="11342688" y="2846388"/>
          <p14:tracePt t="733" x="10186988" y="2600325"/>
          <p14:tracePt t="753" x="9251950" y="2422525"/>
          <p14:tracePt t="770" x="8266113" y="2260600"/>
          <p14:tracePt t="786" x="7256463" y="2082800"/>
          <p14:tracePt t="802" x="6194425" y="1954213"/>
          <p14:tracePt t="818" x="5165725" y="1835150"/>
          <p14:tracePt t="832" x="4256088" y="1758950"/>
          <p14:tracePt t="848" x="3627438" y="1708150"/>
          <p14:tracePt t="862" x="3067050" y="1674813"/>
          <p14:tracePt t="877" x="2811463" y="1649413"/>
          <p14:tracePt t="893" x="2727325" y="1639888"/>
          <p14:tracePt t="907" x="2719388" y="1639888"/>
          <p14:tracePt t="1066" x="2709863" y="1639888"/>
          <p14:tracePt t="1087" x="2676525" y="1639888"/>
          <p14:tracePt t="1105" x="2633663" y="1631950"/>
          <p14:tracePt t="1122" x="2600325" y="1631950"/>
          <p14:tracePt t="1137" x="2565400" y="1631950"/>
          <p14:tracePt t="1153" x="2514600" y="1622425"/>
          <p14:tracePt t="1168" x="2463800" y="1622425"/>
          <p14:tracePt t="1183" x="2379663" y="1606550"/>
          <p14:tracePt t="1199" x="2301875" y="1606550"/>
          <p14:tracePt t="1213" x="2225675" y="1589088"/>
          <p14:tracePt t="1229" x="2166938" y="1581150"/>
          <p14:tracePt t="1246" x="2081213" y="1571625"/>
          <p14:tracePt t="1261" x="1971675" y="1555750"/>
          <p14:tracePt t="1276" x="1903413" y="1555750"/>
          <p14:tracePt t="1290" x="1776413" y="1546225"/>
          <p14:tracePt t="1307" x="1622425" y="1520825"/>
          <p14:tracePt t="1324" x="1470025" y="1512888"/>
          <p14:tracePt t="1325" x="1409700" y="1504950"/>
          <p14:tracePt t="1340" x="1317625" y="1504950"/>
          <p14:tracePt t="1357" x="1290638" y="1504950"/>
          <p14:tracePt t="1374" x="1282700" y="1504950"/>
          <p14:tracePt t="1396" x="1274763" y="1504950"/>
          <p14:tracePt t="1576" x="1282700" y="1504950"/>
          <p14:tracePt t="1595" x="1343025" y="1504950"/>
          <p14:tracePt t="1609" x="1401763" y="1512888"/>
          <p14:tracePt t="1624" x="1419225" y="1520825"/>
          <p14:tracePt t="1625" x="1435100" y="1520825"/>
          <p14:tracePt t="1642" x="1470025" y="1520825"/>
          <p14:tracePt t="1657" x="1503363" y="1520825"/>
          <p14:tracePt t="1674" x="1520825" y="1520825"/>
          <p14:tracePt t="1690" x="1528763" y="1520825"/>
          <p14:tracePt t="1707" x="1538288" y="1530350"/>
          <p14:tracePt t="1724" x="1563688" y="1538288"/>
          <p14:tracePt t="1740" x="1639888" y="1555750"/>
          <p14:tracePt t="1757" x="1716088" y="1571625"/>
          <p14:tracePt t="1758" x="1758950" y="1589088"/>
          <p14:tracePt t="1774" x="1817688" y="1606550"/>
          <p14:tracePt t="1775" x="1852613" y="1614488"/>
          <p14:tracePt t="1790" x="1946275" y="1649413"/>
          <p14:tracePt t="1807" x="2012950" y="1674813"/>
          <p14:tracePt t="1824" x="2055813" y="1690688"/>
          <p14:tracePt t="1841" x="2141538" y="1716088"/>
          <p14:tracePt t="1857" x="2225675" y="1751013"/>
          <p14:tracePt t="1874" x="2311400" y="1766888"/>
          <p14:tracePt t="1875" x="2352675" y="1784350"/>
          <p14:tracePt t="1890" x="2413000" y="1809750"/>
          <p14:tracePt t="1892" x="2446338" y="1827213"/>
          <p14:tracePt t="1907" x="2524125" y="1852613"/>
          <p14:tracePt t="1924" x="2582863" y="1870075"/>
          <p14:tracePt t="1940" x="2600325" y="1885950"/>
          <p14:tracePt t="1957" x="2608263" y="1885950"/>
          <p14:tracePt t="2096" x="2590800" y="1885950"/>
          <p14:tracePt t="2113" x="2565400" y="1885950"/>
          <p14:tracePt t="2132" x="2489200" y="1885950"/>
          <p14:tracePt t="2134" x="2446338" y="1895475"/>
          <p14:tracePt t="2152" x="2293938" y="1911350"/>
          <p14:tracePt t="2167" x="2132013" y="1920875"/>
          <p14:tracePt t="2183" x="1928813" y="1954213"/>
          <p14:tracePt t="2197" x="1698625" y="1997075"/>
          <p14:tracePt t="2213" x="1538288" y="2039938"/>
          <p14:tracePt t="2227" x="1435100" y="2090738"/>
          <p14:tracePt t="2240" x="1325563" y="2149475"/>
          <p14:tracePt t="2257" x="1231900" y="2217738"/>
          <p14:tracePt t="2274" x="1155700" y="2303463"/>
          <p14:tracePt t="2275" x="1112838" y="2371725"/>
          <p14:tracePt t="2290" x="1054100" y="2447925"/>
          <p14:tracePt t="2291" x="1028700" y="2498725"/>
          <p14:tracePt t="2307" x="993775" y="2582863"/>
          <p14:tracePt t="2308" x="968375" y="2660650"/>
          <p14:tracePt t="2323" x="960438" y="2736850"/>
          <p14:tracePt t="2341" x="935038" y="2990850"/>
          <p14:tracePt t="2357" x="935038" y="3119438"/>
          <p14:tracePt t="2374" x="935038" y="3195638"/>
          <p14:tracePt t="2390" x="935038" y="3263900"/>
          <p14:tracePt t="2407" x="935038" y="3314700"/>
          <p14:tracePt t="2424" x="935038" y="3408363"/>
          <p14:tracePt t="2425" x="935038" y="3459163"/>
          <p14:tracePt t="2440" x="935038" y="3492500"/>
          <p14:tracePt t="2441" x="950913" y="3552825"/>
          <p14:tracePt t="2457" x="960438" y="3611563"/>
          <p14:tracePt t="2458" x="968375" y="3679825"/>
          <p14:tracePt t="2474" x="976313" y="3730625"/>
          <p14:tracePt t="2475" x="976313" y="3781425"/>
          <p14:tracePt t="2490" x="985838" y="3917950"/>
          <p14:tracePt t="2507" x="1003300" y="4019550"/>
          <p14:tracePt t="2523" x="1019175" y="4113213"/>
          <p14:tracePt t="2540" x="1044575" y="4249738"/>
          <p14:tracePt t="2557" x="1062038" y="4341813"/>
          <p14:tracePt t="2574" x="1087438" y="4445000"/>
          <p14:tracePt t="2575" x="1095375" y="4503738"/>
          <p14:tracePt t="2590" x="1104900" y="4546600"/>
          <p14:tracePt t="2607" x="1173163" y="4784725"/>
          <p14:tracePt t="2624" x="1231900" y="5091113"/>
          <p14:tracePt t="2640" x="1290638" y="5276850"/>
          <p14:tracePt t="2657" x="1325563" y="5387975"/>
          <p14:tracePt t="2673" x="1376363" y="5575300"/>
          <p14:tracePt t="2690" x="1419225" y="5710238"/>
          <p14:tracePt t="2707" x="1452563" y="5803900"/>
          <p14:tracePt t="2724" x="1495425" y="5932488"/>
          <p14:tracePt t="2725" x="1503363" y="5965825"/>
          <p14:tracePt t="2740" x="1520825" y="6008688"/>
          <p14:tracePt t="2757" x="1554163" y="6067425"/>
          <p14:tracePt t="2774" x="1579563" y="6127750"/>
          <p14:tracePt t="2790" x="1614488" y="6186488"/>
          <p14:tracePt t="2807" x="1657350" y="6246813"/>
          <p14:tracePt t="2824" x="1724025" y="6305550"/>
          <p14:tracePt t="2841" x="1801813" y="6373813"/>
          <p14:tracePt t="2842" x="1835150" y="6399213"/>
          <p14:tracePt t="2857" x="1885950" y="6442075"/>
          <p14:tracePt t="2858" x="1920875" y="6457950"/>
          <p14:tracePt t="2874" x="1987550" y="6492875"/>
          <p14:tracePt t="2890" x="2157413" y="6577013"/>
          <p14:tracePt t="2907" x="2276475" y="6611938"/>
          <p14:tracePt t="2924" x="2413000" y="6654800"/>
          <p14:tracePt t="2940" x="2565400" y="6680200"/>
          <p14:tracePt t="2957" x="2846388" y="6688138"/>
          <p14:tracePt t="2974" x="3074988" y="6688138"/>
          <p14:tracePt t="2991" x="3244850" y="6662738"/>
          <p14:tracePt t="2991" x="3305175" y="6654800"/>
          <p14:tracePt t="3007" x="3381375" y="6637338"/>
          <p14:tracePt t="3008" x="3441700" y="6611938"/>
          <p14:tracePt t="3024" x="3492500" y="6594475"/>
          <p14:tracePt t="3024" x="3543300" y="6561138"/>
          <p14:tracePt t="3041" x="3627438" y="6526213"/>
          <p14:tracePt t="3057" x="3687763" y="6483350"/>
          <p14:tracePt t="3074" x="3771900" y="6424613"/>
          <p14:tracePt t="3091" x="3857625" y="6348413"/>
          <p14:tracePt t="3107" x="3933825" y="6280150"/>
          <p14:tracePt t="3109" x="3976688" y="6229350"/>
          <p14:tracePt t="3124" x="4017963" y="6161088"/>
          <p14:tracePt t="3140" x="4035425" y="6110288"/>
          <p14:tracePt t="3157" x="4103688" y="5999163"/>
          <p14:tracePt t="3158" x="4121150" y="5940425"/>
          <p14:tracePt t="3174" x="4137025" y="5905500"/>
          <p14:tracePt t="3175" x="4162425" y="5846763"/>
          <p14:tracePt t="3190" x="4171950" y="5778500"/>
          <p14:tracePt t="3207" x="4197350" y="5694363"/>
          <p14:tracePt t="3224" x="4222750" y="5626100"/>
          <p14:tracePt t="3240" x="4240213" y="5565775"/>
          <p14:tracePt t="3257" x="4291013" y="5395913"/>
          <p14:tracePt t="3274" x="4341813" y="5260975"/>
          <p14:tracePt t="3290" x="4367213" y="5149850"/>
          <p14:tracePt t="3291" x="4375150" y="5106988"/>
          <p14:tracePt t="3307" x="4392613" y="5013325"/>
          <p14:tracePt t="3324" x="4392613" y="4929188"/>
          <p14:tracePt t="3340" x="4392613" y="4843463"/>
          <p14:tracePt t="3357" x="4410075" y="4759325"/>
          <p14:tracePt t="3373" x="4425950" y="4622800"/>
          <p14:tracePt t="3390" x="4425950" y="4470400"/>
          <p14:tracePt t="3407" x="4425950" y="4308475"/>
          <p14:tracePt t="3424" x="4425950" y="4181475"/>
          <p14:tracePt t="3425" x="4425950" y="4121150"/>
          <p14:tracePt t="3440" x="4425950" y="4037013"/>
          <p14:tracePt t="3441" x="4425950" y="3976688"/>
          <p14:tracePt t="3457" x="4418013" y="3867150"/>
          <p14:tracePt t="3474" x="4392613" y="3756025"/>
          <p14:tracePt t="3490" x="4384675" y="3671888"/>
          <p14:tracePt t="3507" x="4359275" y="3535363"/>
          <p14:tracePt t="3524" x="4298950" y="3398838"/>
          <p14:tracePt t="3540" x="4256088" y="3297238"/>
          <p14:tracePt t="3541" x="4240213" y="3254375"/>
          <p14:tracePt t="3557" x="4222750" y="3203575"/>
          <p14:tracePt t="3557" x="4205288" y="3152775"/>
          <p14:tracePt t="3574" x="4187825" y="3119438"/>
          <p14:tracePt t="3575" x="4171950" y="3076575"/>
          <p14:tracePt t="3590" x="4146550" y="3008313"/>
          <p14:tracePt t="3591" x="4137025" y="2990850"/>
          <p14:tracePt t="3607" x="4095750" y="2881313"/>
          <p14:tracePt t="3623" x="4027488" y="2770188"/>
          <p14:tracePt t="3640" x="3992563" y="2676525"/>
          <p14:tracePt t="3657" x="3967163" y="2625725"/>
          <p14:tracePt t="3674" x="3967163" y="2617788"/>
          <p14:tracePt t="3690" x="3959225" y="2608263"/>
          <p14:tracePt t="3708" x="3959225" y="2600325"/>
          <p14:tracePt t="3724" x="3959225" y="2592388"/>
          <p14:tracePt t="3725" x="3959225" y="2582863"/>
          <p14:tracePt t="3740" x="3951288" y="2566988"/>
          <p14:tracePt t="3741" x="3941763" y="2557463"/>
          <p14:tracePt t="3757" x="3900488" y="2498725"/>
          <p14:tracePt t="3774" x="3857625" y="2438400"/>
          <p14:tracePt t="3790" x="3797300" y="2379663"/>
          <p14:tracePt t="3807" x="3746500" y="2328863"/>
          <p14:tracePt t="3824" x="3687763" y="2286000"/>
          <p14:tracePt t="3825" x="3662363" y="2260600"/>
          <p14:tracePt t="3841" x="3611563" y="2243138"/>
          <p14:tracePt t="3841" x="3576638" y="2227263"/>
          <p14:tracePt t="3857" x="3525838" y="2192338"/>
          <p14:tracePt t="3857" x="3492500" y="2174875"/>
          <p14:tracePt t="3874" x="3449638" y="2159000"/>
          <p14:tracePt t="3875" x="3398838" y="2133600"/>
          <p14:tracePt t="3890" x="3287713" y="2090738"/>
          <p14:tracePt t="3907" x="3186113" y="2065338"/>
          <p14:tracePt t="3923" x="3059113" y="2039938"/>
          <p14:tracePt t="3940" x="2930525" y="2014538"/>
          <p14:tracePt t="3957" x="2778125" y="1997075"/>
          <p14:tracePt t="3974" x="2608263" y="1989138"/>
          <p14:tracePt t="3990" x="2438400" y="1979613"/>
          <p14:tracePt t="4007" x="2192338" y="1963738"/>
          <p14:tracePt t="4024" x="2012950" y="1963738"/>
          <p14:tracePt t="4040" x="1868488" y="1963738"/>
          <p14:tracePt t="4057" x="1776413" y="1963738"/>
          <p14:tracePt t="4074" x="1733550" y="1963738"/>
          <p14:tracePt t="4090" x="1698625" y="1963738"/>
          <p14:tracePt t="4107" x="1597025" y="1963738"/>
          <p14:tracePt t="4124" x="1435100" y="1997075"/>
          <p14:tracePt t="4125" x="1376363" y="2005013"/>
          <p14:tracePt t="4140" x="1290638" y="2030413"/>
          <p14:tracePt t="4157" x="1104900" y="2073275"/>
          <p14:tracePt t="4174" x="1062038" y="2090738"/>
          <p14:tracePt t="4190" x="1019175" y="2098675"/>
          <p14:tracePt t="4207" x="993775" y="2124075"/>
          <p14:tracePt t="4223" x="950913" y="2141538"/>
          <p14:tracePt t="4240" x="925513" y="2149475"/>
          <p14:tracePt t="4241" x="917575" y="2159000"/>
          <p14:tracePt t="4257" x="909638" y="2166938"/>
          <p14:tracePt t="4274" x="884238" y="2184400"/>
          <p14:tracePt t="4290" x="849313" y="2227263"/>
          <p14:tracePt t="4307" x="815975" y="2278063"/>
          <p14:tracePt t="4324" x="790575" y="2328863"/>
          <p14:tracePt t="4340" x="773113" y="2379663"/>
          <p14:tracePt t="4356" x="765175" y="2447925"/>
          <p14:tracePt t="4374" x="755650" y="2524125"/>
          <p14:tracePt t="4390" x="747713" y="2600325"/>
          <p14:tracePt t="4392" x="747713" y="2651125"/>
          <p14:tracePt t="4407" x="747713" y="2701925"/>
          <p14:tracePt t="4408" x="747713" y="2762250"/>
          <p14:tracePt t="4424" x="747713" y="2805113"/>
          <p14:tracePt t="4425" x="755650" y="2863850"/>
          <p14:tracePt t="4440" x="773113" y="2940050"/>
          <p14:tracePt t="4457" x="831850" y="3094038"/>
          <p14:tracePt t="4474" x="892175" y="3195638"/>
          <p14:tracePt t="4490" x="1019175" y="3340100"/>
          <p14:tracePt t="4507" x="1189038" y="3441700"/>
          <p14:tracePt t="4524" x="1350963" y="3527425"/>
          <p14:tracePt t="4540" x="1554163" y="3603625"/>
          <p14:tracePt t="4557" x="1817688" y="3679825"/>
          <p14:tracePt t="4558" x="1911350" y="3687763"/>
          <p14:tracePt t="4574" x="2038350" y="3713163"/>
          <p14:tracePt t="4575" x="2174875" y="3738563"/>
          <p14:tracePt t="4590" x="2268538" y="3748088"/>
          <p14:tracePt t="4607" x="2625725" y="3781425"/>
          <p14:tracePt t="4623" x="2879725" y="3816350"/>
          <p14:tracePt t="4640" x="3117850" y="3816350"/>
          <p14:tracePt t="4657" x="3432175" y="3832225"/>
          <p14:tracePt t="4674" x="3763963" y="3832225"/>
          <p14:tracePt t="4690" x="4137025" y="3832225"/>
          <p14:tracePt t="4707" x="4418013" y="3816350"/>
          <p14:tracePt t="4708" x="4562475" y="3806825"/>
          <p14:tracePt t="4724" x="4775200" y="3756025"/>
          <p14:tracePt t="4740" x="4953000" y="3738563"/>
          <p14:tracePt t="4756" x="5114925" y="3705225"/>
          <p14:tracePt t="4774" x="5199063" y="3687763"/>
          <p14:tracePt t="4790" x="5276850" y="3671888"/>
          <p14:tracePt t="4807" x="5327650" y="3646488"/>
          <p14:tracePt t="4824" x="5386388" y="3629025"/>
          <p14:tracePt t="4840" x="5429250" y="3611563"/>
          <p14:tracePt t="4857" x="5513388" y="3578225"/>
          <p14:tracePt t="4874" x="5565775" y="3560763"/>
          <p14:tracePt t="4890" x="5624513" y="3535363"/>
          <p14:tracePt t="4907" x="5667375" y="3527425"/>
          <p14:tracePt t="4923" x="5692775" y="3517900"/>
          <p14:tracePt t="5006" x="5708650" y="3517900"/>
          <p14:tracePt t="5027" x="5735638" y="3502025"/>
          <p14:tracePt t="5045" x="5776913" y="3492500"/>
          <p14:tracePt t="5062" x="5802313" y="3475038"/>
          <p14:tracePt t="5079" x="5837238" y="3467100"/>
          <p14:tracePt t="5093" x="5880100" y="3459163"/>
          <p14:tracePt t="5107" x="5921375" y="3449638"/>
          <p14:tracePt t="5124" x="5946775" y="3449638"/>
          <p14:tracePt t="5125" x="5964238" y="3449638"/>
          <p14:tracePt t="5141" x="5981700" y="3449638"/>
          <p14:tracePt t="5141" x="5997575" y="3441700"/>
          <p14:tracePt t="5157" x="6015038" y="3441700"/>
          <p14:tracePt t="5174" x="6024563" y="3441700"/>
          <p14:tracePt t="5211" x="6032500" y="3441700"/>
          <p14:tracePt t="5227" x="6100763" y="3424238"/>
          <p14:tracePt t="5243" x="6176963" y="3408363"/>
          <p14:tracePt t="5256" x="6202363" y="3398838"/>
          <p14:tracePt t="5257" x="6253163" y="3382963"/>
          <p14:tracePt t="5273" x="6303963" y="3373438"/>
          <p14:tracePt t="5275" x="6338888" y="3365500"/>
          <p14:tracePt t="5291" x="6372225" y="3355975"/>
          <p14:tracePt t="5291" x="6397625" y="3348038"/>
          <p14:tracePt t="5307" x="6405563" y="3348038"/>
          <p14:tracePt t="5323" x="6415088" y="3340100"/>
          <p14:tracePt t="5621" x="6456363" y="3373438"/>
          <p14:tracePt t="5646" x="6618288" y="3467100"/>
          <p14:tracePt t="5662" x="6762750" y="3517900"/>
          <p14:tracePt t="5680" x="6942138" y="3586163"/>
          <p14:tracePt t="5696" x="7221538" y="3662363"/>
          <p14:tracePt t="5713" x="7358063" y="3697288"/>
          <p14:tracePt t="5731" x="7408863" y="3705225"/>
          <p14:tracePt t="5746" x="7442200" y="3705225"/>
          <p14:tracePt t="5959" x="7451725" y="3713163"/>
          <p14:tracePt t="5981" x="7493000" y="3763963"/>
          <p14:tracePt t="6001" x="7561263" y="3867150"/>
          <p14:tracePt t="6016" x="7723188" y="4027488"/>
          <p14:tracePt t="6032" x="7935913" y="4197350"/>
          <p14:tracePt t="6047" x="8181975" y="4341813"/>
          <p14:tracePt t="6061" x="8435975" y="4478338"/>
          <p14:tracePt t="6075" x="8683625" y="4579938"/>
          <p14:tracePt t="6090" x="8777288" y="4614863"/>
          <p14:tracePt t="6091" x="8853488" y="4648200"/>
          <p14:tracePt t="6107" x="8937625" y="4683125"/>
          <p14:tracePt t="6108" x="8997950" y="4691063"/>
          <p14:tracePt t="6124" x="9124950" y="4724400"/>
          <p14:tracePt t="6140" x="9209088" y="4741863"/>
          <p14:tracePt t="6157" x="9286875" y="4759325"/>
          <p14:tracePt t="6174" x="9337675" y="4767263"/>
          <p14:tracePt t="6190" x="9405938" y="4784725"/>
          <p14:tracePt t="6207" x="9447213" y="4784725"/>
          <p14:tracePt t="6223" x="9498013" y="4792663"/>
          <p14:tracePt t="6240" x="9550400" y="4802188"/>
          <p14:tracePt t="6257" x="9583738" y="4818063"/>
          <p14:tracePt t="6274" x="9609138" y="4827588"/>
          <p14:tracePt t="6290" x="9626600" y="4827588"/>
          <p14:tracePt t="6308" x="9634538" y="4835525"/>
          <p14:tracePt t="6324" x="9667875" y="4852988"/>
          <p14:tracePt t="6340" x="9728200" y="4878388"/>
          <p14:tracePt t="6357" x="9812338" y="4937125"/>
          <p14:tracePt t="6358" x="9872663" y="4979988"/>
          <p14:tracePt t="6374" x="9940925" y="5013325"/>
          <p14:tracePt t="6375" x="10017125" y="5064125"/>
          <p14:tracePt t="6390" x="10075863" y="5106988"/>
          <p14:tracePt t="6391" x="10169525" y="5157788"/>
          <p14:tracePt t="6407" x="10298113" y="5218113"/>
          <p14:tracePt t="6424" x="10382250" y="5251450"/>
          <p14:tracePt t="6441" x="10390188" y="5251450"/>
          <p14:tracePt t="6556" x="10399713" y="5251450"/>
          <p14:tracePt t="6579" x="10433050" y="5218113"/>
          <p14:tracePt t="6595" x="10509250" y="5157788"/>
          <p14:tracePt t="6612" x="10620375" y="5064125"/>
          <p14:tracePt t="6627" x="10756900" y="4946650"/>
          <p14:tracePt t="6641" x="10917238" y="4784725"/>
          <p14:tracePt t="6657" x="11061700" y="4622800"/>
          <p14:tracePt t="6674" x="11137900" y="4554538"/>
          <p14:tracePt t="6675" x="11231563" y="4460875"/>
          <p14:tracePt t="6690" x="11325225" y="4368800"/>
          <p14:tracePt t="6691" x="11393488" y="4300538"/>
          <p14:tracePt t="6707" x="11588750" y="4138613"/>
          <p14:tracePt t="6724" x="11750675" y="4027488"/>
          <p14:tracePt t="6741" x="11877675" y="3935413"/>
          <p14:tracePt t="6757" x="11979275" y="3857625"/>
          <p14:tracePt t="6774" x="12047538" y="3824288"/>
          <p14:tracePt t="6790" x="12080875" y="3806825"/>
          <p14:tracePt t="6807" x="12098338" y="3790950"/>
          <p14:tracePt t="6847" x="12106275" y="3781425"/>
          <p14:tracePt t="6863" x="12158663" y="3748088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4E6B-78FE-E74F-C7E9-350F1AC7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1943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b="1" i="0" u="sng" dirty="0">
                <a:effectLst/>
                <a:latin typeface="+mn-lt"/>
              </a:rPr>
              <a:t>Movies with highest profit:</a:t>
            </a:r>
            <a:endParaRPr lang="en-IN" u="sng" dirty="0">
              <a:latin typeface="+mn-lt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E290E99-B9E4-E36D-551A-314012D0E1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370703"/>
              </p:ext>
            </p:extLst>
          </p:nvPr>
        </p:nvGraphicFramePr>
        <p:xfrm>
          <a:off x="685801" y="1821424"/>
          <a:ext cx="7777317" cy="3753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Callout: Left Arrow 10">
            <a:extLst>
              <a:ext uri="{FF2B5EF4-FFF2-40B4-BE49-F238E27FC236}">
                <a16:creationId xmlns:a16="http://schemas.microsoft.com/office/drawing/2014/main" id="{06939745-465C-5A3F-3C49-D7BFB2DFD91F}"/>
              </a:ext>
            </a:extLst>
          </p:cNvPr>
          <p:cNvSpPr/>
          <p:nvPr/>
        </p:nvSpPr>
        <p:spPr>
          <a:xfrm>
            <a:off x="8586019" y="2074607"/>
            <a:ext cx="3028335" cy="3057831"/>
          </a:xfrm>
          <a:prstGeom prst="leftArrowCallout">
            <a:avLst>
              <a:gd name="adj1" fmla="val 17860"/>
              <a:gd name="adj2" fmla="val 17860"/>
              <a:gd name="adj3" fmla="val 18366"/>
              <a:gd name="adj4" fmla="val 704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dirty="0"/>
              <a:t>The movies with highest profit are </a:t>
            </a:r>
            <a:r>
              <a:rPr lang="en-IN" b="1" u="sng" dirty="0"/>
              <a:t>AVATAR</a:t>
            </a:r>
            <a:r>
              <a:rPr lang="en-IN" dirty="0"/>
              <a:t> followed by </a:t>
            </a:r>
            <a:r>
              <a:rPr lang="en-IN" b="1" u="sng" dirty="0"/>
              <a:t>JURASSIC WORLD </a:t>
            </a:r>
            <a:r>
              <a:rPr lang="en-IN" dirty="0"/>
              <a:t>then </a:t>
            </a:r>
            <a:r>
              <a:rPr lang="en-IN" b="1" u="sng" dirty="0"/>
              <a:t>TITANIC</a:t>
            </a:r>
            <a:r>
              <a:rPr lang="en-IN" dirty="0"/>
              <a:t> and so on.</a:t>
            </a:r>
          </a:p>
        </p:txBody>
      </p:sp>
    </p:spTree>
    <p:extLst>
      <p:ext uri="{BB962C8B-B14F-4D97-AF65-F5344CB8AC3E}">
        <p14:creationId xmlns:p14="http://schemas.microsoft.com/office/powerpoint/2010/main" val="408705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5"/>
    </mc:Choice>
    <mc:Fallback xmlns="">
      <p:transition spd="slow" advTm="9065"/>
    </mc:Fallback>
  </mc:AlternateContent>
  <p:extLst>
    <p:ext uri="{3A86A75C-4F4B-4683-9AE1-C65F6400EC91}">
      <p14:laserTraceLst xmlns:p14="http://schemas.microsoft.com/office/powerpoint/2010/main">
        <p14:tracePtLst>
          <p14:tracePt t="662" x="12014200" y="1860550"/>
          <p14:tracePt t="677" x="11911013" y="1793875"/>
          <p14:tracePt t="678" x="11818938" y="1733550"/>
          <p14:tracePt t="694" x="11647488" y="1631950"/>
          <p14:tracePt t="710" x="11512550" y="1546225"/>
          <p14:tracePt t="727" x="11385550" y="1470025"/>
          <p14:tracePt t="745" x="11249025" y="1419225"/>
          <p14:tracePt t="760" x="11096625" y="1343025"/>
          <p14:tracePt t="777" x="10968038" y="1317625"/>
          <p14:tracePt t="779" x="10901363" y="1300163"/>
          <p14:tracePt t="794" x="10747375" y="1257300"/>
          <p14:tracePt t="810" x="10663238" y="1241425"/>
          <p14:tracePt t="812" x="10585450" y="1206500"/>
          <p14:tracePt t="827" x="10509250" y="1198563"/>
          <p14:tracePt t="829" x="10407650" y="1173163"/>
          <p14:tracePt t="843" x="10339388" y="1163638"/>
          <p14:tracePt t="845" x="10212388" y="1138238"/>
          <p14:tracePt t="860" x="9966325" y="1087438"/>
          <p14:tracePt t="877" x="9515475" y="1019175"/>
          <p14:tracePt t="893" x="9048750" y="960438"/>
          <p14:tracePt t="911" x="8589963" y="900113"/>
          <p14:tracePt t="912" x="8258175" y="849313"/>
          <p14:tracePt t="927" x="7951788" y="815975"/>
          <p14:tracePt t="929" x="7705725" y="781050"/>
          <p14:tracePt t="944" x="7051675" y="714375"/>
          <p14:tracePt t="961" x="6838950" y="704850"/>
          <p14:tracePt t="963" x="6534150" y="671513"/>
          <p14:tracePt t="978" x="6270625" y="654050"/>
          <p14:tracePt t="980" x="6126163" y="636588"/>
          <p14:tracePt t="994" x="5913438" y="628650"/>
          <p14:tracePt t="996" x="5708650" y="628650"/>
          <p14:tracePt t="1010" x="5421313" y="603250"/>
          <p14:tracePt t="1028" x="5191125" y="595313"/>
          <p14:tracePt t="1030" x="5064125" y="577850"/>
          <p14:tracePt t="1044" x="4962525" y="569913"/>
          <p14:tracePt t="1046" x="4818063" y="560388"/>
          <p14:tracePt t="1060" x="4681538" y="544513"/>
          <p14:tracePt t="1062" x="4579938" y="544513"/>
          <p14:tracePt t="1077" x="4425950" y="534988"/>
          <p14:tracePt t="1079" x="4248150" y="519113"/>
          <p14:tracePt t="1095" x="3916363" y="519113"/>
          <p14:tracePt t="1111" x="3559175" y="509588"/>
          <p14:tracePt t="1128" x="3348038" y="509588"/>
          <p14:tracePt t="1130" x="3178175" y="509588"/>
          <p14:tracePt t="1144" x="2889250" y="492125"/>
          <p14:tracePt t="1161" x="2600325" y="466725"/>
          <p14:tracePt t="1178" x="2293938" y="450850"/>
          <p14:tracePt t="1194" x="2038350" y="433388"/>
          <p14:tracePt t="1196" x="1928813" y="433388"/>
          <p14:tracePt t="1211" x="1784350" y="433388"/>
          <p14:tracePt t="1214" x="1657350" y="425450"/>
          <p14:tracePt t="1228" x="1554163" y="425450"/>
          <p14:tracePt t="1230" x="1444625" y="425450"/>
          <p14:tracePt t="1244" x="1231900" y="425450"/>
          <p14:tracePt t="1261" x="1011238" y="425450"/>
          <p14:tracePt t="1278" x="806450" y="425450"/>
          <p14:tracePt t="1294" x="595313" y="441325"/>
          <p14:tracePt t="1311" x="339725" y="476250"/>
          <p14:tracePt t="1328" x="136525" y="527050"/>
          <p14:tracePt t="1331" x="17463" y="552450"/>
          <p14:tracePt t="1633" x="195263" y="1639888"/>
          <p14:tracePt t="1636" x="306388" y="1690688"/>
          <p14:tracePt t="1645" x="458788" y="1751013"/>
          <p14:tracePt t="1661" x="815975" y="1860550"/>
          <p14:tracePt t="1677" x="1019175" y="1911350"/>
          <p14:tracePt t="1678" x="1249363" y="1979613"/>
          <p14:tracePt t="1693" x="1419225" y="2014538"/>
          <p14:tracePt t="1695" x="1639888" y="2065338"/>
          <p14:tracePt t="1710" x="2065338" y="2149475"/>
          <p14:tracePt t="1727" x="2455863" y="2174875"/>
          <p14:tracePt t="1744" x="2854325" y="2174875"/>
          <p14:tracePt t="1746" x="2998788" y="2174875"/>
          <p14:tracePt t="1761" x="3186113" y="2174875"/>
          <p14:tracePt t="1778" x="3644900" y="2174875"/>
          <p14:tracePt t="1795" x="3916363" y="2174875"/>
          <p14:tracePt t="1811" x="4070350" y="2149475"/>
          <p14:tracePt t="1813" x="4230688" y="2133600"/>
          <p14:tracePt t="1828" x="4341813" y="2124075"/>
          <p14:tracePt t="1830" x="4486275" y="2098675"/>
          <p14:tracePt t="1833" x="4613275" y="2090738"/>
          <p14:tracePt t="1844" x="4714875" y="2073275"/>
          <p14:tracePt t="1861" x="4953000" y="2055813"/>
          <p14:tracePt t="1877" x="5132388" y="2022475"/>
          <p14:tracePt t="1882" x="5199063" y="2014538"/>
          <p14:tracePt t="1894" x="5276850" y="1997075"/>
          <p14:tracePt t="1896" x="5360988" y="1989138"/>
          <p14:tracePt t="1910" x="5421313" y="1979613"/>
          <p14:tracePt t="1912" x="5497513" y="1971675"/>
          <p14:tracePt t="1928" x="5556250" y="1963738"/>
          <p14:tracePt t="1930" x="5599113" y="1963738"/>
          <p14:tracePt t="1944" x="5657850" y="1946275"/>
          <p14:tracePt t="1961" x="5667375" y="1946275"/>
          <p14:tracePt t="1978" x="5675313" y="1946275"/>
          <p14:tracePt t="1995" x="5683250" y="1946275"/>
          <p14:tracePt t="2126" x="5683250" y="1954213"/>
          <p14:tracePt t="2132" x="5683250" y="1963738"/>
          <p14:tracePt t="2143" x="5683250" y="1971675"/>
          <p14:tracePt t="2160" x="5692775" y="2022475"/>
          <p14:tracePt t="2177" x="5718175" y="2055813"/>
          <p14:tracePt t="2194" x="5768975" y="2166938"/>
          <p14:tracePt t="2211" x="5837238" y="2278063"/>
          <p14:tracePt t="2227" x="5862638" y="2336800"/>
          <p14:tracePt t="2229" x="5905500" y="2387600"/>
          <p14:tracePt t="2243" x="5946775" y="2463800"/>
          <p14:tracePt t="2245" x="5989638" y="2541588"/>
          <p14:tracePt t="2261" x="6108700" y="2701925"/>
          <p14:tracePt t="2278" x="6202363" y="2830513"/>
          <p14:tracePt t="2294" x="6303963" y="2974975"/>
          <p14:tracePt t="2311" x="6389688" y="3109913"/>
          <p14:tracePt t="2313" x="6415088" y="3160713"/>
          <p14:tracePt t="2328" x="6456363" y="3238500"/>
          <p14:tracePt t="2330" x="6508750" y="3330575"/>
          <p14:tracePt t="2344" x="6550025" y="3390900"/>
          <p14:tracePt t="2347" x="6592888" y="3467100"/>
          <p14:tracePt t="2361" x="6678613" y="3619500"/>
          <p14:tracePt t="2378" x="6719888" y="3705225"/>
          <p14:tracePt t="2380" x="6770688" y="3781425"/>
          <p14:tracePt t="2394" x="6788150" y="3824288"/>
          <p14:tracePt t="2396" x="6823075" y="3892550"/>
          <p14:tracePt t="2411" x="6873875" y="4002088"/>
          <p14:tracePt t="2428" x="6899275" y="4105275"/>
          <p14:tracePt t="2431" x="6932613" y="4171950"/>
          <p14:tracePt t="2447" x="6950075" y="4275138"/>
          <p14:tracePt t="2461" x="6975475" y="4359275"/>
          <p14:tracePt t="2481" x="7034213" y="4614863"/>
          <p14:tracePt t="2495" x="7069138" y="4759325"/>
          <p14:tracePt t="2513" x="7102475" y="4919663"/>
          <p14:tracePt t="2528" x="7102475" y="4979988"/>
          <p14:tracePt t="2530" x="7112000" y="5056188"/>
          <p14:tracePt t="2546" x="7112000" y="5124450"/>
          <p14:tracePt t="2550" x="7112000" y="5167313"/>
          <p14:tracePt t="2569" x="7112000" y="5226050"/>
          <p14:tracePt t="2578" x="7112000" y="5268913"/>
          <p14:tracePt t="2597" x="7102475" y="5327650"/>
          <p14:tracePt t="2612" x="7094538" y="5362575"/>
          <p14:tracePt t="2630" x="7094538" y="5370513"/>
          <p14:tracePt t="2645" x="7094538" y="5380038"/>
          <p14:tracePt t="2664" x="7085013" y="5380038"/>
          <p14:tracePt t="2678" x="7077075" y="5380038"/>
          <p14:tracePt t="2698" x="7069138" y="5387975"/>
          <p14:tracePt t="2711" x="7059613" y="5387975"/>
          <p14:tracePt t="2728" x="7018338" y="5387975"/>
          <p14:tracePt t="2730" x="6983413" y="5395913"/>
          <p14:tracePt t="2744" x="6950075" y="5395913"/>
          <p14:tracePt t="2746" x="6924675" y="5395913"/>
          <p14:tracePt t="2761" x="6856413" y="5395913"/>
          <p14:tracePt t="2763" x="6797675" y="5395913"/>
          <p14:tracePt t="2777" x="6729413" y="5395913"/>
          <p14:tracePt t="2780" x="6626225" y="5387975"/>
          <p14:tracePt t="2794" x="6542088" y="5380038"/>
          <p14:tracePt t="2797" x="6415088" y="5380038"/>
          <p14:tracePt t="2811" x="6134100" y="5319713"/>
          <p14:tracePt t="2828" x="5735638" y="5251450"/>
          <p14:tracePt t="2844" x="5343525" y="5183188"/>
          <p14:tracePt t="2861" x="4919663" y="5081588"/>
          <p14:tracePt t="2878" x="4359275" y="4962525"/>
          <p14:tracePt t="2883" x="4197350" y="4937125"/>
          <p14:tracePt t="2895" x="3806825" y="4868863"/>
          <p14:tracePt t="2911" x="3594100" y="4818063"/>
          <p14:tracePt t="2913" x="3363913" y="4759325"/>
          <p14:tracePt t="2928" x="3254375" y="4733925"/>
          <p14:tracePt t="2930" x="3135313" y="4699000"/>
          <p14:tracePt t="2944" x="3049588" y="4673600"/>
          <p14:tracePt t="2945" x="2998788" y="4657725"/>
          <p14:tracePt t="2961" x="2930525" y="4640263"/>
          <p14:tracePt t="2978" x="2922588" y="4630738"/>
          <p14:tracePt t="3030" x="2914650" y="4622800"/>
          <p14:tracePt t="3037" x="2897188" y="4622800"/>
          <p14:tracePt t="3045" x="2871788" y="4605338"/>
          <p14:tracePt t="3061" x="2820988" y="4572000"/>
          <p14:tracePt t="3078" x="2786063" y="4564063"/>
          <p14:tracePt t="3080" x="2735263" y="4546600"/>
          <p14:tracePt t="3094" x="2693988" y="4538663"/>
          <p14:tracePt t="3096" x="2625725" y="4503738"/>
          <p14:tracePt t="3110" x="2549525" y="4478338"/>
          <p14:tracePt t="3128" x="2497138" y="4470400"/>
          <p14:tracePt t="3130" x="2481263" y="4470400"/>
          <p14:tracePt t="3144" x="2471738" y="4470400"/>
          <p14:tracePt t="3163" x="2463800" y="4470400"/>
          <p14:tracePt t="3204" x="2455863" y="4470400"/>
          <p14:tracePt t="3211" x="2446338" y="4486275"/>
          <p14:tracePt t="3228" x="2438400" y="4495800"/>
          <p14:tracePt t="3230" x="2430463" y="4513263"/>
          <p14:tracePt t="3244" x="2420938" y="4538663"/>
          <p14:tracePt t="3261" x="2413000" y="4579938"/>
          <p14:tracePt t="3279" x="2413000" y="4699000"/>
          <p14:tracePt t="3281" x="2413000" y="4741863"/>
          <p14:tracePt t="3294" x="2430463" y="4775200"/>
          <p14:tracePt t="3296" x="2471738" y="4827588"/>
          <p14:tracePt t="3327" x="2557463" y="4929188"/>
          <p14:tracePt t="3344" x="2633663" y="4972050"/>
          <p14:tracePt t="3347" x="2668588" y="4987925"/>
          <p14:tracePt t="3361" x="2795588" y="5056188"/>
          <p14:tracePt t="3378" x="2930525" y="5091113"/>
          <p14:tracePt t="3394" x="3092450" y="5157788"/>
          <p14:tracePt t="3411" x="3262313" y="5218113"/>
          <p14:tracePt t="3428" x="3432175" y="5268913"/>
          <p14:tracePt t="3444" x="3586163" y="5311775"/>
          <p14:tracePt t="3446" x="3662363" y="5337175"/>
          <p14:tracePt t="3461" x="3695700" y="5337175"/>
          <p14:tracePt t="3463" x="3721100" y="5345113"/>
          <p14:tracePt t="3478" x="3756025" y="5345113"/>
          <p14:tracePt t="3480" x="3771900" y="5353050"/>
          <p14:tracePt t="3494" x="3789363" y="5353050"/>
          <p14:tracePt t="3496" x="3797300" y="5353050"/>
          <p14:tracePt t="3511" x="3806825" y="5353050"/>
          <p14:tracePt t="3528" x="3814763" y="5353050"/>
          <p14:tracePt t="3544" x="3840163" y="5353050"/>
          <p14:tracePt t="3561" x="3883025" y="5327650"/>
          <p14:tracePt t="3578" x="3933825" y="5311775"/>
          <p14:tracePt t="3595" x="4002088" y="5276850"/>
          <p14:tracePt t="3611" x="4027488" y="5268913"/>
          <p14:tracePt t="3613" x="4044950" y="5260975"/>
          <p14:tracePt t="3627" x="4052888" y="5235575"/>
          <p14:tracePt t="3644" x="4078288" y="5218113"/>
          <p14:tracePt t="3646" x="4086225" y="5208588"/>
          <p14:tracePt t="3660" x="4086225" y="5200650"/>
          <p14:tracePt t="3678" x="4095750" y="5192713"/>
          <p14:tracePt t="3694" x="4095750" y="5167313"/>
          <p14:tracePt t="3711" x="4103688" y="5132388"/>
          <p14:tracePt t="3714" x="4103688" y="5106988"/>
          <p14:tracePt t="3727" x="4103688" y="5073650"/>
          <p14:tracePt t="3730" x="4103688" y="5048250"/>
          <p14:tracePt t="3745" x="4103688" y="4997450"/>
          <p14:tracePt t="3761" x="4103688" y="4979988"/>
          <p14:tracePt t="3763" x="4103688" y="4954588"/>
          <p14:tracePt t="3778" x="4103688" y="4946650"/>
          <p14:tracePt t="3780" x="4103688" y="4929188"/>
          <p14:tracePt t="3794" x="4103688" y="4903788"/>
          <p14:tracePt t="3796" x="4103688" y="4878388"/>
          <p14:tracePt t="3811" x="4103688" y="4843463"/>
          <p14:tracePt t="3828" x="4103688" y="4784725"/>
          <p14:tracePt t="3844" x="4103688" y="4733925"/>
          <p14:tracePt t="3846" x="4103688" y="4699000"/>
          <p14:tracePt t="3861" x="4103688" y="4691063"/>
          <p14:tracePt t="3863" x="4103688" y="4665663"/>
          <p14:tracePt t="3878" x="4103688" y="4648200"/>
          <p14:tracePt t="3880" x="4095750" y="4630738"/>
          <p14:tracePt t="3894" x="4086225" y="4597400"/>
          <p14:tracePt t="3911" x="4086225" y="4589463"/>
          <p14:tracePt t="3913" x="4086225" y="4564063"/>
          <p14:tracePt t="3928" x="4086225" y="4546600"/>
          <p14:tracePt t="3930" x="4078288" y="4546600"/>
          <p14:tracePt t="3944" x="4078288" y="4529138"/>
          <p14:tracePt t="3946" x="4070350" y="4521200"/>
          <p14:tracePt t="3961" x="4060825" y="4513263"/>
          <p14:tracePt t="3978" x="4060825" y="4503738"/>
          <p14:tracePt t="3980" x="4052888" y="4495800"/>
          <p14:tracePt t="3994" x="4044950" y="4495800"/>
          <p14:tracePt t="3996" x="4035425" y="4486275"/>
          <p14:tracePt t="4013" x="4035425" y="4478338"/>
          <p14:tracePt t="4028" x="3992563" y="4452938"/>
          <p14:tracePt t="4044" x="3967163" y="4435475"/>
          <p14:tracePt t="4061" x="3941763" y="4419600"/>
          <p14:tracePt t="4078" x="3890963" y="4410075"/>
          <p14:tracePt t="4094" x="3857625" y="4394200"/>
          <p14:tracePt t="4111" x="3789363" y="4376738"/>
          <p14:tracePt t="4128" x="3721100" y="4368800"/>
          <p14:tracePt t="4144" x="3644900" y="4359275"/>
          <p14:tracePt t="4146" x="3619500" y="4359275"/>
          <p14:tracePt t="4161" x="3594100" y="4359275"/>
          <p14:tracePt t="4163" x="3576638" y="4351338"/>
          <p14:tracePt t="4178" x="3559175" y="4351338"/>
          <p14:tracePt t="4180" x="3543300" y="4351338"/>
          <p14:tracePt t="4194" x="3525838" y="4351338"/>
          <p14:tracePt t="4196" x="3517900" y="4351338"/>
          <p14:tracePt t="4211" x="3500438" y="4351338"/>
          <p14:tracePt t="4228" x="3482975" y="4351338"/>
          <p14:tracePt t="4244" x="3457575" y="4351338"/>
          <p14:tracePt t="4261" x="3441700" y="4351338"/>
          <p14:tracePt t="4278" x="3432175" y="4351338"/>
          <p14:tracePt t="4294" x="3406775" y="4351338"/>
          <p14:tracePt t="4311" x="3398838" y="4351338"/>
          <p14:tracePt t="4313" x="3389313" y="4359275"/>
          <p14:tracePt t="4327" x="3373438" y="4359275"/>
          <p14:tracePt t="4344" x="3363913" y="4368800"/>
          <p14:tracePt t="4346" x="3355975" y="4376738"/>
          <p14:tracePt t="4361" x="3313113" y="4394200"/>
          <p14:tracePt t="4377" x="3287713" y="4419600"/>
          <p14:tracePt t="4394" x="3236913" y="4460875"/>
          <p14:tracePt t="4411" x="3203575" y="4486275"/>
          <p14:tracePt t="4414" x="3194050" y="4513263"/>
          <p14:tracePt t="4428" x="3178175" y="4538663"/>
          <p14:tracePt t="4430" x="3160713" y="4564063"/>
          <p14:tracePt t="4444" x="3135313" y="4597400"/>
          <p14:tracePt t="4461" x="3127375" y="4622800"/>
          <p14:tracePt t="4463" x="3117850" y="4640263"/>
          <p14:tracePt t="4478" x="3109913" y="4657725"/>
          <p14:tracePt t="4480" x="3092450" y="4691063"/>
          <p14:tracePt t="4494" x="3084513" y="4749800"/>
          <p14:tracePt t="4511" x="3084513" y="4792663"/>
          <p14:tracePt t="4528" x="3084513" y="4860925"/>
          <p14:tracePt t="4544" x="3084513" y="4903788"/>
          <p14:tracePt t="4546" x="3084513" y="4929188"/>
          <p14:tracePt t="4561" x="3100388" y="4962525"/>
          <p14:tracePt t="4563" x="3100388" y="4987925"/>
          <p14:tracePt t="4578" x="3109913" y="5013325"/>
          <p14:tracePt t="4580" x="3127375" y="5030788"/>
          <p14:tracePt t="4595" x="3203575" y="5141913"/>
          <p14:tracePt t="4611" x="3228975" y="5167313"/>
          <p14:tracePt t="4613" x="3270250" y="5218113"/>
          <p14:tracePt t="4628" x="3330575" y="5260975"/>
          <p14:tracePt t="4629" x="3373438" y="5294313"/>
          <p14:tracePt t="4644" x="3449638" y="5353050"/>
          <p14:tracePt t="4646" x="3517900" y="5405438"/>
          <p14:tracePt t="4661" x="3644900" y="5481638"/>
          <p14:tracePt t="4677" x="3797300" y="5557838"/>
          <p14:tracePt t="4694" x="3959225" y="5616575"/>
          <p14:tracePt t="4696" x="4017963" y="5651500"/>
          <p14:tracePt t="4711" x="4111625" y="5676900"/>
          <p14:tracePt t="4712" x="4214813" y="5710238"/>
          <p14:tracePt t="4728" x="4291013" y="5727700"/>
          <p14:tracePt t="4730" x="4392613" y="5745163"/>
          <p14:tracePt t="4745" x="4595813" y="5795963"/>
          <p14:tracePt t="4761" x="4818063" y="5821363"/>
          <p14:tracePt t="4777" x="5072063" y="5829300"/>
          <p14:tracePt t="4794" x="5302250" y="5829300"/>
          <p14:tracePt t="4811" x="5497513" y="5829300"/>
          <p14:tracePt t="4828" x="5683250" y="5829300"/>
          <p14:tracePt t="4830" x="5751513" y="5829300"/>
          <p14:tracePt t="4844" x="5845175" y="5829300"/>
          <p14:tracePt t="4846" x="5913438" y="5821363"/>
          <p14:tracePt t="4860" x="5972175" y="5821363"/>
          <p14:tracePt t="4862" x="6049963" y="5795963"/>
          <p14:tracePt t="4877" x="6108700" y="5788025"/>
          <p14:tracePt t="4879" x="6142038" y="5778500"/>
          <p14:tracePt t="4894" x="6210300" y="5770563"/>
          <p14:tracePt t="4896" x="6261100" y="5761038"/>
          <p14:tracePt t="4911" x="6364288" y="5727700"/>
          <p14:tracePt t="4928" x="6440488" y="5702300"/>
          <p14:tracePt t="4944" x="6542088" y="5676900"/>
          <p14:tracePt t="4962" x="6653213" y="5641975"/>
          <p14:tracePt t="4965" x="6686550" y="5626100"/>
          <p14:tracePt t="4978" x="6745288" y="5608638"/>
          <p14:tracePt t="4981" x="6780213" y="5591175"/>
          <p14:tracePt t="4994" x="6838950" y="5565775"/>
          <p14:tracePt t="4996" x="6873875" y="5565775"/>
          <p14:tracePt t="5011" x="6942138" y="5532438"/>
          <p14:tracePt t="5013" x="6975475" y="5514975"/>
          <p14:tracePt t="5027" x="7018338" y="5497513"/>
          <p14:tracePt t="5030" x="7069138" y="5481638"/>
          <p14:tracePt t="5044" x="7102475" y="5464175"/>
          <p14:tracePt t="5046" x="7137400" y="5446713"/>
          <p14:tracePt t="5060" x="7188200" y="5430838"/>
          <p14:tracePt t="5078" x="7221538" y="5395913"/>
          <p14:tracePt t="5094" x="7264400" y="5370513"/>
          <p14:tracePt t="5111" x="7297738" y="5345113"/>
          <p14:tracePt t="5127" x="7340600" y="5294313"/>
          <p14:tracePt t="5130" x="7366000" y="5268913"/>
          <p14:tracePt t="5145" x="7408863" y="5226050"/>
          <p14:tracePt t="5161" x="7434263" y="5183188"/>
          <p14:tracePt t="5178" x="7442200" y="5157788"/>
          <p14:tracePt t="5180" x="7451725" y="5132388"/>
          <p14:tracePt t="5194" x="7459663" y="5106988"/>
          <p14:tracePt t="5196" x="7467600" y="5091113"/>
          <p14:tracePt t="5211" x="7493000" y="5030788"/>
          <p14:tracePt t="5227" x="7510463" y="4979988"/>
          <p14:tracePt t="5244" x="7518400" y="4937125"/>
          <p14:tracePt t="5246" x="7518400" y="4919663"/>
          <p14:tracePt t="5261" x="7518400" y="4911725"/>
          <p14:tracePt t="5263" x="7518400" y="4886325"/>
          <p14:tracePt t="5278" x="7518400" y="4860925"/>
          <p14:tracePt t="5294" x="7518400" y="4818063"/>
          <p14:tracePt t="5312" x="7518400" y="4802188"/>
          <p14:tracePt t="5314" x="7518400" y="4775200"/>
          <p14:tracePt t="5327" x="7518400" y="4759325"/>
          <p14:tracePt t="5329" x="7518400" y="4733925"/>
          <p14:tracePt t="5344" x="7502525" y="4699000"/>
          <p14:tracePt t="5346" x="7493000" y="4673600"/>
          <p14:tracePt t="5361" x="7477125" y="4630738"/>
          <p14:tracePt t="5378" x="7459663" y="4579938"/>
          <p14:tracePt t="5394" x="7434263" y="4546600"/>
          <p14:tracePt t="5396" x="7416800" y="4521200"/>
          <p14:tracePt t="5411" x="7400925" y="4503738"/>
          <p14:tracePt t="5413" x="7391400" y="4486275"/>
          <p14:tracePt t="5428" x="7373938" y="4470400"/>
          <p14:tracePt t="5445" x="7358063" y="4452938"/>
          <p14:tracePt t="5462" x="7348538" y="4452938"/>
          <p14:tracePt t="5478" x="7332663" y="4435475"/>
          <p14:tracePt t="5495" x="7315200" y="4427538"/>
          <p14:tracePt t="5511" x="7289800" y="4410075"/>
          <p14:tracePt t="5528" x="7264400" y="4394200"/>
          <p14:tracePt t="5545" x="7229475" y="4384675"/>
          <p14:tracePt t="5547" x="7213600" y="4368800"/>
          <p14:tracePt t="5561" x="7204075" y="4359275"/>
          <p14:tracePt t="5563" x="7196138" y="4359275"/>
          <p14:tracePt t="5577" x="7178675" y="4351338"/>
          <p14:tracePt t="5595" x="7170738" y="4351338"/>
          <p14:tracePt t="5611" x="7162800" y="4351338"/>
          <p14:tracePt t="5628" x="7153275" y="4351338"/>
          <p14:tracePt t="5644" x="7137400" y="4351338"/>
          <p14:tracePt t="5661" x="7127875" y="4351338"/>
          <p14:tracePt t="5678" x="7112000" y="4351338"/>
          <p14:tracePt t="5704" x="7102475" y="4351338"/>
          <p14:tracePt t="5712" x="7094538" y="4351338"/>
          <p14:tracePt t="5727" x="7085013" y="4351338"/>
          <p14:tracePt t="5729" x="7077075" y="4351338"/>
          <p14:tracePt t="5744" x="7069138" y="4351338"/>
          <p14:tracePt t="5760" x="6992938" y="4351338"/>
          <p14:tracePt t="5778" x="6924675" y="4351338"/>
          <p14:tracePt t="5794" x="6864350" y="4351338"/>
          <p14:tracePt t="5811" x="6770688" y="4351338"/>
          <p14:tracePt t="5827" x="6653213" y="4351338"/>
          <p14:tracePt t="5830" x="6567488" y="4351338"/>
          <p14:tracePt t="5845" x="6423025" y="4351338"/>
          <p14:tracePt t="5861" x="6278563" y="4351338"/>
          <p14:tracePt t="5878" x="6227763" y="4351338"/>
          <p14:tracePt t="5880" x="6167438" y="4351338"/>
          <p14:tracePt t="5894" x="6116638" y="4351338"/>
          <p14:tracePt t="5896" x="6091238" y="4351338"/>
          <p14:tracePt t="5911" x="5997575" y="4351338"/>
          <p14:tracePt t="5928" x="5946775" y="4368800"/>
          <p14:tracePt t="5944" x="5880100" y="4376738"/>
          <p14:tracePt t="5946" x="5837238" y="4384675"/>
          <p14:tracePt t="5961" x="5786438" y="4394200"/>
          <p14:tracePt t="5963" x="5718175" y="4402138"/>
          <p14:tracePt t="5978" x="5657850" y="4410075"/>
          <p14:tracePt t="5980" x="5581650" y="4419600"/>
          <p14:tracePt t="5994" x="5505450" y="4445000"/>
          <p14:tracePt t="5996" x="5394325" y="4460875"/>
          <p14:tracePt t="6011" x="5064125" y="4521200"/>
          <p14:tracePt t="6028" x="4935538" y="4546600"/>
          <p14:tracePt t="6030" x="4808538" y="4564063"/>
          <p14:tracePt t="6044" x="4673600" y="4605338"/>
          <p14:tracePt t="6046" x="4605338" y="4614863"/>
          <p14:tracePt t="6061" x="4332288" y="4673600"/>
          <p14:tracePt t="6078" x="4086225" y="4708525"/>
          <p14:tracePt t="6080" x="3959225" y="4733925"/>
          <p14:tracePt t="6094" x="3873500" y="4741863"/>
          <p14:tracePt t="6096" x="3756025" y="4767263"/>
          <p14:tracePt t="6111" x="3644900" y="4784725"/>
          <p14:tracePt t="6113" x="3568700" y="4802188"/>
          <p14:tracePt t="6127" x="3467100" y="4818063"/>
          <p14:tracePt t="6130" x="3381375" y="4843463"/>
          <p14:tracePt t="6144" x="3219450" y="4878388"/>
          <p14:tracePt t="6161" x="3127375" y="4894263"/>
          <p14:tracePt t="6163" x="3067050" y="4903788"/>
          <p14:tracePt t="6177" x="2905125" y="4954588"/>
          <p14:tracePt t="6194" x="2803525" y="4979988"/>
          <p14:tracePt t="6210" x="2760663" y="4997450"/>
          <p14:tracePt t="6227" x="2744788" y="4997450"/>
          <p14:tracePt t="6390" x="2744788" y="5005388"/>
          <p14:tracePt t="6406" x="2744788" y="5013325"/>
          <p14:tracePt t="6420" x="2744788" y="5022850"/>
          <p14:tracePt t="6436" x="2744788" y="5030788"/>
          <p14:tracePt t="6445" x="2744788" y="5038725"/>
          <p14:tracePt t="6461" x="2744788" y="5048250"/>
          <p14:tracePt t="6477" x="2744788" y="5064125"/>
          <p14:tracePt t="6507" x="2744788" y="5073650"/>
          <p14:tracePt t="6516" x="2744788" y="5081588"/>
          <p14:tracePt t="6528" x="2744788" y="5091113"/>
          <p14:tracePt t="6544" x="2744788" y="5099050"/>
          <p14:tracePt t="6546" x="2744788" y="5106988"/>
          <p14:tracePt t="6562" x="2752725" y="5106988"/>
          <p14:tracePt t="6578" x="2752725" y="5116513"/>
          <p14:tracePt t="6580" x="2760663" y="5124450"/>
          <p14:tracePt t="6609" x="2795588" y="5157788"/>
          <p14:tracePt t="6617" x="2838450" y="5200650"/>
          <p14:tracePt t="6628" x="2863850" y="5218113"/>
          <p14:tracePt t="6645" x="2897188" y="5243513"/>
          <p14:tracePt t="6646" x="2922588" y="5260975"/>
          <p14:tracePt t="6661" x="2955925" y="5276850"/>
          <p14:tracePt t="6663" x="2973388" y="5286375"/>
          <p14:tracePt t="6678" x="2990850" y="5294313"/>
          <p14:tracePt t="6680" x="3024188" y="5311775"/>
          <p14:tracePt t="6694" x="3067050" y="5327650"/>
          <p14:tracePt t="6711" x="3092450" y="5337175"/>
          <p14:tracePt t="6713" x="3127375" y="5353050"/>
          <p14:tracePt t="6727" x="3152775" y="5362575"/>
          <p14:tracePt t="6729" x="3186113" y="5362575"/>
          <p14:tracePt t="6744" x="3219450" y="5370513"/>
          <p14:tracePt t="6746" x="3262313" y="5380038"/>
          <p14:tracePt t="6761" x="3373438" y="5395913"/>
          <p14:tracePt t="6778" x="3594100" y="5430838"/>
          <p14:tracePt t="6794" x="3806825" y="5456238"/>
          <p14:tracePt t="6796" x="3908425" y="5464175"/>
          <p14:tracePt t="6811" x="4017963" y="5472113"/>
          <p14:tracePt t="6813" x="4162425" y="5472113"/>
          <p14:tracePt t="6827" x="4316413" y="5472113"/>
          <p14:tracePt t="6830" x="4425950" y="5472113"/>
          <p14:tracePt t="6844" x="4570413" y="5472113"/>
          <p14:tracePt t="6846" x="4724400" y="5472113"/>
          <p14:tracePt t="6861" x="4978400" y="5472113"/>
          <p14:tracePt t="6878" x="5216525" y="5472113"/>
          <p14:tracePt t="6894" x="5454650" y="5472113"/>
          <p14:tracePt t="6911" x="5624513" y="5472113"/>
          <p14:tracePt t="6928" x="5761038" y="5464175"/>
          <p14:tracePt t="6944" x="5880100" y="5446713"/>
          <p14:tracePt t="6946" x="5964238" y="5421313"/>
          <p14:tracePt t="6961" x="6040438" y="5405438"/>
          <p14:tracePt t="6963" x="6100763" y="5380038"/>
          <p14:tracePt t="6978" x="6286500" y="5327650"/>
          <p14:tracePt t="6994" x="6364288" y="5302250"/>
          <p14:tracePt t="6996" x="6465888" y="5268913"/>
          <p14:tracePt t="7011" x="6618288" y="5226050"/>
          <p14:tracePt t="7028" x="6719888" y="5200650"/>
          <p14:tracePt t="7044" x="6805613" y="5183188"/>
          <p14:tracePt t="7061" x="6864350" y="5157788"/>
          <p14:tracePt t="7078" x="6915150" y="5132388"/>
          <p14:tracePt t="7080" x="6950075" y="5124450"/>
          <p14:tracePt t="7094" x="6983413" y="5106988"/>
          <p14:tracePt t="7111" x="7102475" y="5048250"/>
          <p14:tracePt t="7127" x="7127875" y="5030788"/>
          <p14:tracePt t="7129" x="7153275" y="5005388"/>
          <p14:tracePt t="7144" x="7162800" y="5005388"/>
          <p14:tracePt t="7146" x="7178675" y="4997450"/>
          <p14:tracePt t="7161" x="7188200" y="4987925"/>
          <p14:tracePt t="7192" x="7188200" y="4979988"/>
          <p14:tracePt t="7224" x="7188200" y="4972050"/>
          <p14:tracePt t="7231" x="7196138" y="4954588"/>
          <p14:tracePt t="7261" x="7196138" y="4946650"/>
          <p14:tracePt t="7640" x="7213600" y="4929188"/>
          <p14:tracePt t="7647" x="7229475" y="4919663"/>
          <p14:tracePt t="7661" x="7246938" y="4903788"/>
          <p14:tracePt t="7663" x="7246938" y="4886325"/>
          <p14:tracePt t="7677" x="7256463" y="4868863"/>
          <p14:tracePt t="7679" x="7272338" y="4860925"/>
          <p14:tracePt t="7694" x="7297738" y="4835525"/>
          <p14:tracePt t="7696" x="7315200" y="4818063"/>
          <p14:tracePt t="7710" x="7348538" y="4775200"/>
          <p14:tracePt t="7727" x="7391400" y="4749800"/>
          <p14:tracePt t="7744" x="7459663" y="4691063"/>
          <p14:tracePt t="7760" x="7535863" y="4640263"/>
          <p14:tracePt t="7777" x="7596188" y="4589463"/>
          <p14:tracePt t="7794" x="7680325" y="4538663"/>
          <p14:tracePt t="7811" x="7766050" y="4478338"/>
          <p14:tracePt t="7812" x="7816850" y="4452938"/>
          <p14:tracePt t="7827" x="7867650" y="4419600"/>
          <p14:tracePt t="7828" x="7918450" y="4402138"/>
          <p14:tracePt t="7844" x="7969250" y="4359275"/>
          <p14:tracePt t="7846" x="8012113" y="4341813"/>
          <p14:tracePt t="7861" x="8156575" y="4275138"/>
          <p14:tracePt t="7877" x="8318500" y="4197350"/>
          <p14:tracePt t="7894" x="8496300" y="4121150"/>
          <p14:tracePt t="7911" x="8691563" y="4044950"/>
          <p14:tracePt t="7928" x="9056688" y="3908425"/>
          <p14:tracePt t="7930" x="9201150" y="3857625"/>
          <p14:tracePt t="7944" x="9337675" y="3806825"/>
          <p14:tracePt t="7946" x="9482138" y="3763963"/>
          <p14:tracePt t="7961" x="9685338" y="3705225"/>
          <p14:tracePt t="7963" x="9864725" y="3646488"/>
          <p14:tracePt t="7977" x="10059988" y="3603625"/>
          <p14:tracePt t="7979" x="10288588" y="3543300"/>
          <p14:tracePt t="7994" x="10509250" y="3502025"/>
          <p14:tracePt t="7996" x="10764838" y="3449638"/>
          <p14:tracePt t="8011" x="11241088" y="3424238"/>
          <p14:tracePt t="8028" x="11674475" y="3382963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E751-BB8F-96A9-4107-62F9E9F8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096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b="1" i="0" u="sng" dirty="0">
                <a:solidFill>
                  <a:schemeClr val="tx1"/>
                </a:solidFill>
                <a:effectLst/>
                <a:latin typeface="+mn-lt"/>
              </a:rPr>
              <a:t>IMDB Top 250:</a:t>
            </a:r>
            <a:endParaRPr lang="en-IN" b="1" u="sng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F129A-3A9D-FC49-35B5-98F633A8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97" y="1408006"/>
            <a:ext cx="11220097" cy="4668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CCD402-058C-55F4-3FB5-E7DE4F6EEFC8}"/>
              </a:ext>
            </a:extLst>
          </p:cNvPr>
          <p:cNvSpPr txBox="1"/>
          <p:nvPr/>
        </p:nvSpPr>
        <p:spPr>
          <a:xfrm>
            <a:off x="4865478" y="6213987"/>
            <a:ext cx="19581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1" dirty="0">
                <a:solidFill>
                  <a:schemeClr val="tx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top_250_movies</a:t>
            </a:r>
            <a:endParaRPr lang="en-IN" sz="2000" b="1" i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76278-6ACD-1B50-7BD0-F2476444D1B4}"/>
              </a:ext>
            </a:extLst>
          </p:cNvPr>
          <p:cNvSpPr txBox="1"/>
          <p:nvPr/>
        </p:nvSpPr>
        <p:spPr>
          <a:xfrm>
            <a:off x="3646278" y="6243484"/>
            <a:ext cx="1347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Click here -</a:t>
            </a:r>
          </a:p>
        </p:txBody>
      </p:sp>
    </p:spTree>
    <p:extLst>
      <p:ext uri="{BB962C8B-B14F-4D97-AF65-F5344CB8AC3E}">
        <p14:creationId xmlns:p14="http://schemas.microsoft.com/office/powerpoint/2010/main" val="157312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10"/>
    </mc:Choice>
    <mc:Fallback xmlns="">
      <p:transition spd="slow" advTm="6410"/>
    </mc:Fallback>
  </mc:AlternateContent>
  <p:extLst>
    <p:ext uri="{3A86A75C-4F4B-4683-9AE1-C65F6400EC91}">
      <p14:laserTraceLst xmlns:p14="http://schemas.microsoft.com/office/powerpoint/2010/main">
        <p14:tracePtLst>
          <p14:tracePt t="343" x="12080875" y="3025775"/>
          <p14:tracePt t="360" x="11834813" y="2965450"/>
          <p14:tracePt t="375" x="11537950" y="2914650"/>
          <p14:tracePt t="392" x="11071225" y="2838450"/>
          <p14:tracePt t="410" x="10288588" y="2736850"/>
          <p14:tracePt t="412" x="9898063" y="2676525"/>
          <p14:tracePt t="425" x="9482138" y="2617788"/>
          <p14:tracePt t="442" x="8605838" y="2582863"/>
          <p14:tracePt t="459" x="7748588" y="2582863"/>
          <p14:tracePt t="462" x="7358063" y="2608263"/>
          <p14:tracePt t="476" x="6694488" y="2711450"/>
          <p14:tracePt t="492" x="6286500" y="2770188"/>
          <p14:tracePt t="509" x="6194425" y="2770188"/>
          <p14:tracePt t="510" x="6100763" y="2770188"/>
          <p14:tracePt t="525" x="5997575" y="2770188"/>
          <p14:tracePt t="542" x="5946775" y="2770188"/>
          <p14:tracePt t="559" x="5930900" y="2762250"/>
          <p14:tracePt t="576" x="5905500" y="2752725"/>
          <p14:tracePt t="578" x="5811838" y="2744788"/>
          <p14:tracePt t="593" x="5743575" y="2727325"/>
          <p14:tracePt t="595" x="5624513" y="2711450"/>
          <p14:tracePt t="610" x="5513388" y="2693988"/>
          <p14:tracePt t="612" x="5394325" y="2676525"/>
          <p14:tracePt t="626" x="4919663" y="2600325"/>
          <p14:tracePt t="643" x="4545013" y="2574925"/>
          <p14:tracePt t="659" x="4298950" y="2549525"/>
          <p14:tracePt t="661" x="4154488" y="2549525"/>
          <p14:tracePt t="676" x="3797300" y="2524125"/>
          <p14:tracePt t="692" x="3568700" y="2506663"/>
          <p14:tracePt t="710" x="3398838" y="2498725"/>
          <p14:tracePt t="726" x="3297238" y="2489200"/>
          <p14:tracePt t="743" x="3279775" y="2489200"/>
          <p14:tracePt t="895" x="3270250" y="2489200"/>
          <p14:tracePt t="910" x="3244850" y="2489200"/>
          <p14:tracePt t="918" x="3211513" y="2489200"/>
          <p14:tracePt t="926" x="3178175" y="2481263"/>
          <p14:tracePt t="942" x="3135313" y="2481263"/>
          <p14:tracePt t="943" x="3109913" y="2473325"/>
          <p14:tracePt t="959" x="3059113" y="2463800"/>
          <p14:tracePt t="960" x="2998788" y="2463800"/>
          <p14:tracePt t="975" x="2854325" y="2438400"/>
          <p14:tracePt t="993" x="2719388" y="2422525"/>
          <p14:tracePt t="1009" x="2532063" y="2397125"/>
          <p14:tracePt t="1026" x="2362200" y="2371725"/>
          <p14:tracePt t="1029" x="2243138" y="2344738"/>
          <p14:tracePt t="1043" x="2141538" y="2319338"/>
          <p14:tracePt t="1044" x="1997075" y="2286000"/>
          <p14:tracePt t="1060" x="1852613" y="2260600"/>
          <p14:tracePt t="1062" x="1741488" y="2252663"/>
          <p14:tracePt t="1076" x="1579563" y="2227263"/>
          <p14:tracePt t="1078" x="1452563" y="2217738"/>
          <p14:tracePt t="1093" x="1308100" y="2192338"/>
          <p14:tracePt t="1109" x="1274763" y="2192338"/>
          <p14:tracePt t="1111" x="1265238" y="2184400"/>
          <p14:tracePt t="1219" x="1257300" y="2184400"/>
          <p14:tracePt t="1251" x="1249363" y="2184400"/>
          <p14:tracePt t="1281" x="1239838" y="2174875"/>
          <p14:tracePt t="1345" x="1239838" y="2166938"/>
          <p14:tracePt t="1418" x="1239838" y="2159000"/>
          <p14:tracePt t="1637" x="1223963" y="2166938"/>
          <p14:tracePt t="2243" x="1214438" y="2166938"/>
          <p14:tracePt t="2244" x="1173163" y="2166938"/>
          <p14:tracePt t="2252" x="1069975" y="2149475"/>
          <p14:tracePt t="2260" x="968375" y="2141538"/>
          <p14:tracePt t="2275" x="884238" y="2124075"/>
          <p14:tracePt t="2275" x="849313" y="2124075"/>
          <p14:tracePt t="2292" x="823913" y="2116138"/>
          <p14:tracePt t="2293" x="815975" y="2116138"/>
          <p14:tracePt t="2309" x="806450" y="2116138"/>
          <p14:tracePt t="2311" x="798513" y="2116138"/>
          <p14:tracePt t="2326" x="790575" y="2116138"/>
          <p14:tracePt t="2343" x="765175" y="2116138"/>
          <p14:tracePt t="2359" x="755650" y="2116138"/>
          <p14:tracePt t="2376" x="747713" y="2108200"/>
          <p14:tracePt t="2395" x="730250" y="2082800"/>
          <p14:tracePt t="2409" x="696913" y="2065338"/>
          <p14:tracePt t="2411" x="636588" y="2047875"/>
          <p14:tracePt t="2426" x="595313" y="2022475"/>
          <p14:tracePt t="2428" x="577850" y="2005013"/>
          <p14:tracePt t="2442" x="552450" y="1979613"/>
          <p14:tracePt t="2443" x="534988" y="1963738"/>
          <p14:tracePt t="2458" x="517525" y="1946275"/>
          <p14:tracePt t="2476" x="517525" y="1938338"/>
          <p14:tracePt t="2477" x="517525" y="1928813"/>
          <p14:tracePt t="2561" x="517525" y="1920875"/>
          <p14:tracePt t="2586" x="517525" y="1903413"/>
          <p14:tracePt t="2602" x="517525" y="1895475"/>
          <p14:tracePt t="2610" x="527050" y="1878013"/>
          <p14:tracePt t="2617" x="544513" y="1827213"/>
          <p14:tracePt t="2626" x="585788" y="1741488"/>
          <p14:tracePt t="2642" x="671513" y="1614488"/>
          <p14:tracePt t="2659" x="781050" y="1495425"/>
          <p14:tracePt t="2676" x="892175" y="1401763"/>
          <p14:tracePt t="2692" x="985838" y="1317625"/>
          <p14:tracePt t="2694" x="1011238" y="1300163"/>
          <p14:tracePt t="2710" x="1036638" y="1282700"/>
          <p14:tracePt t="2712" x="1095375" y="1249363"/>
          <p14:tracePt t="2726" x="1198563" y="1189038"/>
          <p14:tracePt t="2743" x="1358900" y="1122363"/>
          <p14:tracePt t="2760" x="1606550" y="1036638"/>
          <p14:tracePt t="2776" x="1792288" y="985838"/>
          <p14:tracePt t="2778" x="1987550" y="942975"/>
          <p14:tracePt t="2792" x="2276475" y="900113"/>
          <p14:tracePt t="2809" x="2481263" y="841375"/>
          <p14:tracePt t="2826" x="2549525" y="823913"/>
          <p14:tracePt t="2828" x="2565400" y="815975"/>
          <p14:tracePt t="2843" x="2590800" y="808038"/>
          <p14:tracePt t="2846" x="2625725" y="773113"/>
          <p14:tracePt t="2860" x="2668588" y="730250"/>
          <p14:tracePt t="2877" x="2701925" y="688975"/>
          <p14:tracePt t="2894" x="2719388" y="663575"/>
          <p14:tracePt t="2910" x="2719388" y="654050"/>
          <p14:tracePt t="2912" x="2727325" y="654050"/>
          <p14:tracePt t="2926" x="2727325" y="636588"/>
          <p14:tracePt t="2943" x="2727325" y="534988"/>
          <p14:tracePt t="2959" x="2735263" y="288925"/>
          <p14:tracePt t="2976" x="2760663" y="50800"/>
          <p14:tracePt t="3768" x="823913" y="6670675"/>
          <p14:tracePt t="3776" x="925513" y="6526213"/>
          <p14:tracePt t="3792" x="1189038" y="6143625"/>
          <p14:tracePt t="3808" x="1274763" y="6024563"/>
          <p14:tracePt t="3809" x="1384300" y="5813425"/>
          <p14:tracePt t="3825" x="1462088" y="5668963"/>
          <p14:tracePt t="3827" x="1579563" y="5421313"/>
          <p14:tracePt t="3843" x="1758950" y="4919663"/>
          <p14:tracePt t="3859" x="1843088" y="4495800"/>
          <p14:tracePt t="3875" x="1885950" y="4095750"/>
          <p14:tracePt t="3893" x="1885950" y="3654425"/>
          <p14:tracePt t="3909" x="1843088" y="3289300"/>
          <p14:tracePt t="3911" x="1801813" y="3094038"/>
          <p14:tracePt t="3926" x="1690688" y="2736850"/>
          <p14:tracePt t="3943" x="1614488" y="2498725"/>
          <p14:tracePt t="3945" x="1554163" y="2397125"/>
          <p14:tracePt t="3959" x="1495425" y="2260600"/>
          <p14:tracePt t="3961" x="1427163" y="2159000"/>
          <p14:tracePt t="3976" x="1368425" y="2082800"/>
          <p14:tracePt t="3978" x="1274763" y="1989138"/>
          <p14:tracePt t="3992" x="1147763" y="1852613"/>
          <p14:tracePt t="4010" x="968375" y="1690688"/>
          <p14:tracePt t="4026" x="858838" y="1597025"/>
          <p14:tracePt t="4043" x="781050" y="1555750"/>
          <p14:tracePt t="4060" x="714375" y="1520825"/>
          <p14:tracePt t="4077" x="704850" y="1512888"/>
          <p14:tracePt t="4079" x="696913" y="1512888"/>
          <p14:tracePt t="4094" x="696913" y="1504950"/>
          <p14:tracePt t="4141" x="688975" y="1504950"/>
          <p14:tracePt t="4149" x="679450" y="1504950"/>
          <p14:tracePt t="4159" x="671513" y="1504950"/>
          <p14:tracePt t="4176" x="636588" y="1520825"/>
          <p14:tracePt t="4193" x="560388" y="1563688"/>
          <p14:tracePt t="4210" x="339725" y="1793875"/>
          <p14:tracePt t="4226" x="195263" y="1989138"/>
          <p14:tracePt t="4243" x="85725" y="2166938"/>
          <p14:tracePt t="4245" x="0" y="2336800"/>
          <p14:tracePt t="4342" x="101600" y="4037013"/>
          <p14:tracePt t="4349" x="177800" y="4249738"/>
          <p14:tracePt t="4360" x="271463" y="4546600"/>
          <p14:tracePt t="4376" x="365125" y="4852988"/>
          <p14:tracePt t="4393" x="476250" y="5106988"/>
          <p14:tracePt t="4410" x="517525" y="5200650"/>
          <p14:tracePt t="4412" x="577850" y="5302250"/>
          <p14:tracePt t="4426" x="636588" y="5413375"/>
          <p14:tracePt t="4428" x="679450" y="5472113"/>
          <p14:tracePt t="4442" x="798513" y="5634038"/>
          <p14:tracePt t="4460" x="909638" y="5753100"/>
          <p14:tracePt t="4476" x="993775" y="5838825"/>
          <p14:tracePt t="4493" x="1079500" y="5872163"/>
          <p14:tracePt t="4510" x="1095375" y="5880100"/>
          <p14:tracePt t="4512" x="1112838" y="5889625"/>
          <p14:tracePt t="4527" x="1138238" y="5889625"/>
          <p14:tracePt t="4528" x="1147763" y="5889625"/>
          <p14:tracePt t="4543" x="1155700" y="5889625"/>
          <p14:tracePt t="4545" x="1163638" y="5889625"/>
          <p14:tracePt t="4561" x="1173163" y="5889625"/>
          <p14:tracePt t="4577" x="1181100" y="5889625"/>
          <p14:tracePt t="4593" x="1189038" y="5889625"/>
          <p14:tracePt t="4876" x="1214438" y="5889625"/>
          <p14:tracePt t="4882" x="1333500" y="5864225"/>
          <p14:tracePt t="4892" x="1477963" y="5813425"/>
          <p14:tracePt t="4909" x="2047875" y="5684838"/>
          <p14:tracePt t="4926" x="2811463" y="5514975"/>
          <p14:tracePt t="4943" x="3771900" y="5337175"/>
          <p14:tracePt t="4959" x="4757738" y="5175250"/>
          <p14:tracePt t="4976" x="6270625" y="4954588"/>
          <p14:tracePt t="4993" x="7162800" y="4835525"/>
          <p14:tracePt t="5009" x="7545388" y="4802188"/>
          <p14:tracePt t="5011" x="7926388" y="4775200"/>
          <p14:tracePt t="5026" x="8250238" y="4759325"/>
          <p14:tracePt t="5028" x="8529638" y="4716463"/>
          <p14:tracePt t="5043" x="8980488" y="4683125"/>
          <p14:tracePt t="5059" x="9277350" y="4648200"/>
          <p14:tracePt t="5076" x="9447213" y="4630738"/>
          <p14:tracePt t="5092" x="9566275" y="4614863"/>
          <p14:tracePt t="5110" x="9609138" y="4605338"/>
          <p14:tracePt t="5168" x="9617075" y="4597400"/>
          <p14:tracePt t="5177" x="9617075" y="4589463"/>
          <p14:tracePt t="5184" x="9626600" y="4579938"/>
          <p14:tracePt t="5193" x="9652000" y="4554538"/>
          <p14:tracePt t="5210" x="9702800" y="4495800"/>
          <p14:tracePt t="5226" x="9890125" y="4275138"/>
          <p14:tracePt t="5243" x="10101263" y="4044950"/>
          <p14:tracePt t="5260" x="10313988" y="3841750"/>
          <p14:tracePt t="5277" x="10663238" y="3509963"/>
          <p14:tracePt t="5278" x="10790238" y="3408363"/>
          <p14:tracePt t="5292" x="10993438" y="3246438"/>
          <p14:tracePt t="5294" x="11231563" y="3084513"/>
          <p14:tracePt t="5309" x="11385550" y="2974975"/>
          <p14:tracePt t="5311" x="11606213" y="2846388"/>
          <p14:tracePt t="5326" x="11834813" y="2719388"/>
          <p14:tracePt t="5329" x="12072938" y="2617788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6EA5-8D92-36AD-DB65-0D496EA3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7842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u="sng" dirty="0">
                <a:latin typeface="+mn-lt"/>
              </a:rPr>
              <a:t>Top foreign language film: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3E0F5-A580-F90A-33C4-5B214293C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"/>
          <a:stretch/>
        </p:blipFill>
        <p:spPr>
          <a:xfrm>
            <a:off x="412955" y="1435510"/>
            <a:ext cx="11021961" cy="4678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13BF48-E54E-909A-C582-35E8B2B189CE}"/>
              </a:ext>
            </a:extLst>
          </p:cNvPr>
          <p:cNvSpPr txBox="1"/>
          <p:nvPr/>
        </p:nvSpPr>
        <p:spPr>
          <a:xfrm>
            <a:off x="3569110" y="6250311"/>
            <a:ext cx="3549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 err="1">
                <a:solidFill>
                  <a:schemeClr val="tx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top_foreign_language_movies</a:t>
            </a:r>
            <a:endParaRPr lang="en-IN" sz="2000" b="1" i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457BD-37AA-A045-38CA-79318FF0E6EB}"/>
              </a:ext>
            </a:extLst>
          </p:cNvPr>
          <p:cNvSpPr txBox="1"/>
          <p:nvPr/>
        </p:nvSpPr>
        <p:spPr>
          <a:xfrm>
            <a:off x="2369574" y="6261646"/>
            <a:ext cx="1347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Click here -</a:t>
            </a:r>
          </a:p>
        </p:txBody>
      </p:sp>
    </p:spTree>
    <p:extLst>
      <p:ext uri="{BB962C8B-B14F-4D97-AF65-F5344CB8AC3E}">
        <p14:creationId xmlns:p14="http://schemas.microsoft.com/office/powerpoint/2010/main" val="107208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0"/>
    </mc:Choice>
    <mc:Fallback xmlns="">
      <p:transition spd="slow" advTm="6140"/>
    </mc:Fallback>
  </mc:AlternateContent>
  <p:extLst>
    <p:ext uri="{3A86A75C-4F4B-4683-9AE1-C65F6400EC91}">
      <p14:laserTraceLst xmlns:p14="http://schemas.microsoft.com/office/powerpoint/2010/main">
        <p14:tracePtLst>
          <p14:tracePt t="333" x="11818938" y="2982913"/>
          <p14:tracePt t="341" x="11606213" y="2914650"/>
          <p14:tracePt t="357" x="11053763" y="2744788"/>
          <p14:tracePt t="374" x="10569575" y="2617788"/>
          <p14:tracePt t="391" x="9966325" y="2463800"/>
          <p14:tracePt t="392" x="9771063" y="2422525"/>
          <p14:tracePt t="407" x="9642475" y="2397125"/>
          <p14:tracePt t="408" x="9523413" y="2387600"/>
          <p14:tracePt t="423" x="9413875" y="2354263"/>
          <p14:tracePt t="425" x="9269413" y="2311400"/>
          <p14:tracePt t="440" x="9048750" y="2260600"/>
          <p14:tracePt t="457" x="8818563" y="2200275"/>
          <p14:tracePt t="474" x="8547100" y="2124075"/>
          <p14:tracePt t="491" x="8318500" y="2108200"/>
          <p14:tracePt t="507" x="8062913" y="2073275"/>
          <p14:tracePt t="524" x="7748588" y="2055813"/>
          <p14:tracePt t="526" x="7621588" y="2047875"/>
          <p14:tracePt t="541" x="7442200" y="2030413"/>
          <p14:tracePt t="543" x="7188200" y="1989138"/>
          <p14:tracePt t="558" x="7008813" y="1971675"/>
          <p14:tracePt t="560" x="6704013" y="1938338"/>
          <p14:tracePt t="574" x="6372225" y="1885950"/>
          <p14:tracePt t="576" x="6126163" y="1852613"/>
          <p14:tracePt t="591" x="5403850" y="1766888"/>
          <p14:tracePt t="608" x="4775200" y="1700213"/>
          <p14:tracePt t="624" x="4162425" y="1597025"/>
          <p14:tracePt t="641" x="3475038" y="1504950"/>
          <p14:tracePt t="657" x="3024188" y="1477963"/>
          <p14:tracePt t="674" x="2668588" y="1462088"/>
          <p14:tracePt t="676" x="2514600" y="1462088"/>
          <p14:tracePt t="691" x="2379663" y="1462088"/>
          <p14:tracePt t="693" x="2276475" y="1462088"/>
          <p14:tracePt t="707" x="2166938" y="1462088"/>
          <p14:tracePt t="709" x="2065338" y="1452563"/>
          <p14:tracePt t="724" x="2005013" y="1452563"/>
          <p14:tracePt t="726" x="1946275" y="1452563"/>
          <p14:tracePt t="740" x="1817688" y="1444625"/>
          <p14:tracePt t="758" x="1690688" y="1444625"/>
          <p14:tracePt t="774" x="1554163" y="1427163"/>
          <p14:tracePt t="791" x="1419225" y="1427163"/>
          <p14:tracePt t="807" x="1239838" y="1419225"/>
          <p14:tracePt t="824" x="1112838" y="1419225"/>
          <p14:tracePt t="827" x="1028700" y="1419225"/>
          <p14:tracePt t="841" x="985838" y="1419225"/>
          <p14:tracePt t="843" x="917575" y="1419225"/>
          <p14:tracePt t="858" x="858838" y="1419225"/>
          <p14:tracePt t="860" x="815975" y="1419225"/>
          <p14:tracePt t="874" x="755650" y="1419225"/>
          <p14:tracePt t="877" x="688975" y="1419225"/>
          <p14:tracePt t="891" x="611188" y="1419225"/>
          <p14:tracePt t="907" x="560388" y="1419225"/>
          <p14:tracePt t="924" x="544513" y="1419225"/>
          <p14:tracePt t="941" x="534988" y="1419225"/>
          <p14:tracePt t="1071" x="560388" y="1419225"/>
          <p14:tracePt t="1079" x="577850" y="1419225"/>
          <p14:tracePt t="1091" x="611188" y="1419225"/>
          <p14:tracePt t="1108" x="714375" y="1436688"/>
          <p14:tracePt t="1125" x="858838" y="1462088"/>
          <p14:tracePt t="1127" x="909638" y="1470025"/>
          <p14:tracePt t="1141" x="968375" y="1477963"/>
          <p14:tracePt t="1143" x="1011238" y="1477963"/>
          <p14:tracePt t="1158" x="1054100" y="1487488"/>
          <p14:tracePt t="1160" x="1087438" y="1495425"/>
          <p14:tracePt t="1174" x="1147763" y="1495425"/>
          <p14:tracePt t="1176" x="1189038" y="1504950"/>
          <p14:tracePt t="1191" x="1239838" y="1504950"/>
          <p14:tracePt t="1208" x="1290638" y="1512888"/>
          <p14:tracePt t="1224" x="1427163" y="1520825"/>
          <p14:tracePt t="1241" x="1597025" y="1546225"/>
          <p14:tracePt t="1258" x="1784350" y="1563688"/>
          <p14:tracePt t="1274" x="2047875" y="1597025"/>
          <p14:tracePt t="1276" x="2182813" y="1614488"/>
          <p14:tracePt t="1291" x="2301875" y="1622425"/>
          <p14:tracePt t="1293" x="2455863" y="1631950"/>
          <p14:tracePt t="1307" x="2600325" y="1649413"/>
          <p14:tracePt t="1324" x="2863850" y="1657350"/>
          <p14:tracePt t="1327" x="3008313" y="1657350"/>
          <p14:tracePt t="1341" x="3297238" y="1674813"/>
          <p14:tracePt t="1357" x="3594100" y="1682750"/>
          <p14:tracePt t="1374" x="4070350" y="1682750"/>
          <p14:tracePt t="1391" x="4587875" y="1682750"/>
          <p14:tracePt t="1408" x="5183188" y="1657350"/>
          <p14:tracePt t="1425" x="5913438" y="1606550"/>
          <p14:tracePt t="1426" x="6151563" y="1589088"/>
          <p14:tracePt t="1441" x="6491288" y="1538288"/>
          <p14:tracePt t="1444" x="6788150" y="1504950"/>
          <p14:tracePt t="1458" x="6950075" y="1477963"/>
          <p14:tracePt t="1460" x="7178675" y="1436688"/>
          <p14:tracePt t="1475" x="7408863" y="1385888"/>
          <p14:tracePt t="1490" x="7553325" y="1343025"/>
          <p14:tracePt t="1508" x="7637463" y="1308100"/>
          <p14:tracePt t="1524" x="7672388" y="1292225"/>
          <p14:tracePt t="1541" x="7680325" y="1282700"/>
          <p14:tracePt t="1558" x="7697788" y="1257300"/>
          <p14:tracePt t="1561" x="7697788" y="1249363"/>
          <p14:tracePt t="1574" x="7705725" y="1231900"/>
          <p14:tracePt t="1576" x="7731125" y="1216025"/>
          <p14:tracePt t="1591" x="7740650" y="1198563"/>
          <p14:tracePt t="1592" x="7748588" y="1181100"/>
          <p14:tracePt t="1607" x="7756525" y="1163638"/>
          <p14:tracePt t="1610" x="7766050" y="1147763"/>
          <p14:tracePt t="1625" x="7781925" y="1122363"/>
          <p14:tracePt t="1640" x="7791450" y="1096963"/>
          <p14:tracePt t="1658" x="7791450" y="1079500"/>
          <p14:tracePt t="1674" x="7791450" y="1069975"/>
          <p14:tracePt t="1691" x="7791450" y="1062038"/>
          <p14:tracePt t="1711" x="7791450" y="1044575"/>
          <p14:tracePt t="1724" x="7781925" y="1036638"/>
          <p14:tracePt t="1726" x="7766050" y="1019175"/>
          <p14:tracePt t="1741" x="7740650" y="993775"/>
          <p14:tracePt t="1742" x="7715250" y="977900"/>
          <p14:tracePt t="1758" x="7688263" y="952500"/>
          <p14:tracePt t="1760" x="7662863" y="935038"/>
          <p14:tracePt t="1774" x="7621588" y="900113"/>
          <p14:tracePt t="1777" x="7570788" y="866775"/>
          <p14:tracePt t="1790" x="7485063" y="823913"/>
          <p14:tracePt t="1807" x="7391400" y="773113"/>
          <p14:tracePt t="1824" x="7264400" y="714375"/>
          <p14:tracePt t="1841" x="7127875" y="654050"/>
          <p14:tracePt t="1858" x="6992938" y="603250"/>
          <p14:tracePt t="1874" x="6838950" y="577850"/>
          <p14:tracePt t="1876" x="6754813" y="552450"/>
          <p14:tracePt t="1891" x="6678613" y="544513"/>
          <p14:tracePt t="1892" x="6592888" y="527050"/>
          <p14:tracePt t="1907" x="6508750" y="509588"/>
          <p14:tracePt t="1924" x="6372225" y="484188"/>
          <p14:tracePt t="1927" x="6286500" y="476250"/>
          <p14:tracePt t="1940" x="6151563" y="466725"/>
          <p14:tracePt t="1958" x="6007100" y="458788"/>
          <p14:tracePt t="1976" x="5827713" y="458788"/>
          <p14:tracePt t="1979" x="5768975" y="458788"/>
          <p14:tracePt t="1991" x="5657850" y="458788"/>
          <p14:tracePt t="2010" x="5302250" y="458788"/>
          <p14:tracePt t="2024" x="5148263" y="458788"/>
          <p14:tracePt t="2026" x="5029200" y="466725"/>
          <p14:tracePt t="2040" x="4894263" y="484188"/>
          <p14:tracePt t="2042" x="4732338" y="509588"/>
          <p14:tracePt t="2058" x="4605338" y="534988"/>
          <p14:tracePt t="2060" x="4443413" y="552450"/>
          <p14:tracePt t="2074" x="4273550" y="595313"/>
          <p14:tracePt t="2076" x="4146550" y="603250"/>
          <p14:tracePt t="2091" x="3840163" y="679450"/>
          <p14:tracePt t="2107" x="3611563" y="722313"/>
          <p14:tracePt t="2124" x="3441700" y="790575"/>
          <p14:tracePt t="2134" x="3381375" y="815975"/>
          <p14:tracePt t="2140" x="3330575" y="841375"/>
          <p14:tracePt t="2158" x="3313113" y="858838"/>
          <p14:tracePt t="2174" x="3305175" y="858838"/>
          <p14:tracePt t="2247" x="3305175" y="866775"/>
          <p14:tracePt t="2264" x="3305175" y="874713"/>
          <p14:tracePt t="2272" x="3305175" y="884238"/>
          <p14:tracePt t="2279" x="3313113" y="892175"/>
          <p14:tracePt t="2291" x="3322638" y="909638"/>
          <p14:tracePt t="2307" x="3338513" y="925513"/>
          <p14:tracePt t="2324" x="3398838" y="1011238"/>
          <p14:tracePt t="2326" x="3441700" y="1062038"/>
          <p14:tracePt t="2341" x="3467100" y="1087438"/>
          <p14:tracePt t="2343" x="3517900" y="1138238"/>
          <p14:tracePt t="2357" x="3568700" y="1181100"/>
          <p14:tracePt t="2359" x="3662363" y="1249363"/>
          <p14:tracePt t="2374" x="3814763" y="1360488"/>
          <p14:tracePt t="2391" x="4010025" y="1477963"/>
          <p14:tracePt t="2407" x="4222750" y="1555750"/>
          <p14:tracePt t="2424" x="4476750" y="1639888"/>
          <p14:tracePt t="2440" x="4706938" y="1690688"/>
          <p14:tracePt t="2458" x="5013325" y="1758950"/>
          <p14:tracePt t="2474" x="5454650" y="1801813"/>
          <p14:tracePt t="2476" x="5607050" y="1801813"/>
          <p14:tracePt t="2491" x="5845175" y="1819275"/>
          <p14:tracePt t="2494" x="6134100" y="1819275"/>
          <p14:tracePt t="2508" x="6338888" y="1819275"/>
          <p14:tracePt t="2510" x="6600825" y="1819275"/>
          <p14:tracePt t="2525" x="7094538" y="1819275"/>
          <p14:tracePt t="2541" x="7358063" y="1809750"/>
          <p14:tracePt t="2544" x="7629525" y="1793875"/>
          <p14:tracePt t="2558" x="8004175" y="1766888"/>
          <p14:tracePt t="2574" x="8410575" y="1690688"/>
          <p14:tracePt t="2591" x="8785225" y="1614488"/>
          <p14:tracePt t="2608" x="9023350" y="1563688"/>
          <p14:tracePt t="2625" x="9218613" y="1512888"/>
          <p14:tracePt t="2627" x="9302750" y="1487488"/>
          <p14:tracePt t="2641" x="9396413" y="1452563"/>
          <p14:tracePt t="2643" x="9439275" y="1444625"/>
          <p14:tracePt t="2657" x="9482138" y="1436688"/>
          <p14:tracePt t="2659" x="9532938" y="1419225"/>
          <p14:tracePt t="2674" x="9591675" y="1401763"/>
          <p14:tracePt t="2691" x="9591675" y="1393825"/>
          <p14:tracePt t="2693" x="9626600" y="1385888"/>
          <p14:tracePt t="2708" x="9659938" y="1385888"/>
          <p14:tracePt t="2724" x="9720263" y="1376363"/>
          <p14:tracePt t="2740" x="9829800" y="1376363"/>
          <p14:tracePt t="2758" x="9983788" y="1376363"/>
          <p14:tracePt t="2760" x="10067925" y="1376363"/>
          <p14:tracePt t="2774" x="10194925" y="1376363"/>
          <p14:tracePt t="2776" x="10323513" y="1376363"/>
          <p14:tracePt t="2791" x="10450513" y="1376363"/>
          <p14:tracePt t="2793" x="10602913" y="1376363"/>
          <p14:tracePt t="2808" x="10739438" y="1376363"/>
          <p14:tracePt t="2810" x="10841038" y="1376363"/>
          <p14:tracePt t="2825" x="11071225" y="1376363"/>
          <p14:tracePt t="2841" x="11155363" y="1376363"/>
          <p14:tracePt t="2857" x="11172825" y="1376363"/>
          <p14:tracePt t="2992" x="11172825" y="1385888"/>
          <p14:tracePt t="3021" x="11172825" y="1393825"/>
          <p14:tracePt t="3030" x="11172825" y="1401763"/>
          <p14:tracePt t="3046" x="11172825" y="1411288"/>
          <p14:tracePt t="3062" x="11163300" y="1411288"/>
          <p14:tracePt t="3074" x="11155363" y="1419225"/>
          <p14:tracePt t="3091" x="11122025" y="1444625"/>
          <p14:tracePt t="3093" x="11096625" y="1452563"/>
          <p14:tracePt t="3108" x="11061700" y="1470025"/>
          <p14:tracePt t="3110" x="11053763" y="1477963"/>
          <p14:tracePt t="3124" x="11002963" y="1495425"/>
          <p14:tracePt t="3126" x="10960100" y="1520825"/>
          <p14:tracePt t="3141" x="10874375" y="1555750"/>
          <p14:tracePt t="3158" x="10823575" y="1571625"/>
          <p14:tracePt t="3160" x="10764838" y="1589088"/>
          <p14:tracePt t="3174" x="10620375" y="1649413"/>
          <p14:tracePt t="3191" x="10493375" y="1674813"/>
          <p14:tracePt t="3208" x="10415588" y="1716088"/>
          <p14:tracePt t="3210" x="10364788" y="1725613"/>
          <p14:tracePt t="3479" x="10364788" y="1733550"/>
          <p14:tracePt t="3494" x="10364788" y="1741488"/>
          <p14:tracePt t="3502" x="10364788" y="1751013"/>
          <p14:tracePt t="3509" x="10356850" y="1776413"/>
          <p14:tracePt t="3523" x="10348913" y="1827213"/>
          <p14:tracePt t="3540" x="10323513" y="1946275"/>
          <p14:tracePt t="3557" x="10298113" y="2047875"/>
          <p14:tracePt t="3559" x="10298113" y="2116138"/>
          <p14:tracePt t="3574" x="10288588" y="2243138"/>
          <p14:tracePt t="3591" x="10288588" y="2319338"/>
          <p14:tracePt t="3593" x="10280650" y="2362200"/>
          <p14:tracePt t="3607" x="10280650" y="2405063"/>
          <p14:tracePt t="3610" x="10280650" y="2455863"/>
          <p14:tracePt t="3623" x="10280650" y="2516188"/>
          <p14:tracePt t="3641" x="10280650" y="2557463"/>
          <p14:tracePt t="3657" x="10280650" y="2600325"/>
          <p14:tracePt t="3674" x="10288588" y="2660650"/>
          <p14:tracePt t="3676" x="10288588" y="2686050"/>
          <p14:tracePt t="3690" x="10288588" y="2719388"/>
          <p14:tracePt t="3707" x="10288588" y="2855913"/>
          <p14:tracePt t="3724" x="10288588" y="3016250"/>
          <p14:tracePt t="3741" x="10288588" y="3059113"/>
          <p14:tracePt t="3743" x="10288588" y="3119438"/>
          <p14:tracePt t="3757" x="10288588" y="3170238"/>
          <p14:tracePt t="3759" x="10288588" y="3221038"/>
          <p14:tracePt t="3774" x="10288588" y="3279775"/>
          <p14:tracePt t="3776" x="10288588" y="3305175"/>
          <p14:tracePt t="3791" x="10288588" y="3433763"/>
          <p14:tracePt t="3808" x="10288588" y="3527425"/>
          <p14:tracePt t="3810" x="10288588" y="3568700"/>
          <p14:tracePt t="3824" x="10288588" y="3611563"/>
          <p14:tracePt t="3841" x="10288588" y="3679825"/>
          <p14:tracePt t="3843" x="10288588" y="3705225"/>
          <p14:tracePt t="3858" x="10288588" y="3748088"/>
          <p14:tracePt t="3860" x="10288588" y="3781425"/>
          <p14:tracePt t="3891" x="10288588" y="3943350"/>
          <p14:tracePt t="3908" x="10288588" y="3986213"/>
          <p14:tracePt t="3910" x="10288588" y="4019550"/>
          <p14:tracePt t="3924" x="10288588" y="4044950"/>
          <p14:tracePt t="3926" x="10298113" y="4095750"/>
          <p14:tracePt t="3940" x="10298113" y="4164013"/>
          <p14:tracePt t="3957" x="10298113" y="4232275"/>
          <p14:tracePt t="3974" x="10298113" y="4265613"/>
          <p14:tracePt t="3976" x="10298113" y="4291013"/>
          <p14:tracePt t="3991" x="10298113" y="4316413"/>
          <p14:tracePt t="3993" x="10298113" y="4333875"/>
          <p14:tracePt t="4008" x="10298113" y="4359275"/>
          <p14:tracePt t="4010" x="10298113" y="4384675"/>
          <p14:tracePt t="4024" x="10298113" y="4435475"/>
          <p14:tracePt t="4041" x="10298113" y="4486275"/>
          <p14:tracePt t="4058" x="10298113" y="4503738"/>
          <p14:tracePt t="4060" x="10298113" y="4538663"/>
          <p14:tracePt t="4074" x="10298113" y="4564063"/>
          <p14:tracePt t="4076" x="10298113" y="4605338"/>
          <p14:tracePt t="4091" x="10298113" y="4665663"/>
          <p14:tracePt t="4107" x="10298113" y="4741863"/>
          <p14:tracePt t="4124" x="10298113" y="4818063"/>
          <p14:tracePt t="4141" x="10298113" y="4878388"/>
          <p14:tracePt t="4144" x="10298113" y="4919663"/>
          <p14:tracePt t="4158" x="10298113" y="4946650"/>
          <p14:tracePt t="4160" x="10298113" y="4987925"/>
          <p14:tracePt t="4175" x="10298113" y="5005388"/>
          <p14:tracePt t="4176" x="10298113" y="5022850"/>
          <p14:tracePt t="4191" x="10298113" y="5056188"/>
          <p14:tracePt t="4193" x="10298113" y="5064125"/>
          <p14:tracePt t="4208" x="10298113" y="5081588"/>
          <p14:tracePt t="4210" x="10298113" y="5091113"/>
          <p14:tracePt t="4225" x="10298113" y="5099050"/>
          <p14:tracePt t="4227" x="10298113" y="5124450"/>
          <p14:tracePt t="4241" x="10298113" y="5141913"/>
          <p14:tracePt t="4257" x="10298113" y="5157788"/>
          <p14:tracePt t="4274" x="10298113" y="5175250"/>
          <p14:tracePt t="4291" x="10298113" y="5192713"/>
          <p14:tracePt t="4293" x="10298113" y="5200650"/>
          <p14:tracePt t="4309" x="10298113" y="5208588"/>
          <p14:tracePt t="4324" x="10298113" y="5226050"/>
          <p14:tracePt t="4327" x="10298113" y="5235575"/>
          <p14:tracePt t="4341" x="10298113" y="5260975"/>
          <p14:tracePt t="4358" x="10298113" y="5276850"/>
          <p14:tracePt t="4360" x="10298113" y="5353050"/>
          <p14:tracePt t="4374" x="10298113" y="5387975"/>
          <p14:tracePt t="4377" x="10298113" y="5421313"/>
          <p14:tracePt t="4390" x="10298113" y="5472113"/>
          <p14:tracePt t="4407" x="10288588" y="5507038"/>
          <p14:tracePt t="4424" x="10288588" y="5540375"/>
          <p14:tracePt t="4427" x="10288588" y="5549900"/>
          <p14:tracePt t="4441" x="10288588" y="5565775"/>
          <p14:tracePt t="4443" x="10288588" y="5575300"/>
          <p14:tracePt t="4458" x="10288588" y="5591175"/>
          <p14:tracePt t="4460" x="10288588" y="5600700"/>
          <p14:tracePt t="4476" x="10280650" y="5608638"/>
          <p14:tracePt t="4491" x="10280650" y="5616575"/>
          <p14:tracePt t="4507" x="10280650" y="5626100"/>
          <p14:tracePt t="4526" x="10280650" y="5634038"/>
          <p14:tracePt t="4541" x="10280650" y="5641975"/>
          <p14:tracePt t="4558" x="10280650" y="5651500"/>
          <p14:tracePt t="4574" x="10280650" y="5659438"/>
          <p14:tracePt t="4576" x="10280650" y="5668963"/>
          <p14:tracePt t="4609" x="10280650" y="5676900"/>
          <p14:tracePt t="4617" x="10280650" y="5684838"/>
          <p14:tracePt t="4650" x="10271125" y="5694363"/>
          <p14:tracePt t="4658" x="10271125" y="5702300"/>
          <p14:tracePt t="4666" x="10271125" y="5710238"/>
          <p14:tracePt t="4682" x="10263188" y="5710238"/>
          <p14:tracePt t="4691" x="10263188" y="5719763"/>
          <p14:tracePt t="4707" x="10263188" y="5735638"/>
          <p14:tracePt t="4725" x="10263188" y="5753100"/>
          <p14:tracePt t="4727" x="10255250" y="5753100"/>
          <p14:tracePt t="4917" x="10255250" y="5745163"/>
          <p14:tracePt t="4934" x="10271125" y="5710238"/>
          <p14:tracePt t="4941" x="10280650" y="5676900"/>
          <p14:tracePt t="4958" x="10298113" y="5626100"/>
          <p14:tracePt t="4959" x="10323513" y="5565775"/>
          <p14:tracePt t="4974" x="10339388" y="5507038"/>
          <p14:tracePt t="4976" x="10356850" y="5456238"/>
          <p14:tracePt t="4990" x="10425113" y="5260975"/>
          <p14:tracePt t="5008" x="10518775" y="5073650"/>
          <p14:tracePt t="5010" x="10577513" y="4954588"/>
          <p14:tracePt t="5024" x="10637838" y="4860925"/>
          <p14:tracePt t="5026" x="10729913" y="4699000"/>
          <p14:tracePt t="5041" x="10798175" y="4564063"/>
          <p14:tracePt t="5043" x="10858500" y="4460875"/>
          <p14:tracePt t="5057" x="10960100" y="4316413"/>
          <p14:tracePt t="5059" x="11053763" y="4171950"/>
          <p14:tracePt t="5074" x="11223625" y="3960813"/>
          <p14:tracePt t="5091" x="11291888" y="3857625"/>
          <p14:tracePt t="5093" x="11350625" y="3781425"/>
          <p14:tracePt t="5108" x="11512550" y="3603625"/>
          <p14:tracePt t="5124" x="11563350" y="3560763"/>
          <p14:tracePt t="5126" x="11622088" y="3502025"/>
          <p14:tracePt t="5141" x="11741150" y="3398838"/>
          <p14:tracePt t="5158" x="11826875" y="3330575"/>
          <p14:tracePt t="5174" x="11911013" y="3289300"/>
          <p14:tracePt t="5176" x="11936413" y="3271838"/>
          <p14:tracePt t="5191" x="11971338" y="3254375"/>
          <p14:tracePt t="5193" x="11979275" y="3254375"/>
          <p14:tracePt t="5207" x="11996738" y="3246438"/>
          <p14:tracePt t="5209" x="12022138" y="3238500"/>
          <p14:tracePt t="5224" x="12055475" y="3228975"/>
          <p14:tracePt t="5241" x="12072938" y="3228975"/>
          <p14:tracePt t="5243" x="12090400" y="3228975"/>
          <p14:tracePt t="5258" x="12098338" y="3228975"/>
          <p14:tracePt t="5260" x="12115800" y="3228975"/>
          <p14:tracePt t="5274" x="12123738" y="3228975"/>
          <p14:tracePt t="5276" x="12133263" y="3228975"/>
          <p14:tracePt t="5291" x="12149138" y="3228975"/>
          <p14:tracePt t="5307" x="12174538" y="3228975"/>
        </p14:tracePtLst>
      </p14:laserTraceLst>
    </p:ext>
  </p:extLs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457</TotalTime>
  <Words>457</Words>
  <Application>Microsoft Office PowerPoint</Application>
  <PresentationFormat>Widescreen</PresentationFormat>
  <Paragraphs>82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Celestial</vt:lpstr>
      <vt:lpstr>IMDb movie analysis</vt:lpstr>
      <vt:lpstr>Project description:</vt:lpstr>
      <vt:lpstr>Approach:</vt:lpstr>
      <vt:lpstr>tech-stack used:</vt:lpstr>
      <vt:lpstr>Cleaning the data:</vt:lpstr>
      <vt:lpstr>Outlier:</vt:lpstr>
      <vt:lpstr>Movies with highest profit:</vt:lpstr>
      <vt:lpstr>IMDB Top 250:</vt:lpstr>
      <vt:lpstr>Top foreign language film:</vt:lpstr>
      <vt:lpstr>best directors:</vt:lpstr>
      <vt:lpstr>popular genres:</vt:lpstr>
      <vt:lpstr>the critic-favorite and audience-favorite actors:</vt:lpstr>
      <vt:lpstr>Decade:</vt:lpstr>
      <vt:lpstr>Thank you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analysis</dc:title>
  <dc:creator>Anjali Prajapati</dc:creator>
  <cp:lastModifiedBy>Anjali Prajapati</cp:lastModifiedBy>
  <cp:revision>1</cp:revision>
  <dcterms:created xsi:type="dcterms:W3CDTF">2023-07-12T17:56:36Z</dcterms:created>
  <dcterms:modified xsi:type="dcterms:W3CDTF">2023-10-15T13:50:52Z</dcterms:modified>
</cp:coreProperties>
</file>