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7" r:id="rId5"/>
    <p:sldId id="256" r:id="rId6"/>
    <p:sldId id="257" r:id="rId7"/>
    <p:sldId id="268" r:id="rId8"/>
    <p:sldId id="269" r:id="rId9"/>
    <p:sldId id="279" r:id="rId10"/>
    <p:sldId id="270" r:id="rId11"/>
    <p:sldId id="271" r:id="rId12"/>
    <p:sldId id="280" r:id="rId13"/>
    <p:sldId id="272" r:id="rId14"/>
    <p:sldId id="273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C00"/>
    <a:srgbClr val="F67C2A"/>
    <a:srgbClr val="D5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li Prajapati" userId="527d60a5219d067d" providerId="LiveId" clId="{9C03FE48-D582-4253-B1FB-C5D3DEE94A30}"/>
    <pc:docChg chg="custSel addSld delSld modSld">
      <pc:chgData name="Anjali Prajapati" userId="527d60a5219d067d" providerId="LiveId" clId="{9C03FE48-D582-4253-B1FB-C5D3DEE94A30}" dt="2023-09-09T02:08:50.450" v="2122" actId="1076"/>
      <pc:docMkLst>
        <pc:docMk/>
      </pc:docMkLst>
      <pc:sldChg chg="addSp modSp mod modTransition">
        <pc:chgData name="Anjali Prajapati" userId="527d60a5219d067d" providerId="LiveId" clId="{9C03FE48-D582-4253-B1FB-C5D3DEE94A30}" dt="2023-09-09T02:08:30.601" v="2117" actId="1076"/>
        <pc:sldMkLst>
          <pc:docMk/>
          <pc:sldMk cId="845727591" sldId="256"/>
        </pc:sldMkLst>
        <pc:spChg chg="add mod">
          <ac:chgData name="Anjali Prajapati" userId="527d60a5219d067d" providerId="LiveId" clId="{9C03FE48-D582-4253-B1FB-C5D3DEE94A30}" dt="2023-09-09T02:08:30.601" v="2117" actId="1076"/>
          <ac:spMkLst>
            <pc:docMk/>
            <pc:sldMk cId="845727591" sldId="256"/>
            <ac:spMk id="3" creationId="{6ECA733C-FC16-B32D-B8F9-BBA59F3B584C}"/>
          </ac:spMkLst>
        </pc:spChg>
        <pc:spChg chg="mod">
          <ac:chgData name="Anjali Prajapati" userId="527d60a5219d067d" providerId="LiveId" clId="{9C03FE48-D582-4253-B1FB-C5D3DEE94A30}" dt="2023-09-08T05:41:56.848" v="200" actId="1076"/>
          <ac:spMkLst>
            <pc:docMk/>
            <pc:sldMk cId="845727591" sldId="256"/>
            <ac:spMk id="8" creationId="{EC433931-4B1E-243A-58EC-05941340E92E}"/>
          </ac:spMkLst>
        </pc:spChg>
      </pc:sldChg>
      <pc:sldChg chg="addSp delSp modSp mod modTransition modClrScheme chgLayout">
        <pc:chgData name="Anjali Prajapati" userId="527d60a5219d067d" providerId="LiveId" clId="{9C03FE48-D582-4253-B1FB-C5D3DEE94A30}" dt="2023-09-09T02:08:50.450" v="2122" actId="1076"/>
        <pc:sldMkLst>
          <pc:docMk/>
          <pc:sldMk cId="1006698635" sldId="257"/>
        </pc:sldMkLst>
        <pc:spChg chg="mod ord">
          <ac:chgData name="Anjali Prajapati" userId="527d60a5219d067d" providerId="LiveId" clId="{9C03FE48-D582-4253-B1FB-C5D3DEE94A30}" dt="2023-09-08T05:32:15.309" v="1" actId="700"/>
          <ac:spMkLst>
            <pc:docMk/>
            <pc:sldMk cId="1006698635" sldId="257"/>
            <ac:spMk id="2" creationId="{C8D2E368-5DFD-40C4-B989-C018F461FAD5}"/>
          </ac:spMkLst>
        </pc:spChg>
        <pc:spChg chg="add mod">
          <ac:chgData name="Anjali Prajapati" userId="527d60a5219d067d" providerId="LiveId" clId="{9C03FE48-D582-4253-B1FB-C5D3DEE94A30}" dt="2023-09-09T02:08:50.450" v="2122" actId="1076"/>
          <ac:spMkLst>
            <pc:docMk/>
            <pc:sldMk cId="1006698635" sldId="257"/>
            <ac:spMk id="3" creationId="{357AD859-3858-005B-9D85-EFCD34F697F3}"/>
          </ac:spMkLst>
        </pc:spChg>
        <pc:spChg chg="del">
          <ac:chgData name="Anjali Prajapati" userId="527d60a5219d067d" providerId="LiveId" clId="{9C03FE48-D582-4253-B1FB-C5D3DEE94A30}" dt="2023-09-08T05:31:56.926" v="0" actId="478"/>
          <ac:spMkLst>
            <pc:docMk/>
            <pc:sldMk cId="1006698635" sldId="257"/>
            <ac:spMk id="3" creationId="{5B1F89F6-7D67-4681-8E5E-8A5F0C2EF61B}"/>
          </ac:spMkLst>
        </pc:spChg>
        <pc:spChg chg="add del mod">
          <ac:chgData name="Anjali Prajapati" userId="527d60a5219d067d" providerId="LiveId" clId="{9C03FE48-D582-4253-B1FB-C5D3DEE94A30}" dt="2023-09-08T05:32:15.309" v="1" actId="700"/>
          <ac:spMkLst>
            <pc:docMk/>
            <pc:sldMk cId="1006698635" sldId="257"/>
            <ac:spMk id="5" creationId="{31334C27-F65B-AB60-25FD-9CD5CAC45F09}"/>
          </ac:spMkLst>
        </pc:spChg>
        <pc:spChg chg="add mod">
          <ac:chgData name="Anjali Prajapati" userId="527d60a5219d067d" providerId="LiveId" clId="{9C03FE48-D582-4253-B1FB-C5D3DEE94A30}" dt="2023-09-09T02:03:32.969" v="2093" actId="20577"/>
          <ac:spMkLst>
            <pc:docMk/>
            <pc:sldMk cId="1006698635" sldId="257"/>
            <ac:spMk id="6" creationId="{1A5F511E-5FBD-1E17-8735-EB377210B440}"/>
          </ac:spMkLst>
        </pc:spChg>
        <pc:picChg chg="add del mod">
          <ac:chgData name="Anjali Prajapati" userId="527d60a5219d067d" providerId="LiveId" clId="{9C03FE48-D582-4253-B1FB-C5D3DEE94A30}" dt="2023-09-08T05:44:42.521" v="205" actId="478"/>
          <ac:picMkLst>
            <pc:docMk/>
            <pc:sldMk cId="1006698635" sldId="257"/>
            <ac:picMk id="1026" creationId="{D2791703-DCFF-C396-CF5D-97DE117BA859}"/>
          </ac:picMkLst>
        </pc:picChg>
        <pc:picChg chg="add mod">
          <ac:chgData name="Anjali Prajapati" userId="527d60a5219d067d" providerId="LiveId" clId="{9C03FE48-D582-4253-B1FB-C5D3DEE94A30}" dt="2023-09-08T05:59:54.869" v="291" actId="1076"/>
          <ac:picMkLst>
            <pc:docMk/>
            <pc:sldMk cId="1006698635" sldId="257"/>
            <ac:picMk id="1028" creationId="{1071C827-9F2C-0C49-3CFA-629AAEAFF444}"/>
          </ac:picMkLst>
        </pc:picChg>
        <pc:picChg chg="add del mod">
          <ac:chgData name="Anjali Prajapati" userId="527d60a5219d067d" providerId="LiveId" clId="{9C03FE48-D582-4253-B1FB-C5D3DEE94A30}" dt="2023-09-08T05:54:08.060" v="237" actId="478"/>
          <ac:picMkLst>
            <pc:docMk/>
            <pc:sldMk cId="1006698635" sldId="257"/>
            <ac:picMk id="1030" creationId="{C0399F63-3448-764C-FDFC-E8234FA1A756}"/>
          </ac:picMkLst>
        </pc:picChg>
        <pc:picChg chg="add mod">
          <ac:chgData name="Anjali Prajapati" userId="527d60a5219d067d" providerId="LiveId" clId="{9C03FE48-D582-4253-B1FB-C5D3DEE94A30}" dt="2023-09-08T14:07:09.455" v="1475" actId="1076"/>
          <ac:picMkLst>
            <pc:docMk/>
            <pc:sldMk cId="1006698635" sldId="257"/>
            <ac:picMk id="1032" creationId="{34731D7F-4357-E0BF-006C-B7025A6D697C}"/>
          </ac:picMkLst>
        </pc:picChg>
      </pc:sldChg>
      <pc:sldChg chg="modSp mod modTransition">
        <pc:chgData name="Anjali Prajapati" userId="527d60a5219d067d" providerId="LiveId" clId="{9C03FE48-D582-4253-B1FB-C5D3DEE94A30}" dt="2023-09-08T15:32:32.246" v="1714" actId="20577"/>
        <pc:sldMkLst>
          <pc:docMk/>
          <pc:sldMk cId="1594938525" sldId="267"/>
        </pc:sldMkLst>
        <pc:spChg chg="mod">
          <ac:chgData name="Anjali Prajapati" userId="527d60a5219d067d" providerId="LiveId" clId="{9C03FE48-D582-4253-B1FB-C5D3DEE94A30}" dt="2023-09-08T15:32:32.246" v="1714" actId="20577"/>
          <ac:spMkLst>
            <pc:docMk/>
            <pc:sldMk cId="1594938525" sldId="267"/>
            <ac:spMk id="18" creationId="{59D65CFA-0397-EF34-5DCF-5E95299303D2}"/>
          </ac:spMkLst>
        </pc:spChg>
      </pc:sldChg>
      <pc:sldChg chg="addSp delSp modSp mod modTransition modClrScheme chgLayout">
        <pc:chgData name="Anjali Prajapati" userId="527d60a5219d067d" providerId="LiveId" clId="{9C03FE48-D582-4253-B1FB-C5D3DEE94A30}" dt="2023-09-09T02:05:10.602" v="2099" actId="120"/>
        <pc:sldMkLst>
          <pc:docMk/>
          <pc:sldMk cId="4001816107" sldId="268"/>
        </pc:sldMkLst>
        <pc:spChg chg="add del mod ord">
          <ac:chgData name="Anjali Prajapati" userId="527d60a5219d067d" providerId="LiveId" clId="{9C03FE48-D582-4253-B1FB-C5D3DEE94A30}" dt="2023-09-08T06:00:40.118" v="293" actId="700"/>
          <ac:spMkLst>
            <pc:docMk/>
            <pc:sldMk cId="4001816107" sldId="268"/>
            <ac:spMk id="2" creationId="{E32F4F39-292C-9296-8A9F-CD4518AF6D91}"/>
          </ac:spMkLst>
        </pc:spChg>
        <pc:spChg chg="mod ord">
          <ac:chgData name="Anjali Prajapati" userId="527d60a5219d067d" providerId="LiveId" clId="{9C03FE48-D582-4253-B1FB-C5D3DEE94A30}" dt="2023-09-08T06:01:04.883" v="294" actId="700"/>
          <ac:spMkLst>
            <pc:docMk/>
            <pc:sldMk cId="4001816107" sldId="268"/>
            <ac:spMk id="3" creationId="{5F446065-B403-40C5-A4D7-8D6CF3855EC5}"/>
          </ac:spMkLst>
        </pc:spChg>
        <pc:spChg chg="add del mod">
          <ac:chgData name="Anjali Prajapati" userId="527d60a5219d067d" providerId="LiveId" clId="{9C03FE48-D582-4253-B1FB-C5D3DEE94A30}" dt="2023-09-08T06:08:45.908" v="471" actId="478"/>
          <ac:spMkLst>
            <pc:docMk/>
            <pc:sldMk cId="4001816107" sldId="268"/>
            <ac:spMk id="7" creationId="{082FF39F-A10F-C2F1-8614-11EF5FCB53C5}"/>
          </ac:spMkLst>
        </pc:spChg>
        <pc:spChg chg="del">
          <ac:chgData name="Anjali Prajapati" userId="527d60a5219d067d" providerId="LiveId" clId="{9C03FE48-D582-4253-B1FB-C5D3DEE94A30}" dt="2023-09-08T06:00:30.740" v="292" actId="700"/>
          <ac:spMkLst>
            <pc:docMk/>
            <pc:sldMk cId="4001816107" sldId="268"/>
            <ac:spMk id="21" creationId="{5E908D80-C22E-4B04-8DB0-90A69BDE6BCF}"/>
          </ac:spMkLst>
        </pc:spChg>
        <pc:spChg chg="del">
          <ac:chgData name="Anjali Prajapati" userId="527d60a5219d067d" providerId="LiveId" clId="{9C03FE48-D582-4253-B1FB-C5D3DEE94A30}" dt="2023-09-08T06:00:30.740" v="292" actId="700"/>
          <ac:spMkLst>
            <pc:docMk/>
            <pc:sldMk cId="4001816107" sldId="268"/>
            <ac:spMk id="22" creationId="{C034C7F2-5C76-4E42-BABE-34E0750A3C65}"/>
          </ac:spMkLst>
        </pc:spChg>
        <pc:spChg chg="del">
          <ac:chgData name="Anjali Prajapati" userId="527d60a5219d067d" providerId="LiveId" clId="{9C03FE48-D582-4253-B1FB-C5D3DEE94A30}" dt="2023-09-08T06:00:30.740" v="292" actId="700"/>
          <ac:spMkLst>
            <pc:docMk/>
            <pc:sldMk cId="4001816107" sldId="268"/>
            <ac:spMk id="23" creationId="{21495EBA-7EF5-49DF-B801-E1CC60BEB4E4}"/>
          </ac:spMkLst>
        </pc:spChg>
        <pc:spChg chg="del">
          <ac:chgData name="Anjali Prajapati" userId="527d60a5219d067d" providerId="LiveId" clId="{9C03FE48-D582-4253-B1FB-C5D3DEE94A30}" dt="2023-09-08T06:00:30.740" v="292" actId="700"/>
          <ac:spMkLst>
            <pc:docMk/>
            <pc:sldMk cId="4001816107" sldId="268"/>
            <ac:spMk id="24" creationId="{EBFF32CF-0EEC-4B83-A2C1-6D753CAA98D4}"/>
          </ac:spMkLst>
        </pc:spChg>
        <pc:spChg chg="del">
          <ac:chgData name="Anjali Prajapati" userId="527d60a5219d067d" providerId="LiveId" clId="{9C03FE48-D582-4253-B1FB-C5D3DEE94A30}" dt="2023-09-08T06:00:30.740" v="292" actId="700"/>
          <ac:spMkLst>
            <pc:docMk/>
            <pc:sldMk cId="4001816107" sldId="268"/>
            <ac:spMk id="25" creationId="{E2FF048B-D827-4F8D-8424-D7E244076564}"/>
          </ac:spMkLst>
        </pc:spChg>
        <pc:spChg chg="del">
          <ac:chgData name="Anjali Prajapati" userId="527d60a5219d067d" providerId="LiveId" clId="{9C03FE48-D582-4253-B1FB-C5D3DEE94A30}" dt="2023-09-08T06:00:30.740" v="292" actId="700"/>
          <ac:spMkLst>
            <pc:docMk/>
            <pc:sldMk cId="4001816107" sldId="268"/>
            <ac:spMk id="26" creationId="{CA5B4573-4DFA-470D-8F00-FAB92899D1B7}"/>
          </ac:spMkLst>
        </pc:spChg>
        <pc:spChg chg="mod ord">
          <ac:chgData name="Anjali Prajapati" userId="527d60a5219d067d" providerId="LiveId" clId="{9C03FE48-D582-4253-B1FB-C5D3DEE94A30}" dt="2023-09-08T06:01:26.910" v="325" actId="1076"/>
          <ac:spMkLst>
            <pc:docMk/>
            <pc:sldMk cId="4001816107" sldId="268"/>
            <ac:spMk id="50" creationId="{929A9472-7DD3-4613-BBE2-2F25EDAA346A}"/>
          </ac:spMkLst>
        </pc:spChg>
        <pc:graphicFrameChg chg="add mod modGraphic">
          <ac:chgData name="Anjali Prajapati" userId="527d60a5219d067d" providerId="LiveId" clId="{9C03FE48-D582-4253-B1FB-C5D3DEE94A30}" dt="2023-09-09T02:05:10.602" v="2099" actId="120"/>
          <ac:graphicFrameMkLst>
            <pc:docMk/>
            <pc:sldMk cId="4001816107" sldId="268"/>
            <ac:graphicFrameMk id="4" creationId="{49066A65-EFDF-90DC-9C2B-75BAE4DA7892}"/>
          </ac:graphicFrameMkLst>
        </pc:graphicFrameChg>
        <pc:picChg chg="add mod">
          <ac:chgData name="Anjali Prajapati" userId="527d60a5219d067d" providerId="LiveId" clId="{9C03FE48-D582-4253-B1FB-C5D3DEE94A30}" dt="2023-09-08T06:11:59.090" v="503" actId="1076"/>
          <ac:picMkLst>
            <pc:docMk/>
            <pc:sldMk cId="4001816107" sldId="268"/>
            <ac:picMk id="9" creationId="{53036585-D031-8F1F-8D48-0D74BC9C94C4}"/>
          </ac:picMkLst>
        </pc:picChg>
        <pc:picChg chg="add mod">
          <ac:chgData name="Anjali Prajapati" userId="527d60a5219d067d" providerId="LiveId" clId="{9C03FE48-D582-4253-B1FB-C5D3DEE94A30}" dt="2023-09-08T06:13:29.923" v="567" actId="1076"/>
          <ac:picMkLst>
            <pc:docMk/>
            <pc:sldMk cId="4001816107" sldId="268"/>
            <ac:picMk id="2050" creationId="{052D3370-9F33-33FD-923F-876E6773E87D}"/>
          </ac:picMkLst>
        </pc:picChg>
        <pc:cxnChg chg="add del mod">
          <ac:chgData name="Anjali Prajapati" userId="527d60a5219d067d" providerId="LiveId" clId="{9C03FE48-D582-4253-B1FB-C5D3DEE94A30}" dt="2023-09-08T06:08:48.921" v="472" actId="478"/>
          <ac:cxnSpMkLst>
            <pc:docMk/>
            <pc:sldMk cId="4001816107" sldId="268"/>
            <ac:cxnSpMk id="6" creationId="{3DB02EAE-1311-4BFD-1695-41D9670A9FD2}"/>
          </ac:cxnSpMkLst>
        </pc:cxnChg>
      </pc:sldChg>
      <pc:sldChg chg="addSp delSp modSp mod modTransition modClrScheme chgLayout">
        <pc:chgData name="Anjali Prajapati" userId="527d60a5219d067d" providerId="LiveId" clId="{9C03FE48-D582-4253-B1FB-C5D3DEE94A30}" dt="2023-09-08T15:48:36.126" v="2053"/>
        <pc:sldMkLst>
          <pc:docMk/>
          <pc:sldMk cId="795949296" sldId="269"/>
        </pc:sldMkLst>
        <pc:spChg chg="add del mod ord">
          <ac:chgData name="Anjali Prajapati" userId="527d60a5219d067d" providerId="LiveId" clId="{9C03FE48-D582-4253-B1FB-C5D3DEE94A30}" dt="2023-09-08T06:14:12.536" v="572" actId="700"/>
          <ac:spMkLst>
            <pc:docMk/>
            <pc:sldMk cId="795949296" sldId="269"/>
            <ac:spMk id="2" creationId="{36043752-A285-8A07-C24E-6ACE303F23B9}"/>
          </ac:spMkLst>
        </pc:spChg>
        <pc:spChg chg="mod ord">
          <ac:chgData name="Anjali Prajapati" userId="527d60a5219d067d" providerId="LiveId" clId="{9C03FE48-D582-4253-B1FB-C5D3DEE94A30}" dt="2023-09-08T06:14:12.536" v="572" actId="700"/>
          <ac:spMkLst>
            <pc:docMk/>
            <pc:sldMk cId="795949296" sldId="269"/>
            <ac:spMk id="3" creationId="{F20C02BF-49ED-496E-9ABA-15E6BF632132}"/>
          </ac:spMkLst>
        </pc:spChg>
        <pc:spChg chg="add del mod ord">
          <ac:chgData name="Anjali Prajapati" userId="527d60a5219d067d" providerId="LiveId" clId="{9C03FE48-D582-4253-B1FB-C5D3DEE94A30}" dt="2023-09-08T06:14:12.536" v="572" actId="700"/>
          <ac:spMkLst>
            <pc:docMk/>
            <pc:sldMk cId="795949296" sldId="269"/>
            <ac:spMk id="4" creationId="{F9A1C631-850E-22D0-B404-CD513EE66053}"/>
          </ac:spMkLst>
        </pc:spChg>
        <pc:spChg chg="del mod ord">
          <ac:chgData name="Anjali Prajapati" userId="527d60a5219d067d" providerId="LiveId" clId="{9C03FE48-D582-4253-B1FB-C5D3DEE94A30}" dt="2023-09-08T06:14:05.964" v="571" actId="700"/>
          <ac:spMkLst>
            <pc:docMk/>
            <pc:sldMk cId="795949296" sldId="269"/>
            <ac:spMk id="5" creationId="{19F85D97-45E0-4757-9607-13709EDD751B}"/>
          </ac:spMkLst>
        </pc:spChg>
        <pc:spChg chg="del mod ord">
          <ac:chgData name="Anjali Prajapati" userId="527d60a5219d067d" providerId="LiveId" clId="{9C03FE48-D582-4253-B1FB-C5D3DEE94A30}" dt="2023-09-08T06:14:05.964" v="571" actId="700"/>
          <ac:spMkLst>
            <pc:docMk/>
            <pc:sldMk cId="795949296" sldId="269"/>
            <ac:spMk id="6" creationId="{6CB6DE2D-0061-41C5-B817-50C54B4B674D}"/>
          </ac:spMkLst>
        </pc:spChg>
        <pc:spChg chg="del">
          <ac:chgData name="Anjali Prajapati" userId="527d60a5219d067d" providerId="LiveId" clId="{9C03FE48-D582-4253-B1FB-C5D3DEE94A30}" dt="2023-09-08T06:14:05.964" v="571" actId="700"/>
          <ac:spMkLst>
            <pc:docMk/>
            <pc:sldMk cId="795949296" sldId="269"/>
            <ac:spMk id="7" creationId="{760FA0BE-32C2-406B-9B1B-D3296C6344EC}"/>
          </ac:spMkLst>
        </pc:spChg>
        <pc:spChg chg="del">
          <ac:chgData name="Anjali Prajapati" userId="527d60a5219d067d" providerId="LiveId" clId="{9C03FE48-D582-4253-B1FB-C5D3DEE94A30}" dt="2023-09-08T06:14:05.964" v="571" actId="700"/>
          <ac:spMkLst>
            <pc:docMk/>
            <pc:sldMk cId="795949296" sldId="269"/>
            <ac:spMk id="8" creationId="{BCB9B189-B977-435E-A33D-24084EAD7652}"/>
          </ac:spMkLst>
        </pc:spChg>
        <pc:spChg chg="del">
          <ac:chgData name="Anjali Prajapati" userId="527d60a5219d067d" providerId="LiveId" clId="{9C03FE48-D582-4253-B1FB-C5D3DEE94A30}" dt="2023-09-08T06:14:05.964" v="571" actId="700"/>
          <ac:spMkLst>
            <pc:docMk/>
            <pc:sldMk cId="795949296" sldId="269"/>
            <ac:spMk id="9" creationId="{A0D413A7-4CC3-432A-9B24-B690B6AE66BE}"/>
          </ac:spMkLst>
        </pc:spChg>
        <pc:spChg chg="del">
          <ac:chgData name="Anjali Prajapati" userId="527d60a5219d067d" providerId="LiveId" clId="{9C03FE48-D582-4253-B1FB-C5D3DEE94A30}" dt="2023-09-08T06:14:05.964" v="571" actId="700"/>
          <ac:spMkLst>
            <pc:docMk/>
            <pc:sldMk cId="795949296" sldId="269"/>
            <ac:spMk id="10" creationId="{96D60B10-4675-4D3B-9349-545BAF8171FE}"/>
          </ac:spMkLst>
        </pc:spChg>
        <pc:spChg chg="del">
          <ac:chgData name="Anjali Prajapati" userId="527d60a5219d067d" providerId="LiveId" clId="{9C03FE48-D582-4253-B1FB-C5D3DEE94A30}" dt="2023-09-08T06:14:05.964" v="571" actId="700"/>
          <ac:spMkLst>
            <pc:docMk/>
            <pc:sldMk cId="795949296" sldId="269"/>
            <ac:spMk id="11" creationId="{D352D547-51D6-4AC1-A9EC-8E1BA8F8B780}"/>
          </ac:spMkLst>
        </pc:spChg>
        <pc:spChg chg="mod ord">
          <ac:chgData name="Anjali Prajapati" userId="527d60a5219d067d" providerId="LiveId" clId="{9C03FE48-D582-4253-B1FB-C5D3DEE94A30}" dt="2023-09-08T06:14:35.932" v="624" actId="1076"/>
          <ac:spMkLst>
            <pc:docMk/>
            <pc:sldMk cId="795949296" sldId="269"/>
            <ac:spMk id="39" creationId="{57E32F23-88F7-4019-96BA-D9F1F3935AD2}"/>
          </ac:spMkLst>
        </pc:spChg>
        <pc:graphicFrameChg chg="add mod modGraphic">
          <ac:chgData name="Anjali Prajapati" userId="527d60a5219d067d" providerId="LiveId" clId="{9C03FE48-D582-4253-B1FB-C5D3DEE94A30}" dt="2023-09-08T15:48:36.126" v="2053"/>
          <ac:graphicFrameMkLst>
            <pc:docMk/>
            <pc:sldMk cId="795949296" sldId="269"/>
            <ac:graphicFrameMk id="2" creationId="{17B45FD7-6614-C7D1-5A98-00353BDB6F5A}"/>
          </ac:graphicFrameMkLst>
        </pc:graphicFrameChg>
      </pc:sldChg>
      <pc:sldChg chg="addSp delSp modSp mod modTransition modClrScheme chgLayout">
        <pc:chgData name="Anjali Prajapati" userId="527d60a5219d067d" providerId="LiveId" clId="{9C03FE48-D582-4253-B1FB-C5D3DEE94A30}" dt="2023-09-09T02:06:00.805" v="2106" actId="20577"/>
        <pc:sldMkLst>
          <pc:docMk/>
          <pc:sldMk cId="4036421104" sldId="270"/>
        </pc:sldMkLst>
        <pc:spChg chg="mod ord">
          <ac:chgData name="Anjali Prajapati" userId="527d60a5219d067d" providerId="LiveId" clId="{9C03FE48-D582-4253-B1FB-C5D3DEE94A30}" dt="2023-09-08T15:27:45.984" v="1656" actId="700"/>
          <ac:spMkLst>
            <pc:docMk/>
            <pc:sldMk cId="4036421104" sldId="270"/>
            <ac:spMk id="3" creationId="{6539ABD2-421C-456E-8CA3-6F9E0762EEC3}"/>
          </ac:spMkLst>
        </pc:spChg>
        <pc:spChg chg="del">
          <ac:chgData name="Anjali Prajapati" userId="527d60a5219d067d" providerId="LiveId" clId="{9C03FE48-D582-4253-B1FB-C5D3DEE94A30}" dt="2023-09-08T06:16:46.031" v="652" actId="700"/>
          <ac:spMkLst>
            <pc:docMk/>
            <pc:sldMk cId="4036421104" sldId="270"/>
            <ac:spMk id="5" creationId="{FFC4467F-1FCB-4DF1-AD54-A68D414594D3}"/>
          </ac:spMkLst>
        </pc:spChg>
        <pc:spChg chg="add mod ord">
          <ac:chgData name="Anjali Prajapati" userId="527d60a5219d067d" providerId="LiveId" clId="{9C03FE48-D582-4253-B1FB-C5D3DEE94A30}" dt="2023-09-09T02:06:00.805" v="2106" actId="20577"/>
          <ac:spMkLst>
            <pc:docMk/>
            <pc:sldMk cId="4036421104" sldId="270"/>
            <ac:spMk id="6" creationId="{58BCA87D-F001-6751-9125-C6CDFC69793C}"/>
          </ac:spMkLst>
        </pc:spChg>
        <pc:spChg chg="del">
          <ac:chgData name="Anjali Prajapati" userId="527d60a5219d067d" providerId="LiveId" clId="{9C03FE48-D582-4253-B1FB-C5D3DEE94A30}" dt="2023-09-08T06:16:46.031" v="652" actId="700"/>
          <ac:spMkLst>
            <pc:docMk/>
            <pc:sldMk cId="4036421104" sldId="270"/>
            <ac:spMk id="6" creationId="{CE0C87B8-A879-4AF7-A7B7-375620D39D84}"/>
          </ac:spMkLst>
        </pc:spChg>
        <pc:spChg chg="del">
          <ac:chgData name="Anjali Prajapati" userId="527d60a5219d067d" providerId="LiveId" clId="{9C03FE48-D582-4253-B1FB-C5D3DEE94A30}" dt="2023-09-08T06:16:46.031" v="652" actId="700"/>
          <ac:spMkLst>
            <pc:docMk/>
            <pc:sldMk cId="4036421104" sldId="270"/>
            <ac:spMk id="7" creationId="{9DB1BD8D-EADA-498A-BCFC-CEE42588B672}"/>
          </ac:spMkLst>
        </pc:spChg>
        <pc:spChg chg="add del mod">
          <ac:chgData name="Anjali Prajapati" userId="527d60a5219d067d" providerId="LiveId" clId="{9C03FE48-D582-4253-B1FB-C5D3DEE94A30}" dt="2023-09-08T06:17:54.667" v="655" actId="478"/>
          <ac:spMkLst>
            <pc:docMk/>
            <pc:sldMk cId="4036421104" sldId="270"/>
            <ac:spMk id="8" creationId="{5C9339B3-45DF-773C-0617-75CB5D015B6E}"/>
          </ac:spMkLst>
        </pc:spChg>
        <pc:spChg chg="del mod ord">
          <ac:chgData name="Anjali Prajapati" userId="527d60a5219d067d" providerId="LiveId" clId="{9C03FE48-D582-4253-B1FB-C5D3DEE94A30}" dt="2023-09-08T06:17:50.436" v="654" actId="478"/>
          <ac:spMkLst>
            <pc:docMk/>
            <pc:sldMk cId="4036421104" sldId="270"/>
            <ac:spMk id="25" creationId="{D27F2071-6AF5-4F31-9368-D7653D8792D5}"/>
          </ac:spMkLst>
        </pc:spChg>
        <pc:graphicFrameChg chg="add del mod modGraphic">
          <ac:chgData name="Anjali Prajapati" userId="527d60a5219d067d" providerId="LiveId" clId="{9C03FE48-D582-4253-B1FB-C5D3DEE94A30}" dt="2023-09-08T14:25:11.374" v="1561" actId="478"/>
          <ac:graphicFrameMkLst>
            <pc:docMk/>
            <pc:sldMk cId="4036421104" sldId="270"/>
            <ac:graphicFrameMk id="2" creationId="{12C8BCEB-9C5C-0A6B-1C5C-26A7B53FA5B2}"/>
          </ac:graphicFrameMkLst>
        </pc:graphicFrameChg>
        <pc:graphicFrameChg chg="add mod">
          <ac:chgData name="Anjali Prajapati" userId="527d60a5219d067d" providerId="LiveId" clId="{9C03FE48-D582-4253-B1FB-C5D3DEE94A30}" dt="2023-09-08T16:00:28.463" v="2058" actId="14100"/>
          <ac:graphicFrameMkLst>
            <pc:docMk/>
            <pc:sldMk cId="4036421104" sldId="270"/>
            <ac:graphicFrameMk id="4" creationId="{D226DD78-3405-34AA-4AC3-765A2E8CE375}"/>
          </ac:graphicFrameMkLst>
        </pc:graphicFrameChg>
        <pc:graphicFrameChg chg="add mod">
          <ac:chgData name="Anjali Prajapati" userId="527d60a5219d067d" providerId="LiveId" clId="{9C03FE48-D582-4253-B1FB-C5D3DEE94A30}" dt="2023-09-09T01:22:51.015" v="2087"/>
          <ac:graphicFrameMkLst>
            <pc:docMk/>
            <pc:sldMk cId="4036421104" sldId="270"/>
            <ac:graphicFrameMk id="5" creationId="{B0B6FD8A-F572-AFD0-D894-D4F086E7FA7A}"/>
          </ac:graphicFrameMkLst>
        </pc:graphicFrameChg>
      </pc:sldChg>
      <pc:sldChg chg="addSp delSp modSp mod modTransition modClrScheme chgLayout">
        <pc:chgData name="Anjali Prajapati" userId="527d60a5219d067d" providerId="LiveId" clId="{9C03FE48-D582-4253-B1FB-C5D3DEE94A30}" dt="2023-09-08T15:30:07.455" v="1706"/>
        <pc:sldMkLst>
          <pc:docMk/>
          <pc:sldMk cId="2254659760" sldId="271"/>
        </pc:sldMkLst>
        <pc:spChg chg="mod ord">
          <ac:chgData name="Anjali Prajapati" userId="527d60a5219d067d" providerId="LiveId" clId="{9C03FE48-D582-4253-B1FB-C5D3DEE94A30}" dt="2023-09-08T06:19:39.470" v="668" actId="700"/>
          <ac:spMkLst>
            <pc:docMk/>
            <pc:sldMk cId="2254659760" sldId="271"/>
            <ac:spMk id="3" creationId="{B3360D74-A90D-49A2-8557-620C763C95C2}"/>
          </ac:spMkLst>
        </pc:spChg>
        <pc:spChg chg="add del mod">
          <ac:chgData name="Anjali Prajapati" userId="527d60a5219d067d" providerId="LiveId" clId="{9C03FE48-D582-4253-B1FB-C5D3DEE94A30}" dt="2023-09-08T06:19:47.230" v="670" actId="478"/>
          <ac:spMkLst>
            <pc:docMk/>
            <pc:sldMk cId="2254659760" sldId="271"/>
            <ac:spMk id="4" creationId="{461BE749-CC81-2047-803A-FAF9B8D27A0E}"/>
          </ac:spMkLst>
        </pc:spChg>
        <pc:spChg chg="del">
          <ac:chgData name="Anjali Prajapati" userId="527d60a5219d067d" providerId="LiveId" clId="{9C03FE48-D582-4253-B1FB-C5D3DEE94A30}" dt="2023-09-08T06:19:33.594" v="667" actId="700"/>
          <ac:spMkLst>
            <pc:docMk/>
            <pc:sldMk cId="2254659760" sldId="271"/>
            <ac:spMk id="5" creationId="{3BD32857-7231-4011-ACC8-6EB724F5CA54}"/>
          </ac:spMkLst>
        </pc:spChg>
        <pc:spChg chg="del">
          <ac:chgData name="Anjali Prajapati" userId="527d60a5219d067d" providerId="LiveId" clId="{9C03FE48-D582-4253-B1FB-C5D3DEE94A30}" dt="2023-09-08T06:19:33.594" v="667" actId="700"/>
          <ac:spMkLst>
            <pc:docMk/>
            <pc:sldMk cId="2254659760" sldId="271"/>
            <ac:spMk id="6" creationId="{ED0E3447-BD11-41C4-BC2D-4CD273F275AD}"/>
          </ac:spMkLst>
        </pc:spChg>
        <pc:spChg chg="del">
          <ac:chgData name="Anjali Prajapati" userId="527d60a5219d067d" providerId="LiveId" clId="{9C03FE48-D582-4253-B1FB-C5D3DEE94A30}" dt="2023-09-08T06:19:33.594" v="667" actId="700"/>
          <ac:spMkLst>
            <pc:docMk/>
            <pc:sldMk cId="2254659760" sldId="271"/>
            <ac:spMk id="7" creationId="{C1B94235-E2DF-414E-BD2F-85FA63D37175}"/>
          </ac:spMkLst>
        </pc:spChg>
        <pc:spChg chg="del">
          <ac:chgData name="Anjali Prajapati" userId="527d60a5219d067d" providerId="LiveId" clId="{9C03FE48-D582-4253-B1FB-C5D3DEE94A30}" dt="2023-09-08T06:19:33.594" v="667" actId="700"/>
          <ac:spMkLst>
            <pc:docMk/>
            <pc:sldMk cId="2254659760" sldId="271"/>
            <ac:spMk id="8" creationId="{51C607BD-9B12-4B12-8F2C-211833649381}"/>
          </ac:spMkLst>
        </pc:spChg>
        <pc:spChg chg="del">
          <ac:chgData name="Anjali Prajapati" userId="527d60a5219d067d" providerId="LiveId" clId="{9C03FE48-D582-4253-B1FB-C5D3DEE94A30}" dt="2023-09-08T06:19:33.594" v="667" actId="700"/>
          <ac:spMkLst>
            <pc:docMk/>
            <pc:sldMk cId="2254659760" sldId="271"/>
            <ac:spMk id="9" creationId="{5D9AC37B-F831-40D1-BB17-ACDA493FE79F}"/>
          </ac:spMkLst>
        </pc:spChg>
        <pc:spChg chg="add mod">
          <ac:chgData name="Anjali Prajapati" userId="527d60a5219d067d" providerId="LiveId" clId="{9C03FE48-D582-4253-B1FB-C5D3DEE94A30}" dt="2023-09-08T07:00:53.222" v="1444" actId="115"/>
          <ac:spMkLst>
            <pc:docMk/>
            <pc:sldMk cId="2254659760" sldId="271"/>
            <ac:spMk id="10" creationId="{08B7F51A-EAF4-7495-405C-EE9F0B682158}"/>
          </ac:spMkLst>
        </pc:spChg>
        <pc:spChg chg="add del">
          <ac:chgData name="Anjali Prajapati" userId="527d60a5219d067d" providerId="LiveId" clId="{9C03FE48-D582-4253-B1FB-C5D3DEE94A30}" dt="2023-09-08T06:27:08.830" v="906" actId="478"/>
          <ac:spMkLst>
            <pc:docMk/>
            <pc:sldMk cId="2254659760" sldId="271"/>
            <ac:spMk id="11" creationId="{4E9D6F73-93AE-E1D0-4AE7-453DF139D2F9}"/>
          </ac:spMkLst>
        </pc:spChg>
        <pc:spChg chg="add mod">
          <ac:chgData name="Anjali Prajapati" userId="527d60a5219d067d" providerId="LiveId" clId="{9C03FE48-D582-4253-B1FB-C5D3DEE94A30}" dt="2023-09-08T06:29:36.437" v="996" actId="14100"/>
          <ac:spMkLst>
            <pc:docMk/>
            <pc:sldMk cId="2254659760" sldId="271"/>
            <ac:spMk id="12" creationId="{A138BAB2-D57C-3673-F4B1-68734A2E40BB}"/>
          </ac:spMkLst>
        </pc:spChg>
        <pc:spChg chg="add mod">
          <ac:chgData name="Anjali Prajapati" userId="527d60a5219d067d" providerId="LiveId" clId="{9C03FE48-D582-4253-B1FB-C5D3DEE94A30}" dt="2023-09-08T14:07:56.366" v="1476" actId="20577"/>
          <ac:spMkLst>
            <pc:docMk/>
            <pc:sldMk cId="2254659760" sldId="271"/>
            <ac:spMk id="13" creationId="{26162FBF-5509-5C15-D778-6110E437D257}"/>
          </ac:spMkLst>
        </pc:spChg>
        <pc:spChg chg="del mod ord">
          <ac:chgData name="Anjali Prajapati" userId="527d60a5219d067d" providerId="LiveId" clId="{9C03FE48-D582-4253-B1FB-C5D3DEE94A30}" dt="2023-09-08T06:19:45.228" v="669" actId="478"/>
          <ac:spMkLst>
            <pc:docMk/>
            <pc:sldMk cId="2254659760" sldId="271"/>
            <ac:spMk id="24" creationId="{62AEAB66-5D0B-48D9-BCB8-2598CE27D4F5}"/>
          </ac:spMkLst>
        </pc:spChg>
      </pc:sldChg>
      <pc:sldChg chg="addSp delSp modSp mod modTransition modClrScheme chgLayout">
        <pc:chgData name="Anjali Prajapati" userId="527d60a5219d067d" providerId="LiveId" clId="{9C03FE48-D582-4253-B1FB-C5D3DEE94A30}" dt="2023-09-09T01:24:04.248" v="2091" actId="1076"/>
        <pc:sldMkLst>
          <pc:docMk/>
          <pc:sldMk cId="2190017054" sldId="272"/>
        </pc:sldMkLst>
        <pc:spChg chg="mod ord">
          <ac:chgData name="Anjali Prajapati" userId="527d60a5219d067d" providerId="LiveId" clId="{9C03FE48-D582-4253-B1FB-C5D3DEE94A30}" dt="2023-09-08T06:37:32.990" v="1154" actId="700"/>
          <ac:spMkLst>
            <pc:docMk/>
            <pc:sldMk cId="2190017054" sldId="272"/>
            <ac:spMk id="3" creationId="{E371907E-0B46-4897-A29A-56BCE4D17744}"/>
          </ac:spMkLst>
        </pc:spChg>
        <pc:spChg chg="add del mod">
          <ac:chgData name="Anjali Prajapati" userId="527d60a5219d067d" providerId="LiveId" clId="{9C03FE48-D582-4253-B1FB-C5D3DEE94A30}" dt="2023-09-08T06:37:38.665" v="1156" actId="478"/>
          <ac:spMkLst>
            <pc:docMk/>
            <pc:sldMk cId="2190017054" sldId="272"/>
            <ac:spMk id="4" creationId="{C65BCC23-D903-3EA8-5426-5FCBE891211C}"/>
          </ac:spMkLst>
        </pc:spChg>
        <pc:spChg chg="del">
          <ac:chgData name="Anjali Prajapati" userId="527d60a5219d067d" providerId="LiveId" clId="{9C03FE48-D582-4253-B1FB-C5D3DEE94A30}" dt="2023-09-08T06:37:32.990" v="1154" actId="700"/>
          <ac:spMkLst>
            <pc:docMk/>
            <pc:sldMk cId="2190017054" sldId="272"/>
            <ac:spMk id="5" creationId="{ECF12740-82D2-47F0-B3E1-D57AABE07B2B}"/>
          </ac:spMkLst>
        </pc:spChg>
        <pc:spChg chg="del">
          <ac:chgData name="Anjali Prajapati" userId="527d60a5219d067d" providerId="LiveId" clId="{9C03FE48-D582-4253-B1FB-C5D3DEE94A30}" dt="2023-09-08T06:37:32.990" v="1154" actId="700"/>
          <ac:spMkLst>
            <pc:docMk/>
            <pc:sldMk cId="2190017054" sldId="272"/>
            <ac:spMk id="6" creationId="{C5F1592C-1F34-449C-B603-AA47AFF59819}"/>
          </ac:spMkLst>
        </pc:spChg>
        <pc:spChg chg="del">
          <ac:chgData name="Anjali Prajapati" userId="527d60a5219d067d" providerId="LiveId" clId="{9C03FE48-D582-4253-B1FB-C5D3DEE94A30}" dt="2023-09-08T06:37:32.990" v="1154" actId="700"/>
          <ac:spMkLst>
            <pc:docMk/>
            <pc:sldMk cId="2190017054" sldId="272"/>
            <ac:spMk id="7" creationId="{1B3AF415-1CC1-45B4-A9F4-F280ACAF563E}"/>
          </ac:spMkLst>
        </pc:spChg>
        <pc:spChg chg="del">
          <ac:chgData name="Anjali Prajapati" userId="527d60a5219d067d" providerId="LiveId" clId="{9C03FE48-D582-4253-B1FB-C5D3DEE94A30}" dt="2023-09-08T06:37:32.990" v="1154" actId="700"/>
          <ac:spMkLst>
            <pc:docMk/>
            <pc:sldMk cId="2190017054" sldId="272"/>
            <ac:spMk id="8" creationId="{E4BD8F0D-C2CB-436E-B899-F31AE2273E5D}"/>
          </ac:spMkLst>
        </pc:spChg>
        <pc:spChg chg="del">
          <ac:chgData name="Anjali Prajapati" userId="527d60a5219d067d" providerId="LiveId" clId="{9C03FE48-D582-4253-B1FB-C5D3DEE94A30}" dt="2023-09-08T06:37:32.990" v="1154" actId="700"/>
          <ac:spMkLst>
            <pc:docMk/>
            <pc:sldMk cId="2190017054" sldId="272"/>
            <ac:spMk id="9" creationId="{730286C1-8690-4C1F-BB14-42DD2C611675}"/>
          </ac:spMkLst>
        </pc:spChg>
        <pc:spChg chg="del">
          <ac:chgData name="Anjali Prajapati" userId="527d60a5219d067d" providerId="LiveId" clId="{9C03FE48-D582-4253-B1FB-C5D3DEE94A30}" dt="2023-09-08T06:37:32.990" v="1154" actId="700"/>
          <ac:spMkLst>
            <pc:docMk/>
            <pc:sldMk cId="2190017054" sldId="272"/>
            <ac:spMk id="10" creationId="{225143F8-B17D-4658-BDA6-9F544FCB1BDC}"/>
          </ac:spMkLst>
        </pc:spChg>
        <pc:spChg chg="del">
          <ac:chgData name="Anjali Prajapati" userId="527d60a5219d067d" providerId="LiveId" clId="{9C03FE48-D582-4253-B1FB-C5D3DEE94A30}" dt="2023-09-08T06:37:32.990" v="1154" actId="700"/>
          <ac:spMkLst>
            <pc:docMk/>
            <pc:sldMk cId="2190017054" sldId="272"/>
            <ac:spMk id="11" creationId="{DEFC9061-93AA-46CC-9E29-324C46289ED8}"/>
          </ac:spMkLst>
        </pc:spChg>
        <pc:spChg chg="add mod">
          <ac:chgData name="Anjali Prajapati" userId="527d60a5219d067d" providerId="LiveId" clId="{9C03FE48-D582-4253-B1FB-C5D3DEE94A30}" dt="2023-09-09T01:23:42.941" v="2088" actId="21"/>
          <ac:spMkLst>
            <pc:docMk/>
            <pc:sldMk cId="2190017054" sldId="272"/>
            <ac:spMk id="13" creationId="{C4EEB260-60CB-0B52-C550-61CF6553BB33}"/>
          </ac:spMkLst>
        </pc:spChg>
        <pc:spChg chg="add mod">
          <ac:chgData name="Anjali Prajapati" userId="527d60a5219d067d" providerId="LiveId" clId="{9C03FE48-D582-4253-B1FB-C5D3DEE94A30}" dt="2023-09-09T01:24:04.248" v="2091" actId="1076"/>
          <ac:spMkLst>
            <pc:docMk/>
            <pc:sldMk cId="2190017054" sldId="272"/>
            <ac:spMk id="15" creationId="{97098A88-4213-A456-20A5-6D6524B062CE}"/>
          </ac:spMkLst>
        </pc:spChg>
        <pc:spChg chg="add mod">
          <ac:chgData name="Anjali Prajapati" userId="527d60a5219d067d" providerId="LiveId" clId="{9C03FE48-D582-4253-B1FB-C5D3DEE94A30}" dt="2023-09-09T01:23:51.385" v="2089" actId="1076"/>
          <ac:spMkLst>
            <pc:docMk/>
            <pc:sldMk cId="2190017054" sldId="272"/>
            <ac:spMk id="16" creationId="{F9EFF3AD-C6F9-3C9C-F1F3-8E072D84ACF8}"/>
          </ac:spMkLst>
        </pc:spChg>
        <pc:spChg chg="del mod ord">
          <ac:chgData name="Anjali Prajapati" userId="527d60a5219d067d" providerId="LiveId" clId="{9C03FE48-D582-4253-B1FB-C5D3DEE94A30}" dt="2023-09-08T06:37:36.295" v="1155" actId="478"/>
          <ac:spMkLst>
            <pc:docMk/>
            <pc:sldMk cId="2190017054" sldId="272"/>
            <ac:spMk id="30" creationId="{40475ECD-0D02-4B5E-BAD4-6677C5557887}"/>
          </ac:spMkLst>
        </pc:spChg>
      </pc:sldChg>
      <pc:sldChg chg="addSp delSp modSp mod modTransition modClrScheme chgLayout">
        <pc:chgData name="Anjali Prajapati" userId="527d60a5219d067d" providerId="LiveId" clId="{9C03FE48-D582-4253-B1FB-C5D3DEE94A30}" dt="2023-09-08T15:30:22.723" v="1709"/>
        <pc:sldMkLst>
          <pc:docMk/>
          <pc:sldMk cId="1084981323" sldId="273"/>
        </pc:sldMkLst>
        <pc:spChg chg="mod ord">
          <ac:chgData name="Anjali Prajapati" userId="527d60a5219d067d" providerId="LiveId" clId="{9C03FE48-D582-4253-B1FB-C5D3DEE94A30}" dt="2023-09-08T06:53:25.325" v="1321" actId="700"/>
          <ac:spMkLst>
            <pc:docMk/>
            <pc:sldMk cId="1084981323" sldId="273"/>
            <ac:spMk id="3" creationId="{D9F184D0-73A0-4B76-984E-92B972D29769}"/>
          </ac:spMkLst>
        </pc:spChg>
        <pc:spChg chg="del">
          <ac:chgData name="Anjali Prajapati" userId="527d60a5219d067d" providerId="LiveId" clId="{9C03FE48-D582-4253-B1FB-C5D3DEE94A30}" dt="2023-09-08T06:53:20.660" v="1320" actId="700"/>
          <ac:spMkLst>
            <pc:docMk/>
            <pc:sldMk cId="1084981323" sldId="273"/>
            <ac:spMk id="5" creationId="{9E3433A5-1205-4C19-84EA-043A46F8C45B}"/>
          </ac:spMkLst>
        </pc:spChg>
        <pc:spChg chg="del">
          <ac:chgData name="Anjali Prajapati" userId="527d60a5219d067d" providerId="LiveId" clId="{9C03FE48-D582-4253-B1FB-C5D3DEE94A30}" dt="2023-09-08T06:53:20.660" v="1320" actId="700"/>
          <ac:spMkLst>
            <pc:docMk/>
            <pc:sldMk cId="1084981323" sldId="273"/>
            <ac:spMk id="6" creationId="{05F22AD6-431E-4F8A-8D5A-B7BD09B3DD96}"/>
          </ac:spMkLst>
        </pc:spChg>
        <pc:spChg chg="del">
          <ac:chgData name="Anjali Prajapati" userId="527d60a5219d067d" providerId="LiveId" clId="{9C03FE48-D582-4253-B1FB-C5D3DEE94A30}" dt="2023-09-08T06:53:20.660" v="1320" actId="700"/>
          <ac:spMkLst>
            <pc:docMk/>
            <pc:sldMk cId="1084981323" sldId="273"/>
            <ac:spMk id="7" creationId="{D6264F9A-2ED9-4F09-B474-46617932A6D3}"/>
          </ac:spMkLst>
        </pc:spChg>
        <pc:spChg chg="del">
          <ac:chgData name="Anjali Prajapati" userId="527d60a5219d067d" providerId="LiveId" clId="{9C03FE48-D582-4253-B1FB-C5D3DEE94A30}" dt="2023-09-08T06:53:20.660" v="1320" actId="700"/>
          <ac:spMkLst>
            <pc:docMk/>
            <pc:sldMk cId="1084981323" sldId="273"/>
            <ac:spMk id="8" creationId="{3BD30730-8A28-43B6-BB75-916C9E4F62B3}"/>
          </ac:spMkLst>
        </pc:spChg>
        <pc:spChg chg="add mod">
          <ac:chgData name="Anjali Prajapati" userId="527d60a5219d067d" providerId="LiveId" clId="{9C03FE48-D582-4253-B1FB-C5D3DEE94A30}" dt="2023-09-08T07:00:18.488" v="1437" actId="20577"/>
          <ac:spMkLst>
            <pc:docMk/>
            <pc:sldMk cId="1084981323" sldId="273"/>
            <ac:spMk id="10" creationId="{782E0E03-7C84-A9D5-FC04-FACD6B0379B9}"/>
          </ac:spMkLst>
        </pc:spChg>
        <pc:spChg chg="mod ord">
          <ac:chgData name="Anjali Prajapati" userId="527d60a5219d067d" providerId="LiveId" clId="{9C03FE48-D582-4253-B1FB-C5D3DEE94A30}" dt="2023-09-08T06:53:35.032" v="1349" actId="20577"/>
          <ac:spMkLst>
            <pc:docMk/>
            <pc:sldMk cId="1084981323" sldId="273"/>
            <ac:spMk id="21" creationId="{47B1DBF2-307B-48DA-90EF-0E95CF83CFAE}"/>
          </ac:spMkLst>
        </pc:spChg>
        <pc:picChg chg="add mod">
          <ac:chgData name="Anjali Prajapati" userId="527d60a5219d067d" providerId="LiveId" clId="{9C03FE48-D582-4253-B1FB-C5D3DEE94A30}" dt="2023-09-08T06:54:46.107" v="1356" actId="1076"/>
          <ac:picMkLst>
            <pc:docMk/>
            <pc:sldMk cId="1084981323" sldId="273"/>
            <ac:picMk id="4" creationId="{B02F1A64-6F24-E859-A06A-74D6ABE1FD49}"/>
          </ac:picMkLst>
        </pc:picChg>
      </pc:sldChg>
      <pc:sldChg chg="del">
        <pc:chgData name="Anjali Prajapati" userId="527d60a5219d067d" providerId="LiveId" clId="{9C03FE48-D582-4253-B1FB-C5D3DEE94A30}" dt="2023-09-08T07:00:28.415" v="1438" actId="47"/>
        <pc:sldMkLst>
          <pc:docMk/>
          <pc:sldMk cId="4111699749" sldId="274"/>
        </pc:sldMkLst>
      </pc:sldChg>
      <pc:sldChg chg="del">
        <pc:chgData name="Anjali Prajapati" userId="527d60a5219d067d" providerId="LiveId" clId="{9C03FE48-D582-4253-B1FB-C5D3DEE94A30}" dt="2023-09-08T07:00:30.574" v="1439" actId="47"/>
        <pc:sldMkLst>
          <pc:docMk/>
          <pc:sldMk cId="908184357" sldId="275"/>
        </pc:sldMkLst>
      </pc:sldChg>
      <pc:sldChg chg="del">
        <pc:chgData name="Anjali Prajapati" userId="527d60a5219d067d" providerId="LiveId" clId="{9C03FE48-D582-4253-B1FB-C5D3DEE94A30}" dt="2023-09-08T07:00:32.699" v="1440" actId="47"/>
        <pc:sldMkLst>
          <pc:docMk/>
          <pc:sldMk cId="4069610393" sldId="276"/>
        </pc:sldMkLst>
      </pc:sldChg>
      <pc:sldChg chg="del">
        <pc:chgData name="Anjali Prajapati" userId="527d60a5219d067d" providerId="LiveId" clId="{9C03FE48-D582-4253-B1FB-C5D3DEE94A30}" dt="2023-09-08T07:00:35.246" v="1441" actId="47"/>
        <pc:sldMkLst>
          <pc:docMk/>
          <pc:sldMk cId="426916248" sldId="277"/>
        </pc:sldMkLst>
      </pc:sldChg>
      <pc:sldChg chg="addSp delSp modSp mod modTransition modClrScheme chgLayout">
        <pc:chgData name="Anjali Prajapati" userId="527d60a5219d067d" providerId="LiveId" clId="{9C03FE48-D582-4253-B1FB-C5D3DEE94A30}" dt="2023-09-08T15:30:27.272" v="1710"/>
        <pc:sldMkLst>
          <pc:docMk/>
          <pc:sldMk cId="59582380" sldId="278"/>
        </pc:sldMkLst>
        <pc:spChg chg="del mod ord">
          <ac:chgData name="Anjali Prajapati" userId="527d60a5219d067d" providerId="LiveId" clId="{9C03FE48-D582-4253-B1FB-C5D3DEE94A30}" dt="2023-09-08T06:14:56.075" v="626" actId="478"/>
          <ac:spMkLst>
            <pc:docMk/>
            <pc:sldMk cId="59582380" sldId="278"/>
            <ac:spMk id="2" creationId="{914E6CF6-9233-4E0A-B2D1-49F7A53624DA}"/>
          </ac:spMkLst>
        </pc:spChg>
        <pc:spChg chg="del mod ord">
          <ac:chgData name="Anjali Prajapati" userId="527d60a5219d067d" providerId="LiveId" clId="{9C03FE48-D582-4253-B1FB-C5D3DEE94A30}" dt="2023-09-08T06:14:59.024" v="627" actId="478"/>
          <ac:spMkLst>
            <pc:docMk/>
            <pc:sldMk cId="59582380" sldId="278"/>
            <ac:spMk id="4" creationId="{E98DCA46-603B-4178-8707-30E192CE6B8D}"/>
          </ac:spMkLst>
        </pc:spChg>
        <pc:spChg chg="add del mod">
          <ac:chgData name="Anjali Prajapati" userId="527d60a5219d067d" providerId="LiveId" clId="{9C03FE48-D582-4253-B1FB-C5D3DEE94A30}" dt="2023-09-08T06:15:00.441" v="628" actId="478"/>
          <ac:spMkLst>
            <pc:docMk/>
            <pc:sldMk cId="59582380" sldId="278"/>
            <ac:spMk id="5" creationId="{5C1CDDFE-340E-79BC-6155-6890BFF4BBC2}"/>
          </ac:spMkLst>
        </pc:spChg>
        <pc:spChg chg="add mod">
          <ac:chgData name="Anjali Prajapati" userId="527d60a5219d067d" providerId="LiveId" clId="{9C03FE48-D582-4253-B1FB-C5D3DEE94A30}" dt="2023-09-08T06:15:45.568" v="648" actId="1076"/>
          <ac:spMkLst>
            <pc:docMk/>
            <pc:sldMk cId="59582380" sldId="278"/>
            <ac:spMk id="6" creationId="{1D8827E8-C656-C553-F204-1C7F2E98C2D9}"/>
          </ac:spMkLst>
        </pc:spChg>
      </pc:sldChg>
      <pc:sldChg chg="addSp delSp modSp add mod modTransition modClrScheme chgLayout">
        <pc:chgData name="Anjali Prajapati" userId="527d60a5219d067d" providerId="LiveId" clId="{9C03FE48-D582-4253-B1FB-C5D3DEE94A30}" dt="2023-09-09T01:22:20.562" v="2084"/>
        <pc:sldMkLst>
          <pc:docMk/>
          <pc:sldMk cId="3349544818" sldId="279"/>
        </pc:sldMkLst>
        <pc:spChg chg="mod ord">
          <ac:chgData name="Anjali Prajapati" userId="527d60a5219d067d" providerId="LiveId" clId="{9C03FE48-D582-4253-B1FB-C5D3DEE94A30}" dt="2023-09-08T14:46:27.516" v="1605" actId="700"/>
          <ac:spMkLst>
            <pc:docMk/>
            <pc:sldMk cId="3349544818" sldId="279"/>
            <ac:spMk id="3" creationId="{F20C02BF-49ED-496E-9ABA-15E6BF632132}"/>
          </ac:spMkLst>
        </pc:spChg>
        <pc:spChg chg="add del mod">
          <ac:chgData name="Anjali Prajapati" userId="527d60a5219d067d" providerId="LiveId" clId="{9C03FE48-D582-4253-B1FB-C5D3DEE94A30}" dt="2023-09-08T14:38:12.894" v="1574" actId="478"/>
          <ac:spMkLst>
            <pc:docMk/>
            <pc:sldMk cId="3349544818" sldId="279"/>
            <ac:spMk id="4" creationId="{BF1C9FEC-CEFE-34AA-D452-4B14D053F28C}"/>
          </ac:spMkLst>
        </pc:spChg>
        <pc:spChg chg="add mod ord">
          <ac:chgData name="Anjali Prajapati" userId="527d60a5219d067d" providerId="LiveId" clId="{9C03FE48-D582-4253-B1FB-C5D3DEE94A30}" dt="2023-09-08T14:46:43.015" v="1632" actId="20577"/>
          <ac:spMkLst>
            <pc:docMk/>
            <pc:sldMk cId="3349544818" sldId="279"/>
            <ac:spMk id="6" creationId="{4C0AD7A2-52C9-C36F-D7A8-D6D325275495}"/>
          </ac:spMkLst>
        </pc:spChg>
        <pc:spChg chg="del mod ord">
          <ac:chgData name="Anjali Prajapati" userId="527d60a5219d067d" providerId="LiveId" clId="{9C03FE48-D582-4253-B1FB-C5D3DEE94A30}" dt="2023-09-08T06:16:37.673" v="651" actId="478"/>
          <ac:spMkLst>
            <pc:docMk/>
            <pc:sldMk cId="3349544818" sldId="279"/>
            <ac:spMk id="39" creationId="{57E32F23-88F7-4019-96BA-D9F1F3935AD2}"/>
          </ac:spMkLst>
        </pc:spChg>
        <pc:graphicFrameChg chg="add mod">
          <ac:chgData name="Anjali Prajapati" userId="527d60a5219d067d" providerId="LiveId" clId="{9C03FE48-D582-4253-B1FB-C5D3DEE94A30}" dt="2023-09-08T14:47:29.764" v="1642" actId="1076"/>
          <ac:graphicFrameMkLst>
            <pc:docMk/>
            <pc:sldMk cId="3349544818" sldId="279"/>
            <ac:graphicFrameMk id="2" creationId="{50267043-929F-023A-5482-533147B110BD}"/>
          </ac:graphicFrameMkLst>
        </pc:graphicFrameChg>
        <pc:graphicFrameChg chg="add mod">
          <ac:chgData name="Anjali Prajapati" userId="527d60a5219d067d" providerId="LiveId" clId="{9C03FE48-D582-4253-B1FB-C5D3DEE94A30}" dt="2023-09-09T01:22:20.562" v="2084"/>
          <ac:graphicFrameMkLst>
            <pc:docMk/>
            <pc:sldMk cId="3349544818" sldId="279"/>
            <ac:graphicFrameMk id="5" creationId="{6D70302A-0069-AC9C-6E79-2D3CDB4280FB}"/>
          </ac:graphicFrameMkLst>
        </pc:graphicFrameChg>
      </pc:sldChg>
      <pc:sldChg chg="addSp delSp modSp new mod modTransition modClrScheme chgLayout">
        <pc:chgData name="Anjali Prajapati" userId="527d60a5219d067d" providerId="LiveId" clId="{9C03FE48-D582-4253-B1FB-C5D3DEE94A30}" dt="2023-09-08T16:15:53.466" v="2082" actId="1076"/>
        <pc:sldMkLst>
          <pc:docMk/>
          <pc:sldMk cId="1508296878" sldId="280"/>
        </pc:sldMkLst>
        <pc:spChg chg="del">
          <ac:chgData name="Anjali Prajapati" userId="527d60a5219d067d" providerId="LiveId" clId="{9C03FE48-D582-4253-B1FB-C5D3DEE94A30}" dt="2023-09-08T06:29:55.591" v="999" actId="478"/>
          <ac:spMkLst>
            <pc:docMk/>
            <pc:sldMk cId="1508296878" sldId="280"/>
            <ac:spMk id="2" creationId="{5A4347F7-D244-67FC-6EFC-657FBE0CAA08}"/>
          </ac:spMkLst>
        </pc:spChg>
        <pc:spChg chg="mod ord">
          <ac:chgData name="Anjali Prajapati" userId="527d60a5219d067d" providerId="LiveId" clId="{9C03FE48-D582-4253-B1FB-C5D3DEE94A30}" dt="2023-09-08T06:54:51.177" v="1357" actId="700"/>
          <ac:spMkLst>
            <pc:docMk/>
            <pc:sldMk cId="1508296878" sldId="280"/>
            <ac:spMk id="3" creationId="{40EDF2D2-CCF6-94BD-7710-C8B21A1995A0}"/>
          </ac:spMkLst>
        </pc:spChg>
        <pc:spChg chg="add mod">
          <ac:chgData name="Anjali Prajapati" userId="527d60a5219d067d" providerId="LiveId" clId="{9C03FE48-D582-4253-B1FB-C5D3DEE94A30}" dt="2023-09-08T16:15:49.509" v="2081" actId="1076"/>
          <ac:spMkLst>
            <pc:docMk/>
            <pc:sldMk cId="1508296878" sldId="280"/>
            <ac:spMk id="6" creationId="{257A3D9F-F64D-854D-5BA5-E065B69F990E}"/>
          </ac:spMkLst>
        </pc:spChg>
        <pc:spChg chg="add mod ord">
          <ac:chgData name="Anjali Prajapati" userId="527d60a5219d067d" providerId="LiveId" clId="{9C03FE48-D582-4253-B1FB-C5D3DEE94A30}" dt="2023-09-08T06:55:06.042" v="1366" actId="20577"/>
          <ac:spMkLst>
            <pc:docMk/>
            <pc:sldMk cId="1508296878" sldId="280"/>
            <ac:spMk id="7" creationId="{5F718F88-B46E-524B-D979-C59B9C6D54BA}"/>
          </ac:spMkLst>
        </pc:spChg>
        <pc:graphicFrameChg chg="add del mod">
          <ac:chgData name="Anjali Prajapati" userId="527d60a5219d067d" providerId="LiveId" clId="{9C03FE48-D582-4253-B1FB-C5D3DEE94A30}" dt="2023-09-08T14:27:02.938" v="1562" actId="478"/>
          <ac:graphicFrameMkLst>
            <pc:docMk/>
            <pc:sldMk cId="1508296878" sldId="280"/>
            <ac:graphicFrameMk id="2" creationId="{3AF58114-0658-AA3A-B835-AC32ACD34140}"/>
          </ac:graphicFrameMkLst>
        </pc:graphicFrameChg>
        <pc:graphicFrameChg chg="add del mod">
          <ac:chgData name="Anjali Prajapati" userId="527d60a5219d067d" providerId="LiveId" clId="{9C03FE48-D582-4253-B1FB-C5D3DEE94A30}" dt="2023-09-08T14:21:53.771" v="1527" actId="478"/>
          <ac:graphicFrameMkLst>
            <pc:docMk/>
            <pc:sldMk cId="1508296878" sldId="280"/>
            <ac:graphicFrameMk id="4" creationId="{3AF58114-0658-AA3A-B835-AC32ACD34140}"/>
          </ac:graphicFrameMkLst>
        </pc:graphicFrameChg>
        <pc:graphicFrameChg chg="add mod">
          <ac:chgData name="Anjali Prajapati" userId="527d60a5219d067d" providerId="LiveId" clId="{9C03FE48-D582-4253-B1FB-C5D3DEE94A30}" dt="2023-09-08T16:15:53.466" v="2082" actId="1076"/>
          <ac:graphicFrameMkLst>
            <pc:docMk/>
            <pc:sldMk cId="1508296878" sldId="280"/>
            <ac:graphicFrameMk id="8" creationId="{3AF58114-0658-AA3A-B835-AC32ACD34140}"/>
          </ac:graphicFrameMkLst>
        </pc:graphicFrameChg>
        <pc:picChg chg="add mod modCrop">
          <ac:chgData name="Anjali Prajapati" userId="527d60a5219d067d" providerId="LiveId" clId="{9C03FE48-D582-4253-B1FB-C5D3DEE94A30}" dt="2023-09-08T14:24:01.513" v="1559" actId="1076"/>
          <ac:picMkLst>
            <pc:docMk/>
            <pc:sldMk cId="1508296878" sldId="280"/>
            <ac:picMk id="5" creationId="{5D53E12F-A0F4-7F72-3001-1F897B25BCC9}"/>
          </ac:picMkLst>
        </pc:picChg>
      </pc:sldChg>
    </pc:docChg>
  </pc:docChgLst>
  <pc:docChgLst>
    <pc:chgData name="Anjali Prajapati" userId="527d60a5219d067d" providerId="LiveId" clId="{47CD2561-BA9D-4CF7-8EA1-32BDF9254D0B}"/>
    <pc:docChg chg="modSld">
      <pc:chgData name="Anjali Prajapati" userId="527d60a5219d067d" providerId="LiveId" clId="{47CD2561-BA9D-4CF7-8EA1-32BDF9254D0B}" dt="2024-11-06T05:22:25.810" v="7" actId="20577"/>
      <pc:docMkLst>
        <pc:docMk/>
      </pc:docMkLst>
      <pc:sldChg chg="modSp mod">
        <pc:chgData name="Anjali Prajapati" userId="527d60a5219d067d" providerId="LiveId" clId="{47CD2561-BA9D-4CF7-8EA1-32BDF9254D0B}" dt="2024-11-06T05:22:25.810" v="7" actId="20577"/>
        <pc:sldMkLst>
          <pc:docMk/>
          <pc:sldMk cId="1594938525" sldId="267"/>
        </pc:sldMkLst>
        <pc:spChg chg="mod">
          <ac:chgData name="Anjali Prajapati" userId="527d60a5219d067d" providerId="LiveId" clId="{47CD2561-BA9D-4CF7-8EA1-32BDF9254D0B}" dt="2024-11-06T05:22:25.810" v="7" actId="20577"/>
          <ac:spMkLst>
            <pc:docMk/>
            <pc:sldMk cId="1594938525" sldId="267"/>
            <ac:spMk id="18" creationId="{59D65CFA-0397-EF34-5DCF-5E95299303D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7d60a5219d067d/Documents/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7d60a5219d067d/Documents/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7d60a5219d067d/Documents/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7d60a5219d067d/Documents/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7d60a5219d067d/Documents/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oleObject" Target="https://d.docs.live.net/527d60a5219d067d/Documents/Data.xlsx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microsoft.com/office/2011/relationships/chartColorStyle" Target="colors1.xml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Distribution of teams based on matches won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90644580901164"/>
          <c:y val="0.15686004253403796"/>
          <c:w val="0.84771756910051488"/>
          <c:h val="0.475144915801180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won</c:v>
                </c:pt>
              </c:strCache>
            </c:strRef>
          </c:tx>
          <c:spPr>
            <a:gradFill>
              <a:gsLst>
                <a:gs pos="25000">
                  <a:schemeClr val="accent5">
                    <a:lumMod val="50000"/>
                  </a:schemeClr>
                </a:gs>
                <a:gs pos="88000">
                  <a:schemeClr val="accent5">
                    <a:lumMod val="75000"/>
                  </a:schemeClr>
                </a:gs>
              </a:gsLst>
              <a:lin ang="162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Sheet4!$A$2:$A$13</c:f>
              <c:strCache>
                <c:ptCount val="12"/>
                <c:pt idx="0">
                  <c:v>Jaipur Pink Panthers</c:v>
                </c:pt>
                <c:pt idx="1">
                  <c:v>Bengaluru Bulls</c:v>
                </c:pt>
                <c:pt idx="2">
                  <c:v>Dabang Delhi K.C.</c:v>
                </c:pt>
                <c:pt idx="3">
                  <c:v>Puneri Paltan</c:v>
                </c:pt>
                <c:pt idx="4">
                  <c:v>U.P. Yoddhas</c:v>
                </c:pt>
                <c:pt idx="5">
                  <c:v>Tamil Thalaivas</c:v>
                </c:pt>
                <c:pt idx="6">
                  <c:v>Gujarat Giants</c:v>
                </c:pt>
                <c:pt idx="7">
                  <c:v>Bengal Warriors</c:v>
                </c:pt>
                <c:pt idx="8">
                  <c:v>Haryana Steelers</c:v>
                </c:pt>
                <c:pt idx="9">
                  <c:v>Patna Pirates</c:v>
                </c:pt>
                <c:pt idx="10">
                  <c:v>U Mumba</c:v>
                </c:pt>
                <c:pt idx="11">
                  <c:v>Telugu Titans</c:v>
                </c:pt>
              </c:strCache>
            </c:strRef>
          </c:cat>
          <c:val>
            <c:numRef>
              <c:f>Sheet4!$B$2:$B$13</c:f>
              <c:numCache>
                <c:formatCode>General</c:formatCode>
                <c:ptCount val="12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9</c:v>
                </c:pt>
                <c:pt idx="8">
                  <c:v>10</c:v>
                </c:pt>
                <c:pt idx="9">
                  <c:v>8</c:v>
                </c:pt>
                <c:pt idx="10">
                  <c:v>8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90-4524-B169-D0B4F204C9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0"/>
        <c:overlap val="11"/>
        <c:axId val="1579681055"/>
        <c:axId val="1488080863"/>
      </c:barChart>
      <c:catAx>
        <c:axId val="1579681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>
                    <a:solidFill>
                      <a:schemeClr val="tx1"/>
                    </a:solidFill>
                  </a:rPr>
                  <a:t>Teams</a:t>
                </a:r>
              </a:p>
            </c:rich>
          </c:tx>
          <c:layout>
            <c:manualLayout>
              <c:xMode val="edge"/>
              <c:yMode val="edge"/>
              <c:x val="0.42625519723897232"/>
              <c:y val="0.88346821230679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080863"/>
        <c:crosses val="autoZero"/>
        <c:auto val="1"/>
        <c:lblAlgn val="ctr"/>
        <c:lblOffset val="100"/>
        <c:noMultiLvlLbl val="0"/>
      </c:catAx>
      <c:valAx>
        <c:axId val="1488080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>
                    <a:solidFill>
                      <a:schemeClr val="tx1"/>
                    </a:solidFill>
                  </a:rPr>
                  <a:t>Matches won</a:t>
                </a:r>
              </a:p>
            </c:rich>
          </c:tx>
          <c:layout>
            <c:manualLayout>
              <c:xMode val="edge"/>
              <c:yMode val="edge"/>
              <c:x val="1.794526693584567E-2"/>
              <c:y val="0.28503177554194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6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100000">
          <a:schemeClr val="accent2">
            <a:lumMod val="20000"/>
            <a:lumOff val="80000"/>
          </a:schemeClr>
        </a:gs>
        <a:gs pos="0">
          <a:schemeClr val="accent4">
            <a:lumMod val="20000"/>
            <a:lumOff val="80000"/>
          </a:schemeClr>
        </a:gs>
        <a:gs pos="62000">
          <a:schemeClr val="accent6">
            <a:lumMod val="20000"/>
            <a:lumOff val="80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gradFill>
        <a:gsLst>
          <a:gs pos="89000">
            <a:schemeClr val="accent2">
              <a:lumMod val="20000"/>
              <a:lumOff val="80000"/>
            </a:schemeClr>
          </a:gs>
          <a:gs pos="34000">
            <a:schemeClr val="accent4">
              <a:lumMod val="20000"/>
              <a:lumOff val="80000"/>
            </a:schemeClr>
          </a:gs>
          <a:gs pos="83000">
            <a:schemeClr val="accent6">
              <a:lumMod val="20000"/>
              <a:lumOff val="80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Distribution</a:t>
            </a:r>
            <a:r>
              <a:rPr lang="en-US" b="1" baseline="0">
                <a:solidFill>
                  <a:schemeClr val="tx1"/>
                </a:solidFill>
              </a:rPr>
              <a:t> of teams based on matches lost</a:t>
            </a:r>
            <a:endParaRPr lang="en-US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980039676388189"/>
          <c:y val="0.14033214709371292"/>
          <c:w val="0.8443879639050923"/>
          <c:h val="0.492998644827989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loose</c:v>
                </c:pt>
              </c:strCache>
            </c:strRef>
          </c:tx>
          <c:spPr>
            <a:gradFill>
              <a:gsLst>
                <a:gs pos="100000">
                  <a:schemeClr val="accent2">
                    <a:lumMod val="50000"/>
                  </a:schemeClr>
                </a:gs>
                <a:gs pos="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Sheet4!$A$2:$A$13</c:f>
              <c:strCache>
                <c:ptCount val="12"/>
                <c:pt idx="0">
                  <c:v>Jaipur Pink Panthers</c:v>
                </c:pt>
                <c:pt idx="1">
                  <c:v>Bengaluru Bulls</c:v>
                </c:pt>
                <c:pt idx="2">
                  <c:v>Dabang Delhi K.C.</c:v>
                </c:pt>
                <c:pt idx="3">
                  <c:v>Puneri Paltan</c:v>
                </c:pt>
                <c:pt idx="4">
                  <c:v>U.P. Yoddhas</c:v>
                </c:pt>
                <c:pt idx="5">
                  <c:v>Tamil Thalaivas</c:v>
                </c:pt>
                <c:pt idx="6">
                  <c:v>Gujarat Giants</c:v>
                </c:pt>
                <c:pt idx="7">
                  <c:v>Bengal Warriors</c:v>
                </c:pt>
                <c:pt idx="8">
                  <c:v>Haryana Steelers</c:v>
                </c:pt>
                <c:pt idx="9">
                  <c:v>Patna Pirates</c:v>
                </c:pt>
                <c:pt idx="10">
                  <c:v>U Mumba</c:v>
                </c:pt>
                <c:pt idx="11">
                  <c:v>Telugu Titans</c:v>
                </c:pt>
              </c:strCache>
            </c:strRef>
          </c:cat>
          <c:val>
            <c:numRef>
              <c:f>Sheet4!$C$2:$C$13</c:f>
              <c:numCache>
                <c:formatCode>General</c:formatCode>
                <c:ptCount val="12"/>
                <c:pt idx="0">
                  <c:v>6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11</c:v>
                </c:pt>
                <c:pt idx="10">
                  <c:v>11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1-4F1E-BBAD-9F21E345F5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8"/>
        <c:overlap val="-27"/>
        <c:axId val="1579672703"/>
        <c:axId val="1488076063"/>
      </c:barChart>
      <c:catAx>
        <c:axId val="1579672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0">
                    <a:solidFill>
                      <a:schemeClr val="tx1"/>
                    </a:solidFill>
                  </a:rPr>
                  <a:t>Teams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076063"/>
        <c:crosses val="autoZero"/>
        <c:auto val="1"/>
        <c:lblAlgn val="ctr"/>
        <c:lblOffset val="100"/>
        <c:noMultiLvlLbl val="0"/>
      </c:catAx>
      <c:valAx>
        <c:axId val="14880760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>
                    <a:solidFill>
                      <a:schemeClr val="tx1"/>
                    </a:solidFill>
                  </a:rPr>
                  <a:t>Matches</a:t>
                </a:r>
                <a:r>
                  <a:rPr lang="en-IN" sz="1050" baseline="0">
                    <a:solidFill>
                      <a:schemeClr val="tx1"/>
                    </a:solidFill>
                  </a:rPr>
                  <a:t> Lost</a:t>
                </a:r>
                <a:endParaRPr lang="en-IN" sz="105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704312044771154E-2"/>
              <c:y val="0.222487180205677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67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100000">
          <a:schemeClr val="accent3">
            <a:lumMod val="20000"/>
            <a:lumOff val="80000"/>
          </a:schemeClr>
        </a:gs>
        <a:gs pos="39000">
          <a:schemeClr val="accent4">
            <a:lumMod val="20000"/>
            <a:lumOff val="80000"/>
          </a:schemeClr>
        </a:gs>
        <a:gs pos="0">
          <a:schemeClr val="accent5">
            <a:lumMod val="20000"/>
            <a:lumOff val="8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chemeClr val="tx1"/>
                </a:solidFill>
              </a:rPr>
              <a:t>Matches</a:t>
            </a:r>
            <a:r>
              <a:rPr lang="en-US" sz="1200" b="1" baseline="0">
                <a:solidFill>
                  <a:schemeClr val="tx1"/>
                </a:solidFill>
              </a:rPr>
              <a:t> played by Jaipur against different teams</a:t>
            </a:r>
            <a:endParaRPr lang="en-US" sz="12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6041666666666668"/>
          <c:w val="0.84396062992125986"/>
          <c:h val="0.544998613502550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Played</c:v>
                </c:pt>
              </c:strCache>
            </c:strRef>
          </c:tx>
          <c:spPr>
            <a:gradFill>
              <a:gsLst>
                <a:gs pos="100000">
                  <a:schemeClr val="accent4">
                    <a:lumMod val="50000"/>
                  </a:schemeClr>
                </a:gs>
                <a:gs pos="2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Sheet5!$A$2:$A$12</c:f>
              <c:strCache>
                <c:ptCount val="11"/>
                <c:pt idx="0">
                  <c:v>Bengal Warriors</c:v>
                </c:pt>
                <c:pt idx="1">
                  <c:v>Bengaluru Bulls</c:v>
                </c:pt>
                <c:pt idx="2">
                  <c:v>Dabang Delhi K.C.</c:v>
                </c:pt>
                <c:pt idx="3">
                  <c:v>Gujarat Giants</c:v>
                </c:pt>
                <c:pt idx="4">
                  <c:v>Haryana Steelers</c:v>
                </c:pt>
                <c:pt idx="5">
                  <c:v>Patna Pirates</c:v>
                </c:pt>
                <c:pt idx="6">
                  <c:v>Puneri Paltan</c:v>
                </c:pt>
                <c:pt idx="7">
                  <c:v>Tamil Thalaivas</c:v>
                </c:pt>
                <c:pt idx="8">
                  <c:v>Telugu Titans</c:v>
                </c:pt>
                <c:pt idx="9">
                  <c:v>U Mumba</c:v>
                </c:pt>
                <c:pt idx="10">
                  <c:v>U.P. Yoddhas</c:v>
                </c:pt>
              </c:strCache>
            </c:strRef>
          </c:cat>
          <c:val>
            <c:numRef>
              <c:f>Sheet5!$B$2:$B$12</c:f>
              <c:numCache>
                <c:formatCode>General</c:formatCode>
                <c:ptCount val="11"/>
                <c:pt idx="0">
                  <c:v>12</c:v>
                </c:pt>
                <c:pt idx="1">
                  <c:v>13</c:v>
                </c:pt>
                <c:pt idx="2">
                  <c:v>16</c:v>
                </c:pt>
                <c:pt idx="3">
                  <c:v>8</c:v>
                </c:pt>
                <c:pt idx="4">
                  <c:v>8</c:v>
                </c:pt>
                <c:pt idx="5">
                  <c:v>14</c:v>
                </c:pt>
                <c:pt idx="6">
                  <c:v>19</c:v>
                </c:pt>
                <c:pt idx="7">
                  <c:v>4</c:v>
                </c:pt>
                <c:pt idx="8">
                  <c:v>13</c:v>
                </c:pt>
                <c:pt idx="9">
                  <c:v>17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5-4CF4-8E08-A017AEE9C6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336219887"/>
        <c:axId val="360351503"/>
      </c:barChart>
      <c:catAx>
        <c:axId val="336219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tx1"/>
                    </a:solidFill>
                  </a:rPr>
                  <a:t>Teams</a:t>
                </a:r>
              </a:p>
            </c:rich>
          </c:tx>
          <c:layout>
            <c:manualLayout>
              <c:xMode val="edge"/>
              <c:yMode val="edge"/>
              <c:x val="0.48004746281714783"/>
              <c:y val="0.90088026465979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51503"/>
        <c:crosses val="autoZero"/>
        <c:auto val="1"/>
        <c:lblAlgn val="ctr"/>
        <c:lblOffset val="100"/>
        <c:noMultiLvlLbl val="0"/>
      </c:catAx>
      <c:valAx>
        <c:axId val="3603515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tx1"/>
                    </a:solidFill>
                  </a:rPr>
                  <a:t>Matches</a:t>
                </a:r>
                <a:r>
                  <a:rPr lang="en-IN" baseline="0">
                    <a:solidFill>
                      <a:schemeClr val="tx1"/>
                    </a:solidFill>
                  </a:rPr>
                  <a:t> Played</a:t>
                </a:r>
                <a:endParaRPr lang="en-IN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5000000000000001E-2"/>
              <c:y val="0.211368839311752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219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6">
            <a:lumMod val="20000"/>
            <a:lumOff val="80000"/>
          </a:schemeClr>
        </a:gs>
        <a:gs pos="100000">
          <a:schemeClr val="accent1">
            <a:lumMod val="20000"/>
            <a:lumOff val="8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chemeClr val="tx1"/>
                </a:solidFill>
              </a:rPr>
              <a:t>Matches</a:t>
            </a:r>
            <a:r>
              <a:rPr lang="en-US" sz="1200" b="1" baseline="0">
                <a:solidFill>
                  <a:schemeClr val="tx1"/>
                </a:solidFill>
              </a:rPr>
              <a:t> won by Jaipur against different teams</a:t>
            </a:r>
            <a:endParaRPr lang="en-US" sz="12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3532696658"/>
          <c:y val="0.13238532910228976"/>
          <c:w val="0.84396062992125986"/>
          <c:h val="0.556705958123402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Sheet5!$C$1</c:f>
              <c:strCache>
                <c:ptCount val="1"/>
                <c:pt idx="0">
                  <c:v>Won</c:v>
                </c:pt>
              </c:strCache>
            </c:strRef>
          </c:tx>
          <c:spPr>
            <a:gradFill>
              <a:gsLst>
                <a:gs pos="52000">
                  <a:schemeClr val="accent6">
                    <a:lumMod val="50000"/>
                  </a:schemeClr>
                </a:gs>
                <a:gs pos="24000">
                  <a:schemeClr val="accent6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Sheet5!$A$2:$A$12</c:f>
              <c:strCache>
                <c:ptCount val="11"/>
                <c:pt idx="0">
                  <c:v>Bengal Warriors</c:v>
                </c:pt>
                <c:pt idx="1">
                  <c:v>Bengaluru Bulls</c:v>
                </c:pt>
                <c:pt idx="2">
                  <c:v>Dabang Delhi K.C.</c:v>
                </c:pt>
                <c:pt idx="3">
                  <c:v>Gujarat Giants</c:v>
                </c:pt>
                <c:pt idx="4">
                  <c:v>Haryana Steelers</c:v>
                </c:pt>
                <c:pt idx="5">
                  <c:v>Patna Pirates</c:v>
                </c:pt>
                <c:pt idx="6">
                  <c:v>Puneri Paltan</c:v>
                </c:pt>
                <c:pt idx="7">
                  <c:v>Tamil Thalaivas</c:v>
                </c:pt>
                <c:pt idx="8">
                  <c:v>Telugu Titans</c:v>
                </c:pt>
                <c:pt idx="9">
                  <c:v>U Mumba</c:v>
                </c:pt>
                <c:pt idx="10">
                  <c:v>U.P. Yoddhas</c:v>
                </c:pt>
              </c:strCache>
            </c:strRef>
          </c:cat>
          <c:val>
            <c:numRef>
              <c:f>Sheet5!$C$2:$C$12</c:f>
              <c:numCache>
                <c:formatCode>General</c:formatCode>
                <c:ptCount val="11"/>
                <c:pt idx="0">
                  <c:v>4</c:v>
                </c:pt>
                <c:pt idx="1">
                  <c:v>7</c:v>
                </c:pt>
                <c:pt idx="2">
                  <c:v>7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9</c:v>
                </c:pt>
                <c:pt idx="7">
                  <c:v>3</c:v>
                </c:pt>
                <c:pt idx="8">
                  <c:v>5</c:v>
                </c:pt>
                <c:pt idx="9">
                  <c:v>6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E4-4C59-B117-4AB9463008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8"/>
        <c:overlap val="-27"/>
        <c:axId val="2013405151"/>
        <c:axId val="2024258943"/>
      </c:barChart>
      <c:catAx>
        <c:axId val="2013405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tx1"/>
                    </a:solidFill>
                  </a:rPr>
                  <a:t>Teams</a:t>
                </a:r>
              </a:p>
            </c:rich>
          </c:tx>
          <c:layout>
            <c:manualLayout>
              <c:xMode val="edge"/>
              <c:yMode val="edge"/>
              <c:x val="0.49188290782653488"/>
              <c:y val="0.89898253688186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258943"/>
        <c:crosses val="autoZero"/>
        <c:auto val="1"/>
        <c:lblAlgn val="ctr"/>
        <c:lblOffset val="100"/>
        <c:noMultiLvlLbl val="0"/>
      </c:catAx>
      <c:valAx>
        <c:axId val="20242589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tx1"/>
                    </a:solidFill>
                  </a:rPr>
                  <a:t>Matches</a:t>
                </a:r>
                <a:r>
                  <a:rPr lang="en-IN" baseline="0">
                    <a:solidFill>
                      <a:schemeClr val="tx1"/>
                    </a:solidFill>
                  </a:rPr>
                  <a:t> Won</a:t>
                </a:r>
                <a:endParaRPr lang="en-IN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3405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34000">
          <a:schemeClr val="accent2">
            <a:lumMod val="20000"/>
            <a:lumOff val="80000"/>
          </a:schemeClr>
        </a:gs>
        <a:gs pos="84000">
          <a:schemeClr val="accent4">
            <a:lumMod val="20000"/>
            <a:lumOff val="80000"/>
          </a:schemeClr>
        </a:gs>
        <a:gs pos="0">
          <a:schemeClr val="accent6">
            <a:lumMod val="20000"/>
            <a:lumOff val="8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</a:rPr>
              <a:t>Match</a:t>
            </a:r>
            <a:r>
              <a:rPr lang="en-IN" b="1" baseline="0">
                <a:solidFill>
                  <a:schemeClr val="tx1"/>
                </a:solidFill>
              </a:rPr>
              <a:t> results based on venue</a:t>
            </a:r>
            <a:endParaRPr lang="en-IN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Sheet1!$E$21</c:f>
              <c:strCache>
                <c:ptCount val="1"/>
                <c:pt idx="0">
                  <c:v>Indoor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Sheet1!$D$22:$D$23</c:f>
              <c:strCache>
                <c:ptCount val="2"/>
                <c:pt idx="0">
                  <c:v>Won</c:v>
                </c:pt>
                <c:pt idx="1">
                  <c:v>Lost</c:v>
                </c:pt>
              </c:strCache>
            </c:strRef>
          </c:cat>
          <c:val>
            <c:numRef>
              <c:f>Sheet1!$E$22:$E$23</c:f>
              <c:numCache>
                <c:formatCode>General</c:formatCode>
                <c:ptCount val="2"/>
                <c:pt idx="0">
                  <c:v>11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4C-450C-B105-564BB79433CB}"/>
            </c:ext>
          </c:extLst>
        </c:ser>
        <c:ser>
          <c:idx val="1"/>
          <c:order val="1"/>
          <c:tx>
            <c:strRef>
              <c:f>Sheet1!$F$21</c:f>
              <c:strCache>
                <c:ptCount val="1"/>
                <c:pt idx="0">
                  <c:v>Outdoor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Sheet1!$D$22:$D$23</c:f>
              <c:strCache>
                <c:ptCount val="2"/>
                <c:pt idx="0">
                  <c:v>Won</c:v>
                </c:pt>
                <c:pt idx="1">
                  <c:v>Lost</c:v>
                </c:pt>
              </c:strCache>
            </c:strRef>
          </c:cat>
          <c:val>
            <c:numRef>
              <c:f>Sheet1!$F$22:$F$23</c:f>
              <c:numCache>
                <c:formatCode>General</c:formatCode>
                <c:ptCount val="2"/>
                <c:pt idx="0">
                  <c:v>4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4C-450C-B105-564BB79433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0"/>
        <c:overlap val="-12"/>
        <c:axId val="1493490943"/>
        <c:axId val="1488063103"/>
      </c:barChart>
      <c:catAx>
        <c:axId val="149349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063103"/>
        <c:crosses val="autoZero"/>
        <c:auto val="1"/>
        <c:lblAlgn val="ctr"/>
        <c:lblOffset val="100"/>
        <c:noMultiLvlLbl val="0"/>
      </c:catAx>
      <c:valAx>
        <c:axId val="1488063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49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15000">
          <a:schemeClr val="accent4">
            <a:lumMod val="20000"/>
            <a:lumOff val="80000"/>
          </a:schemeClr>
        </a:gs>
        <a:gs pos="86000">
          <a:schemeClr val="accent6">
            <a:lumMod val="20000"/>
            <a:lumOff val="80000"/>
          </a:schemeClr>
        </a:gs>
      </a:gsLst>
      <a:lin ang="16200000" scaled="1"/>
      <a:tileRect/>
    </a:gradFill>
    <a:ln w="6350" cap="rnd" cmpd="sng" algn="ctr">
      <a:solidFill>
        <a:schemeClr val="accent1">
          <a:lumMod val="50000"/>
        </a:schemeClr>
      </a:solidFill>
      <a:round/>
    </a:ln>
    <a:effectLst>
      <a:outerShdw sx="55000" sy="55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Sheet2!$A$17:$A$28</cx:f>
        <cx:lvl ptCount="12">
          <cx:pt idx="0">Jaipur Pink Panthers</cx:pt>
          <cx:pt idx="1">Bengaluru Bulls</cx:pt>
          <cx:pt idx="2">Dabang Delhi K.C.</cx:pt>
          <cx:pt idx="3">Puneri Paltan</cx:pt>
          <cx:pt idx="4">U.P. Yoddhas</cx:pt>
          <cx:pt idx="5">Tamil Thalaivas</cx:pt>
          <cx:pt idx="6">Gujarat Giants</cx:pt>
          <cx:pt idx="7">Bengal Warriors</cx:pt>
          <cx:pt idx="8">Haryana Steelers</cx:pt>
          <cx:pt idx="9">Patna Pirates</cx:pt>
          <cx:pt idx="10">U Mumba</cx:pt>
          <cx:pt idx="11">Telugu Titans</cx:pt>
        </cx:lvl>
      </cx:strDim>
      <cx:numDim type="size">
        <cx:f>Sheet2!$B$17:$B$28</cx:f>
        <cx:lvl ptCount="12" formatCode="General">
          <cx:pt idx="0">956</cx:pt>
          <cx:pt idx="1">946</cx:pt>
          <cx:pt idx="2">911</cx:pt>
          <cx:pt idx="3">872</cx:pt>
          <cx:pt idx="4">854</cx:pt>
          <cx:pt idx="5">853</cx:pt>
          <cx:pt idx="6">833</cx:pt>
          <cx:pt idx="7">804</cx:pt>
          <cx:pt idx="8">770</cx:pt>
          <cx:pt idx="9">723</cx:pt>
          <cx:pt idx="10">715</cx:pt>
          <cx:pt idx="11">633</cx:pt>
        </cx:lvl>
      </cx:numDim>
    </cx:data>
  </cx:chartData>
  <cx:chart>
    <cx:title pos="t" align="ctr" overlay="0">
      <cx:tx>
        <cx:txData>
          <cx:v>Pro Kabaddi League 9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400" b="1" i="0" u="sng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 Kabaddi League 9</a:t>
          </a:r>
        </a:p>
      </cx:txPr>
    </cx:title>
    <cx:plotArea>
      <cx:plotAreaRegion>
        <cx:series layoutId="treemap" uniqueId="{6C620470-676D-4949-B777-FEFC6D218E21}">
          <cx:tx>
            <cx:txData>
              <cx:f>Sheet2!$B$16</cx:f>
              <cx:v>Total Points Scored</cx:v>
            </cx:txData>
          </cx:tx>
          <cx:spPr>
            <a:ln w="22225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schemeClr val="tx1">
                  <a:alpha val="39000"/>
                </a:schemeClr>
              </a:outerShdw>
              <a:softEdge rad="12700"/>
            </a:effectLst>
          </cx:spPr>
          <cx:dataPt idx="0">
            <cx:spPr>
              <a:blipFill dpi="0" rotWithShape="1">
                <a:blip r:embed="rId2"/>
                <a:srcRect/>
                <a:stretch>
                  <a:fillRect l="11000" t="7000" r="6000" b="16000"/>
                </a:stretch>
              </a:blipFill>
            </cx:spPr>
          </cx:dataPt>
          <cx:dataPt idx="1">
            <cx:spPr>
              <a:blipFill dpi="0" rotWithShape="1">
                <a:blip r:embed="rId3"/>
                <a:srcRect/>
                <a:stretch>
                  <a:fillRect l="4000" t="5000" r="2000" b="6000"/>
                </a:stretch>
              </a:blipFill>
            </cx:spPr>
          </cx:dataPt>
          <cx:dataPt idx="2">
            <cx:spPr>
              <a:blipFill dpi="0" rotWithShape="1">
                <a:blip r:embed="rId4"/>
                <a:srcRect/>
                <a:stretch>
                  <a:fillRect l="4000" t="5000" r="1000" b="14000"/>
                </a:stretch>
              </a:blipFill>
            </cx:spPr>
          </cx:dataPt>
          <cx:dataPt idx="3">
            <cx:spPr>
              <a:blipFill dpi="0" rotWithShape="1">
                <a:blip r:embed="rId5"/>
                <a:srcRect/>
                <a:stretch>
                  <a:fillRect l="7000" t="2000" r="1000" b="11000"/>
                </a:stretch>
              </a:blipFill>
            </cx:spPr>
          </cx:dataPt>
          <cx:dataPt idx="4">
            <cx:spPr>
              <a:blipFill dpi="0" rotWithShape="1">
                <a:blip r:embed="rId6"/>
                <a:srcRect/>
                <a:stretch>
                  <a:fillRect l="9000" t="5000" r="6000" b="15000"/>
                </a:stretch>
              </a:blipFill>
            </cx:spPr>
          </cx:dataPt>
          <cx:dataPt idx="5">
            <cx:spPr>
              <a:blipFill dpi="0" rotWithShape="1">
                <a:blip r:embed="rId7"/>
                <a:srcRect/>
                <a:stretch>
                  <a:fillRect l="7000" t="5000" r="4000" b="13000"/>
                </a:stretch>
              </a:blipFill>
            </cx:spPr>
          </cx:dataPt>
          <cx:dataPt idx="6">
            <cx:spPr>
              <a:blipFill dpi="0" rotWithShape="1">
                <a:blip r:embed="rId8"/>
                <a:srcRect/>
                <a:stretch>
                  <a:fillRect l="7000" t="4000" r="8000" b="7000"/>
                </a:stretch>
              </a:blipFill>
            </cx:spPr>
          </cx:dataPt>
          <cx:dataPt idx="7">
            <cx:spPr>
              <a:blipFill dpi="0" rotWithShape="1">
                <a:blip r:embed="rId9"/>
                <a:srcRect/>
                <a:stretch>
                  <a:fillRect l="5000" t="7000" r="-1000" b="9000"/>
                </a:stretch>
              </a:blipFill>
            </cx:spPr>
          </cx:dataPt>
          <cx:dataPt idx="8">
            <cx:spPr>
              <a:blipFill dpi="0" rotWithShape="1">
                <a:blip r:embed="rId10"/>
                <a:srcRect/>
                <a:stretch>
                  <a:fillRect l="19000" t="5000" r="10000" b="10000"/>
                </a:stretch>
              </a:blipFill>
            </cx:spPr>
          </cx:dataPt>
          <cx:dataPt idx="9">
            <cx:spPr>
              <a:blipFill dpi="0" rotWithShape="1">
                <a:blip r:embed="rId11"/>
                <a:srcRect/>
                <a:stretch>
                  <a:fillRect l="18000" t="-1000" r="7000" b="4000"/>
                </a:stretch>
              </a:blipFill>
            </cx:spPr>
          </cx:dataPt>
          <cx:dataPt idx="10">
            <cx:spPr>
              <a:blipFill dpi="0" rotWithShape="1">
                <a:blip r:embed="rId12"/>
                <a:srcRect/>
                <a:stretch>
                  <a:fillRect l="12000" t="1000" r="2000" b="9000"/>
                </a:stretch>
              </a:blipFill>
            </cx:spPr>
          </cx:dataPt>
          <cx:dataPt idx="11">
            <cx:spPr>
              <a:blipFill dpi="0" rotWithShape="1">
                <a:blip r:embed="rId13"/>
                <a:srcRect/>
                <a:stretch>
                  <a:fillRect l="13000" t="-10000" r="7000" b="4000"/>
                </a:stretch>
              </a:blipFill>
            </cx:spPr>
          </cx:dataPt>
          <cx:dataLabels pos="inEnd">
            <cx:spPr>
              <a:noFill/>
              <a:ln w="3175">
                <a:noFill/>
              </a:ln>
              <a:effectLst/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 u="none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 sz="1400" b="1" i="0" u="none" strike="noStrike" baseline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gradFill>
      <a:gsLst>
        <a:gs pos="10000">
          <a:schemeClr val="accent4">
            <a:lumMod val="20000"/>
            <a:lumOff val="80000"/>
          </a:schemeClr>
        </a:gs>
        <a:gs pos="78000">
          <a:schemeClr val="accent1">
            <a:lumMod val="20000"/>
            <a:lumOff val="80000"/>
          </a:schemeClr>
        </a:gs>
      </a:gsLst>
      <a:lin ang="5400000" scaled="1"/>
    </a:gradFill>
    <a:ln cap="sq"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4148E4-B8C5-4782-B1F6-24F45BDBC798}" type="doc">
      <dgm:prSet loTypeId="urn:microsoft.com/office/officeart/2005/8/layout/hProcess1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4B0BFCC-D832-4780-AAB1-D05EDBE583AD}">
      <dgm:prSet phldrT="[Text]" custT="1"/>
      <dgm:spPr/>
      <dgm:t>
        <a:bodyPr/>
        <a:lstStyle/>
        <a:p>
          <a:pPr algn="ctr"/>
          <a:r>
            <a:rPr lang="en-IN" sz="2000" b="1" dirty="0">
              <a:solidFill>
                <a:schemeClr val="bg1"/>
              </a:solidFill>
            </a:rPr>
            <a:t>Data Collection</a:t>
          </a:r>
        </a:p>
        <a:p>
          <a:pPr algn="l"/>
          <a:r>
            <a:rPr lang="en-IN" sz="1800" b="0" dirty="0">
              <a:solidFill>
                <a:schemeClr val="bg1"/>
              </a:solidFill>
            </a:rPr>
            <a:t>Secondary data sets are taken related to pro kabaddi league.</a:t>
          </a:r>
        </a:p>
        <a:p>
          <a:pPr algn="l"/>
          <a:endParaRPr lang="en-IN" sz="2000" b="0" dirty="0"/>
        </a:p>
      </dgm:t>
    </dgm:pt>
    <dgm:pt modelId="{DB5892B2-AC14-44BB-B18D-955710BC13AD}" type="parTrans" cxnId="{471FC7C6-CBF9-486A-89CF-02608F60A8B6}">
      <dgm:prSet/>
      <dgm:spPr/>
      <dgm:t>
        <a:bodyPr/>
        <a:lstStyle/>
        <a:p>
          <a:endParaRPr lang="en-IN"/>
        </a:p>
      </dgm:t>
    </dgm:pt>
    <dgm:pt modelId="{5B03DB42-1F63-41CA-892A-FE7AE3881132}" type="sibTrans" cxnId="{471FC7C6-CBF9-486A-89CF-02608F60A8B6}">
      <dgm:prSet/>
      <dgm:spPr/>
      <dgm:t>
        <a:bodyPr/>
        <a:lstStyle/>
        <a:p>
          <a:endParaRPr lang="en-IN"/>
        </a:p>
      </dgm:t>
    </dgm:pt>
    <dgm:pt modelId="{7EC39605-8CFB-43F8-8ED6-46F9F5ACCD86}">
      <dgm:prSet phldrT="[Text]" custT="1"/>
      <dgm:spPr/>
      <dgm:t>
        <a:bodyPr/>
        <a:lstStyle/>
        <a:p>
          <a:r>
            <a:rPr lang="en-IN" sz="2000" b="1" dirty="0">
              <a:solidFill>
                <a:schemeClr val="bg1"/>
              </a:solidFill>
            </a:rPr>
            <a:t>Software Used</a:t>
          </a:r>
        </a:p>
      </dgm:t>
    </dgm:pt>
    <dgm:pt modelId="{87DCFD6D-1E0B-4B92-8CE3-C14A2627FA12}" type="parTrans" cxnId="{40293B2C-61C8-434C-9C59-61CD9D3AE3F8}">
      <dgm:prSet/>
      <dgm:spPr/>
      <dgm:t>
        <a:bodyPr/>
        <a:lstStyle/>
        <a:p>
          <a:endParaRPr lang="en-IN"/>
        </a:p>
      </dgm:t>
    </dgm:pt>
    <dgm:pt modelId="{1B0DEC8E-926E-4B6F-A1D2-A4EBB5DE199F}" type="sibTrans" cxnId="{40293B2C-61C8-434C-9C59-61CD9D3AE3F8}">
      <dgm:prSet/>
      <dgm:spPr/>
      <dgm:t>
        <a:bodyPr/>
        <a:lstStyle/>
        <a:p>
          <a:endParaRPr lang="en-IN"/>
        </a:p>
      </dgm:t>
    </dgm:pt>
    <dgm:pt modelId="{BCA881E2-0896-460B-87DD-019221865E6E}">
      <dgm:prSet phldrT="[Text]" custT="1"/>
      <dgm:spPr/>
      <dgm:t>
        <a:bodyPr/>
        <a:lstStyle/>
        <a:p>
          <a:r>
            <a:rPr lang="en-IN" sz="2000" b="1" dirty="0">
              <a:solidFill>
                <a:schemeClr val="bg1"/>
              </a:solidFill>
            </a:rPr>
            <a:t>Statistical Methods</a:t>
          </a:r>
        </a:p>
        <a:p>
          <a:r>
            <a:rPr lang="en-IN" sz="1800" b="0" dirty="0">
              <a:solidFill>
                <a:schemeClr val="bg1"/>
              </a:solidFill>
            </a:rPr>
            <a:t>- Chi-Square Test</a:t>
          </a:r>
        </a:p>
        <a:p>
          <a:r>
            <a:rPr lang="en-IN" sz="1800" b="0" dirty="0">
              <a:solidFill>
                <a:schemeClr val="bg1"/>
              </a:solidFill>
            </a:rPr>
            <a:t>- Proportion Test</a:t>
          </a:r>
        </a:p>
      </dgm:t>
    </dgm:pt>
    <dgm:pt modelId="{989655F5-5E0D-4B4F-8255-EF9B5F470F28}" type="parTrans" cxnId="{3DADDED2-E165-4189-9D4F-69FCDB44F595}">
      <dgm:prSet/>
      <dgm:spPr/>
      <dgm:t>
        <a:bodyPr/>
        <a:lstStyle/>
        <a:p>
          <a:endParaRPr lang="en-IN"/>
        </a:p>
      </dgm:t>
    </dgm:pt>
    <dgm:pt modelId="{7082F838-DB5F-4504-BF17-95406A377CB0}" type="sibTrans" cxnId="{3DADDED2-E165-4189-9D4F-69FCDB44F595}">
      <dgm:prSet/>
      <dgm:spPr/>
      <dgm:t>
        <a:bodyPr/>
        <a:lstStyle/>
        <a:p>
          <a:endParaRPr lang="en-IN"/>
        </a:p>
      </dgm:t>
    </dgm:pt>
    <dgm:pt modelId="{B135030B-EFC6-49FD-BFA2-192D86259BD6}" type="pres">
      <dgm:prSet presAssocID="{0F4148E4-B8C5-4782-B1F6-24F45BDBC798}" presName="Name0" presStyleCnt="0">
        <dgm:presLayoutVars>
          <dgm:dir/>
          <dgm:resizeHandles val="exact"/>
        </dgm:presLayoutVars>
      </dgm:prSet>
      <dgm:spPr/>
    </dgm:pt>
    <dgm:pt modelId="{76BE24EE-0439-45AF-8DA9-B3277E68665C}" type="pres">
      <dgm:prSet presAssocID="{0F4148E4-B8C5-4782-B1F6-24F45BDBC798}" presName="arrow" presStyleLbl="bgShp" presStyleIdx="0" presStyleCnt="1" custScaleY="8460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</dgm:pt>
    <dgm:pt modelId="{F1A06D33-3778-4346-8FA7-1972E7A99A27}" type="pres">
      <dgm:prSet presAssocID="{0F4148E4-B8C5-4782-B1F6-24F45BDBC798}" presName="points" presStyleCnt="0"/>
      <dgm:spPr/>
    </dgm:pt>
    <dgm:pt modelId="{37D017B9-C162-4ABB-9165-0A623B4F8833}" type="pres">
      <dgm:prSet presAssocID="{34B0BFCC-D832-4780-AAB1-D05EDBE583AD}" presName="compositeA" presStyleCnt="0"/>
      <dgm:spPr/>
    </dgm:pt>
    <dgm:pt modelId="{5150D876-A130-4F53-81B1-6453A3EBC5C6}" type="pres">
      <dgm:prSet presAssocID="{34B0BFCC-D832-4780-AAB1-D05EDBE583AD}" presName="textA" presStyleLbl="revTx" presStyleIdx="0" presStyleCnt="3" custScaleX="139875" custLinFactNeighborX="15172" custLinFactNeighborY="14754">
        <dgm:presLayoutVars>
          <dgm:bulletEnabled val="1"/>
        </dgm:presLayoutVars>
      </dgm:prSet>
      <dgm:spPr/>
    </dgm:pt>
    <dgm:pt modelId="{11A1AE78-FAD8-42C4-BEE1-912C7575615B}" type="pres">
      <dgm:prSet presAssocID="{34B0BFCC-D832-4780-AAB1-D05EDBE583AD}" presName="circleA" presStyleLbl="node1" presStyleIdx="0" presStyleCnt="3"/>
      <dgm:spPr/>
    </dgm:pt>
    <dgm:pt modelId="{BDEEE2BA-B3D0-4A1A-A496-75BD34F50B4B}" type="pres">
      <dgm:prSet presAssocID="{34B0BFCC-D832-4780-AAB1-D05EDBE583AD}" presName="spaceA" presStyleCnt="0"/>
      <dgm:spPr/>
    </dgm:pt>
    <dgm:pt modelId="{40A0DB13-E38A-471D-AC17-F61E868F1070}" type="pres">
      <dgm:prSet presAssocID="{5B03DB42-1F63-41CA-892A-FE7AE3881132}" presName="space" presStyleCnt="0"/>
      <dgm:spPr/>
    </dgm:pt>
    <dgm:pt modelId="{C4079392-4FBB-4DE6-A43B-0AACA1F4ECCA}" type="pres">
      <dgm:prSet presAssocID="{7EC39605-8CFB-43F8-8ED6-46F9F5ACCD86}" presName="compositeB" presStyleCnt="0"/>
      <dgm:spPr/>
    </dgm:pt>
    <dgm:pt modelId="{450F905D-B2AD-4B22-858B-DB170A6940ED}" type="pres">
      <dgm:prSet presAssocID="{7EC39605-8CFB-43F8-8ED6-46F9F5ACCD86}" presName="textB" presStyleLbl="revTx" presStyleIdx="1" presStyleCnt="3" custScaleX="164798" custScaleY="55856" custLinFactNeighborX="-4197" custLinFactNeighborY="-32963">
        <dgm:presLayoutVars>
          <dgm:bulletEnabled val="1"/>
        </dgm:presLayoutVars>
      </dgm:prSet>
      <dgm:spPr/>
    </dgm:pt>
    <dgm:pt modelId="{3C7E8202-FFCD-4E40-ADE2-ED3F6EBEDFDB}" type="pres">
      <dgm:prSet presAssocID="{7EC39605-8CFB-43F8-8ED6-46F9F5ACCD86}" presName="circleB" presStyleLbl="node1" presStyleIdx="1" presStyleCnt="3" custLinFactNeighborX="-14598" custLinFactNeighborY="-42853"/>
      <dgm:spPr/>
    </dgm:pt>
    <dgm:pt modelId="{66CA3191-207B-477C-BA70-5CE52AE29392}" type="pres">
      <dgm:prSet presAssocID="{7EC39605-8CFB-43F8-8ED6-46F9F5ACCD86}" presName="spaceB" presStyleCnt="0"/>
      <dgm:spPr/>
    </dgm:pt>
    <dgm:pt modelId="{445D22D5-530A-40FA-8780-3E5BA3BF67BF}" type="pres">
      <dgm:prSet presAssocID="{1B0DEC8E-926E-4B6F-A1D2-A4EBB5DE199F}" presName="space" presStyleCnt="0"/>
      <dgm:spPr/>
    </dgm:pt>
    <dgm:pt modelId="{7FFA63B6-CE9A-46E5-8219-1596F1A74D8E}" type="pres">
      <dgm:prSet presAssocID="{BCA881E2-0896-460B-87DD-019221865E6E}" presName="compositeA" presStyleCnt="0"/>
      <dgm:spPr/>
    </dgm:pt>
    <dgm:pt modelId="{D95E5F5A-A469-4AFA-9030-2824402D6838}" type="pres">
      <dgm:prSet presAssocID="{BCA881E2-0896-460B-87DD-019221865E6E}" presName="textA" presStyleLbl="revTx" presStyleIdx="2" presStyleCnt="3" custScaleX="151242" custLinFactNeighborX="5193" custLinFactNeighborY="-550">
        <dgm:presLayoutVars>
          <dgm:bulletEnabled val="1"/>
        </dgm:presLayoutVars>
      </dgm:prSet>
      <dgm:spPr/>
    </dgm:pt>
    <dgm:pt modelId="{37E995EA-2915-4626-9996-E9A2FFCA9DD0}" type="pres">
      <dgm:prSet presAssocID="{BCA881E2-0896-460B-87DD-019221865E6E}" presName="circleA" presStyleLbl="node1" presStyleIdx="2" presStyleCnt="3"/>
      <dgm:spPr/>
    </dgm:pt>
    <dgm:pt modelId="{243A3A90-DB86-4D1A-AE10-BAF8BD0036F3}" type="pres">
      <dgm:prSet presAssocID="{BCA881E2-0896-460B-87DD-019221865E6E}" presName="spaceA" presStyleCnt="0"/>
      <dgm:spPr/>
    </dgm:pt>
  </dgm:ptLst>
  <dgm:cxnLst>
    <dgm:cxn modelId="{AF33E21D-E58F-4467-BE79-4B3E9C6C6195}" type="presOf" srcId="{BCA881E2-0896-460B-87DD-019221865E6E}" destId="{D95E5F5A-A469-4AFA-9030-2824402D6838}" srcOrd="0" destOrd="0" presId="urn:microsoft.com/office/officeart/2005/8/layout/hProcess11"/>
    <dgm:cxn modelId="{40293B2C-61C8-434C-9C59-61CD9D3AE3F8}" srcId="{0F4148E4-B8C5-4782-B1F6-24F45BDBC798}" destId="{7EC39605-8CFB-43F8-8ED6-46F9F5ACCD86}" srcOrd="1" destOrd="0" parTransId="{87DCFD6D-1E0B-4B92-8CE3-C14A2627FA12}" sibTransId="{1B0DEC8E-926E-4B6F-A1D2-A4EBB5DE199F}"/>
    <dgm:cxn modelId="{A994E0A1-46D1-44AC-9583-EB3B83B5EEC8}" type="presOf" srcId="{7EC39605-8CFB-43F8-8ED6-46F9F5ACCD86}" destId="{450F905D-B2AD-4B22-858B-DB170A6940ED}" srcOrd="0" destOrd="0" presId="urn:microsoft.com/office/officeart/2005/8/layout/hProcess11"/>
    <dgm:cxn modelId="{62DC6DB5-5EEA-48C5-A739-3310BFB17170}" type="presOf" srcId="{0F4148E4-B8C5-4782-B1F6-24F45BDBC798}" destId="{B135030B-EFC6-49FD-BFA2-192D86259BD6}" srcOrd="0" destOrd="0" presId="urn:microsoft.com/office/officeart/2005/8/layout/hProcess11"/>
    <dgm:cxn modelId="{C1AE72B7-B4DC-4056-9864-641E41D2DBA9}" type="presOf" srcId="{34B0BFCC-D832-4780-AAB1-D05EDBE583AD}" destId="{5150D876-A130-4F53-81B1-6453A3EBC5C6}" srcOrd="0" destOrd="0" presId="urn:microsoft.com/office/officeart/2005/8/layout/hProcess11"/>
    <dgm:cxn modelId="{471FC7C6-CBF9-486A-89CF-02608F60A8B6}" srcId="{0F4148E4-B8C5-4782-B1F6-24F45BDBC798}" destId="{34B0BFCC-D832-4780-AAB1-D05EDBE583AD}" srcOrd="0" destOrd="0" parTransId="{DB5892B2-AC14-44BB-B18D-955710BC13AD}" sibTransId="{5B03DB42-1F63-41CA-892A-FE7AE3881132}"/>
    <dgm:cxn modelId="{3DADDED2-E165-4189-9D4F-69FCDB44F595}" srcId="{0F4148E4-B8C5-4782-B1F6-24F45BDBC798}" destId="{BCA881E2-0896-460B-87DD-019221865E6E}" srcOrd="2" destOrd="0" parTransId="{989655F5-5E0D-4B4F-8255-EF9B5F470F28}" sibTransId="{7082F838-DB5F-4504-BF17-95406A377CB0}"/>
    <dgm:cxn modelId="{7B2A62AB-EAD7-4C58-A489-24DE6E8BC3C8}" type="presParOf" srcId="{B135030B-EFC6-49FD-BFA2-192D86259BD6}" destId="{76BE24EE-0439-45AF-8DA9-B3277E68665C}" srcOrd="0" destOrd="0" presId="urn:microsoft.com/office/officeart/2005/8/layout/hProcess11"/>
    <dgm:cxn modelId="{90B6CD85-6B72-4972-842B-6B2E1D873F24}" type="presParOf" srcId="{B135030B-EFC6-49FD-BFA2-192D86259BD6}" destId="{F1A06D33-3778-4346-8FA7-1972E7A99A27}" srcOrd="1" destOrd="0" presId="urn:microsoft.com/office/officeart/2005/8/layout/hProcess11"/>
    <dgm:cxn modelId="{61790F46-CFA3-45D3-93EE-474DD8455694}" type="presParOf" srcId="{F1A06D33-3778-4346-8FA7-1972E7A99A27}" destId="{37D017B9-C162-4ABB-9165-0A623B4F8833}" srcOrd="0" destOrd="0" presId="urn:microsoft.com/office/officeart/2005/8/layout/hProcess11"/>
    <dgm:cxn modelId="{F6B421FF-74F8-43CD-9DBD-04A7C564A0B5}" type="presParOf" srcId="{37D017B9-C162-4ABB-9165-0A623B4F8833}" destId="{5150D876-A130-4F53-81B1-6453A3EBC5C6}" srcOrd="0" destOrd="0" presId="urn:microsoft.com/office/officeart/2005/8/layout/hProcess11"/>
    <dgm:cxn modelId="{4FF1E232-9A7C-4F2B-9F00-933AAB561100}" type="presParOf" srcId="{37D017B9-C162-4ABB-9165-0A623B4F8833}" destId="{11A1AE78-FAD8-42C4-BEE1-912C7575615B}" srcOrd="1" destOrd="0" presId="urn:microsoft.com/office/officeart/2005/8/layout/hProcess11"/>
    <dgm:cxn modelId="{7025ED78-6427-4B44-BC6B-618376E2EC81}" type="presParOf" srcId="{37D017B9-C162-4ABB-9165-0A623B4F8833}" destId="{BDEEE2BA-B3D0-4A1A-A496-75BD34F50B4B}" srcOrd="2" destOrd="0" presId="urn:microsoft.com/office/officeart/2005/8/layout/hProcess11"/>
    <dgm:cxn modelId="{18DBECB3-0B57-4672-9719-687BD5D346DB}" type="presParOf" srcId="{F1A06D33-3778-4346-8FA7-1972E7A99A27}" destId="{40A0DB13-E38A-471D-AC17-F61E868F1070}" srcOrd="1" destOrd="0" presId="urn:microsoft.com/office/officeart/2005/8/layout/hProcess11"/>
    <dgm:cxn modelId="{5C208F5D-84CE-433E-B51B-48F9008154D7}" type="presParOf" srcId="{F1A06D33-3778-4346-8FA7-1972E7A99A27}" destId="{C4079392-4FBB-4DE6-A43B-0AACA1F4ECCA}" srcOrd="2" destOrd="0" presId="urn:microsoft.com/office/officeart/2005/8/layout/hProcess11"/>
    <dgm:cxn modelId="{03E77EB2-153D-4812-BC09-B71F9ACBD6A3}" type="presParOf" srcId="{C4079392-4FBB-4DE6-A43B-0AACA1F4ECCA}" destId="{450F905D-B2AD-4B22-858B-DB170A6940ED}" srcOrd="0" destOrd="0" presId="urn:microsoft.com/office/officeart/2005/8/layout/hProcess11"/>
    <dgm:cxn modelId="{26ABF58E-FC7B-4594-9DAD-FC1F9BA7C592}" type="presParOf" srcId="{C4079392-4FBB-4DE6-A43B-0AACA1F4ECCA}" destId="{3C7E8202-FFCD-4E40-ADE2-ED3F6EBEDFDB}" srcOrd="1" destOrd="0" presId="urn:microsoft.com/office/officeart/2005/8/layout/hProcess11"/>
    <dgm:cxn modelId="{17DDB6EB-DE96-44A4-8F16-16DCD2D6E433}" type="presParOf" srcId="{C4079392-4FBB-4DE6-A43B-0AACA1F4ECCA}" destId="{66CA3191-207B-477C-BA70-5CE52AE29392}" srcOrd="2" destOrd="0" presId="urn:microsoft.com/office/officeart/2005/8/layout/hProcess11"/>
    <dgm:cxn modelId="{BA57685E-4EEA-41AA-BC6C-7A3395FEC2EA}" type="presParOf" srcId="{F1A06D33-3778-4346-8FA7-1972E7A99A27}" destId="{445D22D5-530A-40FA-8780-3E5BA3BF67BF}" srcOrd="3" destOrd="0" presId="urn:microsoft.com/office/officeart/2005/8/layout/hProcess11"/>
    <dgm:cxn modelId="{60F701AA-0F71-404B-94B8-7862E67A0635}" type="presParOf" srcId="{F1A06D33-3778-4346-8FA7-1972E7A99A27}" destId="{7FFA63B6-CE9A-46E5-8219-1596F1A74D8E}" srcOrd="4" destOrd="0" presId="urn:microsoft.com/office/officeart/2005/8/layout/hProcess11"/>
    <dgm:cxn modelId="{0E92147C-FFB4-4A91-83D3-C7BAF0E22027}" type="presParOf" srcId="{7FFA63B6-CE9A-46E5-8219-1596F1A74D8E}" destId="{D95E5F5A-A469-4AFA-9030-2824402D6838}" srcOrd="0" destOrd="0" presId="urn:microsoft.com/office/officeart/2005/8/layout/hProcess11"/>
    <dgm:cxn modelId="{56A56A52-3624-4370-AD08-D5414A5607A5}" type="presParOf" srcId="{7FFA63B6-CE9A-46E5-8219-1596F1A74D8E}" destId="{37E995EA-2915-4626-9996-E9A2FFCA9DD0}" srcOrd="1" destOrd="0" presId="urn:microsoft.com/office/officeart/2005/8/layout/hProcess11"/>
    <dgm:cxn modelId="{E3EDA74D-8F0B-4B18-9097-1C5786B20DC8}" type="presParOf" srcId="{7FFA63B6-CE9A-46E5-8219-1596F1A74D8E}" destId="{243A3A90-DB86-4D1A-AE10-BAF8BD0036F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E24EE-0439-45AF-8DA9-B3277E68665C}">
      <dsp:nvSpPr>
        <dsp:cNvPr id="0" name=""/>
        <dsp:cNvSpPr/>
      </dsp:nvSpPr>
      <dsp:spPr>
        <a:xfrm>
          <a:off x="0" y="1887432"/>
          <a:ext cx="8823358" cy="1930864"/>
        </a:xfrm>
        <a:prstGeom prst="notchedRightArrow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0D876-A130-4F53-81B1-6453A3EBC5C6}">
      <dsp:nvSpPr>
        <dsp:cNvPr id="0" name=""/>
        <dsp:cNvSpPr/>
      </dsp:nvSpPr>
      <dsp:spPr>
        <a:xfrm>
          <a:off x="259140" y="336729"/>
          <a:ext cx="2383666" cy="228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1"/>
              </a:solidFill>
            </a:rPr>
            <a:t>Data Collection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solidFill>
                <a:schemeClr val="bg1"/>
              </a:solidFill>
            </a:rPr>
            <a:t>Secondary data sets are taken related to pro kabaddi league.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kern="1200" dirty="0"/>
        </a:p>
      </dsp:txBody>
      <dsp:txXfrm>
        <a:off x="259140" y="336729"/>
        <a:ext cx="2383666" cy="2282291"/>
      </dsp:txXfrm>
    </dsp:sp>
    <dsp:sp modelId="{11A1AE78-FAD8-42C4-BEE1-912C7575615B}">
      <dsp:nvSpPr>
        <dsp:cNvPr id="0" name=""/>
        <dsp:cNvSpPr/>
      </dsp:nvSpPr>
      <dsp:spPr>
        <a:xfrm>
          <a:off x="907135" y="2567578"/>
          <a:ext cx="570572" cy="57057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0F905D-B2AD-4B22-858B-DB170A6940ED}">
      <dsp:nvSpPr>
        <dsp:cNvPr id="0" name=""/>
        <dsp:cNvSpPr/>
      </dsp:nvSpPr>
      <dsp:spPr>
        <a:xfrm>
          <a:off x="2397938" y="3426746"/>
          <a:ext cx="2808389" cy="127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1"/>
              </a:solidFill>
            </a:rPr>
            <a:t>Software Used</a:t>
          </a:r>
        </a:p>
      </dsp:txBody>
      <dsp:txXfrm>
        <a:off x="2397938" y="3426746"/>
        <a:ext cx="2808389" cy="1274796"/>
      </dsp:txXfrm>
    </dsp:sp>
    <dsp:sp modelId="{3C7E8202-FFCD-4E40-ADE2-ED3F6EBEDFDB}">
      <dsp:nvSpPr>
        <dsp:cNvPr id="0" name=""/>
        <dsp:cNvSpPr/>
      </dsp:nvSpPr>
      <dsp:spPr>
        <a:xfrm>
          <a:off x="3505077" y="2574944"/>
          <a:ext cx="570572" cy="57057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5E5F5A-A469-4AFA-9030-2824402D6838}">
      <dsp:nvSpPr>
        <dsp:cNvPr id="0" name=""/>
        <dsp:cNvSpPr/>
      </dsp:nvSpPr>
      <dsp:spPr>
        <a:xfrm>
          <a:off x="5451553" y="0"/>
          <a:ext cx="2577375" cy="228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1"/>
              </a:solidFill>
            </a:rPr>
            <a:t>Statistical Methods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solidFill>
                <a:schemeClr val="bg1"/>
              </a:solidFill>
            </a:rPr>
            <a:t>- Chi-Square Test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solidFill>
                <a:schemeClr val="bg1"/>
              </a:solidFill>
            </a:rPr>
            <a:t>- Proportion Test</a:t>
          </a:r>
        </a:p>
      </dsp:txBody>
      <dsp:txXfrm>
        <a:off x="5451553" y="0"/>
        <a:ext cx="2577375" cy="2282291"/>
      </dsp:txXfrm>
    </dsp:sp>
    <dsp:sp modelId="{37E995EA-2915-4626-9996-E9A2FFCA9DD0}">
      <dsp:nvSpPr>
        <dsp:cNvPr id="0" name=""/>
        <dsp:cNvSpPr/>
      </dsp:nvSpPr>
      <dsp:spPr>
        <a:xfrm>
          <a:off x="6366459" y="2567578"/>
          <a:ext cx="570572" cy="57057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24A5A6-5C55-40C6-89C0-265A97AA73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8D055-0D58-4DA2-B62B-0ED0F0B9C3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0274D-B0B9-4FB2-8C12-70FCBEE3A3C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94D3E-CDF4-48E3-A516-BA35F2AC1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4C3B-689A-4563-BA9E-5CF5D3B4DF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15CB-AC2A-42AB-87FE-A1CC9C3E4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4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2E79C-6267-4241-93E4-CD028442F77C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78355-8F84-408F-AC68-F05978315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7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480C-B752-41C8-9439-F152DDCD7B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84448"/>
            <a:ext cx="9144000" cy="2151934"/>
          </a:xfrm>
        </p:spPr>
        <p:txBody>
          <a:bodyPr lIns="180000" tIns="180000" rIns="180000" bIns="180000"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1E33B-5438-42AC-B091-1B29DED20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2"/>
            <a:ext cx="9144000" cy="1041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C2FE9E-CB43-46F0-96E9-53D69612056C}"/>
              </a:ext>
            </a:extLst>
          </p:cNvPr>
          <p:cNvCxnSpPr/>
          <p:nvPr userDrawn="1"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7516D-2F94-469C-9C3F-FED8FC6170AE}"/>
              </a:ext>
            </a:extLst>
          </p:cNvPr>
          <p:cNvCxnSpPr/>
          <p:nvPr userDrawn="1"/>
        </p:nvCxnSpPr>
        <p:spPr>
          <a:xfrm>
            <a:off x="0" y="5126781"/>
            <a:ext cx="12192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AF691-8D88-4749-8F6D-95AC1241706D}"/>
              </a:ext>
            </a:extLst>
          </p:cNvPr>
          <p:cNvCxnSpPr/>
          <p:nvPr userDrawn="1"/>
        </p:nvCxnSpPr>
        <p:spPr>
          <a:xfrm>
            <a:off x="2118000" y="3980733"/>
            <a:ext cx="7956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454304-ABD8-4858-878C-7C4D3C7A3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3285" y="1984448"/>
            <a:ext cx="11898085" cy="298799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rophy">
            <a:extLst>
              <a:ext uri="{FF2B5EF4-FFF2-40B4-BE49-F238E27FC236}">
                <a16:creationId xmlns:a16="http://schemas.microsoft.com/office/drawing/2014/main" id="{7D6A44E3-F7C8-4F30-8EAF-12E1560D8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22" y="2008304"/>
            <a:ext cx="2988000" cy="2988000"/>
          </a:xfrm>
          <a:prstGeom prst="rect">
            <a:avLst/>
          </a:prstGeom>
        </p:spPr>
      </p:pic>
      <p:pic>
        <p:nvPicPr>
          <p:cNvPr id="11" name="Picture 10" descr="Trophy">
            <a:extLst>
              <a:ext uri="{FF2B5EF4-FFF2-40B4-BE49-F238E27FC236}">
                <a16:creationId xmlns:a16="http://schemas.microsoft.com/office/drawing/2014/main" id="{7BD5F644-CD19-49D1-8555-E97F01D24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934" y="2008304"/>
            <a:ext cx="298800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F6743B2-14AB-4DBC-AB79-FCC10A61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66E52-F333-455B-894F-CC504CE1A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6862" y="1335769"/>
            <a:ext cx="4316565" cy="1152000"/>
          </a:xfrm>
          <a:ln w="19050">
            <a:noFill/>
          </a:ln>
        </p:spPr>
        <p:txBody>
          <a:bodyPr lIns="180000" rIns="180000" anchor="ctr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79B84-3ED2-412D-B24C-936283300B7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616875" y="1083891"/>
            <a:ext cx="5450036" cy="5038561"/>
          </a:xfrm>
          <a:noFill/>
          <a:ln w="254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800" i="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7C19-DB59-463F-8A01-4E65F3A2E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868" y="2506295"/>
            <a:ext cx="4329559" cy="3583499"/>
          </a:xfrm>
        </p:spPr>
        <p:txBody>
          <a:bodyPr lIns="180000" tIns="180000" rIns="180000" bIns="180000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C2D4BE-7E57-4971-BBCD-59C384B3CA94}"/>
              </a:ext>
            </a:extLst>
          </p:cNvPr>
          <p:cNvCxnSpPr>
            <a:cxnSpLocks/>
          </p:cNvCxnSpPr>
          <p:nvPr userDrawn="1"/>
        </p:nvCxnSpPr>
        <p:spPr>
          <a:xfrm>
            <a:off x="1311609" y="2497032"/>
            <a:ext cx="410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07167-E303-45B1-84B9-F74255EC9A99}"/>
              </a:ext>
            </a:extLst>
          </p:cNvPr>
          <p:cNvSpPr/>
          <p:nvPr userDrawn="1"/>
        </p:nvSpPr>
        <p:spPr>
          <a:xfrm>
            <a:off x="1110343" y="1083894"/>
            <a:ext cx="9960427" cy="50385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2124-B1CD-47E5-A5E9-822745E36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5D349D-819E-43A8-BD5B-C3BE83491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71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E35FA887-179D-4624-92B0-61F3DFAEB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3164" y="2550025"/>
            <a:ext cx="3225596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8114DF-48FA-4766-9101-83ED097384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8430" y="1602862"/>
            <a:ext cx="3492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E6BE4BE-9B8A-4555-9B03-51AF73DB1D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05008" y="2550025"/>
            <a:ext cx="3225596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F6853-D3A5-4BA7-B701-814EE2E2E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86223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A4E5D-411A-499C-B4F8-ACE1C1D229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30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4A33DAAD-83EE-494A-AE8A-3AB3B3A4D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3684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01631BF-8CD0-406C-92B6-784FF1272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83202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33E28A-DB64-4300-A6BD-36199325C3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92720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043875D-3972-435F-8442-983924BE9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3684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0CD810E-7470-4EEA-A1AF-B36612E2BBD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83202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DBADDA5C-3906-481D-B73E-63746C6566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92720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3F0AAF0-97BC-497A-932A-E77FAD141A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r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06E011-3882-49F0-AC35-3A0FBC097C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904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AD16102B-42BC-4CA3-948F-01B0794C29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2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4783" y="1280560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043875D-3972-435F-8442-983924BE9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53891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0CD810E-7470-4EEA-A1AF-B36612E2BBD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21421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DBADDA5C-3906-481D-B73E-63746C6566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9837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80147B5-4AFF-4A79-A8D5-C56A938EE4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563732" y="1280559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E216A68D-DE29-4CE8-AFAB-C03A53DEB82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62681" y="1280558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121F7C08-939B-4FE6-9865-7E69EC3FCC3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61630" y="1280558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5FE45DC-9781-4A86-9D0D-16693EE22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991EDA-EA41-42A5-B137-927C20A5096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31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Only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784D882-B816-462A-8384-78DDADF51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0510" y="1982589"/>
            <a:ext cx="3564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8114DF-48FA-4766-9101-83ED097384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62795" y="1982589"/>
            <a:ext cx="2866411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E6BE4BE-9B8A-4555-9B03-51AF73DB1D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4390" y="1982589"/>
            <a:ext cx="3564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E894F0-66B9-41A5-AE51-D606012733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7C6AE31-F98B-4DB6-ADC5-F9957762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3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AEADF-908B-4495-B229-AC1C72CA10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731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414A74DD-3070-445D-BB0A-60BB5A2708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3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2974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57425" y="2310328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002C2AA-AD97-42B2-8A9E-8186A64944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0104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12DB77D-AF25-4879-BF38-4C596E3F0A2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91901" y="2310328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F2B4F1B-AA79-41A8-869D-5E03B2AA53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264578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A02638-F527-4C20-A744-813ECC352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D64F0-79DF-46B4-BD4F-DA5828F79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17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CD1F338-0D23-465A-8BD8-96A1F5FF99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9851" y="1365448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00000" y="1365448"/>
            <a:ext cx="6192000" cy="498990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52C80BB-2C42-4BA7-9FD6-7713B4ADC144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59851" y="3084569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FF57FB3-C22C-4543-91BB-A23E70B821D1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59851" y="4803689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21477" y="1365451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EEE1B6E-B05A-478B-900D-FE72F09CD1A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321477" y="3084968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3703653-A4F3-4862-A147-982026583210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21477" y="4804484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C030B28-063A-4160-BFCF-05305D284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359DF-69BE-4851-9514-092CE9572E7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2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292768B-08B1-485D-9540-CB06BEE9B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8832" y="1340516"/>
            <a:ext cx="6084000" cy="496670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210781" y="1340516"/>
            <a:ext cx="4023531" cy="328463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EEE1B6E-B05A-478B-900D-FE72F09CD1A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213586" y="4788358"/>
            <a:ext cx="1902247" cy="154403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3703653-A4F3-4862-A147-982026583210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32023" y="4788358"/>
            <a:ext cx="1902247" cy="154403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30BDF6-2D70-47C2-94FA-C060656745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9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C8167-25A8-4095-AD80-618AEA56A7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96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EA1CD952-48B3-4187-8D0C-39ADFB81C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613" y="1321389"/>
            <a:ext cx="6228000" cy="515903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322445" y="1317647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7322445" y="3097403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322445" y="4877160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D427975-68FA-44AF-8215-4C277A48C4D4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337930" y="1317647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4AEF995-F59A-4300-BE62-AC22980F140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337930" y="3097403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337930" y="4877160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7A93B94-AEE3-41CD-8E05-34E24489A0E2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r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26C6D3D8-2493-4C44-9951-F9951987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334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A3D56-3905-45DD-B130-9DB3078CCF3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0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083A7C8E-BFA2-447C-A6A3-8D98157A12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60073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017323" y="3759266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61438D2B-07D3-415F-886C-0F95A03973D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133568" y="3759266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C976F183-7B8C-449B-870D-881AD57A473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85766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70000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67EF9AC-1A81-4F42-9520-519E4306A8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F99FBC6D-90C7-487D-A976-344B3BF7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592B0-81FD-4C59-A4AB-95A115BB46C1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67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9749-34EC-4101-9D77-EAEEB40999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856" y="1546451"/>
            <a:ext cx="8926287" cy="2154691"/>
          </a:xfrm>
        </p:spPr>
        <p:txBody>
          <a:bodyPr lIns="432000" tIns="180000" rIns="432000" bIns="180000" anchor="ctr" anchorCtr="0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63AAD-2A8C-4C76-B5CB-56626A84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294" y="3701142"/>
            <a:ext cx="8931410" cy="1654628"/>
          </a:xfrm>
        </p:spPr>
        <p:txBody>
          <a:bodyPr lIns="432000" tIns="180000" rIns="432000" bIns="180000"/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D0C5-AF8D-41C7-938F-CE9A9CBD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3008B-B98D-4E03-AD87-A05A372BB059}"/>
              </a:ext>
            </a:extLst>
          </p:cNvPr>
          <p:cNvSpPr/>
          <p:nvPr userDrawn="1"/>
        </p:nvSpPr>
        <p:spPr>
          <a:xfrm>
            <a:off x="1632857" y="1546451"/>
            <a:ext cx="8926287" cy="391817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BC155A-8FB7-4AF7-A442-C97A3CC68C9B}"/>
              </a:ext>
            </a:extLst>
          </p:cNvPr>
          <p:cNvCxnSpPr/>
          <p:nvPr userDrawn="1"/>
        </p:nvCxnSpPr>
        <p:spPr>
          <a:xfrm>
            <a:off x="2057316" y="3599732"/>
            <a:ext cx="820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rophy">
            <a:extLst>
              <a:ext uri="{FF2B5EF4-FFF2-40B4-BE49-F238E27FC236}">
                <a16:creationId xmlns:a16="http://schemas.microsoft.com/office/drawing/2014/main" id="{1ABF8C7B-79BC-4E5E-A3DB-CFD3C3D29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27" y="1564708"/>
            <a:ext cx="2052000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2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282A252-CF5C-4DEF-BCEB-9BAB1833F9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7943" y="1366332"/>
            <a:ext cx="4015530" cy="5012698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82802" y="3075516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082802" y="4781587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82802" y="1369446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25BBE22-00BA-4786-9AA5-E10CEAF7280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145582" y="1366332"/>
            <a:ext cx="4088475" cy="5012698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81808E-F486-4B52-B23B-E2E52E809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609F16AC-4576-40C3-9E45-4282F361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334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3F727-83EE-4266-B67C-091932E1AAE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1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7651ABE-8767-4EAA-9743-239503F7B3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93688" y="3086600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093686" y="4799449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93687" y="1373750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25BBE22-00BA-4786-9AA5-E10CEAF7280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42801" y="3967424"/>
            <a:ext cx="4008073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D7FEE9D-86C8-42F2-A418-88D3A1388C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42801" y="1391033"/>
            <a:ext cx="4008073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2337555-DF1C-4AD2-B60A-93AD085D55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113783" y="3967423"/>
            <a:ext cx="4135415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3E6385A-BE14-4110-AFA9-83DF6DE202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113785" y="1373749"/>
            <a:ext cx="4135415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3088C5-EAC9-4DED-8C7B-652DC03C2B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6053F27A-836B-4904-8AA5-221723DE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4166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5EDE5-0ED1-4A1A-B2ED-ECD33A9D8C3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08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CFC3-E752-47A7-840A-466CC363C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97143" cy="1202418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lIns="180000" tIns="180000" rIns="180000" bIns="180000" anchor="ctr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8934-958C-43A3-A2C6-709C62B5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218" y="1597024"/>
            <a:ext cx="9797141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A1A553-FEF6-444F-A417-C2F7DDB0F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B21D-18A5-48FC-89CA-CE120E49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C11068-3F18-44E8-B79E-576C6E9A67F0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8D99C-ED60-4DC9-B717-9ABB2838656C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95E627-040A-4D2A-8C6D-3A6B8F5EEE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B3DF08-00D7-4D1E-A9D4-2E813C5798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B5779-4BF7-471D-8BD7-45D6AFF0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2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C9FE06D1-2A81-49E0-AE87-0837EA1704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8B9C2-CB88-4EC2-92B5-45414A02B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6"/>
            <a:ext cx="9784540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lIns="18000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F7DD-123B-4E39-ADBD-7418829C8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6352" y="1600033"/>
            <a:ext cx="4788000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FFB44-AC6A-43CD-B9F8-40A896DF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969" y="1600033"/>
            <a:ext cx="4788000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5E3B-6FCD-44EA-B47E-1712DFFD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23FCAC-A85C-4155-A44E-4B0C2BA98217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AE2D58-D583-4966-B49D-95339DC118FD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AE9A20-D883-458D-B514-9F88880C98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C5A360-BB5C-40E3-AC47-811C4D923D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CC2F4-54F6-4448-90FF-82F2B7B0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B57A7DFD-1E69-4230-A0BD-897114A46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06355-3ABD-439A-8583-E582596DC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217" y="365124"/>
            <a:ext cx="9784387" cy="1188000"/>
          </a:xfrm>
        </p:spPr>
        <p:txBody>
          <a:bodyPr lIns="180000" tIns="180000" rIns="180000" bIns="18000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F2A8-71BF-46A5-821F-8DC5D43A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789" y="1583193"/>
            <a:ext cx="4680000" cy="570137"/>
          </a:xfrm>
        </p:spPr>
        <p:txBody>
          <a:bodyPr lIns="180000" tIns="180000" rIns="180000" bIns="180000" anchor="ctr" anchorCtr="0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453C5-0C0C-408A-8A63-AA6471414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789" y="2194281"/>
            <a:ext cx="4680000" cy="3897412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7D4ED-F304-4111-A39F-507319FD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4" y="1594075"/>
            <a:ext cx="4680000" cy="570137"/>
          </a:xfrm>
        </p:spPr>
        <p:txBody>
          <a:bodyPr lIns="180000" tIns="180000" rIns="180000" bIns="180000" anchor="ctr" anchorCtr="0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41F9E-72C4-41AE-A016-CCC7A528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4" y="2205163"/>
            <a:ext cx="4680000" cy="3897412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3A8CC-F0C3-4164-AF5E-9B959004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6EC54-0F08-4CE6-A3BB-8FCD5636049E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92CE7E-A71C-4DC4-85E8-56A1C30A5AF7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5EF88C8-B319-4FC6-9BC2-04160403379D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2FE62C-BA0D-449A-BA61-A2A6431DA4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C48BBD-F91A-4C7C-938E-4595B70C87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EC757B-0E73-4F7C-BD66-F596D8997AA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03489" y="3842645"/>
            <a:ext cx="43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A79AA-8CBF-4A2E-92C1-6869E86D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B3D888B-4EDF-4877-846C-FCC6C0E47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C7EB-466E-4C9F-81BA-7F49899B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85748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F1907-099F-45B1-8D16-BDC5FA3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B82A6-7698-4544-8E48-4160491AFEA9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E68C92-797B-4D9F-87CA-4F849F31D724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19D557-A125-415E-8AC8-FE9D499436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EA2C3A-1570-44BE-A8AF-A3E40DDDF0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4712-5DF0-4959-8658-8DB4F34C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B3D888B-4EDF-4877-846C-FCC6C0E47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C7EB-466E-4C9F-81BA-7F49899B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85748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F1907-099F-45B1-8D16-BDC5FA3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B82A6-7698-4544-8E48-4160491AFEA9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E68C92-797B-4D9F-87CA-4F849F31D724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19D557-A125-415E-8AC8-FE9D499436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EA2C3A-1570-44BE-A8AF-A3E40DDDF0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4712-5DF0-4959-8658-8DB4F34C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4456E-C893-4C7E-94FC-FA8885F36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628" y="2232067"/>
            <a:ext cx="7904745" cy="2393866"/>
          </a:xfrm>
        </p:spPr>
        <p:txBody>
          <a:bodyPr anchor="ctr"/>
          <a:lstStyle>
            <a:lvl1pPr marL="0" indent="0" algn="ctr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80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76B2BA9-DB3C-4E31-BB36-A39505A9A4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13FE-8CC2-4271-89DB-63B9CDED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B7B7-BAFC-4AB3-9D8A-C8D0EF9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67A09558-45A5-4247-B4F0-0291EFFBB7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735E4-3B4D-4703-BD90-5E2A4470C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588" y="1328486"/>
            <a:ext cx="4428859" cy="1153457"/>
          </a:xfrm>
        </p:spPr>
        <p:txBody>
          <a:bodyPr lIns="180000"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F371-A558-4749-8644-E64FED62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692" y="1328486"/>
            <a:ext cx="5463078" cy="4714676"/>
          </a:xfrm>
          <a:noFill/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9A40F-9130-407D-A28B-CA82AD70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495920"/>
            <a:ext cx="4428859" cy="3547242"/>
          </a:xfrm>
        </p:spPr>
        <p:txBody>
          <a:bodyPr lIns="180000" tIns="180000" rIns="180000" bIns="180000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5906-7EA7-4EF1-BC13-AE045D0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49C26-E165-41EA-9D6E-43442DBD969F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F6BB03-CF3F-4AAB-99CE-E90D614EB7EB}"/>
              </a:ext>
            </a:extLst>
          </p:cNvPr>
          <p:cNvSpPr/>
          <p:nvPr userDrawn="1"/>
        </p:nvSpPr>
        <p:spPr>
          <a:xfrm>
            <a:off x="1110343" y="1083894"/>
            <a:ext cx="9960427" cy="50385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CD708A-8B02-4F07-B9B2-1BFB656AC6D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16352" y="3602312"/>
            <a:ext cx="4176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B7E7A2-A9A0-446F-BF16-6D8FBDA1BAED}"/>
              </a:ext>
            </a:extLst>
          </p:cNvPr>
          <p:cNvCxnSpPr>
            <a:cxnSpLocks/>
          </p:cNvCxnSpPr>
          <p:nvPr userDrawn="1"/>
        </p:nvCxnSpPr>
        <p:spPr>
          <a:xfrm>
            <a:off x="1311609" y="2497032"/>
            <a:ext cx="410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2725-6AED-414C-BC1F-9A3129E2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34000">
              <a:schemeClr val="tx1">
                <a:lumMod val="65000"/>
                <a:lumOff val="35000"/>
              </a:schemeClr>
            </a:gs>
            <a:gs pos="69000">
              <a:schemeClr val="bg2">
                <a:lumMod val="25000"/>
              </a:schemeClr>
            </a:gs>
            <a:gs pos="97000">
              <a:schemeClr val="bg2">
                <a:lumMod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4D08CE6-2279-4E87-80E8-328CE32FB661}"/>
              </a:ext>
            </a:extLst>
          </p:cNvPr>
          <p:cNvGrpSpPr/>
          <p:nvPr userDrawn="1"/>
        </p:nvGrpSpPr>
        <p:grpSpPr bwMode="ltGray">
          <a:xfrm>
            <a:off x="1334724" y="6472703"/>
            <a:ext cx="6298232" cy="144000"/>
            <a:chOff x="1934816" y="1379408"/>
            <a:chExt cx="6298232" cy="144000"/>
          </a:xfrm>
          <a:solidFill>
            <a:schemeClr val="accent3">
              <a:lumMod val="50000"/>
            </a:schemeClr>
          </a:solidFill>
        </p:grpSpPr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28B61858-01AC-498B-A1A4-4FFDC856AC2A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193667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CD7E42CE-458D-45C3-B923-B07618DDC7F6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34671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1E98C415-AEA4-4677-B981-79960A51802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75674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3705CF83-CB5A-407F-B440-B0FAAA6A324B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16677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78D8BA70-9740-43F1-B08C-AF1363D30393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57681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7CB94ABC-D8CA-430C-909F-FEE86F7B6F1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98684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D61AF376-72EF-4836-AFA6-B7DBA522BE3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39688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985574E1-2044-43B2-8EF4-D8D5DAD1F16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80691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1244D39C-F5A6-451D-B9A4-69332A58A29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21694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2625D529-DACE-4FE2-9B75-0CA38C27ED4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62698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A57A6747-A573-4A0D-9401-42558DEEB477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03701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209F2135-27DE-4AB4-9357-584990C33C0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44705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9B18BA0A-F2E1-4365-97DC-0BECC91F916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85708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A76E9515-6A83-49E9-A8B6-82EB0631582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26711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060A141A-7C87-4642-AF97-5F25168DF15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67715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A68E6827-7E73-44F4-9687-377EB0DBC0D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808718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F3411FE-0404-4A80-BE1B-A741A3963105}"/>
              </a:ext>
            </a:extLst>
          </p:cNvPr>
          <p:cNvGrpSpPr/>
          <p:nvPr userDrawn="1"/>
        </p:nvGrpSpPr>
        <p:grpSpPr bwMode="ltGray">
          <a:xfrm>
            <a:off x="392695" y="727070"/>
            <a:ext cx="560629" cy="5860337"/>
            <a:chOff x="823807" y="646764"/>
            <a:chExt cx="560629" cy="58603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ADA0DB-BD7F-4598-BB12-0FD2CB7FBA56}"/>
                </a:ext>
              </a:extLst>
            </p:cNvPr>
            <p:cNvGrpSpPr/>
            <p:nvPr userDrawn="1"/>
          </p:nvGrpSpPr>
          <p:grpSpPr bwMode="ltGray">
            <a:xfrm>
              <a:off x="823807" y="1269913"/>
              <a:ext cx="560629" cy="252000"/>
              <a:chOff x="9609371" y="214009"/>
              <a:chExt cx="1185182" cy="66761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3B04001-5038-4DDD-BA33-414F5FADC8F1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4D4A327-D3CE-4D58-AD36-B4FFFC72294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C3F36F-DF3F-4699-99D6-D79524E06A20}"/>
                </a:ext>
              </a:extLst>
            </p:cNvPr>
            <p:cNvGrpSpPr/>
            <p:nvPr userDrawn="1"/>
          </p:nvGrpSpPr>
          <p:grpSpPr bwMode="ltGray">
            <a:xfrm>
              <a:off x="823807" y="646764"/>
              <a:ext cx="560629" cy="252000"/>
              <a:chOff x="9609371" y="214009"/>
              <a:chExt cx="1185182" cy="66761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A8788C4-5F7E-408D-9366-AE0CCA593E39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09FAA70-C1DA-4DD1-8953-647D41CD208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FCA10B-F204-42CC-86A7-8881BAC2BBA1}"/>
                </a:ext>
              </a:extLst>
            </p:cNvPr>
            <p:cNvGrpSpPr/>
            <p:nvPr userDrawn="1"/>
          </p:nvGrpSpPr>
          <p:grpSpPr bwMode="ltGray">
            <a:xfrm>
              <a:off x="823807" y="2516211"/>
              <a:ext cx="560629" cy="252000"/>
              <a:chOff x="9609371" y="214009"/>
              <a:chExt cx="1185182" cy="667614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6C2E17-AEC7-4662-96E3-7C7037B4D81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C4E9C0-7E06-409D-9DD8-088B22500B59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ACA5A7-B37B-4DB5-8BAE-4941EE4B569F}"/>
                </a:ext>
              </a:extLst>
            </p:cNvPr>
            <p:cNvGrpSpPr/>
            <p:nvPr userDrawn="1"/>
          </p:nvGrpSpPr>
          <p:grpSpPr bwMode="ltGray">
            <a:xfrm>
              <a:off x="823807" y="1893062"/>
              <a:ext cx="560629" cy="252000"/>
              <a:chOff x="9609371" y="214009"/>
              <a:chExt cx="1185182" cy="66761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6A9E893-78A1-48E3-B083-2E83F8AA0EBF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51A8A6-BACE-4CCD-AB88-1F0905ADBD3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A58228-EF18-49C2-85CF-0CC1B8B4F12D}"/>
                </a:ext>
              </a:extLst>
            </p:cNvPr>
            <p:cNvGrpSpPr/>
            <p:nvPr userDrawn="1"/>
          </p:nvGrpSpPr>
          <p:grpSpPr bwMode="ltGray">
            <a:xfrm>
              <a:off x="823807" y="3762509"/>
              <a:ext cx="560629" cy="252000"/>
              <a:chOff x="9609371" y="214009"/>
              <a:chExt cx="1185182" cy="66761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E45429A-A585-4EAA-BAA6-9E770F0CD51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4289F0-7B0E-469F-A594-3C71263405D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F53879-0106-48A1-9872-9E4E0B730739}"/>
                </a:ext>
              </a:extLst>
            </p:cNvPr>
            <p:cNvGrpSpPr/>
            <p:nvPr userDrawn="1"/>
          </p:nvGrpSpPr>
          <p:grpSpPr bwMode="ltGray">
            <a:xfrm>
              <a:off x="823807" y="3139360"/>
              <a:ext cx="560629" cy="252000"/>
              <a:chOff x="9609371" y="214009"/>
              <a:chExt cx="1185182" cy="66761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591BA46-D245-406C-A366-7076EA152FD8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FC54B5-3B57-4A7E-A0E1-DB6944326370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CCCC63E-9C75-4B61-9BAE-DAD2630FA951}"/>
                </a:ext>
              </a:extLst>
            </p:cNvPr>
            <p:cNvGrpSpPr/>
            <p:nvPr userDrawn="1"/>
          </p:nvGrpSpPr>
          <p:grpSpPr bwMode="ltGray">
            <a:xfrm>
              <a:off x="823807" y="5008807"/>
              <a:ext cx="560629" cy="252000"/>
              <a:chOff x="9609371" y="214009"/>
              <a:chExt cx="1185182" cy="667614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4DA1190-55F2-487B-83B7-CC67FF37207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267BB02-A8B7-423A-A5CC-01CC00B7358E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D46D52-EF9A-40F7-A43C-D96296BA93AA}"/>
                </a:ext>
              </a:extLst>
            </p:cNvPr>
            <p:cNvGrpSpPr/>
            <p:nvPr userDrawn="1"/>
          </p:nvGrpSpPr>
          <p:grpSpPr bwMode="ltGray">
            <a:xfrm>
              <a:off x="823807" y="4385658"/>
              <a:ext cx="560629" cy="252000"/>
              <a:chOff x="9609371" y="214009"/>
              <a:chExt cx="1185182" cy="66761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EBDDB39-66EB-4653-80EC-EF427C0DD9B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5CF2488-6BFB-46E3-895B-CD948CF0D1A1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26856A-91AC-43CF-A9B5-4BF33A7E62A7}"/>
                </a:ext>
              </a:extLst>
            </p:cNvPr>
            <p:cNvGrpSpPr/>
            <p:nvPr userDrawn="1"/>
          </p:nvGrpSpPr>
          <p:grpSpPr bwMode="ltGray">
            <a:xfrm>
              <a:off x="823807" y="6255101"/>
              <a:ext cx="560629" cy="252000"/>
              <a:chOff x="9609371" y="214009"/>
              <a:chExt cx="1185182" cy="66761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1A66B4-24B8-41B6-A1DA-B191F1CE2C68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EA44D94-8420-4697-A34E-335461C8120F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79BFC1-4E08-423C-AD6B-1BB7D70043F1}"/>
                </a:ext>
              </a:extLst>
            </p:cNvPr>
            <p:cNvGrpSpPr/>
            <p:nvPr userDrawn="1"/>
          </p:nvGrpSpPr>
          <p:grpSpPr bwMode="ltGray">
            <a:xfrm>
              <a:off x="823807" y="5631956"/>
              <a:ext cx="560629" cy="252000"/>
              <a:chOff x="9609371" y="214009"/>
              <a:chExt cx="1185182" cy="66761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A5CF217-137E-47A2-9EBE-3D4D8704FCBE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E9E628C-E5B0-4006-A684-9959E9BFD0C3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55F3B-36AB-4155-8593-9E6AD42F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52" y="365125"/>
            <a:ext cx="10044096" cy="1325563"/>
          </a:xfrm>
          <a:prstGeom prst="rect">
            <a:avLst/>
          </a:prstGeom>
          <a:noFill/>
          <a:ln w="19050">
            <a:noFill/>
          </a:ln>
        </p:spPr>
        <p:txBody>
          <a:bodyPr vert="horz" lIns="180000" tIns="180000" rIns="180000" bIns="1800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5360-E815-4AA6-8B80-8822A542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952" y="1825625"/>
            <a:ext cx="100440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79C5-E4D6-4969-A892-DCE7D824D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68C382-4C37-4123-B372-CE59694DB4DC}"/>
              </a:ext>
            </a:extLst>
          </p:cNvPr>
          <p:cNvCxnSpPr/>
          <p:nvPr userDrawn="1"/>
        </p:nvCxnSpPr>
        <p:spPr bwMode="ltGray">
          <a:xfrm>
            <a:off x="11772088" y="372427"/>
            <a:ext cx="0" cy="6488349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1FC2CC-E344-44FA-8F21-311C8F2F4D94}"/>
              </a:ext>
            </a:extLst>
          </p:cNvPr>
          <p:cNvGrpSpPr/>
          <p:nvPr userDrawn="1"/>
        </p:nvGrpSpPr>
        <p:grpSpPr bwMode="ltGray">
          <a:xfrm>
            <a:off x="11251017" y="383314"/>
            <a:ext cx="113391" cy="6433420"/>
            <a:chOff x="11251017" y="383314"/>
            <a:chExt cx="113391" cy="643342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A35CA43-4430-413D-BC2C-A2C0FF28078A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5522" y="383314"/>
              <a:ext cx="108000" cy="1128940"/>
              <a:chOff x="823807" y="646764"/>
              <a:chExt cx="560629" cy="5860337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0F7BE71-1257-44AF-81DA-2BFE617496C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AAC816FB-D1CD-4998-AA27-D7C47321A82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CBA52708-FBA9-4D3F-8AFD-2A0C42939E5A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8C248E4-222F-4071-83EE-77FBF532D76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9EFD3D59-4601-4509-B8A8-3A8318FC5FD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4CC53A45-BAD2-4DCE-A9D0-8859E9ABA6DF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9D3F2BA-A7D4-4B12-98C6-E3D44B94F0A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608B34BB-4C48-4749-A1FB-3544A4261A19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6932DFEA-755B-46DB-B90A-33D6E50127E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7322DD9-870D-449A-88A5-C2262C783FC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FAD59D96-DD4C-4117-9BD2-5F905FCB4F4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C76AFD39-F790-455E-B01A-CBF1A46161F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A53E4027-BE2F-463B-938D-8F626990085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A290CACA-2AD6-4E77-8203-6181303AC69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DF95B9B-BF14-4757-8337-8EF6183E5B6F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AEB4FA3-F09D-4D46-BDF9-249488CC137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4E5DC4FD-D4B8-4C42-8A18-1959718BB72F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91F0501-8134-4B7B-9256-DC2DB87E320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E52A80F-AEC6-4D02-86D1-D1D6526A8E8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0F2CDBF3-CB2C-4F12-882B-099C99B5E1B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522E2A6E-F051-48DF-B7C5-D5BEAB6C42EA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9B43CDC-7F6B-4D1B-A4A4-BC2E1A5B11E2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FA76246B-BE58-4BF1-83CC-BA3B44CD3A6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F5672388-9715-43DC-9954-308DDB3F3843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46A7B103-8EF8-4CA6-93A6-E40833D181C3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CA6EE69-51BE-4756-AAF7-3E1EFA26C69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FA6ED4EC-2DBB-4573-87AA-DD06D1F3C8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0189110F-9EC5-4AC2-BE15-A0F5C97DD444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08F5A520-D354-4B8D-BC26-7E3AB06569D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AE045936-6A7A-4789-9CD2-2BCDA51FE5B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FD5B76-34FB-4520-A3C8-9941E4802A06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1017" y="1598478"/>
              <a:ext cx="108000" cy="1128940"/>
              <a:chOff x="823807" y="646764"/>
              <a:chExt cx="560629" cy="5860337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E545BA1-8AB3-4C90-9487-D790F88030F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6D2FBD6B-5FAF-459C-BBF8-0CFFE8AAFF8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08C1B6A9-7418-4513-A6AD-ED06B2F9D0B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29E7E3B-A6EC-48B8-8669-18A08EA8EE1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F4A9DB9B-7C75-4C52-A184-24831128227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99F96C1E-CB65-4CB3-9B4C-59685D42387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FDF418F0-57D1-4B13-8B27-087BC8788D5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FFE5886D-4F1C-4A9D-A514-76F36E84FABD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107F6BB-35DD-407C-AAEF-4D38F0E0E81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B2F16D96-8569-4CB4-BF2B-68BAA358D84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93FDFB3B-58E5-49C3-8952-EE7BF54C48B9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4F075C-D251-4D31-B86B-3F872A0A839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225BF993-B03A-4552-BE55-0072939A46D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5B3C2A9-1E80-4E35-B8C4-D1B74AA170A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B7027720-0F9A-4997-9272-0E6E7252AA9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B97C21F5-1E7C-472C-9F2D-30889D9BB298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D95EFB2A-AA5E-47F1-8CD0-1718FA8C0A1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1E3B41F6-4604-45E2-8173-F63C2ACE1EC9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9531EC6-7745-4275-93D2-030076597BDD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928E579E-31A3-4FE4-89AE-18ABBF7AA76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4B8EE79-28B4-4D2D-8CB2-D17C01807BB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66F19C9-9613-4679-95BB-E3DC5ABFF592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6EFA9651-A1C1-42B4-8F42-3EFB72CFF78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2C982EE8-87CD-4CD5-9492-935E1AC291B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0E72211-DFBB-4CCA-9D4D-CC98EAEB5D0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CA24DBE-A530-42E4-8844-A1E69C3BFF7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959DB80C-6BBE-4444-818A-890ADBC0E28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DC2F36C9-3FA9-40AE-AB8F-E69DE9E404A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4B2E69C4-0322-40BD-9544-3AD8BDE60D8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6E52F6EA-DEBF-4D80-87A4-9ABFFEBC97E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390B1F9-BEB1-4B2E-96EF-027CC1050291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6052" y="2817231"/>
              <a:ext cx="108000" cy="1128940"/>
              <a:chOff x="823807" y="646764"/>
              <a:chExt cx="560629" cy="586033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190F10A-8F98-4DAF-9836-F87968BEFBC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43775C4-8B9E-4063-84AC-AB3E17C79CD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F409A077-1394-41B1-8C4C-F7816943474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0DFEA8F-23B2-47FC-BE72-B074C6D521F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6704ACD-D574-48D6-B6A9-7CF38E1D9E9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71083131-0D28-428E-9D11-5986C3DF04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F0D34E3D-AF9D-4B71-907B-4B939AA7D8CD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597A94B-4DE6-4254-A111-17B57435CAE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C48F4BC4-F3F8-4815-9DB1-840483FFAA4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411844E-B0E2-4FB1-9816-94E61C37211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CBB654A-4EAD-4FBF-80CF-12F114CD920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05E88D1-0AC3-4945-B2C0-797A77A773C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42AE2A0-155C-489E-96DE-9680AFC89B1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A2EEDD4-F252-4C71-8F18-3A248CD89E46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222ABB66-1E6F-437F-9B73-28F05B20AC5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F9B46D6-05E2-4327-9844-A18BFD9DAB5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CD404FB-1073-4332-9F52-D7CE8B52CD8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4026EBE-079A-4D34-AC99-27BB3BD9940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95E8416-F7C2-4984-90CB-282238D8FF2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8ED3D435-2134-47A4-8AEC-BBFD5976B3A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2AA8088-51C9-43CD-A093-086E451618A9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CB00E62-A6CF-4333-AC56-DDBA2048643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0325B78F-99DD-4130-894A-AAC88075744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E2F1D94-AE08-4EA7-91F1-C090B926714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923DA68-3002-422D-8937-AFC4CDF31D7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D61FCA4-192F-4A44-9CF6-39D58F07E68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CE78832-3AD6-47CF-8B6F-0C7CCAE7F05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1B6E473-76AE-464F-A2DD-9E839F43B4C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47F66FE7-B539-4E2C-99DA-053120A96E1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A8B7B440-761C-48C0-877F-E02E2672CF2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4F1BB9-509C-4758-B85B-F62C21322A90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1547" y="4032395"/>
              <a:ext cx="108000" cy="1128940"/>
              <a:chOff x="823807" y="646764"/>
              <a:chExt cx="560629" cy="5860337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C52E98B-BB6E-48AB-BE58-E5C4E278EE3E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E29E36F-0C66-4BB1-AB8C-C0B98D8BA8E1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1F711FB7-9249-4E1D-B741-462D250A930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9D66259-72A8-47F4-869B-9D489BEFF3B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F7A08256-2F98-4239-952D-84D04CF4D06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33EEC4A9-8D27-4632-BFFB-BC27117F4AF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60D3962-548B-473E-8268-FB7031D0C6B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125CE321-F689-4E7E-BF07-7A69B28B37B3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3AACA41-7158-4326-BB80-813F799E9353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44439E3-EC1D-437C-90A9-EA09A85B108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FE8A2674-B291-436B-A109-6D0C1DFA432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A02E488-2707-439B-AC22-2E8332A2C39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BECEA78-5B77-4A73-B2F4-E6FE6CBAB55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9863F243-7362-4550-B376-B77CA6B10C0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4C42D22-226A-49E7-848D-FF2F16DBA5A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A3EA022-47B2-4BF7-BFC9-503A8E06F13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E34DA36-B8EF-4C32-94E8-F61C021933B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1A63AFFB-FD06-447F-A13B-6752664413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E9DCD55-7E11-4FC6-A25A-C5DD910F9E0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2C08169-603A-4650-B138-32A1EE2E734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0F1936B-11E7-447C-8775-6AA0A81516D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EE1F2C3-C8CD-442F-A318-2511139C48E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0A234CA-ABDB-4A4E-981B-9317AC0BD1AF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E75C28F-4301-4736-AE4F-9B73070E6CEC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641409E-F58B-4B1B-A5DE-D3AF0099D13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0C29CB4-D3A4-4423-A5F2-696DD28CD763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72D9876-6AFC-4C3A-B51B-1266F38CB91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4010E35-54AE-4BEA-91C6-B79697C177D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9A6BD8B-C7A2-4767-8B05-4F2E641D121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8874450-D183-478A-8308-B91DBE485D5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F90F03-DE74-4AE0-BAD3-618DFAE29D5E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6408" y="5192894"/>
              <a:ext cx="108000" cy="1128940"/>
              <a:chOff x="823807" y="646764"/>
              <a:chExt cx="560629" cy="586033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829E466-7AAB-486F-A2BF-84B7B41FFCE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996A9AC-3AB5-4514-BD3E-514D962FBBD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AD74ACC-B0A8-4DFA-88EA-61F4F4831D9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E6CB2A5-4DD4-4025-8032-4FE66D8C605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A30F717-28E7-4E2B-8E88-5AD47394667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C9C6C5F-0B3C-4632-A8E8-25198ABCC03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4C2058C-89AC-4433-9BEC-D0767D13810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FA9581C-C2D8-4629-9E3E-92F248726E8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3FB4AC9-7188-4D61-A207-9DC43BD8EDB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4286BD1-9CAD-4DCA-9AA2-DDDA8372031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A6FF60E-409C-4EEC-B1F7-5F1F12C61EF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99AF263-3575-42AA-8582-9E7972CFB13C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551D1EC-D55E-48AE-AEFC-A1392875AF2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7F47F4A-1738-4A68-9DC6-B45D519C38F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4CCCF31-2491-424B-A693-8A4BB7834D4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5B349AC-2E75-4DD9-BDAF-44ED0459C7F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4B9D801-670C-48DD-954B-8A47B24C027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3721090-9857-4215-A04F-0B0369E19E4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753001B-DDF1-4B20-881E-8641F46AF57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6B2D881-A387-4CFC-BF29-117D2B29B3D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F01A4DB-D2FF-4347-8BA8-0E4C4AD73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6354242-0E76-4588-9F7B-0509DA07D32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EEC84DE-AB8C-4198-B021-010EA5A9E9F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9B5F5E9-3D96-49A5-B75A-EE2F8D733AE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5043EC2-008D-4B6D-AC84-953D7D7E957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E2A5D90-E2C7-41B4-8BDD-6901945122BD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BDC7AC1-CEA0-4FBF-993A-64B1A402B3B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3774E78-F40A-4F2E-97F8-78B45A1D6AE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ED4B3EB-1F17-4E7E-BA53-227D4A7FFB6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70C5E10-EDF3-4A57-964A-A7EADEFE30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D1B9C4B-6654-4BC1-94B5-8D59EA46C8DF}"/>
                </a:ext>
              </a:extLst>
            </p:cNvPr>
            <p:cNvGrpSpPr/>
            <p:nvPr userDrawn="1"/>
          </p:nvGrpSpPr>
          <p:grpSpPr bwMode="ltGray">
            <a:xfrm flipV="1">
              <a:off x="11251902" y="6648145"/>
              <a:ext cx="108000" cy="48545"/>
              <a:chOff x="9609371" y="214009"/>
              <a:chExt cx="1185182" cy="66761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6A138F6-C36C-42D7-9FC5-1B5C1B8E3E99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C775FB4-FFEE-4C85-ABE9-BC3EC2C5C7B4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59CF176-81B4-4943-804D-B453E8A28C0C}"/>
                </a:ext>
              </a:extLst>
            </p:cNvPr>
            <p:cNvGrpSpPr/>
            <p:nvPr userDrawn="1"/>
          </p:nvGrpSpPr>
          <p:grpSpPr bwMode="ltGray">
            <a:xfrm flipV="1">
              <a:off x="11251902" y="6768189"/>
              <a:ext cx="108000" cy="48545"/>
              <a:chOff x="9609371" y="214009"/>
              <a:chExt cx="1185182" cy="66761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0587F02-4514-43DE-B3A9-433D2F06D5AD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C06D143-0748-47D0-B611-C46996855042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5A5BDCC-B5C3-40C5-B023-3BC5F920EFD3}"/>
                </a:ext>
              </a:extLst>
            </p:cNvPr>
            <p:cNvGrpSpPr/>
            <p:nvPr userDrawn="1"/>
          </p:nvGrpSpPr>
          <p:grpSpPr bwMode="ltGray">
            <a:xfrm flipV="1">
              <a:off x="11251902" y="6408058"/>
              <a:ext cx="108000" cy="48545"/>
              <a:chOff x="9609371" y="214009"/>
              <a:chExt cx="1185182" cy="66761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CDAAEC6-0C9A-4856-8198-59AA25E9A3BE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54BA676-04B7-4EA6-93A9-EE38FCACE2A2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209FF89-F29B-4094-A366-04717E200E70}"/>
                </a:ext>
              </a:extLst>
            </p:cNvPr>
            <p:cNvGrpSpPr/>
            <p:nvPr userDrawn="1"/>
          </p:nvGrpSpPr>
          <p:grpSpPr bwMode="ltGray">
            <a:xfrm flipV="1">
              <a:off x="11251902" y="6528101"/>
              <a:ext cx="108000" cy="48545"/>
              <a:chOff x="9609371" y="214009"/>
              <a:chExt cx="1185182" cy="66761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A70795-1702-485E-AE86-D58132B6ECF0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A2304A-6AAC-4A33-986C-DE27C3CF64C6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5737-D740-48D6-ADBF-B8910D61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3" y="61821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600" spc="-150" smtClean="0">
                <a:solidFill>
                  <a:schemeClr val="bg1"/>
                </a:solidFill>
              </a:defRPr>
            </a:lvl1pPr>
          </a:lstStyle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E5AEE-BED6-4164-9B3B-8357F8881C70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2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FB0A26B-E98A-4671-AD6E-C6C42EFC35D7}"/>
              </a:ext>
            </a:extLst>
          </p:cNvPr>
          <p:cNvGrpSpPr/>
          <p:nvPr userDrawn="1"/>
        </p:nvGrpSpPr>
        <p:grpSpPr bwMode="ltGray">
          <a:xfrm flipH="1">
            <a:off x="4578659" y="475428"/>
            <a:ext cx="6298232" cy="144000"/>
            <a:chOff x="1934816" y="1379408"/>
            <a:chExt cx="6298232" cy="144000"/>
          </a:xfrm>
          <a:solidFill>
            <a:schemeClr val="accent3">
              <a:lumMod val="50000"/>
            </a:schemeClr>
          </a:solidFill>
        </p:grpSpPr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5FD7D885-4E73-4F3D-940F-9FD1576B113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193667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863FC7DD-97AB-4F81-A601-2C420D0E2E1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34671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AAB0DD1B-5B76-4AEF-9A78-01243147EBD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75674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5CC58262-ADC6-4D71-A692-1BBCF7E3873E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16677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38DED403-3D9A-44C6-BB39-E9256753AC6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57681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78668745-83F5-40D4-BE42-6868AB3C54F2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98684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9CDBDA02-85D2-4EC9-949B-4984617FDC9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39688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B5B0FC7F-834F-49A6-B524-18CC37838ED2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80691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19901EB-B9ED-4F5B-8986-99A103A2D7A7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21694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E6677469-A075-483E-BACC-E4A65378531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62698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113DCF5C-AC66-4121-9591-46F39C4A91C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03701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E69140E6-9BDD-4B4A-BEA9-55867938ABE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44705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4F28059F-51EC-4963-8925-4AEB9FE722A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85708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00E9F78A-830B-4BA4-84A5-324E8C33092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26711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13550F07-2E83-4DEA-970B-3ACEF9D7179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67715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DBAB9A4D-4489-4D34-B97C-4EBE23D8A6A6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808718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7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69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59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Levenim MT" panose="02010502060101010101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>
            <a:extLst>
              <a:ext uri="{FF2B5EF4-FFF2-40B4-BE49-F238E27FC236}">
                <a16:creationId xmlns:a16="http://schemas.microsoft.com/office/drawing/2014/main" id="{40EEF04C-0F49-4582-AE7D-B2578C3E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  <a:latin typeface="Sitka Small" pitchFamily="2" charset="0"/>
              </a:rPr>
              <a:t>Pro Kabaddi League Sports Analysis</a:t>
            </a:r>
            <a:endParaRPr lang="en-US" dirty="0">
              <a:latin typeface="Sitka Small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1FA36-D135-4DE7-ABB4-88256A7C65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</a:t>
            </a:fld>
            <a:endParaRPr lang="en-US" dirty="0"/>
          </a:p>
        </p:txBody>
      </p:sp>
      <p:pic>
        <p:nvPicPr>
          <p:cNvPr id="11" name="Picture Placeholder 10" descr="Pro Kabaddi League final to be played on February 25 – ThePrint – ANIFeed">
            <a:extLst>
              <a:ext uri="{FF2B5EF4-FFF2-40B4-BE49-F238E27FC236}">
                <a16:creationId xmlns:a16="http://schemas.microsoft.com/office/drawing/2014/main" id="{24BA5C99-C56A-93B8-2923-576631733505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5" r="12905"/>
          <a:stretch>
            <a:fillRect/>
          </a:stretch>
        </p:blipFill>
        <p:spPr bwMode="auto">
          <a:xfrm>
            <a:off x="4361279" y="1557529"/>
            <a:ext cx="3490913" cy="35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 will also be having star Pro Kabaddi players playing this season&quot; - Real  Kabaddi League CEO Shubham Choudhary confirms participation of PKL stars">
            <a:extLst>
              <a:ext uri="{FF2B5EF4-FFF2-40B4-BE49-F238E27FC236}">
                <a16:creationId xmlns:a16="http://schemas.microsoft.com/office/drawing/2014/main" id="{2E9BB8DA-4CA6-F822-9B8D-DFFA6001F7DA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9" r="15739"/>
          <a:stretch>
            <a:fillRect/>
          </a:stretch>
        </p:blipFill>
        <p:spPr bwMode="auto">
          <a:xfrm>
            <a:off x="8005008" y="2245225"/>
            <a:ext cx="3225596" cy="352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 descr="How to play Kabaddi - British Kabaddi League">
            <a:extLst>
              <a:ext uri="{FF2B5EF4-FFF2-40B4-BE49-F238E27FC236}">
                <a16:creationId xmlns:a16="http://schemas.microsoft.com/office/drawing/2014/main" id="{78E01293-D1C6-025D-7CDF-D8D4258274E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0" r="27080"/>
          <a:stretch>
            <a:fillRect/>
          </a:stretch>
        </p:blipFill>
        <p:spPr bwMode="auto">
          <a:xfrm>
            <a:off x="982663" y="2550178"/>
            <a:ext cx="3225800" cy="35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D65CFA-0397-EF34-5DCF-5E95299303D2}"/>
              </a:ext>
            </a:extLst>
          </p:cNvPr>
          <p:cNvSpPr txBox="1"/>
          <p:nvPr/>
        </p:nvSpPr>
        <p:spPr>
          <a:xfrm>
            <a:off x="8536854" y="5933857"/>
            <a:ext cx="3923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Anjali Prajapati </a:t>
            </a:r>
          </a:p>
        </p:txBody>
      </p:sp>
    </p:spTree>
    <p:extLst>
      <p:ext uri="{BB962C8B-B14F-4D97-AF65-F5344CB8AC3E}">
        <p14:creationId xmlns:p14="http://schemas.microsoft.com/office/powerpoint/2010/main" val="15949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1907E-0B46-4897-A29A-56BCE4D1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EB260-60CB-0B52-C550-61CF6553BB33}"/>
              </a:ext>
            </a:extLst>
          </p:cNvPr>
          <p:cNvSpPr txBox="1"/>
          <p:nvPr/>
        </p:nvSpPr>
        <p:spPr>
          <a:xfrm>
            <a:off x="915017" y="601808"/>
            <a:ext cx="10361966" cy="391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u="sng" dirty="0">
                <a:solidFill>
                  <a:schemeClr val="bg1"/>
                </a:solidFill>
              </a:rPr>
              <a:t>Objective-2: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To a</a:t>
            </a:r>
            <a:r>
              <a:rPr lang="en-US" b="0" i="0" dirty="0">
                <a:solidFill>
                  <a:schemeClr val="bg1"/>
                </a:solidFill>
                <a:effectLst/>
              </a:rPr>
              <a:t>ssess whether the proportion of successful raids is significantly different from the proportion of successful tackles.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Assumptions for Proportion test: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Individual observations should be independent of each other.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variable being analyzed must be categorical with two possible outcomes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Hypothesis: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098A88-4213-A456-20A5-6D6524B062CE}"/>
                  </a:ext>
                </a:extLst>
              </p:cNvPr>
              <p:cNvSpPr txBox="1"/>
              <p:nvPr/>
            </p:nvSpPr>
            <p:spPr>
              <a:xfrm>
                <a:off x="1236405" y="4615291"/>
                <a:ext cx="995147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H</a:t>
                </a:r>
                <a:r>
                  <a:rPr lang="en-IN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IN" dirty="0">
                    <a:solidFill>
                      <a:schemeClr val="bg1"/>
                    </a:solidFill>
                  </a:rPr>
                  <a:t>: P</a:t>
                </a:r>
                <a:r>
                  <a:rPr lang="en-IN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N" dirty="0">
                    <a:solidFill>
                      <a:schemeClr val="bg1"/>
                    </a:solidFill>
                  </a:rPr>
                  <a:t>=P</a:t>
                </a:r>
                <a:r>
                  <a:rPr lang="en-IN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US" b="0" i="0" dirty="0">
                    <a:solidFill>
                      <a:schemeClr val="bg1"/>
                    </a:solidFill>
                    <a:effectLst/>
                  </a:rPr>
                  <a:t>The proportion of successes in raids is equal to the proportion of successes in tackles.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</a:t>
                </a:r>
                <a:r>
                  <a:rPr lang="en-IN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N" dirty="0">
                    <a:solidFill>
                      <a:schemeClr val="bg1"/>
                    </a:solidFill>
                  </a:rPr>
                  <a:t>: P</a:t>
                </a:r>
                <a:r>
                  <a:rPr lang="en-IN" baseline="-25000" dirty="0">
                    <a:solidFill>
                      <a:schemeClr val="bg1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P</a:t>
                </a:r>
                <a:r>
                  <a:rPr lang="en-IN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US" b="0" i="0" dirty="0">
                    <a:solidFill>
                      <a:schemeClr val="bg1"/>
                    </a:solidFill>
                    <a:effectLst/>
                  </a:rPr>
                  <a:t>The proportion of successes in raids is not equal to the proportion of successes in tackles.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098A88-4213-A456-20A5-6D6524B06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405" y="4615291"/>
                <a:ext cx="9951471" cy="1754326"/>
              </a:xfrm>
              <a:prstGeom prst="rect">
                <a:avLst/>
              </a:prstGeom>
              <a:blipFill>
                <a:blip r:embed="rId2"/>
                <a:stretch>
                  <a:fillRect l="-551" t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9EFF3AD-C6F9-3C9C-F1F3-8E072D84ACF8}"/>
              </a:ext>
            </a:extLst>
          </p:cNvPr>
          <p:cNvSpPr/>
          <p:nvPr/>
        </p:nvSpPr>
        <p:spPr>
          <a:xfrm>
            <a:off x="1120264" y="4615291"/>
            <a:ext cx="9951471" cy="146403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01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7B1DBF2-307B-48DA-90EF-0E95CF8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184D0-73A0-4B76-984E-92B972D2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F1A64-6F24-E859-A06A-74D6ABE1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59" y="1647518"/>
            <a:ext cx="6847087" cy="2129983"/>
          </a:xfrm>
          <a:prstGeom prst="rect">
            <a:avLst/>
          </a:prstGeom>
          <a:ln w="38100" cap="sq">
            <a:solidFill>
              <a:srgbClr val="E5AC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2E0E03-7C84-A9D5-FC04-FACD6B0379B9}"/>
              </a:ext>
            </a:extLst>
          </p:cNvPr>
          <p:cNvSpPr txBox="1"/>
          <p:nvPr/>
        </p:nvSpPr>
        <p:spPr>
          <a:xfrm>
            <a:off x="1391033" y="4056320"/>
            <a:ext cx="97857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p-value of 0.002543 is less than a typical significance level of 0.05, indicating to reject the null hypothesis.</a:t>
            </a:r>
          </a:p>
          <a:p>
            <a:endParaRPr lang="en-US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confidence interval also supports this conclusion, as it does not include zero, further indicating a significant difference.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</a:rPr>
              <a:t>he hypothesis for this test is that,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</a:rPr>
              <a:t>here is a significant difference in the proportions of successes between raids and tackles in Kabaddi.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8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827E8-C656-C553-F204-1C7F2E98C2D9}"/>
              </a:ext>
            </a:extLst>
          </p:cNvPr>
          <p:cNvSpPr txBox="1"/>
          <p:nvPr/>
        </p:nvSpPr>
        <p:spPr>
          <a:xfrm>
            <a:off x="2477728" y="2549472"/>
            <a:ext cx="8013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chemeClr val="bg1"/>
                </a:solidFill>
              </a:rPr>
              <a:t>Thank You</a:t>
            </a:r>
            <a:r>
              <a:rPr lang="en-IN" sz="80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2207-89A8-4C94-9C0C-D40AD705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153" y="369277"/>
            <a:ext cx="9785748" cy="1188000"/>
          </a:xfrm>
        </p:spPr>
        <p:txBody>
          <a:bodyPr>
            <a:normAutofit/>
          </a:bodyPr>
          <a:lstStyle/>
          <a:p>
            <a:r>
              <a:rPr lang="en-US" dirty="0"/>
              <a:t>Introduction: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33931-4B1E-243A-58EC-05941340E92E}"/>
              </a:ext>
            </a:extLst>
          </p:cNvPr>
          <p:cNvSpPr txBox="1"/>
          <p:nvPr/>
        </p:nvSpPr>
        <p:spPr>
          <a:xfrm>
            <a:off x="1530241" y="1878719"/>
            <a:ext cx="6384727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Establishment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: Pro Kabaddi League (PKL) is a professional kabaddi league in India.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</a:rPr>
              <a:t> Inception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: It was founded in 2014.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</a:rPr>
              <a:t> Managed By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: PKL is managed by Mashal Sports in partnership with the Amateur Kabaddi Federation of India (AKFI).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</a:rPr>
              <a:t> Growth of Kabaddi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: It has played a crucial role in revitalizing and popularizing the traditional Indian sport of kabaddi.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D7974E-6D21-6665-C653-C4795C36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183" y="1677936"/>
            <a:ext cx="3224739" cy="1298995"/>
          </a:xfrm>
          <a:prstGeom prst="rect">
            <a:avLst/>
          </a:prstGeom>
          <a:ln w="38100" cap="sq">
            <a:solidFill>
              <a:srgbClr val="D5A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 descr="Top more than 69 india kabaddi logo - giatotqua.vn">
            <a:extLst>
              <a:ext uri="{FF2B5EF4-FFF2-40B4-BE49-F238E27FC236}">
                <a16:creationId xmlns:a16="http://schemas.microsoft.com/office/drawing/2014/main" id="{B07DE4DD-FB75-665A-5AC6-61F9314DD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16241" r="28221" b="23282"/>
          <a:stretch/>
        </p:blipFill>
        <p:spPr bwMode="auto">
          <a:xfrm>
            <a:off x="8373902" y="3510116"/>
            <a:ext cx="2779299" cy="2568214"/>
          </a:xfrm>
          <a:prstGeom prst="rect">
            <a:avLst/>
          </a:prstGeom>
          <a:ln w="38100" cap="sq">
            <a:solidFill>
              <a:srgbClr val="D5A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A733C-FC16-B32D-B8F9-BBA59F3B584C}"/>
              </a:ext>
            </a:extLst>
          </p:cNvPr>
          <p:cNvSpPr txBox="1"/>
          <p:nvPr/>
        </p:nvSpPr>
        <p:spPr>
          <a:xfrm>
            <a:off x="10821297" y="6148320"/>
            <a:ext cx="110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4572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368-5DFD-40C4-B989-C018F46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F511E-5FBD-1E17-8735-EB377210B440}"/>
              </a:ext>
            </a:extLst>
          </p:cNvPr>
          <p:cNvSpPr txBox="1"/>
          <p:nvPr/>
        </p:nvSpPr>
        <p:spPr>
          <a:xfrm>
            <a:off x="1622324" y="1796213"/>
            <a:ext cx="4611328" cy="418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To determine whether venue affects the match results of the Jaipur team in pro kabaddi league 9.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 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ssess whether the proportion of successful raids is significantly different from the proportion of successful tackles.</a:t>
            </a:r>
          </a:p>
        </p:txBody>
      </p:sp>
      <p:pic>
        <p:nvPicPr>
          <p:cNvPr id="1028" name="Picture 4" descr="AP CM to open PKL today">
            <a:extLst>
              <a:ext uri="{FF2B5EF4-FFF2-40B4-BE49-F238E27FC236}">
                <a16:creationId xmlns:a16="http://schemas.microsoft.com/office/drawing/2014/main" id="{1071C827-9F2C-0C49-3CFA-629AAEAFF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1" r="10860" b="20210"/>
          <a:stretch/>
        </p:blipFill>
        <p:spPr bwMode="auto">
          <a:xfrm>
            <a:off x="6921910" y="1646856"/>
            <a:ext cx="3854790" cy="2092921"/>
          </a:xfrm>
          <a:prstGeom prst="rect">
            <a:avLst/>
          </a:prstGeom>
          <a:ln w="38100" cap="sq">
            <a:solidFill>
              <a:srgbClr val="E5AC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aiding moves that create an impact in kabaddi">
            <a:extLst>
              <a:ext uri="{FF2B5EF4-FFF2-40B4-BE49-F238E27FC236}">
                <a16:creationId xmlns:a16="http://schemas.microsoft.com/office/drawing/2014/main" id="{34731D7F-4357-E0BF-006C-B7025A6D6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" t="5324" r="5564" b="2078"/>
          <a:stretch/>
        </p:blipFill>
        <p:spPr bwMode="auto">
          <a:xfrm>
            <a:off x="6233652" y="4036189"/>
            <a:ext cx="3989096" cy="2349910"/>
          </a:xfrm>
          <a:prstGeom prst="rect">
            <a:avLst/>
          </a:prstGeom>
          <a:ln w="38100" cap="sq">
            <a:solidFill>
              <a:srgbClr val="E5AC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7AD859-3858-005B-9D85-EFCD34F697F3}"/>
              </a:ext>
            </a:extLst>
          </p:cNvPr>
          <p:cNvSpPr txBox="1"/>
          <p:nvPr/>
        </p:nvSpPr>
        <p:spPr>
          <a:xfrm>
            <a:off x="10836238" y="6182536"/>
            <a:ext cx="110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669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929A9472-7DD3-4613-BBE2-2F25EDA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10" y="310693"/>
            <a:ext cx="9785748" cy="1188000"/>
          </a:xfrm>
        </p:spPr>
        <p:txBody>
          <a:bodyPr/>
          <a:lstStyle/>
          <a:p>
            <a:r>
              <a:rPr lang="en-US" dirty="0"/>
              <a:t>Methodology: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6065-B403-40C5-A4D7-8D6CF385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4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066A65-EFDF-90DC-9C2B-75BAE4DA7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551930"/>
              </p:ext>
            </p:extLst>
          </p:nvPr>
        </p:nvGraphicFramePr>
        <p:xfrm>
          <a:off x="1768445" y="980206"/>
          <a:ext cx="8823358" cy="5705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052D3370-9F33-33FD-923F-876E6773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56" y="5172180"/>
            <a:ext cx="899027" cy="8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grey logo&#10;&#10;Description automatically generated">
            <a:extLst>
              <a:ext uri="{FF2B5EF4-FFF2-40B4-BE49-F238E27FC236}">
                <a16:creationId xmlns:a16="http://schemas.microsoft.com/office/drawing/2014/main" id="{53036585-D031-8F1F-8D48-0D74BC9C9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3318" y="5001178"/>
            <a:ext cx="1138451" cy="9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6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1" y="310693"/>
            <a:ext cx="9785748" cy="1188000"/>
          </a:xfrm>
        </p:spPr>
        <p:txBody>
          <a:bodyPr/>
          <a:lstStyle/>
          <a:p>
            <a:r>
              <a:rPr lang="en-US" dirty="0"/>
              <a:t>Data Analysis Using Graphs: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5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17B45FD7-6614-C7D1-5A98-00353BDB6F5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48454178"/>
                  </p:ext>
                </p:extLst>
              </p:nvPr>
            </p:nvGraphicFramePr>
            <p:xfrm>
              <a:off x="1427452" y="1498693"/>
              <a:ext cx="9388577" cy="51904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17B45FD7-6614-C7D1-5A98-00353BDB6F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7452" y="1498693"/>
                <a:ext cx="9388577" cy="51904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9492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0AD7A2-52C9-C36F-D7A8-D6D32527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Using Graphs: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6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267043-929F-023A-5482-533147B110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707459"/>
              </p:ext>
            </p:extLst>
          </p:nvPr>
        </p:nvGraphicFramePr>
        <p:xfrm>
          <a:off x="712057" y="2074606"/>
          <a:ext cx="5378246" cy="363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70302A-0069-AC9C-6E79-2D3CDB428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911427"/>
              </p:ext>
            </p:extLst>
          </p:nvPr>
        </p:nvGraphicFramePr>
        <p:xfrm>
          <a:off x="6300021" y="2074606"/>
          <a:ext cx="5547849" cy="363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95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CA87D-F001-6751-9125-C6CDFC69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Using Graph: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9ABD2-421C-456E-8CA3-6F9E0762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7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226DD78-3405-34AA-4AC3-765A2E8CE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171150"/>
              </p:ext>
            </p:extLst>
          </p:nvPr>
        </p:nvGraphicFramePr>
        <p:xfrm>
          <a:off x="717756" y="2123767"/>
          <a:ext cx="5378244" cy="372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0B6FD8A-F572-AFD0-D894-D4F086E7F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061015"/>
              </p:ext>
            </p:extLst>
          </p:nvPr>
        </p:nvGraphicFramePr>
        <p:xfrm>
          <a:off x="6302477" y="2123767"/>
          <a:ext cx="5466736" cy="372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64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60D74-A90D-49A2-8557-620C763C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7F51A-EAF4-7495-405C-EE9F0B682158}"/>
              </a:ext>
            </a:extLst>
          </p:cNvPr>
          <p:cNvSpPr txBox="1"/>
          <p:nvPr/>
        </p:nvSpPr>
        <p:spPr>
          <a:xfrm>
            <a:off x="1120877" y="678427"/>
            <a:ext cx="9969910" cy="432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u="sng" dirty="0">
                <a:solidFill>
                  <a:schemeClr val="bg1"/>
                </a:solidFill>
              </a:rPr>
              <a:t>Objective-1: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To determine whether venue affects the match results of the Jaipur team in pro kabaddi league.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Assumptions for Chi-Square test: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Two categories for each variable.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There is no relationship between the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Categorical variables are not paired in any way.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Hypothesis: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8BAB2-D57C-3673-F4B1-68734A2E40BB}"/>
              </a:ext>
            </a:extLst>
          </p:cNvPr>
          <p:cNvSpPr/>
          <p:nvPr/>
        </p:nvSpPr>
        <p:spPr>
          <a:xfrm>
            <a:off x="1494502" y="5123508"/>
            <a:ext cx="8023124" cy="84654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62FBF-5509-5C15-D778-6110E437D257}"/>
              </a:ext>
            </a:extLst>
          </p:cNvPr>
          <p:cNvSpPr txBox="1"/>
          <p:nvPr/>
        </p:nvSpPr>
        <p:spPr>
          <a:xfrm>
            <a:off x="1637070" y="5216673"/>
            <a:ext cx="838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</a:t>
            </a:r>
            <a:r>
              <a:rPr lang="en-IN" baseline="-25000" dirty="0">
                <a:solidFill>
                  <a:schemeClr val="bg1"/>
                </a:solidFill>
              </a:rPr>
              <a:t>0</a:t>
            </a:r>
            <a:r>
              <a:rPr lang="en-IN" dirty="0">
                <a:solidFill>
                  <a:schemeClr val="bg1"/>
                </a:solidFill>
              </a:rPr>
              <a:t>: There is no association between the match result and the venue.</a:t>
            </a:r>
          </a:p>
          <a:p>
            <a:r>
              <a:rPr lang="en-IN" dirty="0">
                <a:solidFill>
                  <a:schemeClr val="bg1"/>
                </a:solidFill>
              </a:rPr>
              <a:t>H</a:t>
            </a:r>
            <a:r>
              <a:rPr lang="en-IN" baseline="-25000" dirty="0">
                <a:solidFill>
                  <a:schemeClr val="bg1"/>
                </a:solidFill>
              </a:rPr>
              <a:t>1</a:t>
            </a:r>
            <a:r>
              <a:rPr lang="en-IN" dirty="0">
                <a:solidFill>
                  <a:schemeClr val="bg1"/>
                </a:solidFill>
              </a:rPr>
              <a:t>: There is an association between the match result and the 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659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718F88-B46E-524B-D979-C59B9C6D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DF2D2-CCF6-94BD-7710-C8B21A1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3E12F-A0F4-7F72-3001-1F897B25B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7" r="1802" b="12261"/>
          <a:stretch/>
        </p:blipFill>
        <p:spPr>
          <a:xfrm>
            <a:off x="5171768" y="1600777"/>
            <a:ext cx="5811409" cy="1039682"/>
          </a:xfrm>
          <a:prstGeom prst="rect">
            <a:avLst/>
          </a:prstGeom>
          <a:ln w="38100" cap="sq">
            <a:solidFill>
              <a:srgbClr val="E5AC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A3D9F-F64D-854D-5BA5-E065B69F990E}"/>
              </a:ext>
            </a:extLst>
          </p:cNvPr>
          <p:cNvSpPr txBox="1"/>
          <p:nvPr/>
        </p:nvSpPr>
        <p:spPr>
          <a:xfrm>
            <a:off x="1287481" y="2688111"/>
            <a:ext cx="4679061" cy="211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calculated p-value is 0.1276.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    It is greater than the standard value.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    i.e. p-values&gt;0.05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Therefore, we do not reject null hypothesis H</a:t>
            </a:r>
            <a:r>
              <a:rPr lang="en-IN" baseline="-25000" dirty="0">
                <a:solidFill>
                  <a:schemeClr val="bg1"/>
                </a:solidFill>
              </a:rPr>
              <a:t>0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AF58114-0658-AA3A-B835-AC32ACD34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392391"/>
              </p:ext>
            </p:extLst>
          </p:nvPr>
        </p:nvGraphicFramePr>
        <p:xfrm>
          <a:off x="5771412" y="3219773"/>
          <a:ext cx="5359249" cy="3144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82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4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423853_Sports award photo album_AAS_v4" id="{A8ADD10C-C8A2-4081-B8FD-9CB8EE780F98}" vid="{8ADEED8E-CAF7-41D0-90AC-B0E57C3107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84B4D-2F44-455C-B347-CDAF49D085A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5F46E71-9D96-4DD5-A076-0B2F475269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8D0E0B-B83C-4395-A4E3-435F2E2EE5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Sports award photo album</Template>
  <TotalTime>296</TotalTime>
  <Words>492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Lucida Sans</vt:lpstr>
      <vt:lpstr>Sitka Small</vt:lpstr>
      <vt:lpstr>Söhne</vt:lpstr>
      <vt:lpstr>Wingdings</vt:lpstr>
      <vt:lpstr>Office Theme</vt:lpstr>
      <vt:lpstr>Pro Kabaddi League Sports Analysis</vt:lpstr>
      <vt:lpstr>Introduction:</vt:lpstr>
      <vt:lpstr>Objective:</vt:lpstr>
      <vt:lpstr>Methodology:</vt:lpstr>
      <vt:lpstr>Data Analysis Using Graphs:</vt:lpstr>
      <vt:lpstr>Data Analysis Using Graphs:</vt:lpstr>
      <vt:lpstr>Data Analysis Using Graph:</vt:lpstr>
      <vt:lpstr>PowerPoint Presentation</vt:lpstr>
      <vt:lpstr>Result:</vt:lpstr>
      <vt:lpstr>PowerPoint Presentation</vt:lpstr>
      <vt:lpstr>Result: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Kabaddi League Sports Analysis</dc:title>
  <dc:creator>Anjali Prajapati</dc:creator>
  <cp:lastModifiedBy>Anjali Prajapati</cp:lastModifiedBy>
  <cp:revision>1</cp:revision>
  <dcterms:created xsi:type="dcterms:W3CDTF">2023-09-08T02:48:34Z</dcterms:created>
  <dcterms:modified xsi:type="dcterms:W3CDTF">2024-11-06T05:22:27Z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