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6" r:id="rId6"/>
    <p:sldId id="275" r:id="rId7"/>
    <p:sldId id="277" r:id="rId8"/>
    <p:sldId id="284" r:id="rId9"/>
    <p:sldId id="274" r:id="rId10"/>
    <p:sldId id="273" r:id="rId11"/>
    <p:sldId id="272" r:id="rId12"/>
    <p:sldId id="279" r:id="rId13"/>
    <p:sldId id="281" r:id="rId14"/>
    <p:sldId id="282" r:id="rId15"/>
    <p:sldId id="28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008000"/>
    <a:srgbClr val="AEE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7AB2-1BDB-4CEE-BE3B-5D41D458FF0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C2947-20AF-4C18-9AB6-FB09E88D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3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C2947-20AF-4C18-9AB6-FB09E88D65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8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0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5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FA9BE5-1A7E-4B87-9BF1-201E5FD3BB6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5166-D103-CA55-1EBD-6C0958F9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15" y="1194620"/>
            <a:ext cx="10604091" cy="3274142"/>
          </a:xfrm>
          <a:custGeom>
            <a:avLst/>
            <a:gdLst>
              <a:gd name="connsiteX0" fmla="*/ 0 w 10604091"/>
              <a:gd name="connsiteY0" fmla="*/ 0 h 3274142"/>
              <a:gd name="connsiteX1" fmla="*/ 344633 w 10604091"/>
              <a:gd name="connsiteY1" fmla="*/ 0 h 3274142"/>
              <a:gd name="connsiteX2" fmla="*/ 1113430 w 10604091"/>
              <a:gd name="connsiteY2" fmla="*/ 0 h 3274142"/>
              <a:gd name="connsiteX3" fmla="*/ 1988267 w 10604091"/>
              <a:gd name="connsiteY3" fmla="*/ 0 h 3274142"/>
              <a:gd name="connsiteX4" fmla="*/ 2438941 w 10604091"/>
              <a:gd name="connsiteY4" fmla="*/ 0 h 3274142"/>
              <a:gd name="connsiteX5" fmla="*/ 2889615 w 10604091"/>
              <a:gd name="connsiteY5" fmla="*/ 0 h 3274142"/>
              <a:gd name="connsiteX6" fmla="*/ 3764452 w 10604091"/>
              <a:gd name="connsiteY6" fmla="*/ 0 h 3274142"/>
              <a:gd name="connsiteX7" fmla="*/ 4533249 w 10604091"/>
              <a:gd name="connsiteY7" fmla="*/ 0 h 3274142"/>
              <a:gd name="connsiteX8" fmla="*/ 5408086 w 10604091"/>
              <a:gd name="connsiteY8" fmla="*/ 0 h 3274142"/>
              <a:gd name="connsiteX9" fmla="*/ 6070842 w 10604091"/>
              <a:gd name="connsiteY9" fmla="*/ 0 h 3274142"/>
              <a:gd name="connsiteX10" fmla="*/ 6839639 w 10604091"/>
              <a:gd name="connsiteY10" fmla="*/ 0 h 3274142"/>
              <a:gd name="connsiteX11" fmla="*/ 7714476 w 10604091"/>
              <a:gd name="connsiteY11" fmla="*/ 0 h 3274142"/>
              <a:gd name="connsiteX12" fmla="*/ 8483273 w 10604091"/>
              <a:gd name="connsiteY12" fmla="*/ 0 h 3274142"/>
              <a:gd name="connsiteX13" fmla="*/ 9358110 w 10604091"/>
              <a:gd name="connsiteY13" fmla="*/ 0 h 3274142"/>
              <a:gd name="connsiteX14" fmla="*/ 10604091 w 10604091"/>
              <a:gd name="connsiteY14" fmla="*/ 0 h 3274142"/>
              <a:gd name="connsiteX15" fmla="*/ 10604091 w 10604091"/>
              <a:gd name="connsiteY15" fmla="*/ 720311 h 3274142"/>
              <a:gd name="connsiteX16" fmla="*/ 10604091 w 10604091"/>
              <a:gd name="connsiteY16" fmla="*/ 1276915 h 3274142"/>
              <a:gd name="connsiteX17" fmla="*/ 10604091 w 10604091"/>
              <a:gd name="connsiteY17" fmla="*/ 1964485 h 3274142"/>
              <a:gd name="connsiteX18" fmla="*/ 10604091 w 10604091"/>
              <a:gd name="connsiteY18" fmla="*/ 2553831 h 3274142"/>
              <a:gd name="connsiteX19" fmla="*/ 10604091 w 10604091"/>
              <a:gd name="connsiteY19" fmla="*/ 3274142 h 3274142"/>
              <a:gd name="connsiteX20" fmla="*/ 9729253 w 10604091"/>
              <a:gd name="connsiteY20" fmla="*/ 3274142 h 3274142"/>
              <a:gd name="connsiteX21" fmla="*/ 9278580 w 10604091"/>
              <a:gd name="connsiteY21" fmla="*/ 3274142 h 3274142"/>
              <a:gd name="connsiteX22" fmla="*/ 8615824 w 10604091"/>
              <a:gd name="connsiteY22" fmla="*/ 3274142 h 3274142"/>
              <a:gd name="connsiteX23" fmla="*/ 7953068 w 10604091"/>
              <a:gd name="connsiteY23" fmla="*/ 3274142 h 3274142"/>
              <a:gd name="connsiteX24" fmla="*/ 7184272 w 10604091"/>
              <a:gd name="connsiteY24" fmla="*/ 3274142 h 3274142"/>
              <a:gd name="connsiteX25" fmla="*/ 6309434 w 10604091"/>
              <a:gd name="connsiteY25" fmla="*/ 3274142 h 3274142"/>
              <a:gd name="connsiteX26" fmla="*/ 5858760 w 10604091"/>
              <a:gd name="connsiteY26" fmla="*/ 3274142 h 3274142"/>
              <a:gd name="connsiteX27" fmla="*/ 5196005 w 10604091"/>
              <a:gd name="connsiteY27" fmla="*/ 3274142 h 3274142"/>
              <a:gd name="connsiteX28" fmla="*/ 4639290 w 10604091"/>
              <a:gd name="connsiteY28" fmla="*/ 3274142 h 3274142"/>
              <a:gd name="connsiteX29" fmla="*/ 3870493 w 10604091"/>
              <a:gd name="connsiteY29" fmla="*/ 3274142 h 3274142"/>
              <a:gd name="connsiteX30" fmla="*/ 3525860 w 10604091"/>
              <a:gd name="connsiteY30" fmla="*/ 3274142 h 3274142"/>
              <a:gd name="connsiteX31" fmla="*/ 2863105 w 10604091"/>
              <a:gd name="connsiteY31" fmla="*/ 3274142 h 3274142"/>
              <a:gd name="connsiteX32" fmla="*/ 2306390 w 10604091"/>
              <a:gd name="connsiteY32" fmla="*/ 3274142 h 3274142"/>
              <a:gd name="connsiteX33" fmla="*/ 1855716 w 10604091"/>
              <a:gd name="connsiteY33" fmla="*/ 3274142 h 3274142"/>
              <a:gd name="connsiteX34" fmla="*/ 1192960 w 10604091"/>
              <a:gd name="connsiteY34" fmla="*/ 3274142 h 3274142"/>
              <a:gd name="connsiteX35" fmla="*/ 848327 w 10604091"/>
              <a:gd name="connsiteY35" fmla="*/ 3274142 h 3274142"/>
              <a:gd name="connsiteX36" fmla="*/ 0 w 10604091"/>
              <a:gd name="connsiteY36" fmla="*/ 3274142 h 3274142"/>
              <a:gd name="connsiteX37" fmla="*/ 0 w 10604091"/>
              <a:gd name="connsiteY37" fmla="*/ 2652055 h 3274142"/>
              <a:gd name="connsiteX38" fmla="*/ 0 w 10604091"/>
              <a:gd name="connsiteY38" fmla="*/ 1931744 h 3274142"/>
              <a:gd name="connsiteX39" fmla="*/ 0 w 10604091"/>
              <a:gd name="connsiteY39" fmla="*/ 1244174 h 3274142"/>
              <a:gd name="connsiteX40" fmla="*/ 0 w 10604091"/>
              <a:gd name="connsiteY40" fmla="*/ 589346 h 3274142"/>
              <a:gd name="connsiteX41" fmla="*/ 0 w 10604091"/>
              <a:gd name="connsiteY41" fmla="*/ 0 h 327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04091" h="3274142" fill="none" extrusionOk="0">
                <a:moveTo>
                  <a:pt x="0" y="0"/>
                </a:moveTo>
                <a:cubicBezTo>
                  <a:pt x="164618" y="2604"/>
                  <a:pt x="260736" y="11927"/>
                  <a:pt x="344633" y="0"/>
                </a:cubicBezTo>
                <a:cubicBezTo>
                  <a:pt x="428530" y="-11927"/>
                  <a:pt x="823468" y="-32508"/>
                  <a:pt x="1113430" y="0"/>
                </a:cubicBezTo>
                <a:cubicBezTo>
                  <a:pt x="1403392" y="32508"/>
                  <a:pt x="1648723" y="1531"/>
                  <a:pt x="1988267" y="0"/>
                </a:cubicBezTo>
                <a:cubicBezTo>
                  <a:pt x="2327811" y="-1531"/>
                  <a:pt x="2261565" y="130"/>
                  <a:pt x="2438941" y="0"/>
                </a:cubicBezTo>
                <a:cubicBezTo>
                  <a:pt x="2616317" y="-130"/>
                  <a:pt x="2673126" y="-22379"/>
                  <a:pt x="2889615" y="0"/>
                </a:cubicBezTo>
                <a:cubicBezTo>
                  <a:pt x="3106104" y="22379"/>
                  <a:pt x="3371960" y="41275"/>
                  <a:pt x="3764452" y="0"/>
                </a:cubicBezTo>
                <a:cubicBezTo>
                  <a:pt x="4156944" y="-41275"/>
                  <a:pt x="4239473" y="-14827"/>
                  <a:pt x="4533249" y="0"/>
                </a:cubicBezTo>
                <a:cubicBezTo>
                  <a:pt x="4827025" y="14827"/>
                  <a:pt x="5232563" y="10423"/>
                  <a:pt x="5408086" y="0"/>
                </a:cubicBezTo>
                <a:cubicBezTo>
                  <a:pt x="5583609" y="-10423"/>
                  <a:pt x="5790857" y="26883"/>
                  <a:pt x="6070842" y="0"/>
                </a:cubicBezTo>
                <a:cubicBezTo>
                  <a:pt x="6350827" y="-26883"/>
                  <a:pt x="6459349" y="14988"/>
                  <a:pt x="6839639" y="0"/>
                </a:cubicBezTo>
                <a:cubicBezTo>
                  <a:pt x="7219929" y="-14988"/>
                  <a:pt x="7519981" y="16952"/>
                  <a:pt x="7714476" y="0"/>
                </a:cubicBezTo>
                <a:cubicBezTo>
                  <a:pt x="7908971" y="-16952"/>
                  <a:pt x="8241522" y="-35492"/>
                  <a:pt x="8483273" y="0"/>
                </a:cubicBezTo>
                <a:cubicBezTo>
                  <a:pt x="8725024" y="35492"/>
                  <a:pt x="8962569" y="-13572"/>
                  <a:pt x="9358110" y="0"/>
                </a:cubicBezTo>
                <a:cubicBezTo>
                  <a:pt x="9753651" y="13572"/>
                  <a:pt x="10185326" y="-1634"/>
                  <a:pt x="10604091" y="0"/>
                </a:cubicBezTo>
                <a:cubicBezTo>
                  <a:pt x="10584617" y="277162"/>
                  <a:pt x="10600568" y="505708"/>
                  <a:pt x="10604091" y="720311"/>
                </a:cubicBezTo>
                <a:cubicBezTo>
                  <a:pt x="10607614" y="934914"/>
                  <a:pt x="10611550" y="1056411"/>
                  <a:pt x="10604091" y="1276915"/>
                </a:cubicBezTo>
                <a:cubicBezTo>
                  <a:pt x="10596632" y="1497419"/>
                  <a:pt x="10586653" y="1653868"/>
                  <a:pt x="10604091" y="1964485"/>
                </a:cubicBezTo>
                <a:cubicBezTo>
                  <a:pt x="10621530" y="2275102"/>
                  <a:pt x="10578866" y="2301509"/>
                  <a:pt x="10604091" y="2553831"/>
                </a:cubicBezTo>
                <a:cubicBezTo>
                  <a:pt x="10629316" y="2806153"/>
                  <a:pt x="10617885" y="3117380"/>
                  <a:pt x="10604091" y="3274142"/>
                </a:cubicBezTo>
                <a:cubicBezTo>
                  <a:pt x="10249457" y="3273886"/>
                  <a:pt x="10063208" y="3239415"/>
                  <a:pt x="9729253" y="3274142"/>
                </a:cubicBezTo>
                <a:cubicBezTo>
                  <a:pt x="9395298" y="3308869"/>
                  <a:pt x="9437955" y="3273477"/>
                  <a:pt x="9278580" y="3274142"/>
                </a:cubicBezTo>
                <a:cubicBezTo>
                  <a:pt x="9119205" y="3274807"/>
                  <a:pt x="8814269" y="3253613"/>
                  <a:pt x="8615824" y="3274142"/>
                </a:cubicBezTo>
                <a:cubicBezTo>
                  <a:pt x="8417379" y="3294671"/>
                  <a:pt x="8129275" y="3296591"/>
                  <a:pt x="7953068" y="3274142"/>
                </a:cubicBezTo>
                <a:cubicBezTo>
                  <a:pt x="7776861" y="3251693"/>
                  <a:pt x="7426903" y="3310230"/>
                  <a:pt x="7184272" y="3274142"/>
                </a:cubicBezTo>
                <a:cubicBezTo>
                  <a:pt x="6941641" y="3238054"/>
                  <a:pt x="6584441" y="3273473"/>
                  <a:pt x="6309434" y="3274142"/>
                </a:cubicBezTo>
                <a:cubicBezTo>
                  <a:pt x="6034427" y="3274811"/>
                  <a:pt x="6017878" y="3270532"/>
                  <a:pt x="5858760" y="3274142"/>
                </a:cubicBezTo>
                <a:cubicBezTo>
                  <a:pt x="5699642" y="3277752"/>
                  <a:pt x="5502074" y="3290023"/>
                  <a:pt x="5196005" y="3274142"/>
                </a:cubicBezTo>
                <a:cubicBezTo>
                  <a:pt x="4889937" y="3258261"/>
                  <a:pt x="4815419" y="3270289"/>
                  <a:pt x="4639290" y="3274142"/>
                </a:cubicBezTo>
                <a:cubicBezTo>
                  <a:pt x="4463162" y="3277995"/>
                  <a:pt x="4248314" y="3311518"/>
                  <a:pt x="3870493" y="3274142"/>
                </a:cubicBezTo>
                <a:cubicBezTo>
                  <a:pt x="3492672" y="3236766"/>
                  <a:pt x="3622893" y="3276172"/>
                  <a:pt x="3525860" y="3274142"/>
                </a:cubicBezTo>
                <a:cubicBezTo>
                  <a:pt x="3428827" y="3272112"/>
                  <a:pt x="3058058" y="3274815"/>
                  <a:pt x="2863105" y="3274142"/>
                </a:cubicBezTo>
                <a:cubicBezTo>
                  <a:pt x="2668153" y="3273469"/>
                  <a:pt x="2489061" y="3285898"/>
                  <a:pt x="2306390" y="3274142"/>
                </a:cubicBezTo>
                <a:cubicBezTo>
                  <a:pt x="2123719" y="3262386"/>
                  <a:pt x="2018796" y="3293215"/>
                  <a:pt x="1855716" y="3274142"/>
                </a:cubicBezTo>
                <a:cubicBezTo>
                  <a:pt x="1692636" y="3255069"/>
                  <a:pt x="1335042" y="3274355"/>
                  <a:pt x="1192960" y="3274142"/>
                </a:cubicBezTo>
                <a:cubicBezTo>
                  <a:pt x="1050878" y="3273929"/>
                  <a:pt x="1019326" y="3260929"/>
                  <a:pt x="848327" y="3274142"/>
                </a:cubicBezTo>
                <a:cubicBezTo>
                  <a:pt x="677328" y="3287355"/>
                  <a:pt x="348701" y="3245126"/>
                  <a:pt x="0" y="3274142"/>
                </a:cubicBezTo>
                <a:cubicBezTo>
                  <a:pt x="-5877" y="2963236"/>
                  <a:pt x="23502" y="2871607"/>
                  <a:pt x="0" y="2652055"/>
                </a:cubicBezTo>
                <a:cubicBezTo>
                  <a:pt x="-23502" y="2432503"/>
                  <a:pt x="30874" y="2246227"/>
                  <a:pt x="0" y="1931744"/>
                </a:cubicBezTo>
                <a:cubicBezTo>
                  <a:pt x="-30874" y="1617261"/>
                  <a:pt x="-26788" y="1542612"/>
                  <a:pt x="0" y="1244174"/>
                </a:cubicBezTo>
                <a:cubicBezTo>
                  <a:pt x="26788" y="945736"/>
                  <a:pt x="-28163" y="820961"/>
                  <a:pt x="0" y="589346"/>
                </a:cubicBezTo>
                <a:cubicBezTo>
                  <a:pt x="28163" y="357731"/>
                  <a:pt x="4548" y="246658"/>
                  <a:pt x="0" y="0"/>
                </a:cubicBezTo>
                <a:close/>
              </a:path>
              <a:path w="10604091" h="3274142" stroke="0" extrusionOk="0">
                <a:moveTo>
                  <a:pt x="0" y="0"/>
                </a:moveTo>
                <a:cubicBezTo>
                  <a:pt x="271605" y="-14444"/>
                  <a:pt x="530426" y="-40726"/>
                  <a:pt x="874838" y="0"/>
                </a:cubicBezTo>
                <a:cubicBezTo>
                  <a:pt x="1219250" y="40726"/>
                  <a:pt x="1126784" y="4080"/>
                  <a:pt x="1219470" y="0"/>
                </a:cubicBezTo>
                <a:cubicBezTo>
                  <a:pt x="1312156" y="-4080"/>
                  <a:pt x="1666633" y="-14802"/>
                  <a:pt x="1882226" y="0"/>
                </a:cubicBezTo>
                <a:cubicBezTo>
                  <a:pt x="2097819" y="14802"/>
                  <a:pt x="2494683" y="325"/>
                  <a:pt x="2651023" y="0"/>
                </a:cubicBezTo>
                <a:cubicBezTo>
                  <a:pt x="2807363" y="-325"/>
                  <a:pt x="3045428" y="21717"/>
                  <a:pt x="3419819" y="0"/>
                </a:cubicBezTo>
                <a:cubicBezTo>
                  <a:pt x="3794210" y="-21717"/>
                  <a:pt x="3874184" y="20812"/>
                  <a:pt x="4294657" y="0"/>
                </a:cubicBezTo>
                <a:cubicBezTo>
                  <a:pt x="4715130" y="-20812"/>
                  <a:pt x="4767082" y="14424"/>
                  <a:pt x="4957413" y="0"/>
                </a:cubicBezTo>
                <a:cubicBezTo>
                  <a:pt x="5147744" y="-14424"/>
                  <a:pt x="5559407" y="30625"/>
                  <a:pt x="5726209" y="0"/>
                </a:cubicBezTo>
                <a:cubicBezTo>
                  <a:pt x="5893011" y="-30625"/>
                  <a:pt x="6250725" y="-23531"/>
                  <a:pt x="6601047" y="0"/>
                </a:cubicBezTo>
                <a:cubicBezTo>
                  <a:pt x="6951369" y="23531"/>
                  <a:pt x="6851413" y="-9779"/>
                  <a:pt x="6945680" y="0"/>
                </a:cubicBezTo>
                <a:cubicBezTo>
                  <a:pt x="7039947" y="9779"/>
                  <a:pt x="7486447" y="-12433"/>
                  <a:pt x="7714476" y="0"/>
                </a:cubicBezTo>
                <a:cubicBezTo>
                  <a:pt x="7942505" y="12433"/>
                  <a:pt x="8311349" y="10762"/>
                  <a:pt x="8483273" y="0"/>
                </a:cubicBezTo>
                <a:cubicBezTo>
                  <a:pt x="8655197" y="-10762"/>
                  <a:pt x="8669038" y="7911"/>
                  <a:pt x="8827906" y="0"/>
                </a:cubicBezTo>
                <a:cubicBezTo>
                  <a:pt x="8986774" y="-7911"/>
                  <a:pt x="9426275" y="-6739"/>
                  <a:pt x="9702743" y="0"/>
                </a:cubicBezTo>
                <a:cubicBezTo>
                  <a:pt x="9979211" y="6739"/>
                  <a:pt x="10318474" y="-29987"/>
                  <a:pt x="10604091" y="0"/>
                </a:cubicBezTo>
                <a:cubicBezTo>
                  <a:pt x="10608222" y="297806"/>
                  <a:pt x="10620734" y="434312"/>
                  <a:pt x="10604091" y="654828"/>
                </a:cubicBezTo>
                <a:cubicBezTo>
                  <a:pt x="10587448" y="875344"/>
                  <a:pt x="10624801" y="1058423"/>
                  <a:pt x="10604091" y="1276915"/>
                </a:cubicBezTo>
                <a:cubicBezTo>
                  <a:pt x="10583381" y="1495407"/>
                  <a:pt x="10592556" y="1627569"/>
                  <a:pt x="10604091" y="1964485"/>
                </a:cubicBezTo>
                <a:cubicBezTo>
                  <a:pt x="10615627" y="2301401"/>
                  <a:pt x="10620638" y="2333614"/>
                  <a:pt x="10604091" y="2619314"/>
                </a:cubicBezTo>
                <a:cubicBezTo>
                  <a:pt x="10587544" y="2905014"/>
                  <a:pt x="10585878" y="2947410"/>
                  <a:pt x="10604091" y="3274142"/>
                </a:cubicBezTo>
                <a:cubicBezTo>
                  <a:pt x="10242132" y="3265406"/>
                  <a:pt x="10140932" y="3243631"/>
                  <a:pt x="9729253" y="3274142"/>
                </a:cubicBezTo>
                <a:cubicBezTo>
                  <a:pt x="9317574" y="3304653"/>
                  <a:pt x="9462023" y="3271297"/>
                  <a:pt x="9384621" y="3274142"/>
                </a:cubicBezTo>
                <a:cubicBezTo>
                  <a:pt x="9307219" y="3276987"/>
                  <a:pt x="8812132" y="3284223"/>
                  <a:pt x="8615824" y="3274142"/>
                </a:cubicBezTo>
                <a:cubicBezTo>
                  <a:pt x="8419516" y="3264061"/>
                  <a:pt x="8129280" y="3290168"/>
                  <a:pt x="7953068" y="3274142"/>
                </a:cubicBezTo>
                <a:cubicBezTo>
                  <a:pt x="7776856" y="3258116"/>
                  <a:pt x="7576913" y="3281197"/>
                  <a:pt x="7396353" y="3274142"/>
                </a:cubicBezTo>
                <a:cubicBezTo>
                  <a:pt x="7215794" y="3267087"/>
                  <a:pt x="7147990" y="3277157"/>
                  <a:pt x="7051721" y="3274142"/>
                </a:cubicBezTo>
                <a:cubicBezTo>
                  <a:pt x="6955452" y="3271127"/>
                  <a:pt x="6598492" y="3276862"/>
                  <a:pt x="6176883" y="3274142"/>
                </a:cubicBezTo>
                <a:cubicBezTo>
                  <a:pt x="5755274" y="3271422"/>
                  <a:pt x="5907367" y="3264890"/>
                  <a:pt x="5832250" y="3274142"/>
                </a:cubicBezTo>
                <a:cubicBezTo>
                  <a:pt x="5757133" y="3283394"/>
                  <a:pt x="5538649" y="3268998"/>
                  <a:pt x="5275535" y="3274142"/>
                </a:cubicBezTo>
                <a:cubicBezTo>
                  <a:pt x="5012421" y="3279286"/>
                  <a:pt x="4755657" y="3281243"/>
                  <a:pt x="4612780" y="3274142"/>
                </a:cubicBezTo>
                <a:cubicBezTo>
                  <a:pt x="4469904" y="3267041"/>
                  <a:pt x="4368490" y="3277247"/>
                  <a:pt x="4162106" y="3274142"/>
                </a:cubicBezTo>
                <a:cubicBezTo>
                  <a:pt x="3955722" y="3271037"/>
                  <a:pt x="3838052" y="3260197"/>
                  <a:pt x="3711432" y="3274142"/>
                </a:cubicBezTo>
                <a:cubicBezTo>
                  <a:pt x="3584812" y="3288087"/>
                  <a:pt x="3311160" y="3266749"/>
                  <a:pt x="3154717" y="3274142"/>
                </a:cubicBezTo>
                <a:cubicBezTo>
                  <a:pt x="2998275" y="3281535"/>
                  <a:pt x="2871989" y="3253660"/>
                  <a:pt x="2704043" y="3274142"/>
                </a:cubicBezTo>
                <a:cubicBezTo>
                  <a:pt x="2536097" y="3294624"/>
                  <a:pt x="2361077" y="3246496"/>
                  <a:pt x="2147328" y="3274142"/>
                </a:cubicBezTo>
                <a:cubicBezTo>
                  <a:pt x="1933580" y="3301788"/>
                  <a:pt x="1709275" y="3265953"/>
                  <a:pt x="1590614" y="3274142"/>
                </a:cubicBezTo>
                <a:cubicBezTo>
                  <a:pt x="1471953" y="3282331"/>
                  <a:pt x="1058579" y="3243660"/>
                  <a:pt x="821817" y="3274142"/>
                </a:cubicBezTo>
                <a:cubicBezTo>
                  <a:pt x="585055" y="3304624"/>
                  <a:pt x="224881" y="3315087"/>
                  <a:pt x="0" y="3274142"/>
                </a:cubicBezTo>
                <a:cubicBezTo>
                  <a:pt x="21574" y="2988436"/>
                  <a:pt x="24192" y="2916119"/>
                  <a:pt x="0" y="2684796"/>
                </a:cubicBezTo>
                <a:cubicBezTo>
                  <a:pt x="-24192" y="2453473"/>
                  <a:pt x="-5587" y="2399912"/>
                  <a:pt x="0" y="2128192"/>
                </a:cubicBezTo>
                <a:cubicBezTo>
                  <a:pt x="5587" y="1856472"/>
                  <a:pt x="16013" y="1699225"/>
                  <a:pt x="0" y="1506105"/>
                </a:cubicBezTo>
                <a:cubicBezTo>
                  <a:pt x="-16013" y="1312985"/>
                  <a:pt x="9318" y="1134192"/>
                  <a:pt x="0" y="818536"/>
                </a:cubicBezTo>
                <a:cubicBezTo>
                  <a:pt x="-9318" y="502880"/>
                  <a:pt x="19620" y="331085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60636679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INSURANCE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5404-6784-BF00-06ED-DC0487D3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345" y="4580848"/>
            <a:ext cx="3959352" cy="2144415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Selvaji M Priyanka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Khyati Bhupendrakumar Soni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Anjali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Dhanashri Shailesh Kanukale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Kavya S Churi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Mr.Md Talish raza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5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372987"/>
            <a:ext cx="11680723" cy="842723"/>
          </a:xfrm>
          <a:custGeom>
            <a:avLst/>
            <a:gdLst>
              <a:gd name="connsiteX0" fmla="*/ 0 w 11680723"/>
              <a:gd name="connsiteY0" fmla="*/ 0 h 842723"/>
              <a:gd name="connsiteX1" fmla="*/ 11680723 w 11680723"/>
              <a:gd name="connsiteY1" fmla="*/ 0 h 842723"/>
              <a:gd name="connsiteX2" fmla="*/ 11680723 w 11680723"/>
              <a:gd name="connsiteY2" fmla="*/ 842723 h 842723"/>
              <a:gd name="connsiteX3" fmla="*/ 0 w 11680723"/>
              <a:gd name="connsiteY3" fmla="*/ 842723 h 842723"/>
              <a:gd name="connsiteX4" fmla="*/ 0 w 11680723"/>
              <a:gd name="connsiteY4" fmla="*/ 0 h 84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0723" h="842723" fill="none" extrusionOk="0">
                <a:moveTo>
                  <a:pt x="0" y="0"/>
                </a:moveTo>
                <a:cubicBezTo>
                  <a:pt x="5429978" y="14949"/>
                  <a:pt x="8944883" y="-91031"/>
                  <a:pt x="11680723" y="0"/>
                </a:cubicBezTo>
                <a:cubicBezTo>
                  <a:pt x="11695111" y="129511"/>
                  <a:pt x="11637217" y="637041"/>
                  <a:pt x="11680723" y="842723"/>
                </a:cubicBezTo>
                <a:cubicBezTo>
                  <a:pt x="10439729" y="744895"/>
                  <a:pt x="1967707" y="899531"/>
                  <a:pt x="0" y="842723"/>
                </a:cubicBezTo>
                <a:cubicBezTo>
                  <a:pt x="67021" y="611921"/>
                  <a:pt x="16814" y="89508"/>
                  <a:pt x="0" y="0"/>
                </a:cubicBezTo>
                <a:close/>
              </a:path>
              <a:path w="11680723" h="842723" stroke="0" extrusionOk="0">
                <a:moveTo>
                  <a:pt x="0" y="0"/>
                </a:moveTo>
                <a:cubicBezTo>
                  <a:pt x="2737810" y="-15526"/>
                  <a:pt x="9117651" y="-131548"/>
                  <a:pt x="11680723" y="0"/>
                </a:cubicBezTo>
                <a:cubicBezTo>
                  <a:pt x="11702130" y="274454"/>
                  <a:pt x="11612802" y="443205"/>
                  <a:pt x="11680723" y="842723"/>
                </a:cubicBezTo>
                <a:cubicBezTo>
                  <a:pt x="10115907" y="700087"/>
                  <a:pt x="2628722" y="861494"/>
                  <a:pt x="0" y="842723"/>
                </a:cubicBezTo>
                <a:cubicBezTo>
                  <a:pt x="-29261" y="653048"/>
                  <a:pt x="-23872" y="383005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5. No.of meeting by Account Executive.</a:t>
            </a:r>
            <a:endParaRPr lang="en-IN" sz="36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371600"/>
            <a:ext cx="11680723" cy="5294671"/>
          </a:xfrm>
          <a:custGeom>
            <a:avLst/>
            <a:gdLst>
              <a:gd name="connsiteX0" fmla="*/ 0 w 11680723"/>
              <a:gd name="connsiteY0" fmla="*/ 0 h 5294671"/>
              <a:gd name="connsiteX1" fmla="*/ 803909 w 11680723"/>
              <a:gd name="connsiteY1" fmla="*/ 0 h 5294671"/>
              <a:gd name="connsiteX2" fmla="*/ 1374203 w 11680723"/>
              <a:gd name="connsiteY2" fmla="*/ 0 h 5294671"/>
              <a:gd name="connsiteX3" fmla="*/ 1710882 w 11680723"/>
              <a:gd name="connsiteY3" fmla="*/ 0 h 5294671"/>
              <a:gd name="connsiteX4" fmla="*/ 2397984 w 11680723"/>
              <a:gd name="connsiteY4" fmla="*/ 0 h 5294671"/>
              <a:gd name="connsiteX5" fmla="*/ 2851471 w 11680723"/>
              <a:gd name="connsiteY5" fmla="*/ 0 h 5294671"/>
              <a:gd name="connsiteX6" fmla="*/ 3772186 w 11680723"/>
              <a:gd name="connsiteY6" fmla="*/ 0 h 5294671"/>
              <a:gd name="connsiteX7" fmla="*/ 4459288 w 11680723"/>
              <a:gd name="connsiteY7" fmla="*/ 0 h 5294671"/>
              <a:gd name="connsiteX8" fmla="*/ 5380004 w 11680723"/>
              <a:gd name="connsiteY8" fmla="*/ 0 h 5294671"/>
              <a:gd name="connsiteX9" fmla="*/ 5833490 w 11680723"/>
              <a:gd name="connsiteY9" fmla="*/ 0 h 5294671"/>
              <a:gd name="connsiteX10" fmla="*/ 6520592 w 11680723"/>
              <a:gd name="connsiteY10" fmla="*/ 0 h 5294671"/>
              <a:gd name="connsiteX11" fmla="*/ 6857272 w 11680723"/>
              <a:gd name="connsiteY11" fmla="*/ 0 h 5294671"/>
              <a:gd name="connsiteX12" fmla="*/ 7427566 w 11680723"/>
              <a:gd name="connsiteY12" fmla="*/ 0 h 5294671"/>
              <a:gd name="connsiteX13" fmla="*/ 7764245 w 11680723"/>
              <a:gd name="connsiteY13" fmla="*/ 0 h 5294671"/>
              <a:gd name="connsiteX14" fmla="*/ 8684961 w 11680723"/>
              <a:gd name="connsiteY14" fmla="*/ 0 h 5294671"/>
              <a:gd name="connsiteX15" fmla="*/ 9605677 w 11680723"/>
              <a:gd name="connsiteY15" fmla="*/ 0 h 5294671"/>
              <a:gd name="connsiteX16" fmla="*/ 10292778 w 11680723"/>
              <a:gd name="connsiteY16" fmla="*/ 0 h 5294671"/>
              <a:gd name="connsiteX17" fmla="*/ 10863072 w 11680723"/>
              <a:gd name="connsiteY17" fmla="*/ 0 h 5294671"/>
              <a:gd name="connsiteX18" fmla="*/ 11680723 w 11680723"/>
              <a:gd name="connsiteY18" fmla="*/ 0 h 5294671"/>
              <a:gd name="connsiteX19" fmla="*/ 11680723 w 11680723"/>
              <a:gd name="connsiteY19" fmla="*/ 502994 h 5294671"/>
              <a:gd name="connsiteX20" fmla="*/ 11680723 w 11680723"/>
              <a:gd name="connsiteY20" fmla="*/ 1111881 h 5294671"/>
              <a:gd name="connsiteX21" fmla="*/ 11680723 w 11680723"/>
              <a:gd name="connsiteY21" fmla="*/ 1879608 h 5294671"/>
              <a:gd name="connsiteX22" fmla="*/ 11680723 w 11680723"/>
              <a:gd name="connsiteY22" fmla="*/ 2488495 h 5294671"/>
              <a:gd name="connsiteX23" fmla="*/ 11680723 w 11680723"/>
              <a:gd name="connsiteY23" fmla="*/ 3203276 h 5294671"/>
              <a:gd name="connsiteX24" fmla="*/ 11680723 w 11680723"/>
              <a:gd name="connsiteY24" fmla="*/ 3865110 h 5294671"/>
              <a:gd name="connsiteX25" fmla="*/ 11680723 w 11680723"/>
              <a:gd name="connsiteY25" fmla="*/ 4579890 h 5294671"/>
              <a:gd name="connsiteX26" fmla="*/ 11680723 w 11680723"/>
              <a:gd name="connsiteY26" fmla="*/ 5294671 h 5294671"/>
              <a:gd name="connsiteX27" fmla="*/ 11227236 w 11680723"/>
              <a:gd name="connsiteY27" fmla="*/ 5294671 h 5294671"/>
              <a:gd name="connsiteX28" fmla="*/ 10890556 w 11680723"/>
              <a:gd name="connsiteY28" fmla="*/ 5294671 h 5294671"/>
              <a:gd name="connsiteX29" fmla="*/ 9969841 w 11680723"/>
              <a:gd name="connsiteY29" fmla="*/ 5294671 h 5294671"/>
              <a:gd name="connsiteX30" fmla="*/ 9049125 w 11680723"/>
              <a:gd name="connsiteY30" fmla="*/ 5294671 h 5294671"/>
              <a:gd name="connsiteX31" fmla="*/ 8128409 w 11680723"/>
              <a:gd name="connsiteY31" fmla="*/ 5294671 h 5294671"/>
              <a:gd name="connsiteX32" fmla="*/ 7324500 w 11680723"/>
              <a:gd name="connsiteY32" fmla="*/ 5294671 h 5294671"/>
              <a:gd name="connsiteX33" fmla="*/ 6403785 w 11680723"/>
              <a:gd name="connsiteY33" fmla="*/ 5294671 h 5294671"/>
              <a:gd name="connsiteX34" fmla="*/ 5483069 w 11680723"/>
              <a:gd name="connsiteY34" fmla="*/ 5294671 h 5294671"/>
              <a:gd name="connsiteX35" fmla="*/ 4679160 w 11680723"/>
              <a:gd name="connsiteY35" fmla="*/ 5294671 h 5294671"/>
              <a:gd name="connsiteX36" fmla="*/ 3992059 w 11680723"/>
              <a:gd name="connsiteY36" fmla="*/ 5294671 h 5294671"/>
              <a:gd name="connsiteX37" fmla="*/ 3421765 w 11680723"/>
              <a:gd name="connsiteY37" fmla="*/ 5294671 h 5294671"/>
              <a:gd name="connsiteX38" fmla="*/ 2968278 w 11680723"/>
              <a:gd name="connsiteY38" fmla="*/ 5294671 h 5294671"/>
              <a:gd name="connsiteX39" fmla="*/ 2047562 w 11680723"/>
              <a:gd name="connsiteY39" fmla="*/ 5294671 h 5294671"/>
              <a:gd name="connsiteX40" fmla="*/ 1477268 w 11680723"/>
              <a:gd name="connsiteY40" fmla="*/ 5294671 h 5294671"/>
              <a:gd name="connsiteX41" fmla="*/ 906974 w 11680723"/>
              <a:gd name="connsiteY41" fmla="*/ 5294671 h 5294671"/>
              <a:gd name="connsiteX42" fmla="*/ 0 w 11680723"/>
              <a:gd name="connsiteY42" fmla="*/ 5294671 h 5294671"/>
              <a:gd name="connsiteX43" fmla="*/ 0 w 11680723"/>
              <a:gd name="connsiteY43" fmla="*/ 4579890 h 5294671"/>
              <a:gd name="connsiteX44" fmla="*/ 0 w 11680723"/>
              <a:gd name="connsiteY44" fmla="*/ 4023950 h 5294671"/>
              <a:gd name="connsiteX45" fmla="*/ 0 w 11680723"/>
              <a:gd name="connsiteY45" fmla="*/ 3309169 h 5294671"/>
              <a:gd name="connsiteX46" fmla="*/ 0 w 11680723"/>
              <a:gd name="connsiteY46" fmla="*/ 2806176 h 5294671"/>
              <a:gd name="connsiteX47" fmla="*/ 0 w 11680723"/>
              <a:gd name="connsiteY47" fmla="*/ 2144342 h 5294671"/>
              <a:gd name="connsiteX48" fmla="*/ 0 w 11680723"/>
              <a:gd name="connsiteY48" fmla="*/ 1588401 h 5294671"/>
              <a:gd name="connsiteX49" fmla="*/ 0 w 11680723"/>
              <a:gd name="connsiteY49" fmla="*/ 926567 h 5294671"/>
              <a:gd name="connsiteX50" fmla="*/ 0 w 11680723"/>
              <a:gd name="connsiteY50" fmla="*/ 0 h 529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680723" h="5294671" fill="none" extrusionOk="0">
                <a:moveTo>
                  <a:pt x="0" y="0"/>
                </a:moveTo>
                <a:cubicBezTo>
                  <a:pt x="178009" y="23035"/>
                  <a:pt x="532678" y="8717"/>
                  <a:pt x="803909" y="0"/>
                </a:cubicBezTo>
                <a:cubicBezTo>
                  <a:pt x="1075140" y="-8717"/>
                  <a:pt x="1180542" y="-14153"/>
                  <a:pt x="1374203" y="0"/>
                </a:cubicBezTo>
                <a:cubicBezTo>
                  <a:pt x="1567864" y="14153"/>
                  <a:pt x="1546146" y="12421"/>
                  <a:pt x="1710882" y="0"/>
                </a:cubicBezTo>
                <a:cubicBezTo>
                  <a:pt x="1875618" y="-12421"/>
                  <a:pt x="2055683" y="-20534"/>
                  <a:pt x="2397984" y="0"/>
                </a:cubicBezTo>
                <a:cubicBezTo>
                  <a:pt x="2740285" y="20534"/>
                  <a:pt x="2752385" y="-6195"/>
                  <a:pt x="2851471" y="0"/>
                </a:cubicBezTo>
                <a:cubicBezTo>
                  <a:pt x="2950557" y="6195"/>
                  <a:pt x="3330425" y="20522"/>
                  <a:pt x="3772186" y="0"/>
                </a:cubicBezTo>
                <a:cubicBezTo>
                  <a:pt x="4213948" y="-20522"/>
                  <a:pt x="4224457" y="1440"/>
                  <a:pt x="4459288" y="0"/>
                </a:cubicBezTo>
                <a:cubicBezTo>
                  <a:pt x="4694119" y="-1440"/>
                  <a:pt x="5178559" y="41209"/>
                  <a:pt x="5380004" y="0"/>
                </a:cubicBezTo>
                <a:cubicBezTo>
                  <a:pt x="5581449" y="-41209"/>
                  <a:pt x="5689428" y="-2742"/>
                  <a:pt x="5833490" y="0"/>
                </a:cubicBezTo>
                <a:cubicBezTo>
                  <a:pt x="5977552" y="2742"/>
                  <a:pt x="6357791" y="959"/>
                  <a:pt x="6520592" y="0"/>
                </a:cubicBezTo>
                <a:cubicBezTo>
                  <a:pt x="6683393" y="-959"/>
                  <a:pt x="6705668" y="-7298"/>
                  <a:pt x="6857272" y="0"/>
                </a:cubicBezTo>
                <a:cubicBezTo>
                  <a:pt x="7008876" y="7298"/>
                  <a:pt x="7188908" y="11647"/>
                  <a:pt x="7427566" y="0"/>
                </a:cubicBezTo>
                <a:cubicBezTo>
                  <a:pt x="7666224" y="-11647"/>
                  <a:pt x="7667829" y="13720"/>
                  <a:pt x="7764245" y="0"/>
                </a:cubicBezTo>
                <a:cubicBezTo>
                  <a:pt x="7860661" y="-13720"/>
                  <a:pt x="8275857" y="-40495"/>
                  <a:pt x="8684961" y="0"/>
                </a:cubicBezTo>
                <a:cubicBezTo>
                  <a:pt x="9094065" y="40495"/>
                  <a:pt x="9301573" y="29674"/>
                  <a:pt x="9605677" y="0"/>
                </a:cubicBezTo>
                <a:cubicBezTo>
                  <a:pt x="9909781" y="-29674"/>
                  <a:pt x="10120141" y="5307"/>
                  <a:pt x="10292778" y="0"/>
                </a:cubicBezTo>
                <a:cubicBezTo>
                  <a:pt x="10465415" y="-5307"/>
                  <a:pt x="10675706" y="-15187"/>
                  <a:pt x="10863072" y="0"/>
                </a:cubicBezTo>
                <a:cubicBezTo>
                  <a:pt x="11050438" y="15187"/>
                  <a:pt x="11402542" y="11161"/>
                  <a:pt x="11680723" y="0"/>
                </a:cubicBezTo>
                <a:cubicBezTo>
                  <a:pt x="11673682" y="182888"/>
                  <a:pt x="11658561" y="374782"/>
                  <a:pt x="11680723" y="502994"/>
                </a:cubicBezTo>
                <a:cubicBezTo>
                  <a:pt x="11702885" y="631206"/>
                  <a:pt x="11686232" y="832217"/>
                  <a:pt x="11680723" y="1111881"/>
                </a:cubicBezTo>
                <a:cubicBezTo>
                  <a:pt x="11675214" y="1391545"/>
                  <a:pt x="11657931" y="1576895"/>
                  <a:pt x="11680723" y="1879608"/>
                </a:cubicBezTo>
                <a:cubicBezTo>
                  <a:pt x="11703515" y="2182321"/>
                  <a:pt x="11656433" y="2223146"/>
                  <a:pt x="11680723" y="2488495"/>
                </a:cubicBezTo>
                <a:cubicBezTo>
                  <a:pt x="11705013" y="2753844"/>
                  <a:pt x="11646026" y="3000703"/>
                  <a:pt x="11680723" y="3203276"/>
                </a:cubicBezTo>
                <a:cubicBezTo>
                  <a:pt x="11715420" y="3405849"/>
                  <a:pt x="11649644" y="3620950"/>
                  <a:pt x="11680723" y="3865110"/>
                </a:cubicBezTo>
                <a:cubicBezTo>
                  <a:pt x="11711802" y="4109270"/>
                  <a:pt x="11651857" y="4287982"/>
                  <a:pt x="11680723" y="4579890"/>
                </a:cubicBezTo>
                <a:cubicBezTo>
                  <a:pt x="11709589" y="4871798"/>
                  <a:pt x="11653098" y="5078618"/>
                  <a:pt x="11680723" y="5294671"/>
                </a:cubicBezTo>
                <a:cubicBezTo>
                  <a:pt x="11484010" y="5293022"/>
                  <a:pt x="11383223" y="5307358"/>
                  <a:pt x="11227236" y="5294671"/>
                </a:cubicBezTo>
                <a:cubicBezTo>
                  <a:pt x="11071249" y="5281984"/>
                  <a:pt x="11018361" y="5291006"/>
                  <a:pt x="10890556" y="5294671"/>
                </a:cubicBezTo>
                <a:cubicBezTo>
                  <a:pt x="10762751" y="5298336"/>
                  <a:pt x="10357233" y="5333586"/>
                  <a:pt x="9969841" y="5294671"/>
                </a:cubicBezTo>
                <a:cubicBezTo>
                  <a:pt x="9582450" y="5255756"/>
                  <a:pt x="9483402" y="5279185"/>
                  <a:pt x="9049125" y="5294671"/>
                </a:cubicBezTo>
                <a:cubicBezTo>
                  <a:pt x="8614848" y="5310157"/>
                  <a:pt x="8491355" y="5335402"/>
                  <a:pt x="8128409" y="5294671"/>
                </a:cubicBezTo>
                <a:cubicBezTo>
                  <a:pt x="7765463" y="5253940"/>
                  <a:pt x="7503563" y="5302069"/>
                  <a:pt x="7324500" y="5294671"/>
                </a:cubicBezTo>
                <a:cubicBezTo>
                  <a:pt x="7145437" y="5287273"/>
                  <a:pt x="6856173" y="5279569"/>
                  <a:pt x="6403785" y="5294671"/>
                </a:cubicBezTo>
                <a:cubicBezTo>
                  <a:pt x="5951398" y="5309773"/>
                  <a:pt x="5814703" y="5319597"/>
                  <a:pt x="5483069" y="5294671"/>
                </a:cubicBezTo>
                <a:cubicBezTo>
                  <a:pt x="5151435" y="5269745"/>
                  <a:pt x="5071186" y="5295395"/>
                  <a:pt x="4679160" y="5294671"/>
                </a:cubicBezTo>
                <a:cubicBezTo>
                  <a:pt x="4287134" y="5293947"/>
                  <a:pt x="4296084" y="5327077"/>
                  <a:pt x="3992059" y="5294671"/>
                </a:cubicBezTo>
                <a:cubicBezTo>
                  <a:pt x="3688034" y="5262265"/>
                  <a:pt x="3602564" y="5301124"/>
                  <a:pt x="3421765" y="5294671"/>
                </a:cubicBezTo>
                <a:cubicBezTo>
                  <a:pt x="3240966" y="5288218"/>
                  <a:pt x="3094640" y="5304365"/>
                  <a:pt x="2968278" y="5294671"/>
                </a:cubicBezTo>
                <a:cubicBezTo>
                  <a:pt x="2841916" y="5284977"/>
                  <a:pt x="2373230" y="5319449"/>
                  <a:pt x="2047562" y="5294671"/>
                </a:cubicBezTo>
                <a:cubicBezTo>
                  <a:pt x="1721894" y="5269893"/>
                  <a:pt x="1719647" y="5276982"/>
                  <a:pt x="1477268" y="5294671"/>
                </a:cubicBezTo>
                <a:cubicBezTo>
                  <a:pt x="1234889" y="5312360"/>
                  <a:pt x="1109382" y="5314868"/>
                  <a:pt x="906974" y="5294671"/>
                </a:cubicBezTo>
                <a:cubicBezTo>
                  <a:pt x="704566" y="5274474"/>
                  <a:pt x="315133" y="5311269"/>
                  <a:pt x="0" y="5294671"/>
                </a:cubicBezTo>
                <a:cubicBezTo>
                  <a:pt x="-13041" y="5079694"/>
                  <a:pt x="21997" y="4927228"/>
                  <a:pt x="0" y="4579890"/>
                </a:cubicBezTo>
                <a:cubicBezTo>
                  <a:pt x="-21997" y="4232552"/>
                  <a:pt x="-24708" y="4154918"/>
                  <a:pt x="0" y="4023950"/>
                </a:cubicBezTo>
                <a:cubicBezTo>
                  <a:pt x="24708" y="3892982"/>
                  <a:pt x="-7723" y="3591479"/>
                  <a:pt x="0" y="3309169"/>
                </a:cubicBezTo>
                <a:cubicBezTo>
                  <a:pt x="7723" y="3026859"/>
                  <a:pt x="-8664" y="3050344"/>
                  <a:pt x="0" y="2806176"/>
                </a:cubicBezTo>
                <a:cubicBezTo>
                  <a:pt x="8664" y="2562008"/>
                  <a:pt x="389" y="2469924"/>
                  <a:pt x="0" y="2144342"/>
                </a:cubicBezTo>
                <a:cubicBezTo>
                  <a:pt x="-389" y="1818760"/>
                  <a:pt x="22319" y="1803180"/>
                  <a:pt x="0" y="1588401"/>
                </a:cubicBezTo>
                <a:cubicBezTo>
                  <a:pt x="-22319" y="1373622"/>
                  <a:pt x="-31315" y="1155898"/>
                  <a:pt x="0" y="926567"/>
                </a:cubicBezTo>
                <a:cubicBezTo>
                  <a:pt x="31315" y="697236"/>
                  <a:pt x="42809" y="371016"/>
                  <a:pt x="0" y="0"/>
                </a:cubicBezTo>
                <a:close/>
              </a:path>
              <a:path w="11680723" h="5294671" stroke="0" extrusionOk="0">
                <a:moveTo>
                  <a:pt x="0" y="0"/>
                </a:moveTo>
                <a:cubicBezTo>
                  <a:pt x="171394" y="-17802"/>
                  <a:pt x="602063" y="-12730"/>
                  <a:pt x="803909" y="0"/>
                </a:cubicBezTo>
                <a:cubicBezTo>
                  <a:pt x="1005755" y="12730"/>
                  <a:pt x="1209610" y="-9108"/>
                  <a:pt x="1491010" y="0"/>
                </a:cubicBezTo>
                <a:cubicBezTo>
                  <a:pt x="1772410" y="9108"/>
                  <a:pt x="1894889" y="23528"/>
                  <a:pt x="2061304" y="0"/>
                </a:cubicBezTo>
                <a:cubicBezTo>
                  <a:pt x="2227719" y="-23528"/>
                  <a:pt x="2318931" y="-16233"/>
                  <a:pt x="2397984" y="0"/>
                </a:cubicBezTo>
                <a:cubicBezTo>
                  <a:pt x="2477037" y="16233"/>
                  <a:pt x="2636169" y="12209"/>
                  <a:pt x="2851471" y="0"/>
                </a:cubicBezTo>
                <a:cubicBezTo>
                  <a:pt x="3066773" y="-12209"/>
                  <a:pt x="3100585" y="-512"/>
                  <a:pt x="3188150" y="0"/>
                </a:cubicBezTo>
                <a:cubicBezTo>
                  <a:pt x="3275715" y="512"/>
                  <a:pt x="3805019" y="-17323"/>
                  <a:pt x="4108866" y="0"/>
                </a:cubicBezTo>
                <a:cubicBezTo>
                  <a:pt x="4412713" y="17323"/>
                  <a:pt x="4635042" y="-15997"/>
                  <a:pt x="4912775" y="0"/>
                </a:cubicBezTo>
                <a:cubicBezTo>
                  <a:pt x="5190508" y="15997"/>
                  <a:pt x="5614103" y="30607"/>
                  <a:pt x="5833490" y="0"/>
                </a:cubicBezTo>
                <a:cubicBezTo>
                  <a:pt x="6052878" y="-30607"/>
                  <a:pt x="6318675" y="24417"/>
                  <a:pt x="6637399" y="0"/>
                </a:cubicBezTo>
                <a:cubicBezTo>
                  <a:pt x="6956123" y="-24417"/>
                  <a:pt x="7049797" y="1582"/>
                  <a:pt x="7441308" y="0"/>
                </a:cubicBezTo>
                <a:cubicBezTo>
                  <a:pt x="7832819" y="-1582"/>
                  <a:pt x="7745867" y="-17926"/>
                  <a:pt x="7894795" y="0"/>
                </a:cubicBezTo>
                <a:cubicBezTo>
                  <a:pt x="8043723" y="17926"/>
                  <a:pt x="8315577" y="-40009"/>
                  <a:pt x="8698703" y="0"/>
                </a:cubicBezTo>
                <a:cubicBezTo>
                  <a:pt x="9081829" y="40009"/>
                  <a:pt x="8880599" y="13216"/>
                  <a:pt x="9035383" y="0"/>
                </a:cubicBezTo>
                <a:cubicBezTo>
                  <a:pt x="9190167" y="-13216"/>
                  <a:pt x="9209012" y="-1727"/>
                  <a:pt x="9372062" y="0"/>
                </a:cubicBezTo>
                <a:cubicBezTo>
                  <a:pt x="9535112" y="1727"/>
                  <a:pt x="9736383" y="2110"/>
                  <a:pt x="9942357" y="0"/>
                </a:cubicBezTo>
                <a:cubicBezTo>
                  <a:pt x="10148331" y="-2110"/>
                  <a:pt x="10165868" y="-3896"/>
                  <a:pt x="10279036" y="0"/>
                </a:cubicBezTo>
                <a:cubicBezTo>
                  <a:pt x="10392204" y="3896"/>
                  <a:pt x="11013943" y="58554"/>
                  <a:pt x="11680723" y="0"/>
                </a:cubicBezTo>
                <a:cubicBezTo>
                  <a:pt x="11696678" y="122951"/>
                  <a:pt x="11671340" y="342907"/>
                  <a:pt x="11680723" y="555940"/>
                </a:cubicBezTo>
                <a:cubicBezTo>
                  <a:pt x="11690106" y="768973"/>
                  <a:pt x="11671484" y="958068"/>
                  <a:pt x="11680723" y="1164828"/>
                </a:cubicBezTo>
                <a:cubicBezTo>
                  <a:pt x="11689962" y="1371588"/>
                  <a:pt x="11696262" y="1480348"/>
                  <a:pt x="11680723" y="1667821"/>
                </a:cubicBezTo>
                <a:cubicBezTo>
                  <a:pt x="11665184" y="1855294"/>
                  <a:pt x="11681165" y="2235412"/>
                  <a:pt x="11680723" y="2435549"/>
                </a:cubicBezTo>
                <a:cubicBezTo>
                  <a:pt x="11680281" y="2635686"/>
                  <a:pt x="11649586" y="2942159"/>
                  <a:pt x="11680723" y="3150329"/>
                </a:cubicBezTo>
                <a:cubicBezTo>
                  <a:pt x="11711860" y="3358499"/>
                  <a:pt x="11659779" y="3540188"/>
                  <a:pt x="11680723" y="3759216"/>
                </a:cubicBezTo>
                <a:cubicBezTo>
                  <a:pt x="11701667" y="3978244"/>
                  <a:pt x="11677497" y="4077795"/>
                  <a:pt x="11680723" y="4262210"/>
                </a:cubicBezTo>
                <a:cubicBezTo>
                  <a:pt x="11683949" y="4446625"/>
                  <a:pt x="11689112" y="4815706"/>
                  <a:pt x="11680723" y="5294671"/>
                </a:cubicBezTo>
                <a:cubicBezTo>
                  <a:pt x="11518598" y="5316320"/>
                  <a:pt x="11270444" y="5320528"/>
                  <a:pt x="10876814" y="5294671"/>
                </a:cubicBezTo>
                <a:cubicBezTo>
                  <a:pt x="10483184" y="5268814"/>
                  <a:pt x="10522345" y="5287919"/>
                  <a:pt x="10306520" y="5294671"/>
                </a:cubicBezTo>
                <a:cubicBezTo>
                  <a:pt x="10090695" y="5301423"/>
                  <a:pt x="10074661" y="5304216"/>
                  <a:pt x="9969841" y="5294671"/>
                </a:cubicBezTo>
                <a:cubicBezTo>
                  <a:pt x="9865021" y="5285126"/>
                  <a:pt x="9651107" y="5291134"/>
                  <a:pt x="9516354" y="5294671"/>
                </a:cubicBezTo>
                <a:cubicBezTo>
                  <a:pt x="9381601" y="5298208"/>
                  <a:pt x="9282795" y="5303298"/>
                  <a:pt x="9179674" y="5294671"/>
                </a:cubicBezTo>
                <a:cubicBezTo>
                  <a:pt x="9076553" y="5286044"/>
                  <a:pt x="8764885" y="5326357"/>
                  <a:pt x="8492573" y="5294671"/>
                </a:cubicBezTo>
                <a:cubicBezTo>
                  <a:pt x="8220261" y="5262985"/>
                  <a:pt x="7939741" y="5304373"/>
                  <a:pt x="7688664" y="5294671"/>
                </a:cubicBezTo>
                <a:cubicBezTo>
                  <a:pt x="7437587" y="5284969"/>
                  <a:pt x="7281958" y="5324186"/>
                  <a:pt x="7001563" y="5294671"/>
                </a:cubicBezTo>
                <a:cubicBezTo>
                  <a:pt x="6721168" y="5265156"/>
                  <a:pt x="6763749" y="5295256"/>
                  <a:pt x="6548076" y="5294671"/>
                </a:cubicBezTo>
                <a:cubicBezTo>
                  <a:pt x="6332403" y="5294086"/>
                  <a:pt x="5918890" y="5302374"/>
                  <a:pt x="5627360" y="5294671"/>
                </a:cubicBezTo>
                <a:cubicBezTo>
                  <a:pt x="5335830" y="5286968"/>
                  <a:pt x="5268703" y="5304239"/>
                  <a:pt x="5173873" y="5294671"/>
                </a:cubicBezTo>
                <a:cubicBezTo>
                  <a:pt x="5079043" y="5285103"/>
                  <a:pt x="4606938" y="5258241"/>
                  <a:pt x="4253157" y="5294671"/>
                </a:cubicBezTo>
                <a:cubicBezTo>
                  <a:pt x="3899376" y="5331101"/>
                  <a:pt x="3900670" y="5312715"/>
                  <a:pt x="3799670" y="5294671"/>
                </a:cubicBezTo>
                <a:cubicBezTo>
                  <a:pt x="3698670" y="5276627"/>
                  <a:pt x="3501232" y="5313688"/>
                  <a:pt x="3346184" y="5294671"/>
                </a:cubicBezTo>
                <a:cubicBezTo>
                  <a:pt x="3191136" y="5275654"/>
                  <a:pt x="2987669" y="5293332"/>
                  <a:pt x="2892697" y="5294671"/>
                </a:cubicBezTo>
                <a:cubicBezTo>
                  <a:pt x="2797725" y="5296010"/>
                  <a:pt x="2626480" y="5282790"/>
                  <a:pt x="2556017" y="5294671"/>
                </a:cubicBezTo>
                <a:cubicBezTo>
                  <a:pt x="2485554" y="5306552"/>
                  <a:pt x="2136382" y="5266249"/>
                  <a:pt x="1985723" y="5294671"/>
                </a:cubicBezTo>
                <a:cubicBezTo>
                  <a:pt x="1835064" y="5323093"/>
                  <a:pt x="1633530" y="5289158"/>
                  <a:pt x="1532236" y="5294671"/>
                </a:cubicBezTo>
                <a:cubicBezTo>
                  <a:pt x="1430942" y="5300184"/>
                  <a:pt x="1055489" y="5295917"/>
                  <a:pt x="728327" y="5294671"/>
                </a:cubicBezTo>
                <a:cubicBezTo>
                  <a:pt x="401165" y="5293425"/>
                  <a:pt x="292424" y="5327078"/>
                  <a:pt x="0" y="5294671"/>
                </a:cubicBezTo>
                <a:cubicBezTo>
                  <a:pt x="25553" y="5019260"/>
                  <a:pt x="13077" y="5011205"/>
                  <a:pt x="0" y="4738731"/>
                </a:cubicBezTo>
                <a:cubicBezTo>
                  <a:pt x="-13077" y="4466257"/>
                  <a:pt x="-7798" y="4409214"/>
                  <a:pt x="0" y="4182790"/>
                </a:cubicBezTo>
                <a:cubicBezTo>
                  <a:pt x="7798" y="3956366"/>
                  <a:pt x="-11446" y="3725144"/>
                  <a:pt x="0" y="3573903"/>
                </a:cubicBezTo>
                <a:cubicBezTo>
                  <a:pt x="11446" y="3422662"/>
                  <a:pt x="-14781" y="3180986"/>
                  <a:pt x="0" y="3017962"/>
                </a:cubicBezTo>
                <a:cubicBezTo>
                  <a:pt x="14781" y="2854938"/>
                  <a:pt x="-3346" y="2549831"/>
                  <a:pt x="0" y="2356129"/>
                </a:cubicBezTo>
                <a:cubicBezTo>
                  <a:pt x="3346" y="2162427"/>
                  <a:pt x="9672" y="1979400"/>
                  <a:pt x="0" y="1641348"/>
                </a:cubicBezTo>
                <a:cubicBezTo>
                  <a:pt x="-9672" y="1303296"/>
                  <a:pt x="27771" y="1197199"/>
                  <a:pt x="0" y="979514"/>
                </a:cubicBezTo>
                <a:cubicBezTo>
                  <a:pt x="-27771" y="761829"/>
                  <a:pt x="37598" y="303009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kpi we can analyze Account executives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based on the number of meetings with clients.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account executives in terms of no.of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meeting with client are Abhinav, vinay, Animesh, ketan,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shivani and rest follows.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4FEF7-6CE9-A542-D5A6-1D5DDAE4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5" y="1489586"/>
            <a:ext cx="5029165" cy="4748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4B9A9-E307-CA92-D091-9F24363F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9" y="3878826"/>
            <a:ext cx="5977644" cy="235974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129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7" y="316058"/>
            <a:ext cx="11577484" cy="739484"/>
          </a:xfrm>
          <a:custGeom>
            <a:avLst/>
            <a:gdLst>
              <a:gd name="connsiteX0" fmla="*/ 0 w 11577484"/>
              <a:gd name="connsiteY0" fmla="*/ 0 h 739484"/>
              <a:gd name="connsiteX1" fmla="*/ 11577484 w 11577484"/>
              <a:gd name="connsiteY1" fmla="*/ 0 h 739484"/>
              <a:gd name="connsiteX2" fmla="*/ 11577484 w 11577484"/>
              <a:gd name="connsiteY2" fmla="*/ 739484 h 739484"/>
              <a:gd name="connsiteX3" fmla="*/ 0 w 11577484"/>
              <a:gd name="connsiteY3" fmla="*/ 739484 h 739484"/>
              <a:gd name="connsiteX4" fmla="*/ 0 w 11577484"/>
              <a:gd name="connsiteY4" fmla="*/ 0 h 73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7484" h="739484" fill="none" extrusionOk="0">
                <a:moveTo>
                  <a:pt x="0" y="0"/>
                </a:moveTo>
                <a:cubicBezTo>
                  <a:pt x="1360911" y="14949"/>
                  <a:pt x="6179613" y="-91031"/>
                  <a:pt x="11577484" y="0"/>
                </a:cubicBezTo>
                <a:cubicBezTo>
                  <a:pt x="11529336" y="179306"/>
                  <a:pt x="11618403" y="386859"/>
                  <a:pt x="11577484" y="739484"/>
                </a:cubicBezTo>
                <a:cubicBezTo>
                  <a:pt x="10081294" y="641656"/>
                  <a:pt x="2559071" y="796292"/>
                  <a:pt x="0" y="739484"/>
                </a:cubicBezTo>
                <a:cubicBezTo>
                  <a:pt x="4658" y="591181"/>
                  <a:pt x="921" y="178342"/>
                  <a:pt x="0" y="0"/>
                </a:cubicBezTo>
                <a:close/>
              </a:path>
              <a:path w="11577484" h="739484" stroke="0" extrusionOk="0">
                <a:moveTo>
                  <a:pt x="0" y="0"/>
                </a:moveTo>
                <a:cubicBezTo>
                  <a:pt x="3571145" y="-15526"/>
                  <a:pt x="7756431" y="-131548"/>
                  <a:pt x="11577484" y="0"/>
                </a:cubicBezTo>
                <a:cubicBezTo>
                  <a:pt x="11626903" y="340980"/>
                  <a:pt x="11550394" y="593430"/>
                  <a:pt x="11577484" y="739484"/>
                </a:cubicBezTo>
                <a:cubicBezTo>
                  <a:pt x="10017021" y="596848"/>
                  <a:pt x="2653722" y="758255"/>
                  <a:pt x="0" y="739484"/>
                </a:cubicBezTo>
                <a:cubicBezTo>
                  <a:pt x="27460" y="451787"/>
                  <a:pt x="-13530" y="119001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6. Top Open Opportunity</a:t>
            </a:r>
            <a:endParaRPr lang="en-IN" sz="36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7" y="1179871"/>
            <a:ext cx="11577484" cy="5501148"/>
          </a:xfrm>
          <a:custGeom>
            <a:avLst/>
            <a:gdLst>
              <a:gd name="connsiteX0" fmla="*/ 0 w 11577484"/>
              <a:gd name="connsiteY0" fmla="*/ 0 h 5501148"/>
              <a:gd name="connsiteX1" fmla="*/ 796803 w 11577484"/>
              <a:gd name="connsiteY1" fmla="*/ 0 h 5501148"/>
              <a:gd name="connsiteX2" fmla="*/ 1362057 w 11577484"/>
              <a:gd name="connsiteY2" fmla="*/ 0 h 5501148"/>
              <a:gd name="connsiteX3" fmla="*/ 1695761 w 11577484"/>
              <a:gd name="connsiteY3" fmla="*/ 0 h 5501148"/>
              <a:gd name="connsiteX4" fmla="*/ 2376789 w 11577484"/>
              <a:gd name="connsiteY4" fmla="*/ 0 h 5501148"/>
              <a:gd name="connsiteX5" fmla="*/ 2826268 w 11577484"/>
              <a:gd name="connsiteY5" fmla="*/ 0 h 5501148"/>
              <a:gd name="connsiteX6" fmla="*/ 3738846 w 11577484"/>
              <a:gd name="connsiteY6" fmla="*/ 0 h 5501148"/>
              <a:gd name="connsiteX7" fmla="*/ 4419875 w 11577484"/>
              <a:gd name="connsiteY7" fmla="*/ 0 h 5501148"/>
              <a:gd name="connsiteX8" fmla="*/ 5332453 w 11577484"/>
              <a:gd name="connsiteY8" fmla="*/ 0 h 5501148"/>
              <a:gd name="connsiteX9" fmla="*/ 5781932 w 11577484"/>
              <a:gd name="connsiteY9" fmla="*/ 0 h 5501148"/>
              <a:gd name="connsiteX10" fmla="*/ 6462960 w 11577484"/>
              <a:gd name="connsiteY10" fmla="*/ 0 h 5501148"/>
              <a:gd name="connsiteX11" fmla="*/ 6796664 w 11577484"/>
              <a:gd name="connsiteY11" fmla="*/ 0 h 5501148"/>
              <a:gd name="connsiteX12" fmla="*/ 7361918 w 11577484"/>
              <a:gd name="connsiteY12" fmla="*/ 0 h 5501148"/>
              <a:gd name="connsiteX13" fmla="*/ 7695622 w 11577484"/>
              <a:gd name="connsiteY13" fmla="*/ 0 h 5501148"/>
              <a:gd name="connsiteX14" fmla="*/ 8608200 w 11577484"/>
              <a:gd name="connsiteY14" fmla="*/ 0 h 5501148"/>
              <a:gd name="connsiteX15" fmla="*/ 9520778 w 11577484"/>
              <a:gd name="connsiteY15" fmla="*/ 0 h 5501148"/>
              <a:gd name="connsiteX16" fmla="*/ 10201806 w 11577484"/>
              <a:gd name="connsiteY16" fmla="*/ 0 h 5501148"/>
              <a:gd name="connsiteX17" fmla="*/ 10767060 w 11577484"/>
              <a:gd name="connsiteY17" fmla="*/ 0 h 5501148"/>
              <a:gd name="connsiteX18" fmla="*/ 11577484 w 11577484"/>
              <a:gd name="connsiteY18" fmla="*/ 0 h 5501148"/>
              <a:gd name="connsiteX19" fmla="*/ 11577484 w 11577484"/>
              <a:gd name="connsiteY19" fmla="*/ 522609 h 5501148"/>
              <a:gd name="connsiteX20" fmla="*/ 11577484 w 11577484"/>
              <a:gd name="connsiteY20" fmla="*/ 1155241 h 5501148"/>
              <a:gd name="connsiteX21" fmla="*/ 11577484 w 11577484"/>
              <a:gd name="connsiteY21" fmla="*/ 1952908 h 5501148"/>
              <a:gd name="connsiteX22" fmla="*/ 11577484 w 11577484"/>
              <a:gd name="connsiteY22" fmla="*/ 2585540 h 5501148"/>
              <a:gd name="connsiteX23" fmla="*/ 11577484 w 11577484"/>
              <a:gd name="connsiteY23" fmla="*/ 3328195 h 5501148"/>
              <a:gd name="connsiteX24" fmla="*/ 11577484 w 11577484"/>
              <a:gd name="connsiteY24" fmla="*/ 4015838 h 5501148"/>
              <a:gd name="connsiteX25" fmla="*/ 11577484 w 11577484"/>
              <a:gd name="connsiteY25" fmla="*/ 4758493 h 5501148"/>
              <a:gd name="connsiteX26" fmla="*/ 11577484 w 11577484"/>
              <a:gd name="connsiteY26" fmla="*/ 5501148 h 5501148"/>
              <a:gd name="connsiteX27" fmla="*/ 11128005 w 11577484"/>
              <a:gd name="connsiteY27" fmla="*/ 5501148 h 5501148"/>
              <a:gd name="connsiteX28" fmla="*/ 10794301 w 11577484"/>
              <a:gd name="connsiteY28" fmla="*/ 5501148 h 5501148"/>
              <a:gd name="connsiteX29" fmla="*/ 9881723 w 11577484"/>
              <a:gd name="connsiteY29" fmla="*/ 5501148 h 5501148"/>
              <a:gd name="connsiteX30" fmla="*/ 8969145 w 11577484"/>
              <a:gd name="connsiteY30" fmla="*/ 5501148 h 5501148"/>
              <a:gd name="connsiteX31" fmla="*/ 8056567 w 11577484"/>
              <a:gd name="connsiteY31" fmla="*/ 5501148 h 5501148"/>
              <a:gd name="connsiteX32" fmla="*/ 7259763 w 11577484"/>
              <a:gd name="connsiteY32" fmla="*/ 5501148 h 5501148"/>
              <a:gd name="connsiteX33" fmla="*/ 6347185 w 11577484"/>
              <a:gd name="connsiteY33" fmla="*/ 5501148 h 5501148"/>
              <a:gd name="connsiteX34" fmla="*/ 5434607 w 11577484"/>
              <a:gd name="connsiteY34" fmla="*/ 5501148 h 5501148"/>
              <a:gd name="connsiteX35" fmla="*/ 4637804 w 11577484"/>
              <a:gd name="connsiteY35" fmla="*/ 5501148 h 5501148"/>
              <a:gd name="connsiteX36" fmla="*/ 3956775 w 11577484"/>
              <a:gd name="connsiteY36" fmla="*/ 5501148 h 5501148"/>
              <a:gd name="connsiteX37" fmla="*/ 3391522 w 11577484"/>
              <a:gd name="connsiteY37" fmla="*/ 5501148 h 5501148"/>
              <a:gd name="connsiteX38" fmla="*/ 2942043 w 11577484"/>
              <a:gd name="connsiteY38" fmla="*/ 5501148 h 5501148"/>
              <a:gd name="connsiteX39" fmla="*/ 2029465 w 11577484"/>
              <a:gd name="connsiteY39" fmla="*/ 5501148 h 5501148"/>
              <a:gd name="connsiteX40" fmla="*/ 1464211 w 11577484"/>
              <a:gd name="connsiteY40" fmla="*/ 5501148 h 5501148"/>
              <a:gd name="connsiteX41" fmla="*/ 898958 w 11577484"/>
              <a:gd name="connsiteY41" fmla="*/ 5501148 h 5501148"/>
              <a:gd name="connsiteX42" fmla="*/ 0 w 11577484"/>
              <a:gd name="connsiteY42" fmla="*/ 5501148 h 5501148"/>
              <a:gd name="connsiteX43" fmla="*/ 0 w 11577484"/>
              <a:gd name="connsiteY43" fmla="*/ 4758493 h 5501148"/>
              <a:gd name="connsiteX44" fmla="*/ 0 w 11577484"/>
              <a:gd name="connsiteY44" fmla="*/ 4180872 h 5501148"/>
              <a:gd name="connsiteX45" fmla="*/ 0 w 11577484"/>
              <a:gd name="connsiteY45" fmla="*/ 3438218 h 5501148"/>
              <a:gd name="connsiteX46" fmla="*/ 0 w 11577484"/>
              <a:gd name="connsiteY46" fmla="*/ 2915608 h 5501148"/>
              <a:gd name="connsiteX47" fmla="*/ 0 w 11577484"/>
              <a:gd name="connsiteY47" fmla="*/ 2227965 h 5501148"/>
              <a:gd name="connsiteX48" fmla="*/ 0 w 11577484"/>
              <a:gd name="connsiteY48" fmla="*/ 1650344 h 5501148"/>
              <a:gd name="connsiteX49" fmla="*/ 0 w 11577484"/>
              <a:gd name="connsiteY49" fmla="*/ 962701 h 5501148"/>
              <a:gd name="connsiteX50" fmla="*/ 0 w 11577484"/>
              <a:gd name="connsiteY50" fmla="*/ 0 h 55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77484" h="5501148" fill="none" extrusionOk="0">
                <a:moveTo>
                  <a:pt x="0" y="0"/>
                </a:moveTo>
                <a:cubicBezTo>
                  <a:pt x="322450" y="-5398"/>
                  <a:pt x="558875" y="39625"/>
                  <a:pt x="796803" y="0"/>
                </a:cubicBezTo>
                <a:cubicBezTo>
                  <a:pt x="1034731" y="-39625"/>
                  <a:pt x="1243972" y="-1335"/>
                  <a:pt x="1362057" y="0"/>
                </a:cubicBezTo>
                <a:cubicBezTo>
                  <a:pt x="1480142" y="1335"/>
                  <a:pt x="1593399" y="11155"/>
                  <a:pt x="1695761" y="0"/>
                </a:cubicBezTo>
                <a:cubicBezTo>
                  <a:pt x="1798123" y="-11155"/>
                  <a:pt x="2165321" y="10864"/>
                  <a:pt x="2376789" y="0"/>
                </a:cubicBezTo>
                <a:cubicBezTo>
                  <a:pt x="2588257" y="-10864"/>
                  <a:pt x="2710509" y="-19345"/>
                  <a:pt x="2826268" y="0"/>
                </a:cubicBezTo>
                <a:cubicBezTo>
                  <a:pt x="2942027" y="19345"/>
                  <a:pt x="3379979" y="27119"/>
                  <a:pt x="3738846" y="0"/>
                </a:cubicBezTo>
                <a:cubicBezTo>
                  <a:pt x="4097713" y="-27119"/>
                  <a:pt x="4096825" y="-20379"/>
                  <a:pt x="4419875" y="0"/>
                </a:cubicBezTo>
                <a:cubicBezTo>
                  <a:pt x="4742925" y="20379"/>
                  <a:pt x="5135233" y="14232"/>
                  <a:pt x="5332453" y="0"/>
                </a:cubicBezTo>
                <a:cubicBezTo>
                  <a:pt x="5529673" y="-14232"/>
                  <a:pt x="5595046" y="12242"/>
                  <a:pt x="5781932" y="0"/>
                </a:cubicBezTo>
                <a:cubicBezTo>
                  <a:pt x="5968818" y="-12242"/>
                  <a:pt x="6308153" y="-12782"/>
                  <a:pt x="6462960" y="0"/>
                </a:cubicBezTo>
                <a:cubicBezTo>
                  <a:pt x="6617767" y="12782"/>
                  <a:pt x="6709584" y="6280"/>
                  <a:pt x="6796664" y="0"/>
                </a:cubicBezTo>
                <a:cubicBezTo>
                  <a:pt x="6883744" y="-6280"/>
                  <a:pt x="7114639" y="15544"/>
                  <a:pt x="7361918" y="0"/>
                </a:cubicBezTo>
                <a:cubicBezTo>
                  <a:pt x="7609197" y="-15544"/>
                  <a:pt x="7566476" y="-3917"/>
                  <a:pt x="7695622" y="0"/>
                </a:cubicBezTo>
                <a:cubicBezTo>
                  <a:pt x="7824768" y="3917"/>
                  <a:pt x="8189945" y="-43271"/>
                  <a:pt x="8608200" y="0"/>
                </a:cubicBezTo>
                <a:cubicBezTo>
                  <a:pt x="9026455" y="43271"/>
                  <a:pt x="9081847" y="20551"/>
                  <a:pt x="9520778" y="0"/>
                </a:cubicBezTo>
                <a:cubicBezTo>
                  <a:pt x="9959709" y="-20551"/>
                  <a:pt x="10003005" y="-4048"/>
                  <a:pt x="10201806" y="0"/>
                </a:cubicBezTo>
                <a:cubicBezTo>
                  <a:pt x="10400607" y="4048"/>
                  <a:pt x="10541314" y="9772"/>
                  <a:pt x="10767060" y="0"/>
                </a:cubicBezTo>
                <a:cubicBezTo>
                  <a:pt x="10992806" y="-9772"/>
                  <a:pt x="11253596" y="23336"/>
                  <a:pt x="11577484" y="0"/>
                </a:cubicBezTo>
                <a:cubicBezTo>
                  <a:pt x="11567991" y="109474"/>
                  <a:pt x="11559648" y="297493"/>
                  <a:pt x="11577484" y="522609"/>
                </a:cubicBezTo>
                <a:cubicBezTo>
                  <a:pt x="11595320" y="747725"/>
                  <a:pt x="11602946" y="917756"/>
                  <a:pt x="11577484" y="1155241"/>
                </a:cubicBezTo>
                <a:cubicBezTo>
                  <a:pt x="11552022" y="1392726"/>
                  <a:pt x="11548268" y="1774665"/>
                  <a:pt x="11577484" y="1952908"/>
                </a:cubicBezTo>
                <a:cubicBezTo>
                  <a:pt x="11606700" y="2131151"/>
                  <a:pt x="11586971" y="2338453"/>
                  <a:pt x="11577484" y="2585540"/>
                </a:cubicBezTo>
                <a:cubicBezTo>
                  <a:pt x="11567997" y="2832627"/>
                  <a:pt x="11572052" y="3072848"/>
                  <a:pt x="11577484" y="3328195"/>
                </a:cubicBezTo>
                <a:cubicBezTo>
                  <a:pt x="11582916" y="3583542"/>
                  <a:pt x="11568396" y="3876626"/>
                  <a:pt x="11577484" y="4015838"/>
                </a:cubicBezTo>
                <a:cubicBezTo>
                  <a:pt x="11586572" y="4155050"/>
                  <a:pt x="11571317" y="4587680"/>
                  <a:pt x="11577484" y="4758493"/>
                </a:cubicBezTo>
                <a:cubicBezTo>
                  <a:pt x="11583651" y="4929306"/>
                  <a:pt x="11551610" y="5333509"/>
                  <a:pt x="11577484" y="5501148"/>
                </a:cubicBezTo>
                <a:cubicBezTo>
                  <a:pt x="11416615" y="5515339"/>
                  <a:pt x="11312944" y="5511646"/>
                  <a:pt x="11128005" y="5501148"/>
                </a:cubicBezTo>
                <a:cubicBezTo>
                  <a:pt x="10943066" y="5490650"/>
                  <a:pt x="10873622" y="5499197"/>
                  <a:pt x="10794301" y="5501148"/>
                </a:cubicBezTo>
                <a:cubicBezTo>
                  <a:pt x="10714980" y="5503099"/>
                  <a:pt x="10321582" y="5506445"/>
                  <a:pt x="9881723" y="5501148"/>
                </a:cubicBezTo>
                <a:cubicBezTo>
                  <a:pt x="9441864" y="5495851"/>
                  <a:pt x="9338602" y="5494906"/>
                  <a:pt x="8969145" y="5501148"/>
                </a:cubicBezTo>
                <a:cubicBezTo>
                  <a:pt x="8599688" y="5507390"/>
                  <a:pt x="8261142" y="5496141"/>
                  <a:pt x="8056567" y="5501148"/>
                </a:cubicBezTo>
                <a:cubicBezTo>
                  <a:pt x="7851992" y="5506155"/>
                  <a:pt x="7521077" y="5531451"/>
                  <a:pt x="7259763" y="5501148"/>
                </a:cubicBezTo>
                <a:cubicBezTo>
                  <a:pt x="6998449" y="5470845"/>
                  <a:pt x="6693639" y="5485352"/>
                  <a:pt x="6347185" y="5501148"/>
                </a:cubicBezTo>
                <a:cubicBezTo>
                  <a:pt x="6000731" y="5516944"/>
                  <a:pt x="5821231" y="5480372"/>
                  <a:pt x="5434607" y="5501148"/>
                </a:cubicBezTo>
                <a:cubicBezTo>
                  <a:pt x="5047983" y="5521924"/>
                  <a:pt x="4839047" y="5492081"/>
                  <a:pt x="4637804" y="5501148"/>
                </a:cubicBezTo>
                <a:cubicBezTo>
                  <a:pt x="4436561" y="5510215"/>
                  <a:pt x="4216950" y="5527360"/>
                  <a:pt x="3956775" y="5501148"/>
                </a:cubicBezTo>
                <a:cubicBezTo>
                  <a:pt x="3696600" y="5474936"/>
                  <a:pt x="3643213" y="5493676"/>
                  <a:pt x="3391522" y="5501148"/>
                </a:cubicBezTo>
                <a:cubicBezTo>
                  <a:pt x="3139831" y="5508620"/>
                  <a:pt x="3156860" y="5502110"/>
                  <a:pt x="2942043" y="5501148"/>
                </a:cubicBezTo>
                <a:cubicBezTo>
                  <a:pt x="2727226" y="5500186"/>
                  <a:pt x="2453936" y="5470591"/>
                  <a:pt x="2029465" y="5501148"/>
                </a:cubicBezTo>
                <a:cubicBezTo>
                  <a:pt x="1604994" y="5531705"/>
                  <a:pt x="1590354" y="5481106"/>
                  <a:pt x="1464211" y="5501148"/>
                </a:cubicBezTo>
                <a:cubicBezTo>
                  <a:pt x="1338068" y="5521190"/>
                  <a:pt x="1124097" y="5507412"/>
                  <a:pt x="898958" y="5501148"/>
                </a:cubicBezTo>
                <a:cubicBezTo>
                  <a:pt x="673819" y="5494884"/>
                  <a:pt x="346759" y="5527985"/>
                  <a:pt x="0" y="5501148"/>
                </a:cubicBezTo>
                <a:cubicBezTo>
                  <a:pt x="-22491" y="5207936"/>
                  <a:pt x="-16821" y="5101820"/>
                  <a:pt x="0" y="4758493"/>
                </a:cubicBezTo>
                <a:cubicBezTo>
                  <a:pt x="16821" y="4415166"/>
                  <a:pt x="-25011" y="4462220"/>
                  <a:pt x="0" y="4180872"/>
                </a:cubicBezTo>
                <a:cubicBezTo>
                  <a:pt x="25011" y="3899524"/>
                  <a:pt x="-31961" y="3713531"/>
                  <a:pt x="0" y="3438218"/>
                </a:cubicBezTo>
                <a:cubicBezTo>
                  <a:pt x="31961" y="3162905"/>
                  <a:pt x="23940" y="3107976"/>
                  <a:pt x="0" y="2915608"/>
                </a:cubicBezTo>
                <a:cubicBezTo>
                  <a:pt x="-23940" y="2723240"/>
                  <a:pt x="32598" y="2383385"/>
                  <a:pt x="0" y="2227965"/>
                </a:cubicBezTo>
                <a:cubicBezTo>
                  <a:pt x="-32598" y="2072545"/>
                  <a:pt x="-26091" y="1919668"/>
                  <a:pt x="0" y="1650344"/>
                </a:cubicBezTo>
                <a:cubicBezTo>
                  <a:pt x="26091" y="1381020"/>
                  <a:pt x="25617" y="1301014"/>
                  <a:pt x="0" y="962701"/>
                </a:cubicBezTo>
                <a:cubicBezTo>
                  <a:pt x="-25617" y="624388"/>
                  <a:pt x="-39167" y="263858"/>
                  <a:pt x="0" y="0"/>
                </a:cubicBezTo>
                <a:close/>
              </a:path>
              <a:path w="11577484" h="5501148" stroke="0" extrusionOk="0">
                <a:moveTo>
                  <a:pt x="0" y="0"/>
                </a:moveTo>
                <a:cubicBezTo>
                  <a:pt x="244476" y="-36164"/>
                  <a:pt x="545917" y="4695"/>
                  <a:pt x="796803" y="0"/>
                </a:cubicBezTo>
                <a:cubicBezTo>
                  <a:pt x="1047689" y="-4695"/>
                  <a:pt x="1290268" y="12224"/>
                  <a:pt x="1477832" y="0"/>
                </a:cubicBezTo>
                <a:cubicBezTo>
                  <a:pt x="1665396" y="-12224"/>
                  <a:pt x="1878064" y="-24408"/>
                  <a:pt x="2043085" y="0"/>
                </a:cubicBezTo>
                <a:cubicBezTo>
                  <a:pt x="2208106" y="24408"/>
                  <a:pt x="2294141" y="2386"/>
                  <a:pt x="2376789" y="0"/>
                </a:cubicBezTo>
                <a:cubicBezTo>
                  <a:pt x="2459437" y="-2386"/>
                  <a:pt x="2658876" y="-11516"/>
                  <a:pt x="2826268" y="0"/>
                </a:cubicBezTo>
                <a:cubicBezTo>
                  <a:pt x="2993660" y="11516"/>
                  <a:pt x="3068972" y="8599"/>
                  <a:pt x="3159972" y="0"/>
                </a:cubicBezTo>
                <a:cubicBezTo>
                  <a:pt x="3250972" y="-8599"/>
                  <a:pt x="3682494" y="25471"/>
                  <a:pt x="4072550" y="0"/>
                </a:cubicBezTo>
                <a:cubicBezTo>
                  <a:pt x="4462606" y="-25471"/>
                  <a:pt x="4680340" y="-2360"/>
                  <a:pt x="4869354" y="0"/>
                </a:cubicBezTo>
                <a:cubicBezTo>
                  <a:pt x="5058368" y="2360"/>
                  <a:pt x="5377346" y="-7253"/>
                  <a:pt x="5781932" y="0"/>
                </a:cubicBezTo>
                <a:cubicBezTo>
                  <a:pt x="6186518" y="7253"/>
                  <a:pt x="6415115" y="16012"/>
                  <a:pt x="6578735" y="0"/>
                </a:cubicBezTo>
                <a:cubicBezTo>
                  <a:pt x="6742355" y="-16012"/>
                  <a:pt x="7177377" y="-5773"/>
                  <a:pt x="7375538" y="0"/>
                </a:cubicBezTo>
                <a:cubicBezTo>
                  <a:pt x="7573699" y="5773"/>
                  <a:pt x="7636127" y="10228"/>
                  <a:pt x="7825017" y="0"/>
                </a:cubicBezTo>
                <a:cubicBezTo>
                  <a:pt x="8013907" y="-10228"/>
                  <a:pt x="8399203" y="3000"/>
                  <a:pt x="8621820" y="0"/>
                </a:cubicBezTo>
                <a:cubicBezTo>
                  <a:pt x="8844437" y="-3000"/>
                  <a:pt x="8807987" y="-1685"/>
                  <a:pt x="8955524" y="0"/>
                </a:cubicBezTo>
                <a:cubicBezTo>
                  <a:pt x="9103061" y="1685"/>
                  <a:pt x="9171897" y="14938"/>
                  <a:pt x="9289228" y="0"/>
                </a:cubicBezTo>
                <a:cubicBezTo>
                  <a:pt x="9406559" y="-14938"/>
                  <a:pt x="9571936" y="6225"/>
                  <a:pt x="9854482" y="0"/>
                </a:cubicBezTo>
                <a:cubicBezTo>
                  <a:pt x="10137028" y="-6225"/>
                  <a:pt x="10062394" y="-12211"/>
                  <a:pt x="10188186" y="0"/>
                </a:cubicBezTo>
                <a:cubicBezTo>
                  <a:pt x="10313978" y="12211"/>
                  <a:pt x="10915509" y="22029"/>
                  <a:pt x="11577484" y="0"/>
                </a:cubicBezTo>
                <a:cubicBezTo>
                  <a:pt x="11566237" y="160234"/>
                  <a:pt x="11553325" y="314428"/>
                  <a:pt x="11577484" y="577621"/>
                </a:cubicBezTo>
                <a:cubicBezTo>
                  <a:pt x="11601643" y="840814"/>
                  <a:pt x="11549200" y="950159"/>
                  <a:pt x="11577484" y="1210253"/>
                </a:cubicBezTo>
                <a:cubicBezTo>
                  <a:pt x="11605768" y="1470347"/>
                  <a:pt x="11595310" y="1517031"/>
                  <a:pt x="11577484" y="1732862"/>
                </a:cubicBezTo>
                <a:cubicBezTo>
                  <a:pt x="11559658" y="1948693"/>
                  <a:pt x="11550633" y="2182977"/>
                  <a:pt x="11577484" y="2530528"/>
                </a:cubicBezTo>
                <a:cubicBezTo>
                  <a:pt x="11604335" y="2878079"/>
                  <a:pt x="11607141" y="2996163"/>
                  <a:pt x="11577484" y="3273183"/>
                </a:cubicBezTo>
                <a:cubicBezTo>
                  <a:pt x="11547827" y="3550203"/>
                  <a:pt x="11547677" y="3746686"/>
                  <a:pt x="11577484" y="3905815"/>
                </a:cubicBezTo>
                <a:cubicBezTo>
                  <a:pt x="11607291" y="4064944"/>
                  <a:pt x="11583106" y="4206075"/>
                  <a:pt x="11577484" y="4428424"/>
                </a:cubicBezTo>
                <a:cubicBezTo>
                  <a:pt x="11571862" y="4650773"/>
                  <a:pt x="11561920" y="5267407"/>
                  <a:pt x="11577484" y="5501148"/>
                </a:cubicBezTo>
                <a:cubicBezTo>
                  <a:pt x="11415075" y="5480867"/>
                  <a:pt x="11089786" y="5511524"/>
                  <a:pt x="10780681" y="5501148"/>
                </a:cubicBezTo>
                <a:cubicBezTo>
                  <a:pt x="10471576" y="5490772"/>
                  <a:pt x="10407460" y="5494873"/>
                  <a:pt x="10215427" y="5501148"/>
                </a:cubicBezTo>
                <a:cubicBezTo>
                  <a:pt x="10023394" y="5507423"/>
                  <a:pt x="9968913" y="5487613"/>
                  <a:pt x="9881723" y="5501148"/>
                </a:cubicBezTo>
                <a:cubicBezTo>
                  <a:pt x="9794533" y="5514683"/>
                  <a:pt x="9557417" y="5521919"/>
                  <a:pt x="9432244" y="5501148"/>
                </a:cubicBezTo>
                <a:cubicBezTo>
                  <a:pt x="9307071" y="5480377"/>
                  <a:pt x="9239809" y="5485216"/>
                  <a:pt x="9098540" y="5501148"/>
                </a:cubicBezTo>
                <a:cubicBezTo>
                  <a:pt x="8957271" y="5517080"/>
                  <a:pt x="8608856" y="5529760"/>
                  <a:pt x="8417512" y="5501148"/>
                </a:cubicBezTo>
                <a:cubicBezTo>
                  <a:pt x="8226168" y="5472536"/>
                  <a:pt x="7938065" y="5525986"/>
                  <a:pt x="7620709" y="5501148"/>
                </a:cubicBezTo>
                <a:cubicBezTo>
                  <a:pt x="7303353" y="5476310"/>
                  <a:pt x="7141434" y="5481148"/>
                  <a:pt x="6939680" y="5501148"/>
                </a:cubicBezTo>
                <a:cubicBezTo>
                  <a:pt x="6737926" y="5521148"/>
                  <a:pt x="6586495" y="5480568"/>
                  <a:pt x="6490201" y="5501148"/>
                </a:cubicBezTo>
                <a:cubicBezTo>
                  <a:pt x="6393907" y="5521728"/>
                  <a:pt x="5890639" y="5463750"/>
                  <a:pt x="5577623" y="5501148"/>
                </a:cubicBezTo>
                <a:cubicBezTo>
                  <a:pt x="5264607" y="5538546"/>
                  <a:pt x="5258712" y="5513955"/>
                  <a:pt x="5128144" y="5501148"/>
                </a:cubicBezTo>
                <a:cubicBezTo>
                  <a:pt x="4997576" y="5488341"/>
                  <a:pt x="4517434" y="5458156"/>
                  <a:pt x="4215566" y="5501148"/>
                </a:cubicBezTo>
                <a:cubicBezTo>
                  <a:pt x="3913698" y="5544140"/>
                  <a:pt x="3954998" y="5491505"/>
                  <a:pt x="3766087" y="5501148"/>
                </a:cubicBezTo>
                <a:cubicBezTo>
                  <a:pt x="3577176" y="5510791"/>
                  <a:pt x="3439355" y="5492273"/>
                  <a:pt x="3316609" y="5501148"/>
                </a:cubicBezTo>
                <a:cubicBezTo>
                  <a:pt x="3193863" y="5510023"/>
                  <a:pt x="3077545" y="5496017"/>
                  <a:pt x="2867130" y="5501148"/>
                </a:cubicBezTo>
                <a:cubicBezTo>
                  <a:pt x="2656715" y="5506279"/>
                  <a:pt x="2683843" y="5516257"/>
                  <a:pt x="2533426" y="5501148"/>
                </a:cubicBezTo>
                <a:cubicBezTo>
                  <a:pt x="2383009" y="5486039"/>
                  <a:pt x="2084914" y="5479898"/>
                  <a:pt x="1968172" y="5501148"/>
                </a:cubicBezTo>
                <a:cubicBezTo>
                  <a:pt x="1851430" y="5522398"/>
                  <a:pt x="1709011" y="5512320"/>
                  <a:pt x="1518693" y="5501148"/>
                </a:cubicBezTo>
                <a:cubicBezTo>
                  <a:pt x="1328375" y="5489976"/>
                  <a:pt x="1074532" y="5493522"/>
                  <a:pt x="721890" y="5501148"/>
                </a:cubicBezTo>
                <a:cubicBezTo>
                  <a:pt x="369248" y="5508774"/>
                  <a:pt x="258655" y="5521484"/>
                  <a:pt x="0" y="5501148"/>
                </a:cubicBezTo>
                <a:cubicBezTo>
                  <a:pt x="-11283" y="5313980"/>
                  <a:pt x="23697" y="5084820"/>
                  <a:pt x="0" y="4923527"/>
                </a:cubicBezTo>
                <a:cubicBezTo>
                  <a:pt x="-23697" y="4762234"/>
                  <a:pt x="-23891" y="4521837"/>
                  <a:pt x="0" y="4345907"/>
                </a:cubicBezTo>
                <a:cubicBezTo>
                  <a:pt x="23891" y="4169977"/>
                  <a:pt x="16762" y="3998336"/>
                  <a:pt x="0" y="3713275"/>
                </a:cubicBezTo>
                <a:cubicBezTo>
                  <a:pt x="-16762" y="3428214"/>
                  <a:pt x="-27454" y="3266356"/>
                  <a:pt x="0" y="3135654"/>
                </a:cubicBezTo>
                <a:cubicBezTo>
                  <a:pt x="27454" y="3004952"/>
                  <a:pt x="7865" y="2654697"/>
                  <a:pt x="0" y="2448011"/>
                </a:cubicBezTo>
                <a:cubicBezTo>
                  <a:pt x="-7865" y="2241325"/>
                  <a:pt x="-34568" y="1935546"/>
                  <a:pt x="0" y="1705356"/>
                </a:cubicBezTo>
                <a:cubicBezTo>
                  <a:pt x="34568" y="1475166"/>
                  <a:pt x="32211" y="1340446"/>
                  <a:pt x="0" y="1017712"/>
                </a:cubicBezTo>
                <a:cubicBezTo>
                  <a:pt x="-32211" y="694978"/>
                  <a:pt x="-50082" y="351047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wise opportunities based on revenue amount – we have 49 total opportunities and only 44 out of it are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total open opportunities based on revenue amount.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open opportunities based on opportunity name and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revenue amount are Fire, DB-mega policy, EL group Mediclaim,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CVP GMC, BE-mega policy,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F17AC-DC03-4A9F-8A1B-A81B1747D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45" y="1922220"/>
            <a:ext cx="4266363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0DB23-DA21-C022-125A-040964A74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45" y="3068619"/>
            <a:ext cx="4266363" cy="312570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5DFA7-A75F-4BB1-BC92-C13BA8111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2" y="3535942"/>
            <a:ext cx="6531860" cy="28796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63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5166-D103-CA55-1EBD-6C0958F9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15" y="1194620"/>
            <a:ext cx="10604091" cy="3274142"/>
          </a:xfrm>
          <a:custGeom>
            <a:avLst/>
            <a:gdLst>
              <a:gd name="connsiteX0" fmla="*/ 0 w 10604091"/>
              <a:gd name="connsiteY0" fmla="*/ 0 h 3274142"/>
              <a:gd name="connsiteX1" fmla="*/ 344633 w 10604091"/>
              <a:gd name="connsiteY1" fmla="*/ 0 h 3274142"/>
              <a:gd name="connsiteX2" fmla="*/ 1113430 w 10604091"/>
              <a:gd name="connsiteY2" fmla="*/ 0 h 3274142"/>
              <a:gd name="connsiteX3" fmla="*/ 1988267 w 10604091"/>
              <a:gd name="connsiteY3" fmla="*/ 0 h 3274142"/>
              <a:gd name="connsiteX4" fmla="*/ 2438941 w 10604091"/>
              <a:gd name="connsiteY4" fmla="*/ 0 h 3274142"/>
              <a:gd name="connsiteX5" fmla="*/ 2889615 w 10604091"/>
              <a:gd name="connsiteY5" fmla="*/ 0 h 3274142"/>
              <a:gd name="connsiteX6" fmla="*/ 3764452 w 10604091"/>
              <a:gd name="connsiteY6" fmla="*/ 0 h 3274142"/>
              <a:gd name="connsiteX7" fmla="*/ 4533249 w 10604091"/>
              <a:gd name="connsiteY7" fmla="*/ 0 h 3274142"/>
              <a:gd name="connsiteX8" fmla="*/ 5408086 w 10604091"/>
              <a:gd name="connsiteY8" fmla="*/ 0 h 3274142"/>
              <a:gd name="connsiteX9" fmla="*/ 6070842 w 10604091"/>
              <a:gd name="connsiteY9" fmla="*/ 0 h 3274142"/>
              <a:gd name="connsiteX10" fmla="*/ 6839639 w 10604091"/>
              <a:gd name="connsiteY10" fmla="*/ 0 h 3274142"/>
              <a:gd name="connsiteX11" fmla="*/ 7714476 w 10604091"/>
              <a:gd name="connsiteY11" fmla="*/ 0 h 3274142"/>
              <a:gd name="connsiteX12" fmla="*/ 8483273 w 10604091"/>
              <a:gd name="connsiteY12" fmla="*/ 0 h 3274142"/>
              <a:gd name="connsiteX13" fmla="*/ 9358110 w 10604091"/>
              <a:gd name="connsiteY13" fmla="*/ 0 h 3274142"/>
              <a:gd name="connsiteX14" fmla="*/ 10604091 w 10604091"/>
              <a:gd name="connsiteY14" fmla="*/ 0 h 3274142"/>
              <a:gd name="connsiteX15" fmla="*/ 10604091 w 10604091"/>
              <a:gd name="connsiteY15" fmla="*/ 720311 h 3274142"/>
              <a:gd name="connsiteX16" fmla="*/ 10604091 w 10604091"/>
              <a:gd name="connsiteY16" fmla="*/ 1276915 h 3274142"/>
              <a:gd name="connsiteX17" fmla="*/ 10604091 w 10604091"/>
              <a:gd name="connsiteY17" fmla="*/ 1964485 h 3274142"/>
              <a:gd name="connsiteX18" fmla="*/ 10604091 w 10604091"/>
              <a:gd name="connsiteY18" fmla="*/ 2553831 h 3274142"/>
              <a:gd name="connsiteX19" fmla="*/ 10604091 w 10604091"/>
              <a:gd name="connsiteY19" fmla="*/ 3274142 h 3274142"/>
              <a:gd name="connsiteX20" fmla="*/ 9729253 w 10604091"/>
              <a:gd name="connsiteY20" fmla="*/ 3274142 h 3274142"/>
              <a:gd name="connsiteX21" fmla="*/ 9278580 w 10604091"/>
              <a:gd name="connsiteY21" fmla="*/ 3274142 h 3274142"/>
              <a:gd name="connsiteX22" fmla="*/ 8615824 w 10604091"/>
              <a:gd name="connsiteY22" fmla="*/ 3274142 h 3274142"/>
              <a:gd name="connsiteX23" fmla="*/ 7953068 w 10604091"/>
              <a:gd name="connsiteY23" fmla="*/ 3274142 h 3274142"/>
              <a:gd name="connsiteX24" fmla="*/ 7184272 w 10604091"/>
              <a:gd name="connsiteY24" fmla="*/ 3274142 h 3274142"/>
              <a:gd name="connsiteX25" fmla="*/ 6309434 w 10604091"/>
              <a:gd name="connsiteY25" fmla="*/ 3274142 h 3274142"/>
              <a:gd name="connsiteX26" fmla="*/ 5858760 w 10604091"/>
              <a:gd name="connsiteY26" fmla="*/ 3274142 h 3274142"/>
              <a:gd name="connsiteX27" fmla="*/ 5196005 w 10604091"/>
              <a:gd name="connsiteY27" fmla="*/ 3274142 h 3274142"/>
              <a:gd name="connsiteX28" fmla="*/ 4639290 w 10604091"/>
              <a:gd name="connsiteY28" fmla="*/ 3274142 h 3274142"/>
              <a:gd name="connsiteX29" fmla="*/ 3870493 w 10604091"/>
              <a:gd name="connsiteY29" fmla="*/ 3274142 h 3274142"/>
              <a:gd name="connsiteX30" fmla="*/ 3525860 w 10604091"/>
              <a:gd name="connsiteY30" fmla="*/ 3274142 h 3274142"/>
              <a:gd name="connsiteX31" fmla="*/ 2863105 w 10604091"/>
              <a:gd name="connsiteY31" fmla="*/ 3274142 h 3274142"/>
              <a:gd name="connsiteX32" fmla="*/ 2306390 w 10604091"/>
              <a:gd name="connsiteY32" fmla="*/ 3274142 h 3274142"/>
              <a:gd name="connsiteX33" fmla="*/ 1855716 w 10604091"/>
              <a:gd name="connsiteY33" fmla="*/ 3274142 h 3274142"/>
              <a:gd name="connsiteX34" fmla="*/ 1192960 w 10604091"/>
              <a:gd name="connsiteY34" fmla="*/ 3274142 h 3274142"/>
              <a:gd name="connsiteX35" fmla="*/ 848327 w 10604091"/>
              <a:gd name="connsiteY35" fmla="*/ 3274142 h 3274142"/>
              <a:gd name="connsiteX36" fmla="*/ 0 w 10604091"/>
              <a:gd name="connsiteY36" fmla="*/ 3274142 h 3274142"/>
              <a:gd name="connsiteX37" fmla="*/ 0 w 10604091"/>
              <a:gd name="connsiteY37" fmla="*/ 2652055 h 3274142"/>
              <a:gd name="connsiteX38" fmla="*/ 0 w 10604091"/>
              <a:gd name="connsiteY38" fmla="*/ 1931744 h 3274142"/>
              <a:gd name="connsiteX39" fmla="*/ 0 w 10604091"/>
              <a:gd name="connsiteY39" fmla="*/ 1244174 h 3274142"/>
              <a:gd name="connsiteX40" fmla="*/ 0 w 10604091"/>
              <a:gd name="connsiteY40" fmla="*/ 589346 h 3274142"/>
              <a:gd name="connsiteX41" fmla="*/ 0 w 10604091"/>
              <a:gd name="connsiteY41" fmla="*/ 0 h 327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04091" h="3274142" fill="none" extrusionOk="0">
                <a:moveTo>
                  <a:pt x="0" y="0"/>
                </a:moveTo>
                <a:cubicBezTo>
                  <a:pt x="164618" y="2604"/>
                  <a:pt x="260736" y="11927"/>
                  <a:pt x="344633" y="0"/>
                </a:cubicBezTo>
                <a:cubicBezTo>
                  <a:pt x="428530" y="-11927"/>
                  <a:pt x="823468" y="-32508"/>
                  <a:pt x="1113430" y="0"/>
                </a:cubicBezTo>
                <a:cubicBezTo>
                  <a:pt x="1403392" y="32508"/>
                  <a:pt x="1648723" y="1531"/>
                  <a:pt x="1988267" y="0"/>
                </a:cubicBezTo>
                <a:cubicBezTo>
                  <a:pt x="2327811" y="-1531"/>
                  <a:pt x="2261565" y="130"/>
                  <a:pt x="2438941" y="0"/>
                </a:cubicBezTo>
                <a:cubicBezTo>
                  <a:pt x="2616317" y="-130"/>
                  <a:pt x="2673126" y="-22379"/>
                  <a:pt x="2889615" y="0"/>
                </a:cubicBezTo>
                <a:cubicBezTo>
                  <a:pt x="3106104" y="22379"/>
                  <a:pt x="3371960" y="41275"/>
                  <a:pt x="3764452" y="0"/>
                </a:cubicBezTo>
                <a:cubicBezTo>
                  <a:pt x="4156944" y="-41275"/>
                  <a:pt x="4239473" y="-14827"/>
                  <a:pt x="4533249" y="0"/>
                </a:cubicBezTo>
                <a:cubicBezTo>
                  <a:pt x="4827025" y="14827"/>
                  <a:pt x="5232563" y="10423"/>
                  <a:pt x="5408086" y="0"/>
                </a:cubicBezTo>
                <a:cubicBezTo>
                  <a:pt x="5583609" y="-10423"/>
                  <a:pt x="5790857" y="26883"/>
                  <a:pt x="6070842" y="0"/>
                </a:cubicBezTo>
                <a:cubicBezTo>
                  <a:pt x="6350827" y="-26883"/>
                  <a:pt x="6459349" y="14988"/>
                  <a:pt x="6839639" y="0"/>
                </a:cubicBezTo>
                <a:cubicBezTo>
                  <a:pt x="7219929" y="-14988"/>
                  <a:pt x="7519981" y="16952"/>
                  <a:pt x="7714476" y="0"/>
                </a:cubicBezTo>
                <a:cubicBezTo>
                  <a:pt x="7908971" y="-16952"/>
                  <a:pt x="8241522" y="-35492"/>
                  <a:pt x="8483273" y="0"/>
                </a:cubicBezTo>
                <a:cubicBezTo>
                  <a:pt x="8725024" y="35492"/>
                  <a:pt x="8962569" y="-13572"/>
                  <a:pt x="9358110" y="0"/>
                </a:cubicBezTo>
                <a:cubicBezTo>
                  <a:pt x="9753651" y="13572"/>
                  <a:pt x="10185326" y="-1634"/>
                  <a:pt x="10604091" y="0"/>
                </a:cubicBezTo>
                <a:cubicBezTo>
                  <a:pt x="10584617" y="277162"/>
                  <a:pt x="10600568" y="505708"/>
                  <a:pt x="10604091" y="720311"/>
                </a:cubicBezTo>
                <a:cubicBezTo>
                  <a:pt x="10607614" y="934914"/>
                  <a:pt x="10611550" y="1056411"/>
                  <a:pt x="10604091" y="1276915"/>
                </a:cubicBezTo>
                <a:cubicBezTo>
                  <a:pt x="10596632" y="1497419"/>
                  <a:pt x="10586653" y="1653868"/>
                  <a:pt x="10604091" y="1964485"/>
                </a:cubicBezTo>
                <a:cubicBezTo>
                  <a:pt x="10621530" y="2275102"/>
                  <a:pt x="10578866" y="2301509"/>
                  <a:pt x="10604091" y="2553831"/>
                </a:cubicBezTo>
                <a:cubicBezTo>
                  <a:pt x="10629316" y="2806153"/>
                  <a:pt x="10617885" y="3117380"/>
                  <a:pt x="10604091" y="3274142"/>
                </a:cubicBezTo>
                <a:cubicBezTo>
                  <a:pt x="10249457" y="3273886"/>
                  <a:pt x="10063208" y="3239415"/>
                  <a:pt x="9729253" y="3274142"/>
                </a:cubicBezTo>
                <a:cubicBezTo>
                  <a:pt x="9395298" y="3308869"/>
                  <a:pt x="9437955" y="3273477"/>
                  <a:pt x="9278580" y="3274142"/>
                </a:cubicBezTo>
                <a:cubicBezTo>
                  <a:pt x="9119205" y="3274807"/>
                  <a:pt x="8814269" y="3253613"/>
                  <a:pt x="8615824" y="3274142"/>
                </a:cubicBezTo>
                <a:cubicBezTo>
                  <a:pt x="8417379" y="3294671"/>
                  <a:pt x="8129275" y="3296591"/>
                  <a:pt x="7953068" y="3274142"/>
                </a:cubicBezTo>
                <a:cubicBezTo>
                  <a:pt x="7776861" y="3251693"/>
                  <a:pt x="7426903" y="3310230"/>
                  <a:pt x="7184272" y="3274142"/>
                </a:cubicBezTo>
                <a:cubicBezTo>
                  <a:pt x="6941641" y="3238054"/>
                  <a:pt x="6584441" y="3273473"/>
                  <a:pt x="6309434" y="3274142"/>
                </a:cubicBezTo>
                <a:cubicBezTo>
                  <a:pt x="6034427" y="3274811"/>
                  <a:pt x="6017878" y="3270532"/>
                  <a:pt x="5858760" y="3274142"/>
                </a:cubicBezTo>
                <a:cubicBezTo>
                  <a:pt x="5699642" y="3277752"/>
                  <a:pt x="5502074" y="3290023"/>
                  <a:pt x="5196005" y="3274142"/>
                </a:cubicBezTo>
                <a:cubicBezTo>
                  <a:pt x="4889937" y="3258261"/>
                  <a:pt x="4815419" y="3270289"/>
                  <a:pt x="4639290" y="3274142"/>
                </a:cubicBezTo>
                <a:cubicBezTo>
                  <a:pt x="4463162" y="3277995"/>
                  <a:pt x="4248314" y="3311518"/>
                  <a:pt x="3870493" y="3274142"/>
                </a:cubicBezTo>
                <a:cubicBezTo>
                  <a:pt x="3492672" y="3236766"/>
                  <a:pt x="3622893" y="3276172"/>
                  <a:pt x="3525860" y="3274142"/>
                </a:cubicBezTo>
                <a:cubicBezTo>
                  <a:pt x="3428827" y="3272112"/>
                  <a:pt x="3058058" y="3274815"/>
                  <a:pt x="2863105" y="3274142"/>
                </a:cubicBezTo>
                <a:cubicBezTo>
                  <a:pt x="2668153" y="3273469"/>
                  <a:pt x="2489061" y="3285898"/>
                  <a:pt x="2306390" y="3274142"/>
                </a:cubicBezTo>
                <a:cubicBezTo>
                  <a:pt x="2123719" y="3262386"/>
                  <a:pt x="2018796" y="3293215"/>
                  <a:pt x="1855716" y="3274142"/>
                </a:cubicBezTo>
                <a:cubicBezTo>
                  <a:pt x="1692636" y="3255069"/>
                  <a:pt x="1335042" y="3274355"/>
                  <a:pt x="1192960" y="3274142"/>
                </a:cubicBezTo>
                <a:cubicBezTo>
                  <a:pt x="1050878" y="3273929"/>
                  <a:pt x="1019326" y="3260929"/>
                  <a:pt x="848327" y="3274142"/>
                </a:cubicBezTo>
                <a:cubicBezTo>
                  <a:pt x="677328" y="3287355"/>
                  <a:pt x="348701" y="3245126"/>
                  <a:pt x="0" y="3274142"/>
                </a:cubicBezTo>
                <a:cubicBezTo>
                  <a:pt x="-5877" y="2963236"/>
                  <a:pt x="23502" y="2871607"/>
                  <a:pt x="0" y="2652055"/>
                </a:cubicBezTo>
                <a:cubicBezTo>
                  <a:pt x="-23502" y="2432503"/>
                  <a:pt x="30874" y="2246227"/>
                  <a:pt x="0" y="1931744"/>
                </a:cubicBezTo>
                <a:cubicBezTo>
                  <a:pt x="-30874" y="1617261"/>
                  <a:pt x="-26788" y="1542612"/>
                  <a:pt x="0" y="1244174"/>
                </a:cubicBezTo>
                <a:cubicBezTo>
                  <a:pt x="26788" y="945736"/>
                  <a:pt x="-28163" y="820961"/>
                  <a:pt x="0" y="589346"/>
                </a:cubicBezTo>
                <a:cubicBezTo>
                  <a:pt x="28163" y="357731"/>
                  <a:pt x="4548" y="246658"/>
                  <a:pt x="0" y="0"/>
                </a:cubicBezTo>
                <a:close/>
              </a:path>
              <a:path w="10604091" h="3274142" stroke="0" extrusionOk="0">
                <a:moveTo>
                  <a:pt x="0" y="0"/>
                </a:moveTo>
                <a:cubicBezTo>
                  <a:pt x="271605" y="-14444"/>
                  <a:pt x="530426" y="-40726"/>
                  <a:pt x="874838" y="0"/>
                </a:cubicBezTo>
                <a:cubicBezTo>
                  <a:pt x="1219250" y="40726"/>
                  <a:pt x="1126784" y="4080"/>
                  <a:pt x="1219470" y="0"/>
                </a:cubicBezTo>
                <a:cubicBezTo>
                  <a:pt x="1312156" y="-4080"/>
                  <a:pt x="1666633" y="-14802"/>
                  <a:pt x="1882226" y="0"/>
                </a:cubicBezTo>
                <a:cubicBezTo>
                  <a:pt x="2097819" y="14802"/>
                  <a:pt x="2494683" y="325"/>
                  <a:pt x="2651023" y="0"/>
                </a:cubicBezTo>
                <a:cubicBezTo>
                  <a:pt x="2807363" y="-325"/>
                  <a:pt x="3045428" y="21717"/>
                  <a:pt x="3419819" y="0"/>
                </a:cubicBezTo>
                <a:cubicBezTo>
                  <a:pt x="3794210" y="-21717"/>
                  <a:pt x="3874184" y="20812"/>
                  <a:pt x="4294657" y="0"/>
                </a:cubicBezTo>
                <a:cubicBezTo>
                  <a:pt x="4715130" y="-20812"/>
                  <a:pt x="4767082" y="14424"/>
                  <a:pt x="4957413" y="0"/>
                </a:cubicBezTo>
                <a:cubicBezTo>
                  <a:pt x="5147744" y="-14424"/>
                  <a:pt x="5559407" y="30625"/>
                  <a:pt x="5726209" y="0"/>
                </a:cubicBezTo>
                <a:cubicBezTo>
                  <a:pt x="5893011" y="-30625"/>
                  <a:pt x="6250725" y="-23531"/>
                  <a:pt x="6601047" y="0"/>
                </a:cubicBezTo>
                <a:cubicBezTo>
                  <a:pt x="6951369" y="23531"/>
                  <a:pt x="6851413" y="-9779"/>
                  <a:pt x="6945680" y="0"/>
                </a:cubicBezTo>
                <a:cubicBezTo>
                  <a:pt x="7039947" y="9779"/>
                  <a:pt x="7486447" y="-12433"/>
                  <a:pt x="7714476" y="0"/>
                </a:cubicBezTo>
                <a:cubicBezTo>
                  <a:pt x="7942505" y="12433"/>
                  <a:pt x="8311349" y="10762"/>
                  <a:pt x="8483273" y="0"/>
                </a:cubicBezTo>
                <a:cubicBezTo>
                  <a:pt x="8655197" y="-10762"/>
                  <a:pt x="8669038" y="7911"/>
                  <a:pt x="8827906" y="0"/>
                </a:cubicBezTo>
                <a:cubicBezTo>
                  <a:pt x="8986774" y="-7911"/>
                  <a:pt x="9426275" y="-6739"/>
                  <a:pt x="9702743" y="0"/>
                </a:cubicBezTo>
                <a:cubicBezTo>
                  <a:pt x="9979211" y="6739"/>
                  <a:pt x="10318474" y="-29987"/>
                  <a:pt x="10604091" y="0"/>
                </a:cubicBezTo>
                <a:cubicBezTo>
                  <a:pt x="10608222" y="297806"/>
                  <a:pt x="10620734" y="434312"/>
                  <a:pt x="10604091" y="654828"/>
                </a:cubicBezTo>
                <a:cubicBezTo>
                  <a:pt x="10587448" y="875344"/>
                  <a:pt x="10624801" y="1058423"/>
                  <a:pt x="10604091" y="1276915"/>
                </a:cubicBezTo>
                <a:cubicBezTo>
                  <a:pt x="10583381" y="1495407"/>
                  <a:pt x="10592556" y="1627569"/>
                  <a:pt x="10604091" y="1964485"/>
                </a:cubicBezTo>
                <a:cubicBezTo>
                  <a:pt x="10615627" y="2301401"/>
                  <a:pt x="10620638" y="2333614"/>
                  <a:pt x="10604091" y="2619314"/>
                </a:cubicBezTo>
                <a:cubicBezTo>
                  <a:pt x="10587544" y="2905014"/>
                  <a:pt x="10585878" y="2947410"/>
                  <a:pt x="10604091" y="3274142"/>
                </a:cubicBezTo>
                <a:cubicBezTo>
                  <a:pt x="10242132" y="3265406"/>
                  <a:pt x="10140932" y="3243631"/>
                  <a:pt x="9729253" y="3274142"/>
                </a:cubicBezTo>
                <a:cubicBezTo>
                  <a:pt x="9317574" y="3304653"/>
                  <a:pt x="9462023" y="3271297"/>
                  <a:pt x="9384621" y="3274142"/>
                </a:cubicBezTo>
                <a:cubicBezTo>
                  <a:pt x="9307219" y="3276987"/>
                  <a:pt x="8812132" y="3284223"/>
                  <a:pt x="8615824" y="3274142"/>
                </a:cubicBezTo>
                <a:cubicBezTo>
                  <a:pt x="8419516" y="3264061"/>
                  <a:pt x="8129280" y="3290168"/>
                  <a:pt x="7953068" y="3274142"/>
                </a:cubicBezTo>
                <a:cubicBezTo>
                  <a:pt x="7776856" y="3258116"/>
                  <a:pt x="7576913" y="3281197"/>
                  <a:pt x="7396353" y="3274142"/>
                </a:cubicBezTo>
                <a:cubicBezTo>
                  <a:pt x="7215794" y="3267087"/>
                  <a:pt x="7147990" y="3277157"/>
                  <a:pt x="7051721" y="3274142"/>
                </a:cubicBezTo>
                <a:cubicBezTo>
                  <a:pt x="6955452" y="3271127"/>
                  <a:pt x="6598492" y="3276862"/>
                  <a:pt x="6176883" y="3274142"/>
                </a:cubicBezTo>
                <a:cubicBezTo>
                  <a:pt x="5755274" y="3271422"/>
                  <a:pt x="5907367" y="3264890"/>
                  <a:pt x="5832250" y="3274142"/>
                </a:cubicBezTo>
                <a:cubicBezTo>
                  <a:pt x="5757133" y="3283394"/>
                  <a:pt x="5538649" y="3268998"/>
                  <a:pt x="5275535" y="3274142"/>
                </a:cubicBezTo>
                <a:cubicBezTo>
                  <a:pt x="5012421" y="3279286"/>
                  <a:pt x="4755657" y="3281243"/>
                  <a:pt x="4612780" y="3274142"/>
                </a:cubicBezTo>
                <a:cubicBezTo>
                  <a:pt x="4469904" y="3267041"/>
                  <a:pt x="4368490" y="3277247"/>
                  <a:pt x="4162106" y="3274142"/>
                </a:cubicBezTo>
                <a:cubicBezTo>
                  <a:pt x="3955722" y="3271037"/>
                  <a:pt x="3838052" y="3260197"/>
                  <a:pt x="3711432" y="3274142"/>
                </a:cubicBezTo>
                <a:cubicBezTo>
                  <a:pt x="3584812" y="3288087"/>
                  <a:pt x="3311160" y="3266749"/>
                  <a:pt x="3154717" y="3274142"/>
                </a:cubicBezTo>
                <a:cubicBezTo>
                  <a:pt x="2998275" y="3281535"/>
                  <a:pt x="2871989" y="3253660"/>
                  <a:pt x="2704043" y="3274142"/>
                </a:cubicBezTo>
                <a:cubicBezTo>
                  <a:pt x="2536097" y="3294624"/>
                  <a:pt x="2361077" y="3246496"/>
                  <a:pt x="2147328" y="3274142"/>
                </a:cubicBezTo>
                <a:cubicBezTo>
                  <a:pt x="1933580" y="3301788"/>
                  <a:pt x="1709275" y="3265953"/>
                  <a:pt x="1590614" y="3274142"/>
                </a:cubicBezTo>
                <a:cubicBezTo>
                  <a:pt x="1471953" y="3282331"/>
                  <a:pt x="1058579" y="3243660"/>
                  <a:pt x="821817" y="3274142"/>
                </a:cubicBezTo>
                <a:cubicBezTo>
                  <a:pt x="585055" y="3304624"/>
                  <a:pt x="224881" y="3315087"/>
                  <a:pt x="0" y="3274142"/>
                </a:cubicBezTo>
                <a:cubicBezTo>
                  <a:pt x="21574" y="2988436"/>
                  <a:pt x="24192" y="2916119"/>
                  <a:pt x="0" y="2684796"/>
                </a:cubicBezTo>
                <a:cubicBezTo>
                  <a:pt x="-24192" y="2453473"/>
                  <a:pt x="-5587" y="2399912"/>
                  <a:pt x="0" y="2128192"/>
                </a:cubicBezTo>
                <a:cubicBezTo>
                  <a:pt x="5587" y="1856472"/>
                  <a:pt x="16013" y="1699225"/>
                  <a:pt x="0" y="1506105"/>
                </a:cubicBezTo>
                <a:cubicBezTo>
                  <a:pt x="-16013" y="1312985"/>
                  <a:pt x="9318" y="1134192"/>
                  <a:pt x="0" y="818536"/>
                </a:cubicBezTo>
                <a:cubicBezTo>
                  <a:pt x="-9318" y="502880"/>
                  <a:pt x="19620" y="331085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60636679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 err="1"/>
              <a:t>DASHboards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5404-6784-BF00-06ED-DC0487D3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710" y="4837471"/>
            <a:ext cx="2772696" cy="1651818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Power Bi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8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0D6FC-2CB5-922B-4549-E558B0394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32735"/>
            <a:ext cx="11931445" cy="65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6B698-7DD5-3FE2-F1D5-4819B513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" y="117987"/>
            <a:ext cx="11946194" cy="656303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0675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9E431-4503-77E3-0D0D-76C2BF27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132735"/>
            <a:ext cx="11916697" cy="6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5166-D103-CA55-1EBD-6C0958F9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15" y="1194620"/>
            <a:ext cx="10604091" cy="3274142"/>
          </a:xfrm>
          <a:custGeom>
            <a:avLst/>
            <a:gdLst>
              <a:gd name="connsiteX0" fmla="*/ 0 w 10604091"/>
              <a:gd name="connsiteY0" fmla="*/ 0 h 3274142"/>
              <a:gd name="connsiteX1" fmla="*/ 344633 w 10604091"/>
              <a:gd name="connsiteY1" fmla="*/ 0 h 3274142"/>
              <a:gd name="connsiteX2" fmla="*/ 1113430 w 10604091"/>
              <a:gd name="connsiteY2" fmla="*/ 0 h 3274142"/>
              <a:gd name="connsiteX3" fmla="*/ 1988267 w 10604091"/>
              <a:gd name="connsiteY3" fmla="*/ 0 h 3274142"/>
              <a:gd name="connsiteX4" fmla="*/ 2438941 w 10604091"/>
              <a:gd name="connsiteY4" fmla="*/ 0 h 3274142"/>
              <a:gd name="connsiteX5" fmla="*/ 2889615 w 10604091"/>
              <a:gd name="connsiteY5" fmla="*/ 0 h 3274142"/>
              <a:gd name="connsiteX6" fmla="*/ 3764452 w 10604091"/>
              <a:gd name="connsiteY6" fmla="*/ 0 h 3274142"/>
              <a:gd name="connsiteX7" fmla="*/ 4533249 w 10604091"/>
              <a:gd name="connsiteY7" fmla="*/ 0 h 3274142"/>
              <a:gd name="connsiteX8" fmla="*/ 5408086 w 10604091"/>
              <a:gd name="connsiteY8" fmla="*/ 0 h 3274142"/>
              <a:gd name="connsiteX9" fmla="*/ 6070842 w 10604091"/>
              <a:gd name="connsiteY9" fmla="*/ 0 h 3274142"/>
              <a:gd name="connsiteX10" fmla="*/ 6839639 w 10604091"/>
              <a:gd name="connsiteY10" fmla="*/ 0 h 3274142"/>
              <a:gd name="connsiteX11" fmla="*/ 7714476 w 10604091"/>
              <a:gd name="connsiteY11" fmla="*/ 0 h 3274142"/>
              <a:gd name="connsiteX12" fmla="*/ 8483273 w 10604091"/>
              <a:gd name="connsiteY12" fmla="*/ 0 h 3274142"/>
              <a:gd name="connsiteX13" fmla="*/ 9358110 w 10604091"/>
              <a:gd name="connsiteY13" fmla="*/ 0 h 3274142"/>
              <a:gd name="connsiteX14" fmla="*/ 10604091 w 10604091"/>
              <a:gd name="connsiteY14" fmla="*/ 0 h 3274142"/>
              <a:gd name="connsiteX15" fmla="*/ 10604091 w 10604091"/>
              <a:gd name="connsiteY15" fmla="*/ 720311 h 3274142"/>
              <a:gd name="connsiteX16" fmla="*/ 10604091 w 10604091"/>
              <a:gd name="connsiteY16" fmla="*/ 1276915 h 3274142"/>
              <a:gd name="connsiteX17" fmla="*/ 10604091 w 10604091"/>
              <a:gd name="connsiteY17" fmla="*/ 1964485 h 3274142"/>
              <a:gd name="connsiteX18" fmla="*/ 10604091 w 10604091"/>
              <a:gd name="connsiteY18" fmla="*/ 2553831 h 3274142"/>
              <a:gd name="connsiteX19" fmla="*/ 10604091 w 10604091"/>
              <a:gd name="connsiteY19" fmla="*/ 3274142 h 3274142"/>
              <a:gd name="connsiteX20" fmla="*/ 9729253 w 10604091"/>
              <a:gd name="connsiteY20" fmla="*/ 3274142 h 3274142"/>
              <a:gd name="connsiteX21" fmla="*/ 9278580 w 10604091"/>
              <a:gd name="connsiteY21" fmla="*/ 3274142 h 3274142"/>
              <a:gd name="connsiteX22" fmla="*/ 8615824 w 10604091"/>
              <a:gd name="connsiteY22" fmla="*/ 3274142 h 3274142"/>
              <a:gd name="connsiteX23" fmla="*/ 7953068 w 10604091"/>
              <a:gd name="connsiteY23" fmla="*/ 3274142 h 3274142"/>
              <a:gd name="connsiteX24" fmla="*/ 7184272 w 10604091"/>
              <a:gd name="connsiteY24" fmla="*/ 3274142 h 3274142"/>
              <a:gd name="connsiteX25" fmla="*/ 6309434 w 10604091"/>
              <a:gd name="connsiteY25" fmla="*/ 3274142 h 3274142"/>
              <a:gd name="connsiteX26" fmla="*/ 5858760 w 10604091"/>
              <a:gd name="connsiteY26" fmla="*/ 3274142 h 3274142"/>
              <a:gd name="connsiteX27" fmla="*/ 5196005 w 10604091"/>
              <a:gd name="connsiteY27" fmla="*/ 3274142 h 3274142"/>
              <a:gd name="connsiteX28" fmla="*/ 4639290 w 10604091"/>
              <a:gd name="connsiteY28" fmla="*/ 3274142 h 3274142"/>
              <a:gd name="connsiteX29" fmla="*/ 3870493 w 10604091"/>
              <a:gd name="connsiteY29" fmla="*/ 3274142 h 3274142"/>
              <a:gd name="connsiteX30" fmla="*/ 3525860 w 10604091"/>
              <a:gd name="connsiteY30" fmla="*/ 3274142 h 3274142"/>
              <a:gd name="connsiteX31" fmla="*/ 2863105 w 10604091"/>
              <a:gd name="connsiteY31" fmla="*/ 3274142 h 3274142"/>
              <a:gd name="connsiteX32" fmla="*/ 2306390 w 10604091"/>
              <a:gd name="connsiteY32" fmla="*/ 3274142 h 3274142"/>
              <a:gd name="connsiteX33" fmla="*/ 1855716 w 10604091"/>
              <a:gd name="connsiteY33" fmla="*/ 3274142 h 3274142"/>
              <a:gd name="connsiteX34" fmla="*/ 1192960 w 10604091"/>
              <a:gd name="connsiteY34" fmla="*/ 3274142 h 3274142"/>
              <a:gd name="connsiteX35" fmla="*/ 848327 w 10604091"/>
              <a:gd name="connsiteY35" fmla="*/ 3274142 h 3274142"/>
              <a:gd name="connsiteX36" fmla="*/ 0 w 10604091"/>
              <a:gd name="connsiteY36" fmla="*/ 3274142 h 3274142"/>
              <a:gd name="connsiteX37" fmla="*/ 0 w 10604091"/>
              <a:gd name="connsiteY37" fmla="*/ 2652055 h 3274142"/>
              <a:gd name="connsiteX38" fmla="*/ 0 w 10604091"/>
              <a:gd name="connsiteY38" fmla="*/ 1931744 h 3274142"/>
              <a:gd name="connsiteX39" fmla="*/ 0 w 10604091"/>
              <a:gd name="connsiteY39" fmla="*/ 1244174 h 3274142"/>
              <a:gd name="connsiteX40" fmla="*/ 0 w 10604091"/>
              <a:gd name="connsiteY40" fmla="*/ 589346 h 3274142"/>
              <a:gd name="connsiteX41" fmla="*/ 0 w 10604091"/>
              <a:gd name="connsiteY41" fmla="*/ 0 h 327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04091" h="3274142" fill="none" extrusionOk="0">
                <a:moveTo>
                  <a:pt x="0" y="0"/>
                </a:moveTo>
                <a:cubicBezTo>
                  <a:pt x="164618" y="2604"/>
                  <a:pt x="260736" y="11927"/>
                  <a:pt x="344633" y="0"/>
                </a:cubicBezTo>
                <a:cubicBezTo>
                  <a:pt x="428530" y="-11927"/>
                  <a:pt x="823468" y="-32508"/>
                  <a:pt x="1113430" y="0"/>
                </a:cubicBezTo>
                <a:cubicBezTo>
                  <a:pt x="1403392" y="32508"/>
                  <a:pt x="1648723" y="1531"/>
                  <a:pt x="1988267" y="0"/>
                </a:cubicBezTo>
                <a:cubicBezTo>
                  <a:pt x="2327811" y="-1531"/>
                  <a:pt x="2261565" y="130"/>
                  <a:pt x="2438941" y="0"/>
                </a:cubicBezTo>
                <a:cubicBezTo>
                  <a:pt x="2616317" y="-130"/>
                  <a:pt x="2673126" y="-22379"/>
                  <a:pt x="2889615" y="0"/>
                </a:cubicBezTo>
                <a:cubicBezTo>
                  <a:pt x="3106104" y="22379"/>
                  <a:pt x="3371960" y="41275"/>
                  <a:pt x="3764452" y="0"/>
                </a:cubicBezTo>
                <a:cubicBezTo>
                  <a:pt x="4156944" y="-41275"/>
                  <a:pt x="4239473" y="-14827"/>
                  <a:pt x="4533249" y="0"/>
                </a:cubicBezTo>
                <a:cubicBezTo>
                  <a:pt x="4827025" y="14827"/>
                  <a:pt x="5232563" y="10423"/>
                  <a:pt x="5408086" y="0"/>
                </a:cubicBezTo>
                <a:cubicBezTo>
                  <a:pt x="5583609" y="-10423"/>
                  <a:pt x="5790857" y="26883"/>
                  <a:pt x="6070842" y="0"/>
                </a:cubicBezTo>
                <a:cubicBezTo>
                  <a:pt x="6350827" y="-26883"/>
                  <a:pt x="6459349" y="14988"/>
                  <a:pt x="6839639" y="0"/>
                </a:cubicBezTo>
                <a:cubicBezTo>
                  <a:pt x="7219929" y="-14988"/>
                  <a:pt x="7519981" y="16952"/>
                  <a:pt x="7714476" y="0"/>
                </a:cubicBezTo>
                <a:cubicBezTo>
                  <a:pt x="7908971" y="-16952"/>
                  <a:pt x="8241522" y="-35492"/>
                  <a:pt x="8483273" y="0"/>
                </a:cubicBezTo>
                <a:cubicBezTo>
                  <a:pt x="8725024" y="35492"/>
                  <a:pt x="8962569" y="-13572"/>
                  <a:pt x="9358110" y="0"/>
                </a:cubicBezTo>
                <a:cubicBezTo>
                  <a:pt x="9753651" y="13572"/>
                  <a:pt x="10185326" y="-1634"/>
                  <a:pt x="10604091" y="0"/>
                </a:cubicBezTo>
                <a:cubicBezTo>
                  <a:pt x="10584617" y="277162"/>
                  <a:pt x="10600568" y="505708"/>
                  <a:pt x="10604091" y="720311"/>
                </a:cubicBezTo>
                <a:cubicBezTo>
                  <a:pt x="10607614" y="934914"/>
                  <a:pt x="10611550" y="1056411"/>
                  <a:pt x="10604091" y="1276915"/>
                </a:cubicBezTo>
                <a:cubicBezTo>
                  <a:pt x="10596632" y="1497419"/>
                  <a:pt x="10586653" y="1653868"/>
                  <a:pt x="10604091" y="1964485"/>
                </a:cubicBezTo>
                <a:cubicBezTo>
                  <a:pt x="10621530" y="2275102"/>
                  <a:pt x="10578866" y="2301509"/>
                  <a:pt x="10604091" y="2553831"/>
                </a:cubicBezTo>
                <a:cubicBezTo>
                  <a:pt x="10629316" y="2806153"/>
                  <a:pt x="10617885" y="3117380"/>
                  <a:pt x="10604091" y="3274142"/>
                </a:cubicBezTo>
                <a:cubicBezTo>
                  <a:pt x="10249457" y="3273886"/>
                  <a:pt x="10063208" y="3239415"/>
                  <a:pt x="9729253" y="3274142"/>
                </a:cubicBezTo>
                <a:cubicBezTo>
                  <a:pt x="9395298" y="3308869"/>
                  <a:pt x="9437955" y="3273477"/>
                  <a:pt x="9278580" y="3274142"/>
                </a:cubicBezTo>
                <a:cubicBezTo>
                  <a:pt x="9119205" y="3274807"/>
                  <a:pt x="8814269" y="3253613"/>
                  <a:pt x="8615824" y="3274142"/>
                </a:cubicBezTo>
                <a:cubicBezTo>
                  <a:pt x="8417379" y="3294671"/>
                  <a:pt x="8129275" y="3296591"/>
                  <a:pt x="7953068" y="3274142"/>
                </a:cubicBezTo>
                <a:cubicBezTo>
                  <a:pt x="7776861" y="3251693"/>
                  <a:pt x="7426903" y="3310230"/>
                  <a:pt x="7184272" y="3274142"/>
                </a:cubicBezTo>
                <a:cubicBezTo>
                  <a:pt x="6941641" y="3238054"/>
                  <a:pt x="6584441" y="3273473"/>
                  <a:pt x="6309434" y="3274142"/>
                </a:cubicBezTo>
                <a:cubicBezTo>
                  <a:pt x="6034427" y="3274811"/>
                  <a:pt x="6017878" y="3270532"/>
                  <a:pt x="5858760" y="3274142"/>
                </a:cubicBezTo>
                <a:cubicBezTo>
                  <a:pt x="5699642" y="3277752"/>
                  <a:pt x="5502074" y="3290023"/>
                  <a:pt x="5196005" y="3274142"/>
                </a:cubicBezTo>
                <a:cubicBezTo>
                  <a:pt x="4889937" y="3258261"/>
                  <a:pt x="4815419" y="3270289"/>
                  <a:pt x="4639290" y="3274142"/>
                </a:cubicBezTo>
                <a:cubicBezTo>
                  <a:pt x="4463162" y="3277995"/>
                  <a:pt x="4248314" y="3311518"/>
                  <a:pt x="3870493" y="3274142"/>
                </a:cubicBezTo>
                <a:cubicBezTo>
                  <a:pt x="3492672" y="3236766"/>
                  <a:pt x="3622893" y="3276172"/>
                  <a:pt x="3525860" y="3274142"/>
                </a:cubicBezTo>
                <a:cubicBezTo>
                  <a:pt x="3428827" y="3272112"/>
                  <a:pt x="3058058" y="3274815"/>
                  <a:pt x="2863105" y="3274142"/>
                </a:cubicBezTo>
                <a:cubicBezTo>
                  <a:pt x="2668153" y="3273469"/>
                  <a:pt x="2489061" y="3285898"/>
                  <a:pt x="2306390" y="3274142"/>
                </a:cubicBezTo>
                <a:cubicBezTo>
                  <a:pt x="2123719" y="3262386"/>
                  <a:pt x="2018796" y="3293215"/>
                  <a:pt x="1855716" y="3274142"/>
                </a:cubicBezTo>
                <a:cubicBezTo>
                  <a:pt x="1692636" y="3255069"/>
                  <a:pt x="1335042" y="3274355"/>
                  <a:pt x="1192960" y="3274142"/>
                </a:cubicBezTo>
                <a:cubicBezTo>
                  <a:pt x="1050878" y="3273929"/>
                  <a:pt x="1019326" y="3260929"/>
                  <a:pt x="848327" y="3274142"/>
                </a:cubicBezTo>
                <a:cubicBezTo>
                  <a:pt x="677328" y="3287355"/>
                  <a:pt x="348701" y="3245126"/>
                  <a:pt x="0" y="3274142"/>
                </a:cubicBezTo>
                <a:cubicBezTo>
                  <a:pt x="-5877" y="2963236"/>
                  <a:pt x="23502" y="2871607"/>
                  <a:pt x="0" y="2652055"/>
                </a:cubicBezTo>
                <a:cubicBezTo>
                  <a:pt x="-23502" y="2432503"/>
                  <a:pt x="30874" y="2246227"/>
                  <a:pt x="0" y="1931744"/>
                </a:cubicBezTo>
                <a:cubicBezTo>
                  <a:pt x="-30874" y="1617261"/>
                  <a:pt x="-26788" y="1542612"/>
                  <a:pt x="0" y="1244174"/>
                </a:cubicBezTo>
                <a:cubicBezTo>
                  <a:pt x="26788" y="945736"/>
                  <a:pt x="-28163" y="820961"/>
                  <a:pt x="0" y="589346"/>
                </a:cubicBezTo>
                <a:cubicBezTo>
                  <a:pt x="28163" y="357731"/>
                  <a:pt x="4548" y="246658"/>
                  <a:pt x="0" y="0"/>
                </a:cubicBezTo>
                <a:close/>
              </a:path>
              <a:path w="10604091" h="3274142" stroke="0" extrusionOk="0">
                <a:moveTo>
                  <a:pt x="0" y="0"/>
                </a:moveTo>
                <a:cubicBezTo>
                  <a:pt x="271605" y="-14444"/>
                  <a:pt x="530426" y="-40726"/>
                  <a:pt x="874838" y="0"/>
                </a:cubicBezTo>
                <a:cubicBezTo>
                  <a:pt x="1219250" y="40726"/>
                  <a:pt x="1126784" y="4080"/>
                  <a:pt x="1219470" y="0"/>
                </a:cubicBezTo>
                <a:cubicBezTo>
                  <a:pt x="1312156" y="-4080"/>
                  <a:pt x="1666633" y="-14802"/>
                  <a:pt x="1882226" y="0"/>
                </a:cubicBezTo>
                <a:cubicBezTo>
                  <a:pt x="2097819" y="14802"/>
                  <a:pt x="2494683" y="325"/>
                  <a:pt x="2651023" y="0"/>
                </a:cubicBezTo>
                <a:cubicBezTo>
                  <a:pt x="2807363" y="-325"/>
                  <a:pt x="3045428" y="21717"/>
                  <a:pt x="3419819" y="0"/>
                </a:cubicBezTo>
                <a:cubicBezTo>
                  <a:pt x="3794210" y="-21717"/>
                  <a:pt x="3874184" y="20812"/>
                  <a:pt x="4294657" y="0"/>
                </a:cubicBezTo>
                <a:cubicBezTo>
                  <a:pt x="4715130" y="-20812"/>
                  <a:pt x="4767082" y="14424"/>
                  <a:pt x="4957413" y="0"/>
                </a:cubicBezTo>
                <a:cubicBezTo>
                  <a:pt x="5147744" y="-14424"/>
                  <a:pt x="5559407" y="30625"/>
                  <a:pt x="5726209" y="0"/>
                </a:cubicBezTo>
                <a:cubicBezTo>
                  <a:pt x="5893011" y="-30625"/>
                  <a:pt x="6250725" y="-23531"/>
                  <a:pt x="6601047" y="0"/>
                </a:cubicBezTo>
                <a:cubicBezTo>
                  <a:pt x="6951369" y="23531"/>
                  <a:pt x="6851413" y="-9779"/>
                  <a:pt x="6945680" y="0"/>
                </a:cubicBezTo>
                <a:cubicBezTo>
                  <a:pt x="7039947" y="9779"/>
                  <a:pt x="7486447" y="-12433"/>
                  <a:pt x="7714476" y="0"/>
                </a:cubicBezTo>
                <a:cubicBezTo>
                  <a:pt x="7942505" y="12433"/>
                  <a:pt x="8311349" y="10762"/>
                  <a:pt x="8483273" y="0"/>
                </a:cubicBezTo>
                <a:cubicBezTo>
                  <a:pt x="8655197" y="-10762"/>
                  <a:pt x="8669038" y="7911"/>
                  <a:pt x="8827906" y="0"/>
                </a:cubicBezTo>
                <a:cubicBezTo>
                  <a:pt x="8986774" y="-7911"/>
                  <a:pt x="9426275" y="-6739"/>
                  <a:pt x="9702743" y="0"/>
                </a:cubicBezTo>
                <a:cubicBezTo>
                  <a:pt x="9979211" y="6739"/>
                  <a:pt x="10318474" y="-29987"/>
                  <a:pt x="10604091" y="0"/>
                </a:cubicBezTo>
                <a:cubicBezTo>
                  <a:pt x="10608222" y="297806"/>
                  <a:pt x="10620734" y="434312"/>
                  <a:pt x="10604091" y="654828"/>
                </a:cubicBezTo>
                <a:cubicBezTo>
                  <a:pt x="10587448" y="875344"/>
                  <a:pt x="10624801" y="1058423"/>
                  <a:pt x="10604091" y="1276915"/>
                </a:cubicBezTo>
                <a:cubicBezTo>
                  <a:pt x="10583381" y="1495407"/>
                  <a:pt x="10592556" y="1627569"/>
                  <a:pt x="10604091" y="1964485"/>
                </a:cubicBezTo>
                <a:cubicBezTo>
                  <a:pt x="10615627" y="2301401"/>
                  <a:pt x="10620638" y="2333614"/>
                  <a:pt x="10604091" y="2619314"/>
                </a:cubicBezTo>
                <a:cubicBezTo>
                  <a:pt x="10587544" y="2905014"/>
                  <a:pt x="10585878" y="2947410"/>
                  <a:pt x="10604091" y="3274142"/>
                </a:cubicBezTo>
                <a:cubicBezTo>
                  <a:pt x="10242132" y="3265406"/>
                  <a:pt x="10140932" y="3243631"/>
                  <a:pt x="9729253" y="3274142"/>
                </a:cubicBezTo>
                <a:cubicBezTo>
                  <a:pt x="9317574" y="3304653"/>
                  <a:pt x="9462023" y="3271297"/>
                  <a:pt x="9384621" y="3274142"/>
                </a:cubicBezTo>
                <a:cubicBezTo>
                  <a:pt x="9307219" y="3276987"/>
                  <a:pt x="8812132" y="3284223"/>
                  <a:pt x="8615824" y="3274142"/>
                </a:cubicBezTo>
                <a:cubicBezTo>
                  <a:pt x="8419516" y="3264061"/>
                  <a:pt x="8129280" y="3290168"/>
                  <a:pt x="7953068" y="3274142"/>
                </a:cubicBezTo>
                <a:cubicBezTo>
                  <a:pt x="7776856" y="3258116"/>
                  <a:pt x="7576913" y="3281197"/>
                  <a:pt x="7396353" y="3274142"/>
                </a:cubicBezTo>
                <a:cubicBezTo>
                  <a:pt x="7215794" y="3267087"/>
                  <a:pt x="7147990" y="3277157"/>
                  <a:pt x="7051721" y="3274142"/>
                </a:cubicBezTo>
                <a:cubicBezTo>
                  <a:pt x="6955452" y="3271127"/>
                  <a:pt x="6598492" y="3276862"/>
                  <a:pt x="6176883" y="3274142"/>
                </a:cubicBezTo>
                <a:cubicBezTo>
                  <a:pt x="5755274" y="3271422"/>
                  <a:pt x="5907367" y="3264890"/>
                  <a:pt x="5832250" y="3274142"/>
                </a:cubicBezTo>
                <a:cubicBezTo>
                  <a:pt x="5757133" y="3283394"/>
                  <a:pt x="5538649" y="3268998"/>
                  <a:pt x="5275535" y="3274142"/>
                </a:cubicBezTo>
                <a:cubicBezTo>
                  <a:pt x="5012421" y="3279286"/>
                  <a:pt x="4755657" y="3281243"/>
                  <a:pt x="4612780" y="3274142"/>
                </a:cubicBezTo>
                <a:cubicBezTo>
                  <a:pt x="4469904" y="3267041"/>
                  <a:pt x="4368490" y="3277247"/>
                  <a:pt x="4162106" y="3274142"/>
                </a:cubicBezTo>
                <a:cubicBezTo>
                  <a:pt x="3955722" y="3271037"/>
                  <a:pt x="3838052" y="3260197"/>
                  <a:pt x="3711432" y="3274142"/>
                </a:cubicBezTo>
                <a:cubicBezTo>
                  <a:pt x="3584812" y="3288087"/>
                  <a:pt x="3311160" y="3266749"/>
                  <a:pt x="3154717" y="3274142"/>
                </a:cubicBezTo>
                <a:cubicBezTo>
                  <a:pt x="2998275" y="3281535"/>
                  <a:pt x="2871989" y="3253660"/>
                  <a:pt x="2704043" y="3274142"/>
                </a:cubicBezTo>
                <a:cubicBezTo>
                  <a:pt x="2536097" y="3294624"/>
                  <a:pt x="2361077" y="3246496"/>
                  <a:pt x="2147328" y="3274142"/>
                </a:cubicBezTo>
                <a:cubicBezTo>
                  <a:pt x="1933580" y="3301788"/>
                  <a:pt x="1709275" y="3265953"/>
                  <a:pt x="1590614" y="3274142"/>
                </a:cubicBezTo>
                <a:cubicBezTo>
                  <a:pt x="1471953" y="3282331"/>
                  <a:pt x="1058579" y="3243660"/>
                  <a:pt x="821817" y="3274142"/>
                </a:cubicBezTo>
                <a:cubicBezTo>
                  <a:pt x="585055" y="3304624"/>
                  <a:pt x="224881" y="3315087"/>
                  <a:pt x="0" y="3274142"/>
                </a:cubicBezTo>
                <a:cubicBezTo>
                  <a:pt x="21574" y="2988436"/>
                  <a:pt x="24192" y="2916119"/>
                  <a:pt x="0" y="2684796"/>
                </a:cubicBezTo>
                <a:cubicBezTo>
                  <a:pt x="-24192" y="2453473"/>
                  <a:pt x="-5587" y="2399912"/>
                  <a:pt x="0" y="2128192"/>
                </a:cubicBezTo>
                <a:cubicBezTo>
                  <a:pt x="5587" y="1856472"/>
                  <a:pt x="16013" y="1699225"/>
                  <a:pt x="0" y="1506105"/>
                </a:cubicBezTo>
                <a:cubicBezTo>
                  <a:pt x="-16013" y="1312985"/>
                  <a:pt x="9318" y="1134192"/>
                  <a:pt x="0" y="818536"/>
                </a:cubicBezTo>
                <a:cubicBezTo>
                  <a:pt x="-9318" y="502880"/>
                  <a:pt x="19620" y="331085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60636679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2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1171-0FA8-F385-FD53-DC6BCEB3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9" y="484632"/>
            <a:ext cx="11533238" cy="975458"/>
          </a:xfrm>
          <a:custGeom>
            <a:avLst/>
            <a:gdLst>
              <a:gd name="connsiteX0" fmla="*/ 0 w 11533238"/>
              <a:gd name="connsiteY0" fmla="*/ 0 h 975458"/>
              <a:gd name="connsiteX1" fmla="*/ 332429 w 11533238"/>
              <a:gd name="connsiteY1" fmla="*/ 0 h 975458"/>
              <a:gd name="connsiteX2" fmla="*/ 895522 w 11533238"/>
              <a:gd name="connsiteY2" fmla="*/ 0 h 975458"/>
              <a:gd name="connsiteX3" fmla="*/ 1227951 w 11533238"/>
              <a:gd name="connsiteY3" fmla="*/ 0 h 975458"/>
              <a:gd name="connsiteX4" fmla="*/ 2137041 w 11533238"/>
              <a:gd name="connsiteY4" fmla="*/ 0 h 975458"/>
              <a:gd name="connsiteX5" fmla="*/ 2700135 w 11533238"/>
              <a:gd name="connsiteY5" fmla="*/ 0 h 975458"/>
              <a:gd name="connsiteX6" fmla="*/ 3263228 w 11533238"/>
              <a:gd name="connsiteY6" fmla="*/ 0 h 975458"/>
              <a:gd name="connsiteX7" fmla="*/ 3595657 w 11533238"/>
              <a:gd name="connsiteY7" fmla="*/ 0 h 975458"/>
              <a:gd name="connsiteX8" fmla="*/ 4274082 w 11533238"/>
              <a:gd name="connsiteY8" fmla="*/ 0 h 975458"/>
              <a:gd name="connsiteX9" fmla="*/ 4837176 w 11533238"/>
              <a:gd name="connsiteY9" fmla="*/ 0 h 975458"/>
              <a:gd name="connsiteX10" fmla="*/ 5400269 w 11533238"/>
              <a:gd name="connsiteY10" fmla="*/ 0 h 975458"/>
              <a:gd name="connsiteX11" fmla="*/ 6309360 w 11533238"/>
              <a:gd name="connsiteY11" fmla="*/ 0 h 975458"/>
              <a:gd name="connsiteX12" fmla="*/ 7218450 w 11533238"/>
              <a:gd name="connsiteY12" fmla="*/ 0 h 975458"/>
              <a:gd name="connsiteX13" fmla="*/ 8012208 w 11533238"/>
              <a:gd name="connsiteY13" fmla="*/ 0 h 975458"/>
              <a:gd name="connsiteX14" fmla="*/ 8805966 w 11533238"/>
              <a:gd name="connsiteY14" fmla="*/ 0 h 975458"/>
              <a:gd name="connsiteX15" fmla="*/ 9253727 w 11533238"/>
              <a:gd name="connsiteY15" fmla="*/ 0 h 975458"/>
              <a:gd name="connsiteX16" fmla="*/ 9586156 w 11533238"/>
              <a:gd name="connsiteY16" fmla="*/ 0 h 975458"/>
              <a:gd name="connsiteX17" fmla="*/ 10379914 w 11533238"/>
              <a:gd name="connsiteY17" fmla="*/ 0 h 975458"/>
              <a:gd name="connsiteX18" fmla="*/ 10827675 w 11533238"/>
              <a:gd name="connsiteY18" fmla="*/ 0 h 975458"/>
              <a:gd name="connsiteX19" fmla="*/ 11533238 w 11533238"/>
              <a:gd name="connsiteY19" fmla="*/ 0 h 975458"/>
              <a:gd name="connsiteX20" fmla="*/ 11533238 w 11533238"/>
              <a:gd name="connsiteY20" fmla="*/ 468220 h 975458"/>
              <a:gd name="connsiteX21" fmla="*/ 11533238 w 11533238"/>
              <a:gd name="connsiteY21" fmla="*/ 975458 h 975458"/>
              <a:gd name="connsiteX22" fmla="*/ 10624147 w 11533238"/>
              <a:gd name="connsiteY22" fmla="*/ 975458 h 975458"/>
              <a:gd name="connsiteX23" fmla="*/ 10176386 w 11533238"/>
              <a:gd name="connsiteY23" fmla="*/ 975458 h 975458"/>
              <a:gd name="connsiteX24" fmla="*/ 9728625 w 11533238"/>
              <a:gd name="connsiteY24" fmla="*/ 975458 h 975458"/>
              <a:gd name="connsiteX25" fmla="*/ 9396197 w 11533238"/>
              <a:gd name="connsiteY25" fmla="*/ 975458 h 975458"/>
              <a:gd name="connsiteX26" fmla="*/ 8487106 w 11533238"/>
              <a:gd name="connsiteY26" fmla="*/ 975458 h 975458"/>
              <a:gd name="connsiteX27" fmla="*/ 7693348 w 11533238"/>
              <a:gd name="connsiteY27" fmla="*/ 975458 h 975458"/>
              <a:gd name="connsiteX28" fmla="*/ 7014922 w 11533238"/>
              <a:gd name="connsiteY28" fmla="*/ 975458 h 975458"/>
              <a:gd name="connsiteX29" fmla="*/ 6682494 w 11533238"/>
              <a:gd name="connsiteY29" fmla="*/ 975458 h 975458"/>
              <a:gd name="connsiteX30" fmla="*/ 6004068 w 11533238"/>
              <a:gd name="connsiteY30" fmla="*/ 975458 h 975458"/>
              <a:gd name="connsiteX31" fmla="*/ 5671639 w 11533238"/>
              <a:gd name="connsiteY31" fmla="*/ 975458 h 975458"/>
              <a:gd name="connsiteX32" fmla="*/ 4877881 w 11533238"/>
              <a:gd name="connsiteY32" fmla="*/ 975458 h 975458"/>
              <a:gd name="connsiteX33" fmla="*/ 4314788 w 11533238"/>
              <a:gd name="connsiteY33" fmla="*/ 975458 h 975458"/>
              <a:gd name="connsiteX34" fmla="*/ 3867027 w 11533238"/>
              <a:gd name="connsiteY34" fmla="*/ 975458 h 975458"/>
              <a:gd name="connsiteX35" fmla="*/ 3303933 w 11533238"/>
              <a:gd name="connsiteY35" fmla="*/ 975458 h 975458"/>
              <a:gd name="connsiteX36" fmla="*/ 2971505 w 11533238"/>
              <a:gd name="connsiteY36" fmla="*/ 975458 h 975458"/>
              <a:gd name="connsiteX37" fmla="*/ 2177747 w 11533238"/>
              <a:gd name="connsiteY37" fmla="*/ 975458 h 975458"/>
              <a:gd name="connsiteX38" fmla="*/ 1268656 w 11533238"/>
              <a:gd name="connsiteY38" fmla="*/ 975458 h 975458"/>
              <a:gd name="connsiteX39" fmla="*/ 820895 w 11533238"/>
              <a:gd name="connsiteY39" fmla="*/ 975458 h 975458"/>
              <a:gd name="connsiteX40" fmla="*/ 0 w 11533238"/>
              <a:gd name="connsiteY40" fmla="*/ 975458 h 975458"/>
              <a:gd name="connsiteX41" fmla="*/ 0 w 11533238"/>
              <a:gd name="connsiteY41" fmla="*/ 468220 h 975458"/>
              <a:gd name="connsiteX42" fmla="*/ 0 w 11533238"/>
              <a:gd name="connsiteY42" fmla="*/ 0 h 9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533238" h="975458" fill="none" extrusionOk="0">
                <a:moveTo>
                  <a:pt x="0" y="0"/>
                </a:moveTo>
                <a:cubicBezTo>
                  <a:pt x="119553" y="12014"/>
                  <a:pt x="194888" y="-15187"/>
                  <a:pt x="332429" y="0"/>
                </a:cubicBezTo>
                <a:cubicBezTo>
                  <a:pt x="469970" y="15187"/>
                  <a:pt x="657596" y="24184"/>
                  <a:pt x="895522" y="0"/>
                </a:cubicBezTo>
                <a:cubicBezTo>
                  <a:pt x="1133448" y="-24184"/>
                  <a:pt x="1109917" y="14971"/>
                  <a:pt x="1227951" y="0"/>
                </a:cubicBezTo>
                <a:cubicBezTo>
                  <a:pt x="1345985" y="-14971"/>
                  <a:pt x="1727877" y="-17327"/>
                  <a:pt x="2137041" y="0"/>
                </a:cubicBezTo>
                <a:cubicBezTo>
                  <a:pt x="2546205" y="17327"/>
                  <a:pt x="2548360" y="-6522"/>
                  <a:pt x="2700135" y="0"/>
                </a:cubicBezTo>
                <a:cubicBezTo>
                  <a:pt x="2851910" y="6522"/>
                  <a:pt x="3071995" y="-17928"/>
                  <a:pt x="3263228" y="0"/>
                </a:cubicBezTo>
                <a:cubicBezTo>
                  <a:pt x="3454461" y="17928"/>
                  <a:pt x="3468550" y="-2566"/>
                  <a:pt x="3595657" y="0"/>
                </a:cubicBezTo>
                <a:cubicBezTo>
                  <a:pt x="3722764" y="2566"/>
                  <a:pt x="4015751" y="8839"/>
                  <a:pt x="4274082" y="0"/>
                </a:cubicBezTo>
                <a:cubicBezTo>
                  <a:pt x="4532414" y="-8839"/>
                  <a:pt x="4650048" y="-16912"/>
                  <a:pt x="4837176" y="0"/>
                </a:cubicBezTo>
                <a:cubicBezTo>
                  <a:pt x="5024304" y="16912"/>
                  <a:pt x="5270171" y="-22478"/>
                  <a:pt x="5400269" y="0"/>
                </a:cubicBezTo>
                <a:cubicBezTo>
                  <a:pt x="5530367" y="22478"/>
                  <a:pt x="6115091" y="-1657"/>
                  <a:pt x="6309360" y="0"/>
                </a:cubicBezTo>
                <a:cubicBezTo>
                  <a:pt x="6503629" y="1657"/>
                  <a:pt x="6828362" y="-2130"/>
                  <a:pt x="7218450" y="0"/>
                </a:cubicBezTo>
                <a:cubicBezTo>
                  <a:pt x="7608538" y="2130"/>
                  <a:pt x="7783163" y="32592"/>
                  <a:pt x="8012208" y="0"/>
                </a:cubicBezTo>
                <a:cubicBezTo>
                  <a:pt x="8241253" y="-32592"/>
                  <a:pt x="8582387" y="-4486"/>
                  <a:pt x="8805966" y="0"/>
                </a:cubicBezTo>
                <a:cubicBezTo>
                  <a:pt x="9029545" y="4486"/>
                  <a:pt x="9126135" y="-15616"/>
                  <a:pt x="9253727" y="0"/>
                </a:cubicBezTo>
                <a:cubicBezTo>
                  <a:pt x="9381319" y="15616"/>
                  <a:pt x="9502782" y="1620"/>
                  <a:pt x="9586156" y="0"/>
                </a:cubicBezTo>
                <a:cubicBezTo>
                  <a:pt x="9669530" y="-1620"/>
                  <a:pt x="10120316" y="35890"/>
                  <a:pt x="10379914" y="0"/>
                </a:cubicBezTo>
                <a:cubicBezTo>
                  <a:pt x="10639512" y="-35890"/>
                  <a:pt x="10679047" y="7987"/>
                  <a:pt x="10827675" y="0"/>
                </a:cubicBezTo>
                <a:cubicBezTo>
                  <a:pt x="10976303" y="-7987"/>
                  <a:pt x="11361376" y="33639"/>
                  <a:pt x="11533238" y="0"/>
                </a:cubicBezTo>
                <a:cubicBezTo>
                  <a:pt x="11547197" y="93706"/>
                  <a:pt x="11516300" y="272955"/>
                  <a:pt x="11533238" y="468220"/>
                </a:cubicBezTo>
                <a:cubicBezTo>
                  <a:pt x="11550176" y="663485"/>
                  <a:pt x="11511429" y="839210"/>
                  <a:pt x="11533238" y="975458"/>
                </a:cubicBezTo>
                <a:cubicBezTo>
                  <a:pt x="11240399" y="939089"/>
                  <a:pt x="10927678" y="975219"/>
                  <a:pt x="10624147" y="975458"/>
                </a:cubicBezTo>
                <a:cubicBezTo>
                  <a:pt x="10320616" y="975697"/>
                  <a:pt x="10294779" y="965941"/>
                  <a:pt x="10176386" y="975458"/>
                </a:cubicBezTo>
                <a:cubicBezTo>
                  <a:pt x="10057993" y="984975"/>
                  <a:pt x="9871000" y="971837"/>
                  <a:pt x="9728625" y="975458"/>
                </a:cubicBezTo>
                <a:cubicBezTo>
                  <a:pt x="9586250" y="979079"/>
                  <a:pt x="9499937" y="974913"/>
                  <a:pt x="9396197" y="975458"/>
                </a:cubicBezTo>
                <a:cubicBezTo>
                  <a:pt x="9292457" y="976003"/>
                  <a:pt x="8891410" y="1016099"/>
                  <a:pt x="8487106" y="975458"/>
                </a:cubicBezTo>
                <a:cubicBezTo>
                  <a:pt x="8082802" y="934817"/>
                  <a:pt x="7949943" y="1004896"/>
                  <a:pt x="7693348" y="975458"/>
                </a:cubicBezTo>
                <a:cubicBezTo>
                  <a:pt x="7436753" y="946020"/>
                  <a:pt x="7170576" y="951233"/>
                  <a:pt x="7014922" y="975458"/>
                </a:cubicBezTo>
                <a:cubicBezTo>
                  <a:pt x="6859268" y="999683"/>
                  <a:pt x="6847539" y="975899"/>
                  <a:pt x="6682494" y="975458"/>
                </a:cubicBezTo>
                <a:cubicBezTo>
                  <a:pt x="6517449" y="975017"/>
                  <a:pt x="6281507" y="961252"/>
                  <a:pt x="6004068" y="975458"/>
                </a:cubicBezTo>
                <a:cubicBezTo>
                  <a:pt x="5726629" y="989664"/>
                  <a:pt x="5739324" y="959560"/>
                  <a:pt x="5671639" y="975458"/>
                </a:cubicBezTo>
                <a:cubicBezTo>
                  <a:pt x="5603954" y="991356"/>
                  <a:pt x="5148875" y="974530"/>
                  <a:pt x="4877881" y="975458"/>
                </a:cubicBezTo>
                <a:cubicBezTo>
                  <a:pt x="4606887" y="976386"/>
                  <a:pt x="4537828" y="966860"/>
                  <a:pt x="4314788" y="975458"/>
                </a:cubicBezTo>
                <a:cubicBezTo>
                  <a:pt x="4091748" y="984056"/>
                  <a:pt x="3977443" y="957059"/>
                  <a:pt x="3867027" y="975458"/>
                </a:cubicBezTo>
                <a:cubicBezTo>
                  <a:pt x="3756611" y="993857"/>
                  <a:pt x="3573393" y="954363"/>
                  <a:pt x="3303933" y="975458"/>
                </a:cubicBezTo>
                <a:cubicBezTo>
                  <a:pt x="3034473" y="996553"/>
                  <a:pt x="3088770" y="974301"/>
                  <a:pt x="2971505" y="975458"/>
                </a:cubicBezTo>
                <a:cubicBezTo>
                  <a:pt x="2854240" y="976615"/>
                  <a:pt x="2481425" y="956347"/>
                  <a:pt x="2177747" y="975458"/>
                </a:cubicBezTo>
                <a:cubicBezTo>
                  <a:pt x="1874069" y="994569"/>
                  <a:pt x="1698581" y="942615"/>
                  <a:pt x="1268656" y="975458"/>
                </a:cubicBezTo>
                <a:cubicBezTo>
                  <a:pt x="838731" y="1008301"/>
                  <a:pt x="924152" y="955299"/>
                  <a:pt x="820895" y="975458"/>
                </a:cubicBezTo>
                <a:cubicBezTo>
                  <a:pt x="717638" y="995617"/>
                  <a:pt x="209656" y="984028"/>
                  <a:pt x="0" y="975458"/>
                </a:cubicBezTo>
                <a:cubicBezTo>
                  <a:pt x="21985" y="795339"/>
                  <a:pt x="1508" y="705853"/>
                  <a:pt x="0" y="468220"/>
                </a:cubicBezTo>
                <a:cubicBezTo>
                  <a:pt x="-1508" y="230587"/>
                  <a:pt x="-1089" y="206129"/>
                  <a:pt x="0" y="0"/>
                </a:cubicBezTo>
                <a:close/>
              </a:path>
              <a:path w="11533238" h="975458" stroke="0" extrusionOk="0">
                <a:moveTo>
                  <a:pt x="0" y="0"/>
                </a:moveTo>
                <a:cubicBezTo>
                  <a:pt x="205232" y="5804"/>
                  <a:pt x="517298" y="-3743"/>
                  <a:pt x="909091" y="0"/>
                </a:cubicBezTo>
                <a:cubicBezTo>
                  <a:pt x="1300884" y="3743"/>
                  <a:pt x="1369399" y="27176"/>
                  <a:pt x="1818181" y="0"/>
                </a:cubicBezTo>
                <a:cubicBezTo>
                  <a:pt x="2266963" y="-27176"/>
                  <a:pt x="2239319" y="-27248"/>
                  <a:pt x="2381274" y="0"/>
                </a:cubicBezTo>
                <a:cubicBezTo>
                  <a:pt x="2523229" y="27248"/>
                  <a:pt x="3013586" y="-27207"/>
                  <a:pt x="3175033" y="0"/>
                </a:cubicBezTo>
                <a:cubicBezTo>
                  <a:pt x="3336480" y="27207"/>
                  <a:pt x="3518930" y="2774"/>
                  <a:pt x="3622794" y="0"/>
                </a:cubicBezTo>
                <a:cubicBezTo>
                  <a:pt x="3726658" y="-2774"/>
                  <a:pt x="4149920" y="20342"/>
                  <a:pt x="4416552" y="0"/>
                </a:cubicBezTo>
                <a:cubicBezTo>
                  <a:pt x="4683184" y="-20342"/>
                  <a:pt x="4920581" y="-3986"/>
                  <a:pt x="5094977" y="0"/>
                </a:cubicBezTo>
                <a:cubicBezTo>
                  <a:pt x="5269374" y="3986"/>
                  <a:pt x="5449134" y="-7990"/>
                  <a:pt x="5542738" y="0"/>
                </a:cubicBezTo>
                <a:cubicBezTo>
                  <a:pt x="5636342" y="7990"/>
                  <a:pt x="6146668" y="-4555"/>
                  <a:pt x="6451829" y="0"/>
                </a:cubicBezTo>
                <a:cubicBezTo>
                  <a:pt x="6756990" y="4555"/>
                  <a:pt x="6665785" y="-335"/>
                  <a:pt x="6784258" y="0"/>
                </a:cubicBezTo>
                <a:cubicBezTo>
                  <a:pt x="6902731" y="335"/>
                  <a:pt x="7108621" y="13320"/>
                  <a:pt x="7232019" y="0"/>
                </a:cubicBezTo>
                <a:cubicBezTo>
                  <a:pt x="7355417" y="-13320"/>
                  <a:pt x="7711949" y="3415"/>
                  <a:pt x="8141109" y="0"/>
                </a:cubicBezTo>
                <a:cubicBezTo>
                  <a:pt x="8570269" y="-3415"/>
                  <a:pt x="8561493" y="-17291"/>
                  <a:pt x="8934867" y="0"/>
                </a:cubicBezTo>
                <a:cubicBezTo>
                  <a:pt x="9308241" y="17291"/>
                  <a:pt x="9195429" y="21862"/>
                  <a:pt x="9382628" y="0"/>
                </a:cubicBezTo>
                <a:cubicBezTo>
                  <a:pt x="9569827" y="-21862"/>
                  <a:pt x="9595883" y="-13766"/>
                  <a:pt x="9715057" y="0"/>
                </a:cubicBezTo>
                <a:cubicBezTo>
                  <a:pt x="9834231" y="13766"/>
                  <a:pt x="9913795" y="-10694"/>
                  <a:pt x="10047486" y="0"/>
                </a:cubicBezTo>
                <a:cubicBezTo>
                  <a:pt x="10181177" y="10694"/>
                  <a:pt x="10984709" y="-50713"/>
                  <a:pt x="11533238" y="0"/>
                </a:cubicBezTo>
                <a:cubicBezTo>
                  <a:pt x="11535389" y="225910"/>
                  <a:pt x="11513199" y="312710"/>
                  <a:pt x="11533238" y="477974"/>
                </a:cubicBezTo>
                <a:cubicBezTo>
                  <a:pt x="11553277" y="643238"/>
                  <a:pt x="11534199" y="778400"/>
                  <a:pt x="11533238" y="975458"/>
                </a:cubicBezTo>
                <a:cubicBezTo>
                  <a:pt x="11274331" y="974275"/>
                  <a:pt x="10831183" y="1017050"/>
                  <a:pt x="10624147" y="975458"/>
                </a:cubicBezTo>
                <a:cubicBezTo>
                  <a:pt x="10417111" y="933866"/>
                  <a:pt x="10098151" y="950105"/>
                  <a:pt x="9715057" y="975458"/>
                </a:cubicBezTo>
                <a:cubicBezTo>
                  <a:pt x="9331963" y="1000812"/>
                  <a:pt x="9111906" y="969082"/>
                  <a:pt x="8921299" y="975458"/>
                </a:cubicBezTo>
                <a:cubicBezTo>
                  <a:pt x="8730692" y="981834"/>
                  <a:pt x="8677551" y="984677"/>
                  <a:pt x="8588870" y="975458"/>
                </a:cubicBezTo>
                <a:cubicBezTo>
                  <a:pt x="8500189" y="966239"/>
                  <a:pt x="8122330" y="1010324"/>
                  <a:pt x="7795112" y="975458"/>
                </a:cubicBezTo>
                <a:cubicBezTo>
                  <a:pt x="7467894" y="940592"/>
                  <a:pt x="7356639" y="958362"/>
                  <a:pt x="7232019" y="975458"/>
                </a:cubicBezTo>
                <a:cubicBezTo>
                  <a:pt x="7107399" y="992554"/>
                  <a:pt x="6849589" y="990802"/>
                  <a:pt x="6553593" y="975458"/>
                </a:cubicBezTo>
                <a:cubicBezTo>
                  <a:pt x="6257597" y="960114"/>
                  <a:pt x="6289320" y="964620"/>
                  <a:pt x="6221164" y="975458"/>
                </a:cubicBezTo>
                <a:cubicBezTo>
                  <a:pt x="6153008" y="986296"/>
                  <a:pt x="6052300" y="990356"/>
                  <a:pt x="5888736" y="975458"/>
                </a:cubicBezTo>
                <a:cubicBezTo>
                  <a:pt x="5725172" y="960560"/>
                  <a:pt x="5428999" y="967322"/>
                  <a:pt x="5094977" y="975458"/>
                </a:cubicBezTo>
                <a:cubicBezTo>
                  <a:pt x="4760955" y="983594"/>
                  <a:pt x="4743997" y="968622"/>
                  <a:pt x="4647216" y="975458"/>
                </a:cubicBezTo>
                <a:cubicBezTo>
                  <a:pt x="4550435" y="982294"/>
                  <a:pt x="4415426" y="969875"/>
                  <a:pt x="4314788" y="975458"/>
                </a:cubicBezTo>
                <a:cubicBezTo>
                  <a:pt x="4214150" y="981041"/>
                  <a:pt x="4007353" y="997785"/>
                  <a:pt x="3751694" y="975458"/>
                </a:cubicBezTo>
                <a:cubicBezTo>
                  <a:pt x="3496035" y="953131"/>
                  <a:pt x="3258666" y="946458"/>
                  <a:pt x="3073269" y="975458"/>
                </a:cubicBezTo>
                <a:cubicBezTo>
                  <a:pt x="2887872" y="1004458"/>
                  <a:pt x="2592805" y="1004459"/>
                  <a:pt x="2164178" y="975458"/>
                </a:cubicBezTo>
                <a:cubicBezTo>
                  <a:pt x="1735551" y="946457"/>
                  <a:pt x="1477918" y="944093"/>
                  <a:pt x="1255088" y="975458"/>
                </a:cubicBezTo>
                <a:cubicBezTo>
                  <a:pt x="1032258" y="1006824"/>
                  <a:pt x="938542" y="984459"/>
                  <a:pt x="691994" y="975458"/>
                </a:cubicBezTo>
                <a:cubicBezTo>
                  <a:pt x="445446" y="966457"/>
                  <a:pt x="168952" y="998781"/>
                  <a:pt x="0" y="975458"/>
                </a:cubicBezTo>
                <a:cubicBezTo>
                  <a:pt x="504" y="836976"/>
                  <a:pt x="16672" y="684614"/>
                  <a:pt x="0" y="507238"/>
                </a:cubicBezTo>
                <a:cubicBezTo>
                  <a:pt x="-16672" y="329862"/>
                  <a:pt x="15890" y="127503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02421545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E2BA-0413-C98B-E2EE-80A31A51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637072"/>
            <a:ext cx="11533239" cy="5058696"/>
          </a:xfrm>
          <a:custGeom>
            <a:avLst/>
            <a:gdLst>
              <a:gd name="connsiteX0" fmla="*/ 0 w 11533239"/>
              <a:gd name="connsiteY0" fmla="*/ 0 h 5058696"/>
              <a:gd name="connsiteX1" fmla="*/ 793758 w 11533239"/>
              <a:gd name="connsiteY1" fmla="*/ 0 h 5058696"/>
              <a:gd name="connsiteX2" fmla="*/ 1126187 w 11533239"/>
              <a:gd name="connsiteY2" fmla="*/ 0 h 5058696"/>
              <a:gd name="connsiteX3" fmla="*/ 1804613 w 11533239"/>
              <a:gd name="connsiteY3" fmla="*/ 0 h 5058696"/>
              <a:gd name="connsiteX4" fmla="*/ 2137041 w 11533239"/>
              <a:gd name="connsiteY4" fmla="*/ 0 h 5058696"/>
              <a:gd name="connsiteX5" fmla="*/ 3046132 w 11533239"/>
              <a:gd name="connsiteY5" fmla="*/ 0 h 5058696"/>
              <a:gd name="connsiteX6" fmla="*/ 3378561 w 11533239"/>
              <a:gd name="connsiteY6" fmla="*/ 0 h 5058696"/>
              <a:gd name="connsiteX7" fmla="*/ 4172319 w 11533239"/>
              <a:gd name="connsiteY7" fmla="*/ 0 h 5058696"/>
              <a:gd name="connsiteX8" fmla="*/ 4504747 w 11533239"/>
              <a:gd name="connsiteY8" fmla="*/ 0 h 5058696"/>
              <a:gd name="connsiteX9" fmla="*/ 5067841 w 11533239"/>
              <a:gd name="connsiteY9" fmla="*/ 0 h 5058696"/>
              <a:gd name="connsiteX10" fmla="*/ 5861599 w 11533239"/>
              <a:gd name="connsiteY10" fmla="*/ 0 h 5058696"/>
              <a:gd name="connsiteX11" fmla="*/ 6194028 w 11533239"/>
              <a:gd name="connsiteY11" fmla="*/ 0 h 5058696"/>
              <a:gd name="connsiteX12" fmla="*/ 6641789 w 11533239"/>
              <a:gd name="connsiteY12" fmla="*/ 0 h 5058696"/>
              <a:gd name="connsiteX13" fmla="*/ 7435547 w 11533239"/>
              <a:gd name="connsiteY13" fmla="*/ 0 h 5058696"/>
              <a:gd name="connsiteX14" fmla="*/ 8113973 w 11533239"/>
              <a:gd name="connsiteY14" fmla="*/ 0 h 5058696"/>
              <a:gd name="connsiteX15" fmla="*/ 8792399 w 11533239"/>
              <a:gd name="connsiteY15" fmla="*/ 0 h 5058696"/>
              <a:gd name="connsiteX16" fmla="*/ 9701489 w 11533239"/>
              <a:gd name="connsiteY16" fmla="*/ 0 h 5058696"/>
              <a:gd name="connsiteX17" fmla="*/ 10610580 w 11533239"/>
              <a:gd name="connsiteY17" fmla="*/ 0 h 5058696"/>
              <a:gd name="connsiteX18" fmla="*/ 11533239 w 11533239"/>
              <a:gd name="connsiteY18" fmla="*/ 0 h 5058696"/>
              <a:gd name="connsiteX19" fmla="*/ 11533239 w 11533239"/>
              <a:gd name="connsiteY19" fmla="*/ 480576 h 5058696"/>
              <a:gd name="connsiteX20" fmla="*/ 11533239 w 11533239"/>
              <a:gd name="connsiteY20" fmla="*/ 1214087 h 5058696"/>
              <a:gd name="connsiteX21" fmla="*/ 11533239 w 11533239"/>
              <a:gd name="connsiteY21" fmla="*/ 1846424 h 5058696"/>
              <a:gd name="connsiteX22" fmla="*/ 11533239 w 11533239"/>
              <a:gd name="connsiteY22" fmla="*/ 2478761 h 5058696"/>
              <a:gd name="connsiteX23" fmla="*/ 11533239 w 11533239"/>
              <a:gd name="connsiteY23" fmla="*/ 3111098 h 5058696"/>
              <a:gd name="connsiteX24" fmla="*/ 11533239 w 11533239"/>
              <a:gd name="connsiteY24" fmla="*/ 3794022 h 5058696"/>
              <a:gd name="connsiteX25" fmla="*/ 11533239 w 11533239"/>
              <a:gd name="connsiteY25" fmla="*/ 4426359 h 5058696"/>
              <a:gd name="connsiteX26" fmla="*/ 11533239 w 11533239"/>
              <a:gd name="connsiteY26" fmla="*/ 5058696 h 5058696"/>
              <a:gd name="connsiteX27" fmla="*/ 10624148 w 11533239"/>
              <a:gd name="connsiteY27" fmla="*/ 5058696 h 5058696"/>
              <a:gd name="connsiteX28" fmla="*/ 10291720 w 11533239"/>
              <a:gd name="connsiteY28" fmla="*/ 5058696 h 5058696"/>
              <a:gd name="connsiteX29" fmla="*/ 9728626 w 11533239"/>
              <a:gd name="connsiteY29" fmla="*/ 5058696 h 5058696"/>
              <a:gd name="connsiteX30" fmla="*/ 9396198 w 11533239"/>
              <a:gd name="connsiteY30" fmla="*/ 5058696 h 5058696"/>
              <a:gd name="connsiteX31" fmla="*/ 8948437 w 11533239"/>
              <a:gd name="connsiteY31" fmla="*/ 5058696 h 5058696"/>
              <a:gd name="connsiteX32" fmla="*/ 8270011 w 11533239"/>
              <a:gd name="connsiteY32" fmla="*/ 5058696 h 5058696"/>
              <a:gd name="connsiteX33" fmla="*/ 7591585 w 11533239"/>
              <a:gd name="connsiteY33" fmla="*/ 5058696 h 5058696"/>
              <a:gd name="connsiteX34" fmla="*/ 7259156 w 11533239"/>
              <a:gd name="connsiteY34" fmla="*/ 5058696 h 5058696"/>
              <a:gd name="connsiteX35" fmla="*/ 6465398 w 11533239"/>
              <a:gd name="connsiteY35" fmla="*/ 5058696 h 5058696"/>
              <a:gd name="connsiteX36" fmla="*/ 6017637 w 11533239"/>
              <a:gd name="connsiteY36" fmla="*/ 5058696 h 5058696"/>
              <a:gd name="connsiteX37" fmla="*/ 5223879 w 11533239"/>
              <a:gd name="connsiteY37" fmla="*/ 5058696 h 5058696"/>
              <a:gd name="connsiteX38" fmla="*/ 4314788 w 11533239"/>
              <a:gd name="connsiteY38" fmla="*/ 5058696 h 5058696"/>
              <a:gd name="connsiteX39" fmla="*/ 3982360 w 11533239"/>
              <a:gd name="connsiteY39" fmla="*/ 5058696 h 5058696"/>
              <a:gd name="connsiteX40" fmla="*/ 3534599 w 11533239"/>
              <a:gd name="connsiteY40" fmla="*/ 5058696 h 5058696"/>
              <a:gd name="connsiteX41" fmla="*/ 2971505 w 11533239"/>
              <a:gd name="connsiteY41" fmla="*/ 5058696 h 5058696"/>
              <a:gd name="connsiteX42" fmla="*/ 2293079 w 11533239"/>
              <a:gd name="connsiteY42" fmla="*/ 5058696 h 5058696"/>
              <a:gd name="connsiteX43" fmla="*/ 1729986 w 11533239"/>
              <a:gd name="connsiteY43" fmla="*/ 5058696 h 5058696"/>
              <a:gd name="connsiteX44" fmla="*/ 936228 w 11533239"/>
              <a:gd name="connsiteY44" fmla="*/ 5058696 h 5058696"/>
              <a:gd name="connsiteX45" fmla="*/ 0 w 11533239"/>
              <a:gd name="connsiteY45" fmla="*/ 5058696 h 5058696"/>
              <a:gd name="connsiteX46" fmla="*/ 0 w 11533239"/>
              <a:gd name="connsiteY46" fmla="*/ 4578120 h 5058696"/>
              <a:gd name="connsiteX47" fmla="*/ 0 w 11533239"/>
              <a:gd name="connsiteY47" fmla="*/ 3844609 h 5058696"/>
              <a:gd name="connsiteX48" fmla="*/ 0 w 11533239"/>
              <a:gd name="connsiteY48" fmla="*/ 3364033 h 5058696"/>
              <a:gd name="connsiteX49" fmla="*/ 0 w 11533239"/>
              <a:gd name="connsiteY49" fmla="*/ 2832870 h 5058696"/>
              <a:gd name="connsiteX50" fmla="*/ 0 w 11533239"/>
              <a:gd name="connsiteY50" fmla="*/ 2352294 h 5058696"/>
              <a:gd name="connsiteX51" fmla="*/ 0 w 11533239"/>
              <a:gd name="connsiteY51" fmla="*/ 1618783 h 5058696"/>
              <a:gd name="connsiteX52" fmla="*/ 0 w 11533239"/>
              <a:gd name="connsiteY52" fmla="*/ 1087620 h 5058696"/>
              <a:gd name="connsiteX53" fmla="*/ 0 w 11533239"/>
              <a:gd name="connsiteY53" fmla="*/ 0 h 50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533239" h="5058696" fill="none" extrusionOk="0">
                <a:moveTo>
                  <a:pt x="0" y="0"/>
                </a:moveTo>
                <a:cubicBezTo>
                  <a:pt x="293382" y="-38476"/>
                  <a:pt x="474670" y="34349"/>
                  <a:pt x="793758" y="0"/>
                </a:cubicBezTo>
                <a:cubicBezTo>
                  <a:pt x="1112846" y="-34349"/>
                  <a:pt x="990536" y="2618"/>
                  <a:pt x="1126187" y="0"/>
                </a:cubicBezTo>
                <a:cubicBezTo>
                  <a:pt x="1261838" y="-2618"/>
                  <a:pt x="1481543" y="-24401"/>
                  <a:pt x="1804613" y="0"/>
                </a:cubicBezTo>
                <a:cubicBezTo>
                  <a:pt x="2127683" y="24401"/>
                  <a:pt x="2048540" y="-12833"/>
                  <a:pt x="2137041" y="0"/>
                </a:cubicBezTo>
                <a:cubicBezTo>
                  <a:pt x="2225542" y="12833"/>
                  <a:pt x="2652962" y="28753"/>
                  <a:pt x="3046132" y="0"/>
                </a:cubicBezTo>
                <a:cubicBezTo>
                  <a:pt x="3439302" y="-28753"/>
                  <a:pt x="3259464" y="-13738"/>
                  <a:pt x="3378561" y="0"/>
                </a:cubicBezTo>
                <a:cubicBezTo>
                  <a:pt x="3497658" y="13738"/>
                  <a:pt x="3917022" y="-7940"/>
                  <a:pt x="4172319" y="0"/>
                </a:cubicBezTo>
                <a:cubicBezTo>
                  <a:pt x="4427616" y="7940"/>
                  <a:pt x="4379192" y="-14457"/>
                  <a:pt x="4504747" y="0"/>
                </a:cubicBezTo>
                <a:cubicBezTo>
                  <a:pt x="4630302" y="14457"/>
                  <a:pt x="4846730" y="-24048"/>
                  <a:pt x="5067841" y="0"/>
                </a:cubicBezTo>
                <a:cubicBezTo>
                  <a:pt x="5288952" y="24048"/>
                  <a:pt x="5604320" y="5329"/>
                  <a:pt x="5861599" y="0"/>
                </a:cubicBezTo>
                <a:cubicBezTo>
                  <a:pt x="6118878" y="-5329"/>
                  <a:pt x="6029394" y="-3288"/>
                  <a:pt x="6194028" y="0"/>
                </a:cubicBezTo>
                <a:cubicBezTo>
                  <a:pt x="6358662" y="3288"/>
                  <a:pt x="6465772" y="-10231"/>
                  <a:pt x="6641789" y="0"/>
                </a:cubicBezTo>
                <a:cubicBezTo>
                  <a:pt x="6817806" y="10231"/>
                  <a:pt x="7166374" y="16493"/>
                  <a:pt x="7435547" y="0"/>
                </a:cubicBezTo>
                <a:cubicBezTo>
                  <a:pt x="7704720" y="-16493"/>
                  <a:pt x="7823869" y="9750"/>
                  <a:pt x="8113973" y="0"/>
                </a:cubicBezTo>
                <a:cubicBezTo>
                  <a:pt x="8404077" y="-9750"/>
                  <a:pt x="8531706" y="5403"/>
                  <a:pt x="8792399" y="0"/>
                </a:cubicBezTo>
                <a:cubicBezTo>
                  <a:pt x="9053092" y="-5403"/>
                  <a:pt x="9381546" y="-21638"/>
                  <a:pt x="9701489" y="0"/>
                </a:cubicBezTo>
                <a:cubicBezTo>
                  <a:pt x="10021432" y="21638"/>
                  <a:pt x="10296731" y="21599"/>
                  <a:pt x="10610580" y="0"/>
                </a:cubicBezTo>
                <a:cubicBezTo>
                  <a:pt x="10924429" y="-21599"/>
                  <a:pt x="11331810" y="32777"/>
                  <a:pt x="11533239" y="0"/>
                </a:cubicBezTo>
                <a:cubicBezTo>
                  <a:pt x="11513877" y="157998"/>
                  <a:pt x="11527790" y="264411"/>
                  <a:pt x="11533239" y="480576"/>
                </a:cubicBezTo>
                <a:cubicBezTo>
                  <a:pt x="11538688" y="696741"/>
                  <a:pt x="11509702" y="1037581"/>
                  <a:pt x="11533239" y="1214087"/>
                </a:cubicBezTo>
                <a:cubicBezTo>
                  <a:pt x="11556776" y="1390593"/>
                  <a:pt x="11545297" y="1530859"/>
                  <a:pt x="11533239" y="1846424"/>
                </a:cubicBezTo>
                <a:cubicBezTo>
                  <a:pt x="11521181" y="2161989"/>
                  <a:pt x="11516707" y="2343212"/>
                  <a:pt x="11533239" y="2478761"/>
                </a:cubicBezTo>
                <a:cubicBezTo>
                  <a:pt x="11549771" y="2614310"/>
                  <a:pt x="11533009" y="2824222"/>
                  <a:pt x="11533239" y="3111098"/>
                </a:cubicBezTo>
                <a:cubicBezTo>
                  <a:pt x="11533469" y="3397974"/>
                  <a:pt x="11511095" y="3603126"/>
                  <a:pt x="11533239" y="3794022"/>
                </a:cubicBezTo>
                <a:cubicBezTo>
                  <a:pt x="11555383" y="3984918"/>
                  <a:pt x="11547447" y="4167494"/>
                  <a:pt x="11533239" y="4426359"/>
                </a:cubicBezTo>
                <a:cubicBezTo>
                  <a:pt x="11519031" y="4685224"/>
                  <a:pt x="11510704" y="4920982"/>
                  <a:pt x="11533239" y="5058696"/>
                </a:cubicBezTo>
                <a:cubicBezTo>
                  <a:pt x="11308513" y="5082174"/>
                  <a:pt x="10906475" y="5053044"/>
                  <a:pt x="10624148" y="5058696"/>
                </a:cubicBezTo>
                <a:cubicBezTo>
                  <a:pt x="10341821" y="5064348"/>
                  <a:pt x="10363253" y="5072406"/>
                  <a:pt x="10291720" y="5058696"/>
                </a:cubicBezTo>
                <a:cubicBezTo>
                  <a:pt x="10220187" y="5044986"/>
                  <a:pt x="9861306" y="5081859"/>
                  <a:pt x="9728626" y="5058696"/>
                </a:cubicBezTo>
                <a:cubicBezTo>
                  <a:pt x="9595946" y="5035533"/>
                  <a:pt x="9473407" y="5050867"/>
                  <a:pt x="9396198" y="5058696"/>
                </a:cubicBezTo>
                <a:cubicBezTo>
                  <a:pt x="9318989" y="5066525"/>
                  <a:pt x="9062429" y="5063616"/>
                  <a:pt x="8948437" y="5058696"/>
                </a:cubicBezTo>
                <a:cubicBezTo>
                  <a:pt x="8834445" y="5053776"/>
                  <a:pt x="8435284" y="5030773"/>
                  <a:pt x="8270011" y="5058696"/>
                </a:cubicBezTo>
                <a:cubicBezTo>
                  <a:pt x="8104738" y="5086619"/>
                  <a:pt x="7781109" y="5035550"/>
                  <a:pt x="7591585" y="5058696"/>
                </a:cubicBezTo>
                <a:cubicBezTo>
                  <a:pt x="7402061" y="5081842"/>
                  <a:pt x="7328340" y="5055685"/>
                  <a:pt x="7259156" y="5058696"/>
                </a:cubicBezTo>
                <a:cubicBezTo>
                  <a:pt x="7189972" y="5061707"/>
                  <a:pt x="6748099" y="5025903"/>
                  <a:pt x="6465398" y="5058696"/>
                </a:cubicBezTo>
                <a:cubicBezTo>
                  <a:pt x="6182697" y="5091489"/>
                  <a:pt x="6107255" y="5039585"/>
                  <a:pt x="6017637" y="5058696"/>
                </a:cubicBezTo>
                <a:cubicBezTo>
                  <a:pt x="5928019" y="5077807"/>
                  <a:pt x="5417063" y="5036608"/>
                  <a:pt x="5223879" y="5058696"/>
                </a:cubicBezTo>
                <a:cubicBezTo>
                  <a:pt x="5030695" y="5080784"/>
                  <a:pt x="4535394" y="5095002"/>
                  <a:pt x="4314788" y="5058696"/>
                </a:cubicBezTo>
                <a:cubicBezTo>
                  <a:pt x="4094182" y="5022390"/>
                  <a:pt x="4119466" y="5067568"/>
                  <a:pt x="3982360" y="5058696"/>
                </a:cubicBezTo>
                <a:cubicBezTo>
                  <a:pt x="3845254" y="5049824"/>
                  <a:pt x="3662641" y="5072584"/>
                  <a:pt x="3534599" y="5058696"/>
                </a:cubicBezTo>
                <a:cubicBezTo>
                  <a:pt x="3406557" y="5044808"/>
                  <a:pt x="3222569" y="5048391"/>
                  <a:pt x="2971505" y="5058696"/>
                </a:cubicBezTo>
                <a:cubicBezTo>
                  <a:pt x="2720441" y="5069001"/>
                  <a:pt x="2457192" y="5030784"/>
                  <a:pt x="2293079" y="5058696"/>
                </a:cubicBezTo>
                <a:cubicBezTo>
                  <a:pt x="2128966" y="5086608"/>
                  <a:pt x="1843909" y="5072405"/>
                  <a:pt x="1729986" y="5058696"/>
                </a:cubicBezTo>
                <a:cubicBezTo>
                  <a:pt x="1616063" y="5044987"/>
                  <a:pt x="1254064" y="5074014"/>
                  <a:pt x="936228" y="5058696"/>
                </a:cubicBezTo>
                <a:cubicBezTo>
                  <a:pt x="618392" y="5043378"/>
                  <a:pt x="328498" y="5016027"/>
                  <a:pt x="0" y="5058696"/>
                </a:cubicBezTo>
                <a:cubicBezTo>
                  <a:pt x="2528" y="4909861"/>
                  <a:pt x="2730" y="4810437"/>
                  <a:pt x="0" y="4578120"/>
                </a:cubicBezTo>
                <a:cubicBezTo>
                  <a:pt x="-2730" y="4345803"/>
                  <a:pt x="-34654" y="4127878"/>
                  <a:pt x="0" y="3844609"/>
                </a:cubicBezTo>
                <a:cubicBezTo>
                  <a:pt x="34654" y="3561340"/>
                  <a:pt x="-7269" y="3515379"/>
                  <a:pt x="0" y="3364033"/>
                </a:cubicBezTo>
                <a:cubicBezTo>
                  <a:pt x="7269" y="3212687"/>
                  <a:pt x="-26429" y="3052539"/>
                  <a:pt x="0" y="2832870"/>
                </a:cubicBezTo>
                <a:cubicBezTo>
                  <a:pt x="26429" y="2613201"/>
                  <a:pt x="-14560" y="2511594"/>
                  <a:pt x="0" y="2352294"/>
                </a:cubicBezTo>
                <a:cubicBezTo>
                  <a:pt x="14560" y="2192994"/>
                  <a:pt x="23362" y="1916785"/>
                  <a:pt x="0" y="1618783"/>
                </a:cubicBezTo>
                <a:cubicBezTo>
                  <a:pt x="-23362" y="1320781"/>
                  <a:pt x="19537" y="1260120"/>
                  <a:pt x="0" y="1087620"/>
                </a:cubicBezTo>
                <a:cubicBezTo>
                  <a:pt x="-19537" y="915120"/>
                  <a:pt x="-670" y="236834"/>
                  <a:pt x="0" y="0"/>
                </a:cubicBezTo>
                <a:close/>
              </a:path>
              <a:path w="11533239" h="5058696" stroke="0" extrusionOk="0">
                <a:moveTo>
                  <a:pt x="0" y="0"/>
                </a:moveTo>
                <a:cubicBezTo>
                  <a:pt x="124998" y="-18600"/>
                  <a:pt x="408483" y="3791"/>
                  <a:pt x="563093" y="0"/>
                </a:cubicBezTo>
                <a:cubicBezTo>
                  <a:pt x="717703" y="-3791"/>
                  <a:pt x="993464" y="-3753"/>
                  <a:pt x="1241519" y="0"/>
                </a:cubicBezTo>
                <a:cubicBezTo>
                  <a:pt x="1489574" y="3753"/>
                  <a:pt x="1744317" y="22650"/>
                  <a:pt x="1919945" y="0"/>
                </a:cubicBezTo>
                <a:cubicBezTo>
                  <a:pt x="2095573" y="-22650"/>
                  <a:pt x="2256788" y="-9838"/>
                  <a:pt x="2367706" y="0"/>
                </a:cubicBezTo>
                <a:cubicBezTo>
                  <a:pt x="2478624" y="9838"/>
                  <a:pt x="2753503" y="-25627"/>
                  <a:pt x="2930800" y="0"/>
                </a:cubicBezTo>
                <a:cubicBezTo>
                  <a:pt x="3108097" y="25627"/>
                  <a:pt x="3244537" y="12413"/>
                  <a:pt x="3493893" y="0"/>
                </a:cubicBezTo>
                <a:cubicBezTo>
                  <a:pt x="3743249" y="-12413"/>
                  <a:pt x="3872155" y="-23229"/>
                  <a:pt x="4172319" y="0"/>
                </a:cubicBezTo>
                <a:cubicBezTo>
                  <a:pt x="4472483" y="23229"/>
                  <a:pt x="4550885" y="14452"/>
                  <a:pt x="4850745" y="0"/>
                </a:cubicBezTo>
                <a:cubicBezTo>
                  <a:pt x="5150605" y="-14452"/>
                  <a:pt x="5181515" y="16521"/>
                  <a:pt x="5298506" y="0"/>
                </a:cubicBezTo>
                <a:cubicBezTo>
                  <a:pt x="5415497" y="-16521"/>
                  <a:pt x="5632126" y="16713"/>
                  <a:pt x="5746267" y="0"/>
                </a:cubicBezTo>
                <a:cubicBezTo>
                  <a:pt x="5860408" y="-16713"/>
                  <a:pt x="6359988" y="29919"/>
                  <a:pt x="6655357" y="0"/>
                </a:cubicBezTo>
                <a:cubicBezTo>
                  <a:pt x="6950726" y="-29919"/>
                  <a:pt x="7006766" y="19286"/>
                  <a:pt x="7218451" y="0"/>
                </a:cubicBezTo>
                <a:cubicBezTo>
                  <a:pt x="7430136" y="-19286"/>
                  <a:pt x="7521571" y="-20889"/>
                  <a:pt x="7781544" y="0"/>
                </a:cubicBezTo>
                <a:cubicBezTo>
                  <a:pt x="8041517" y="20889"/>
                  <a:pt x="8336547" y="-1952"/>
                  <a:pt x="8575302" y="0"/>
                </a:cubicBezTo>
                <a:cubicBezTo>
                  <a:pt x="8814057" y="1952"/>
                  <a:pt x="8971648" y="25975"/>
                  <a:pt x="9138396" y="0"/>
                </a:cubicBezTo>
                <a:cubicBezTo>
                  <a:pt x="9305144" y="-25975"/>
                  <a:pt x="9391837" y="10880"/>
                  <a:pt x="9470824" y="0"/>
                </a:cubicBezTo>
                <a:cubicBezTo>
                  <a:pt x="9549811" y="-10880"/>
                  <a:pt x="9771648" y="-6018"/>
                  <a:pt x="9918586" y="0"/>
                </a:cubicBezTo>
                <a:cubicBezTo>
                  <a:pt x="10065524" y="6018"/>
                  <a:pt x="10168073" y="-11642"/>
                  <a:pt x="10251014" y="0"/>
                </a:cubicBezTo>
                <a:cubicBezTo>
                  <a:pt x="10333955" y="11642"/>
                  <a:pt x="10604244" y="-22625"/>
                  <a:pt x="10929440" y="0"/>
                </a:cubicBezTo>
                <a:cubicBezTo>
                  <a:pt x="11254636" y="22625"/>
                  <a:pt x="11385200" y="4005"/>
                  <a:pt x="11533239" y="0"/>
                </a:cubicBezTo>
                <a:cubicBezTo>
                  <a:pt x="11557573" y="192774"/>
                  <a:pt x="11542954" y="354825"/>
                  <a:pt x="11533239" y="531163"/>
                </a:cubicBezTo>
                <a:cubicBezTo>
                  <a:pt x="11523524" y="707501"/>
                  <a:pt x="11546348" y="898568"/>
                  <a:pt x="11533239" y="1112913"/>
                </a:cubicBezTo>
                <a:cubicBezTo>
                  <a:pt x="11520131" y="1327258"/>
                  <a:pt x="11523562" y="1459938"/>
                  <a:pt x="11533239" y="1694663"/>
                </a:cubicBezTo>
                <a:cubicBezTo>
                  <a:pt x="11542917" y="1929388"/>
                  <a:pt x="11503765" y="2055592"/>
                  <a:pt x="11533239" y="2327000"/>
                </a:cubicBezTo>
                <a:cubicBezTo>
                  <a:pt x="11562713" y="2598408"/>
                  <a:pt x="11512985" y="2792261"/>
                  <a:pt x="11533239" y="3009924"/>
                </a:cubicBezTo>
                <a:cubicBezTo>
                  <a:pt x="11553493" y="3227587"/>
                  <a:pt x="11538776" y="3421510"/>
                  <a:pt x="11533239" y="3743435"/>
                </a:cubicBezTo>
                <a:cubicBezTo>
                  <a:pt x="11527702" y="4065360"/>
                  <a:pt x="11552465" y="4126404"/>
                  <a:pt x="11533239" y="4224011"/>
                </a:cubicBezTo>
                <a:cubicBezTo>
                  <a:pt x="11514013" y="4321618"/>
                  <a:pt x="11503673" y="4692264"/>
                  <a:pt x="11533239" y="5058696"/>
                </a:cubicBezTo>
                <a:cubicBezTo>
                  <a:pt x="11357273" y="5035849"/>
                  <a:pt x="11029978" y="5058448"/>
                  <a:pt x="10854813" y="5058696"/>
                </a:cubicBezTo>
                <a:cubicBezTo>
                  <a:pt x="10679648" y="5058944"/>
                  <a:pt x="10490598" y="5077200"/>
                  <a:pt x="10291720" y="5058696"/>
                </a:cubicBezTo>
                <a:cubicBezTo>
                  <a:pt x="10092842" y="5040192"/>
                  <a:pt x="9800769" y="5079944"/>
                  <a:pt x="9382629" y="5058696"/>
                </a:cubicBezTo>
                <a:cubicBezTo>
                  <a:pt x="8964489" y="5037448"/>
                  <a:pt x="8950516" y="5078864"/>
                  <a:pt x="8819536" y="5058696"/>
                </a:cubicBezTo>
                <a:cubicBezTo>
                  <a:pt x="8688556" y="5038528"/>
                  <a:pt x="8378315" y="5066333"/>
                  <a:pt x="8141110" y="5058696"/>
                </a:cubicBezTo>
                <a:cubicBezTo>
                  <a:pt x="7903905" y="5051059"/>
                  <a:pt x="7684291" y="5079445"/>
                  <a:pt x="7462684" y="5058696"/>
                </a:cubicBezTo>
                <a:cubicBezTo>
                  <a:pt x="7241077" y="5037947"/>
                  <a:pt x="7206322" y="5079474"/>
                  <a:pt x="7014923" y="5058696"/>
                </a:cubicBezTo>
                <a:cubicBezTo>
                  <a:pt x="6823524" y="5037918"/>
                  <a:pt x="6823848" y="5049967"/>
                  <a:pt x="6682494" y="5058696"/>
                </a:cubicBezTo>
                <a:cubicBezTo>
                  <a:pt x="6541140" y="5067425"/>
                  <a:pt x="6280037" y="5048155"/>
                  <a:pt x="6004069" y="5058696"/>
                </a:cubicBezTo>
                <a:cubicBezTo>
                  <a:pt x="5728102" y="5069237"/>
                  <a:pt x="5437302" y="5062274"/>
                  <a:pt x="5210310" y="5058696"/>
                </a:cubicBezTo>
                <a:cubicBezTo>
                  <a:pt x="4983318" y="5055118"/>
                  <a:pt x="4852411" y="5041613"/>
                  <a:pt x="4647217" y="5058696"/>
                </a:cubicBezTo>
                <a:cubicBezTo>
                  <a:pt x="4442023" y="5075779"/>
                  <a:pt x="4432200" y="5067717"/>
                  <a:pt x="4314788" y="5058696"/>
                </a:cubicBezTo>
                <a:cubicBezTo>
                  <a:pt x="4197376" y="5049675"/>
                  <a:pt x="4142218" y="5058784"/>
                  <a:pt x="3982360" y="5058696"/>
                </a:cubicBezTo>
                <a:cubicBezTo>
                  <a:pt x="3822502" y="5058608"/>
                  <a:pt x="3719855" y="5048991"/>
                  <a:pt x="3534599" y="5058696"/>
                </a:cubicBezTo>
                <a:cubicBezTo>
                  <a:pt x="3349343" y="5068401"/>
                  <a:pt x="2989848" y="5081044"/>
                  <a:pt x="2740840" y="5058696"/>
                </a:cubicBezTo>
                <a:cubicBezTo>
                  <a:pt x="2491832" y="5036348"/>
                  <a:pt x="2165195" y="5062750"/>
                  <a:pt x="1947082" y="5058696"/>
                </a:cubicBezTo>
                <a:cubicBezTo>
                  <a:pt x="1728969" y="5054642"/>
                  <a:pt x="1331053" y="5080179"/>
                  <a:pt x="1153324" y="5058696"/>
                </a:cubicBezTo>
                <a:cubicBezTo>
                  <a:pt x="975595" y="5037213"/>
                  <a:pt x="890659" y="5046291"/>
                  <a:pt x="820895" y="5058696"/>
                </a:cubicBezTo>
                <a:cubicBezTo>
                  <a:pt x="751131" y="5071101"/>
                  <a:pt x="358324" y="5022884"/>
                  <a:pt x="0" y="5058696"/>
                </a:cubicBezTo>
                <a:cubicBezTo>
                  <a:pt x="26313" y="4916452"/>
                  <a:pt x="60" y="4741446"/>
                  <a:pt x="0" y="4527533"/>
                </a:cubicBezTo>
                <a:cubicBezTo>
                  <a:pt x="-60" y="4313620"/>
                  <a:pt x="3304" y="4051877"/>
                  <a:pt x="0" y="3895196"/>
                </a:cubicBezTo>
                <a:cubicBezTo>
                  <a:pt x="-3304" y="3738515"/>
                  <a:pt x="15126" y="3579232"/>
                  <a:pt x="0" y="3313446"/>
                </a:cubicBezTo>
                <a:cubicBezTo>
                  <a:pt x="-15126" y="3047660"/>
                  <a:pt x="25911" y="3023090"/>
                  <a:pt x="0" y="2782283"/>
                </a:cubicBezTo>
                <a:cubicBezTo>
                  <a:pt x="-25911" y="2541476"/>
                  <a:pt x="23349" y="2450169"/>
                  <a:pt x="0" y="2301707"/>
                </a:cubicBezTo>
                <a:cubicBezTo>
                  <a:pt x="-23349" y="2153245"/>
                  <a:pt x="-5726" y="2026794"/>
                  <a:pt x="0" y="1821131"/>
                </a:cubicBezTo>
                <a:cubicBezTo>
                  <a:pt x="5726" y="1615468"/>
                  <a:pt x="16368" y="1504247"/>
                  <a:pt x="0" y="1188794"/>
                </a:cubicBezTo>
                <a:cubicBezTo>
                  <a:pt x="-16368" y="873341"/>
                  <a:pt x="-25745" y="793858"/>
                  <a:pt x="0" y="657630"/>
                </a:cubicBezTo>
                <a:cubicBezTo>
                  <a:pt x="25745" y="521402"/>
                  <a:pt x="-28049" y="203887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730349541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analytics of a branch will help the corporate team and individual heads of the branch to analyze the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of branch as a whole and also individual contribution to the branch.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analyses will help us to know where the branch is lacking and doing good job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generating cross selling, renewals of existing business and how it is generating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new business.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account executives of the branch performing?  Who are exceptional in their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and who needs to improve in handling clients, meetings, etc. such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information will help branch to take necessary steps to provide good training to the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low performing executives.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analyses will help branch to provide additional training or coaching to the sales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team on how to close deals and collect payments more quickly.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analyses provide some valuable insights into the performance of the corporate team. Use this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information to identify areas for improvement and develop strategies to help the teams to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achieve their goals.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E95EA-2579-83D2-A951-F167D6263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477" y="2300749"/>
            <a:ext cx="2159000" cy="305291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256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3852"/>
          </a:xfrm>
          <a:custGeom>
            <a:avLst/>
            <a:gdLst>
              <a:gd name="connsiteX0" fmla="*/ 0 w 10058400"/>
              <a:gd name="connsiteY0" fmla="*/ 0 h 1223852"/>
              <a:gd name="connsiteX1" fmla="*/ 10058400 w 10058400"/>
              <a:gd name="connsiteY1" fmla="*/ 0 h 1223852"/>
              <a:gd name="connsiteX2" fmla="*/ 10058400 w 10058400"/>
              <a:gd name="connsiteY2" fmla="*/ 1223852 h 1223852"/>
              <a:gd name="connsiteX3" fmla="*/ 0 w 10058400"/>
              <a:gd name="connsiteY3" fmla="*/ 1223852 h 1223852"/>
              <a:gd name="connsiteX4" fmla="*/ 0 w 10058400"/>
              <a:gd name="connsiteY4" fmla="*/ 0 h 12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1223852" fill="none" extrusionOk="0">
                <a:moveTo>
                  <a:pt x="0" y="0"/>
                </a:moveTo>
                <a:cubicBezTo>
                  <a:pt x="2542244" y="14949"/>
                  <a:pt x="7484796" y="-91031"/>
                  <a:pt x="10058400" y="0"/>
                </a:cubicBezTo>
                <a:cubicBezTo>
                  <a:pt x="10090797" y="239983"/>
                  <a:pt x="10134839" y="792676"/>
                  <a:pt x="10058400" y="1223852"/>
                </a:cubicBezTo>
                <a:cubicBezTo>
                  <a:pt x="7422205" y="1126024"/>
                  <a:pt x="1805472" y="1280660"/>
                  <a:pt x="0" y="1223852"/>
                </a:cubicBezTo>
                <a:cubicBezTo>
                  <a:pt x="82263" y="1055489"/>
                  <a:pt x="75469" y="186005"/>
                  <a:pt x="0" y="0"/>
                </a:cubicBezTo>
                <a:close/>
              </a:path>
              <a:path w="10058400" h="1223852" stroke="0" extrusionOk="0">
                <a:moveTo>
                  <a:pt x="0" y="0"/>
                </a:moveTo>
                <a:cubicBezTo>
                  <a:pt x="1147937" y="-15526"/>
                  <a:pt x="5580990" y="-131548"/>
                  <a:pt x="10058400" y="0"/>
                </a:cubicBezTo>
                <a:cubicBezTo>
                  <a:pt x="9997014" y="448801"/>
                  <a:pt x="10053432" y="800945"/>
                  <a:pt x="10058400" y="1223852"/>
                </a:cubicBezTo>
                <a:cubicBezTo>
                  <a:pt x="6449453" y="1081216"/>
                  <a:pt x="4932416" y="1242623"/>
                  <a:pt x="0" y="1223852"/>
                </a:cubicBezTo>
                <a:cubicBezTo>
                  <a:pt x="-72457" y="1056442"/>
                  <a:pt x="-23642" y="24071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Key performance indicators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custGeom>
            <a:avLst/>
            <a:gdLst>
              <a:gd name="connsiteX0" fmla="*/ 0 w 10058400"/>
              <a:gd name="connsiteY0" fmla="*/ 0 h 4051300"/>
              <a:gd name="connsiteX1" fmla="*/ 368808 w 10058400"/>
              <a:gd name="connsiteY1" fmla="*/ 0 h 4051300"/>
              <a:gd name="connsiteX2" fmla="*/ 1240536 w 10058400"/>
              <a:gd name="connsiteY2" fmla="*/ 0 h 4051300"/>
              <a:gd name="connsiteX3" fmla="*/ 1810512 w 10058400"/>
              <a:gd name="connsiteY3" fmla="*/ 0 h 4051300"/>
              <a:gd name="connsiteX4" fmla="*/ 2581656 w 10058400"/>
              <a:gd name="connsiteY4" fmla="*/ 0 h 4051300"/>
              <a:gd name="connsiteX5" fmla="*/ 3151632 w 10058400"/>
              <a:gd name="connsiteY5" fmla="*/ 0 h 4051300"/>
              <a:gd name="connsiteX6" fmla="*/ 3520440 w 10058400"/>
              <a:gd name="connsiteY6" fmla="*/ 0 h 4051300"/>
              <a:gd name="connsiteX7" fmla="*/ 4090416 w 10058400"/>
              <a:gd name="connsiteY7" fmla="*/ 0 h 4051300"/>
              <a:gd name="connsiteX8" fmla="*/ 4861560 w 10058400"/>
              <a:gd name="connsiteY8" fmla="*/ 0 h 4051300"/>
              <a:gd name="connsiteX9" fmla="*/ 5632704 w 10058400"/>
              <a:gd name="connsiteY9" fmla="*/ 0 h 4051300"/>
              <a:gd name="connsiteX10" fmla="*/ 6403848 w 10058400"/>
              <a:gd name="connsiteY10" fmla="*/ 0 h 4051300"/>
              <a:gd name="connsiteX11" fmla="*/ 6873240 w 10058400"/>
              <a:gd name="connsiteY11" fmla="*/ 0 h 4051300"/>
              <a:gd name="connsiteX12" fmla="*/ 7443216 w 10058400"/>
              <a:gd name="connsiteY12" fmla="*/ 0 h 4051300"/>
              <a:gd name="connsiteX13" fmla="*/ 7812024 w 10058400"/>
              <a:gd name="connsiteY13" fmla="*/ 0 h 4051300"/>
              <a:gd name="connsiteX14" fmla="*/ 8482584 w 10058400"/>
              <a:gd name="connsiteY14" fmla="*/ 0 h 4051300"/>
              <a:gd name="connsiteX15" fmla="*/ 8951976 w 10058400"/>
              <a:gd name="connsiteY15" fmla="*/ 0 h 4051300"/>
              <a:gd name="connsiteX16" fmla="*/ 10058400 w 10058400"/>
              <a:gd name="connsiteY16" fmla="*/ 0 h 4051300"/>
              <a:gd name="connsiteX17" fmla="*/ 10058400 w 10058400"/>
              <a:gd name="connsiteY17" fmla="*/ 675217 h 4051300"/>
              <a:gd name="connsiteX18" fmla="*/ 10058400 w 10058400"/>
              <a:gd name="connsiteY18" fmla="*/ 1309920 h 4051300"/>
              <a:gd name="connsiteX19" fmla="*/ 10058400 w 10058400"/>
              <a:gd name="connsiteY19" fmla="*/ 2066163 h 4051300"/>
              <a:gd name="connsiteX20" fmla="*/ 10058400 w 10058400"/>
              <a:gd name="connsiteY20" fmla="*/ 2741380 h 4051300"/>
              <a:gd name="connsiteX21" fmla="*/ 10058400 w 10058400"/>
              <a:gd name="connsiteY21" fmla="*/ 3457109 h 4051300"/>
              <a:gd name="connsiteX22" fmla="*/ 10058400 w 10058400"/>
              <a:gd name="connsiteY22" fmla="*/ 4051300 h 4051300"/>
              <a:gd name="connsiteX23" fmla="*/ 9689592 w 10058400"/>
              <a:gd name="connsiteY23" fmla="*/ 4051300 h 4051300"/>
              <a:gd name="connsiteX24" fmla="*/ 8817864 w 10058400"/>
              <a:gd name="connsiteY24" fmla="*/ 4051300 h 4051300"/>
              <a:gd name="connsiteX25" fmla="*/ 8348472 w 10058400"/>
              <a:gd name="connsiteY25" fmla="*/ 4051300 h 4051300"/>
              <a:gd name="connsiteX26" fmla="*/ 7677912 w 10058400"/>
              <a:gd name="connsiteY26" fmla="*/ 4051300 h 4051300"/>
              <a:gd name="connsiteX27" fmla="*/ 6906768 w 10058400"/>
              <a:gd name="connsiteY27" fmla="*/ 4051300 h 4051300"/>
              <a:gd name="connsiteX28" fmla="*/ 6135624 w 10058400"/>
              <a:gd name="connsiteY28" fmla="*/ 4051300 h 4051300"/>
              <a:gd name="connsiteX29" fmla="*/ 5565648 w 10058400"/>
              <a:gd name="connsiteY29" fmla="*/ 4051300 h 4051300"/>
              <a:gd name="connsiteX30" fmla="*/ 4794504 w 10058400"/>
              <a:gd name="connsiteY30" fmla="*/ 4051300 h 4051300"/>
              <a:gd name="connsiteX31" fmla="*/ 4023360 w 10058400"/>
              <a:gd name="connsiteY31" fmla="*/ 4051300 h 4051300"/>
              <a:gd name="connsiteX32" fmla="*/ 3553968 w 10058400"/>
              <a:gd name="connsiteY32" fmla="*/ 4051300 h 4051300"/>
              <a:gd name="connsiteX33" fmla="*/ 2782824 w 10058400"/>
              <a:gd name="connsiteY33" fmla="*/ 4051300 h 4051300"/>
              <a:gd name="connsiteX34" fmla="*/ 2313432 w 10058400"/>
              <a:gd name="connsiteY34" fmla="*/ 4051300 h 4051300"/>
              <a:gd name="connsiteX35" fmla="*/ 1642872 w 10058400"/>
              <a:gd name="connsiteY35" fmla="*/ 4051300 h 4051300"/>
              <a:gd name="connsiteX36" fmla="*/ 1173480 w 10058400"/>
              <a:gd name="connsiteY36" fmla="*/ 4051300 h 4051300"/>
              <a:gd name="connsiteX37" fmla="*/ 603504 w 10058400"/>
              <a:gd name="connsiteY37" fmla="*/ 4051300 h 4051300"/>
              <a:gd name="connsiteX38" fmla="*/ 0 w 10058400"/>
              <a:gd name="connsiteY38" fmla="*/ 4051300 h 4051300"/>
              <a:gd name="connsiteX39" fmla="*/ 0 w 10058400"/>
              <a:gd name="connsiteY39" fmla="*/ 3295057 h 4051300"/>
              <a:gd name="connsiteX40" fmla="*/ 0 w 10058400"/>
              <a:gd name="connsiteY40" fmla="*/ 2741380 h 4051300"/>
              <a:gd name="connsiteX41" fmla="*/ 0 w 10058400"/>
              <a:gd name="connsiteY41" fmla="*/ 2187702 h 4051300"/>
              <a:gd name="connsiteX42" fmla="*/ 0 w 10058400"/>
              <a:gd name="connsiteY42" fmla="*/ 1471972 h 4051300"/>
              <a:gd name="connsiteX43" fmla="*/ 0 w 10058400"/>
              <a:gd name="connsiteY43" fmla="*/ 877782 h 4051300"/>
              <a:gd name="connsiteX44" fmla="*/ 0 w 10058400"/>
              <a:gd name="connsiteY44" fmla="*/ 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058400" h="4051300" fill="none" extrusionOk="0">
                <a:moveTo>
                  <a:pt x="0" y="0"/>
                </a:moveTo>
                <a:cubicBezTo>
                  <a:pt x="116574" y="17850"/>
                  <a:pt x="202233" y="-8481"/>
                  <a:pt x="368808" y="0"/>
                </a:cubicBezTo>
                <a:cubicBezTo>
                  <a:pt x="535383" y="8481"/>
                  <a:pt x="836550" y="14775"/>
                  <a:pt x="1240536" y="0"/>
                </a:cubicBezTo>
                <a:cubicBezTo>
                  <a:pt x="1644522" y="-14775"/>
                  <a:pt x="1585470" y="12549"/>
                  <a:pt x="1810512" y="0"/>
                </a:cubicBezTo>
                <a:cubicBezTo>
                  <a:pt x="2035554" y="-12549"/>
                  <a:pt x="2420130" y="-2941"/>
                  <a:pt x="2581656" y="0"/>
                </a:cubicBezTo>
                <a:cubicBezTo>
                  <a:pt x="2743182" y="2941"/>
                  <a:pt x="3014330" y="12712"/>
                  <a:pt x="3151632" y="0"/>
                </a:cubicBezTo>
                <a:cubicBezTo>
                  <a:pt x="3288934" y="-12712"/>
                  <a:pt x="3358574" y="-14041"/>
                  <a:pt x="3520440" y="0"/>
                </a:cubicBezTo>
                <a:cubicBezTo>
                  <a:pt x="3682306" y="14041"/>
                  <a:pt x="3873628" y="16141"/>
                  <a:pt x="4090416" y="0"/>
                </a:cubicBezTo>
                <a:cubicBezTo>
                  <a:pt x="4307204" y="-16141"/>
                  <a:pt x="4602828" y="36034"/>
                  <a:pt x="4861560" y="0"/>
                </a:cubicBezTo>
                <a:cubicBezTo>
                  <a:pt x="5120292" y="-36034"/>
                  <a:pt x="5355587" y="-16335"/>
                  <a:pt x="5632704" y="0"/>
                </a:cubicBezTo>
                <a:cubicBezTo>
                  <a:pt x="5909821" y="16335"/>
                  <a:pt x="6201190" y="-1595"/>
                  <a:pt x="6403848" y="0"/>
                </a:cubicBezTo>
                <a:cubicBezTo>
                  <a:pt x="6606506" y="1595"/>
                  <a:pt x="6695478" y="-20464"/>
                  <a:pt x="6873240" y="0"/>
                </a:cubicBezTo>
                <a:cubicBezTo>
                  <a:pt x="7051002" y="20464"/>
                  <a:pt x="7224407" y="-7330"/>
                  <a:pt x="7443216" y="0"/>
                </a:cubicBezTo>
                <a:cubicBezTo>
                  <a:pt x="7662025" y="7330"/>
                  <a:pt x="7678536" y="-1734"/>
                  <a:pt x="7812024" y="0"/>
                </a:cubicBezTo>
                <a:cubicBezTo>
                  <a:pt x="7945512" y="1734"/>
                  <a:pt x="8260253" y="-2875"/>
                  <a:pt x="8482584" y="0"/>
                </a:cubicBezTo>
                <a:cubicBezTo>
                  <a:pt x="8704915" y="2875"/>
                  <a:pt x="8834896" y="-9436"/>
                  <a:pt x="8951976" y="0"/>
                </a:cubicBezTo>
                <a:cubicBezTo>
                  <a:pt x="9069056" y="9436"/>
                  <a:pt x="9561631" y="23301"/>
                  <a:pt x="10058400" y="0"/>
                </a:cubicBezTo>
                <a:cubicBezTo>
                  <a:pt x="10070485" y="309041"/>
                  <a:pt x="10068886" y="433898"/>
                  <a:pt x="10058400" y="675217"/>
                </a:cubicBezTo>
                <a:cubicBezTo>
                  <a:pt x="10047914" y="916536"/>
                  <a:pt x="10049000" y="1140819"/>
                  <a:pt x="10058400" y="1309920"/>
                </a:cubicBezTo>
                <a:cubicBezTo>
                  <a:pt x="10067800" y="1479021"/>
                  <a:pt x="10057306" y="1777887"/>
                  <a:pt x="10058400" y="2066163"/>
                </a:cubicBezTo>
                <a:cubicBezTo>
                  <a:pt x="10059494" y="2354439"/>
                  <a:pt x="10047426" y="2440049"/>
                  <a:pt x="10058400" y="2741380"/>
                </a:cubicBezTo>
                <a:cubicBezTo>
                  <a:pt x="10069374" y="3042711"/>
                  <a:pt x="10084429" y="3189629"/>
                  <a:pt x="10058400" y="3457109"/>
                </a:cubicBezTo>
                <a:cubicBezTo>
                  <a:pt x="10032371" y="3724589"/>
                  <a:pt x="10058760" y="3763145"/>
                  <a:pt x="10058400" y="4051300"/>
                </a:cubicBezTo>
                <a:cubicBezTo>
                  <a:pt x="9956800" y="4055440"/>
                  <a:pt x="9789492" y="4049746"/>
                  <a:pt x="9689592" y="4051300"/>
                </a:cubicBezTo>
                <a:cubicBezTo>
                  <a:pt x="9589692" y="4052854"/>
                  <a:pt x="9122244" y="4037273"/>
                  <a:pt x="8817864" y="4051300"/>
                </a:cubicBezTo>
                <a:cubicBezTo>
                  <a:pt x="8513484" y="4065327"/>
                  <a:pt x="8533304" y="4041601"/>
                  <a:pt x="8348472" y="4051300"/>
                </a:cubicBezTo>
                <a:cubicBezTo>
                  <a:pt x="8163640" y="4060999"/>
                  <a:pt x="7939908" y="4056575"/>
                  <a:pt x="7677912" y="4051300"/>
                </a:cubicBezTo>
                <a:cubicBezTo>
                  <a:pt x="7415916" y="4046025"/>
                  <a:pt x="7109635" y="4073969"/>
                  <a:pt x="6906768" y="4051300"/>
                </a:cubicBezTo>
                <a:cubicBezTo>
                  <a:pt x="6703901" y="4028631"/>
                  <a:pt x="6486194" y="4084142"/>
                  <a:pt x="6135624" y="4051300"/>
                </a:cubicBezTo>
                <a:cubicBezTo>
                  <a:pt x="5785054" y="4018458"/>
                  <a:pt x="5759593" y="4043326"/>
                  <a:pt x="5565648" y="4051300"/>
                </a:cubicBezTo>
                <a:cubicBezTo>
                  <a:pt x="5371703" y="4059274"/>
                  <a:pt x="5137781" y="4043346"/>
                  <a:pt x="4794504" y="4051300"/>
                </a:cubicBezTo>
                <a:cubicBezTo>
                  <a:pt x="4451227" y="4059254"/>
                  <a:pt x="4300260" y="4033405"/>
                  <a:pt x="4023360" y="4051300"/>
                </a:cubicBezTo>
                <a:cubicBezTo>
                  <a:pt x="3746460" y="4069195"/>
                  <a:pt x="3726287" y="4040933"/>
                  <a:pt x="3553968" y="4051300"/>
                </a:cubicBezTo>
                <a:cubicBezTo>
                  <a:pt x="3381649" y="4061667"/>
                  <a:pt x="2961958" y="4057809"/>
                  <a:pt x="2782824" y="4051300"/>
                </a:cubicBezTo>
                <a:cubicBezTo>
                  <a:pt x="2603690" y="4044791"/>
                  <a:pt x="2411760" y="4035156"/>
                  <a:pt x="2313432" y="4051300"/>
                </a:cubicBezTo>
                <a:cubicBezTo>
                  <a:pt x="2215104" y="4067444"/>
                  <a:pt x="1871222" y="4031235"/>
                  <a:pt x="1642872" y="4051300"/>
                </a:cubicBezTo>
                <a:cubicBezTo>
                  <a:pt x="1414522" y="4071365"/>
                  <a:pt x="1307391" y="4050283"/>
                  <a:pt x="1173480" y="4051300"/>
                </a:cubicBezTo>
                <a:cubicBezTo>
                  <a:pt x="1039569" y="4052317"/>
                  <a:pt x="874815" y="4040044"/>
                  <a:pt x="603504" y="4051300"/>
                </a:cubicBezTo>
                <a:cubicBezTo>
                  <a:pt x="332193" y="4062556"/>
                  <a:pt x="122420" y="4032471"/>
                  <a:pt x="0" y="4051300"/>
                </a:cubicBezTo>
                <a:cubicBezTo>
                  <a:pt x="-23460" y="3764918"/>
                  <a:pt x="20564" y="3459401"/>
                  <a:pt x="0" y="3295057"/>
                </a:cubicBezTo>
                <a:cubicBezTo>
                  <a:pt x="-20564" y="3130713"/>
                  <a:pt x="8485" y="2928919"/>
                  <a:pt x="0" y="2741380"/>
                </a:cubicBezTo>
                <a:cubicBezTo>
                  <a:pt x="-8485" y="2553841"/>
                  <a:pt x="820" y="2428397"/>
                  <a:pt x="0" y="2187702"/>
                </a:cubicBezTo>
                <a:cubicBezTo>
                  <a:pt x="-820" y="1947007"/>
                  <a:pt x="18779" y="1651774"/>
                  <a:pt x="0" y="1471972"/>
                </a:cubicBezTo>
                <a:cubicBezTo>
                  <a:pt x="-18779" y="1292170"/>
                  <a:pt x="8842" y="1106942"/>
                  <a:pt x="0" y="877782"/>
                </a:cubicBezTo>
                <a:cubicBezTo>
                  <a:pt x="-8842" y="648622"/>
                  <a:pt x="35338" y="427412"/>
                  <a:pt x="0" y="0"/>
                </a:cubicBezTo>
                <a:close/>
              </a:path>
              <a:path w="10058400" h="4051300" stroke="0" extrusionOk="0">
                <a:moveTo>
                  <a:pt x="0" y="0"/>
                </a:moveTo>
                <a:cubicBezTo>
                  <a:pt x="303512" y="-38483"/>
                  <a:pt x="466392" y="-6110"/>
                  <a:pt x="771144" y="0"/>
                </a:cubicBezTo>
                <a:cubicBezTo>
                  <a:pt x="1075896" y="6110"/>
                  <a:pt x="1161341" y="-20240"/>
                  <a:pt x="1441704" y="0"/>
                </a:cubicBezTo>
                <a:cubicBezTo>
                  <a:pt x="1722067" y="20240"/>
                  <a:pt x="1729487" y="19018"/>
                  <a:pt x="2011680" y="0"/>
                </a:cubicBezTo>
                <a:cubicBezTo>
                  <a:pt x="2293873" y="-19018"/>
                  <a:pt x="2238446" y="5080"/>
                  <a:pt x="2380488" y="0"/>
                </a:cubicBezTo>
                <a:cubicBezTo>
                  <a:pt x="2522530" y="-5080"/>
                  <a:pt x="2754983" y="22646"/>
                  <a:pt x="2849880" y="0"/>
                </a:cubicBezTo>
                <a:cubicBezTo>
                  <a:pt x="2944777" y="-22646"/>
                  <a:pt x="3131057" y="-11689"/>
                  <a:pt x="3218688" y="0"/>
                </a:cubicBezTo>
                <a:cubicBezTo>
                  <a:pt x="3306319" y="11689"/>
                  <a:pt x="3754798" y="-22922"/>
                  <a:pt x="4090416" y="0"/>
                </a:cubicBezTo>
                <a:cubicBezTo>
                  <a:pt x="4426034" y="22922"/>
                  <a:pt x="4614623" y="-3494"/>
                  <a:pt x="4861560" y="0"/>
                </a:cubicBezTo>
                <a:cubicBezTo>
                  <a:pt x="5108497" y="3494"/>
                  <a:pt x="5422263" y="-33959"/>
                  <a:pt x="5733288" y="0"/>
                </a:cubicBezTo>
                <a:cubicBezTo>
                  <a:pt x="6044313" y="33959"/>
                  <a:pt x="6318349" y="18420"/>
                  <a:pt x="6504432" y="0"/>
                </a:cubicBezTo>
                <a:cubicBezTo>
                  <a:pt x="6690515" y="-18420"/>
                  <a:pt x="6967876" y="-8600"/>
                  <a:pt x="7275576" y="0"/>
                </a:cubicBezTo>
                <a:cubicBezTo>
                  <a:pt x="7583276" y="8600"/>
                  <a:pt x="7557536" y="-6829"/>
                  <a:pt x="7744968" y="0"/>
                </a:cubicBezTo>
                <a:cubicBezTo>
                  <a:pt x="7932400" y="6829"/>
                  <a:pt x="8235101" y="-14929"/>
                  <a:pt x="8516112" y="0"/>
                </a:cubicBezTo>
                <a:cubicBezTo>
                  <a:pt x="8797123" y="14929"/>
                  <a:pt x="8723692" y="14213"/>
                  <a:pt x="8884920" y="0"/>
                </a:cubicBezTo>
                <a:cubicBezTo>
                  <a:pt x="9046148" y="-14213"/>
                  <a:pt x="9152586" y="3643"/>
                  <a:pt x="9253728" y="0"/>
                </a:cubicBezTo>
                <a:cubicBezTo>
                  <a:pt x="9354870" y="-3643"/>
                  <a:pt x="9667382" y="-25908"/>
                  <a:pt x="10058400" y="0"/>
                </a:cubicBezTo>
                <a:cubicBezTo>
                  <a:pt x="10053694" y="183556"/>
                  <a:pt x="10068846" y="325868"/>
                  <a:pt x="10058400" y="553678"/>
                </a:cubicBezTo>
                <a:cubicBezTo>
                  <a:pt x="10047954" y="781488"/>
                  <a:pt x="10052782" y="866842"/>
                  <a:pt x="10058400" y="1147868"/>
                </a:cubicBezTo>
                <a:cubicBezTo>
                  <a:pt x="10064019" y="1428894"/>
                  <a:pt x="10038444" y="1603509"/>
                  <a:pt x="10058400" y="1863598"/>
                </a:cubicBezTo>
                <a:cubicBezTo>
                  <a:pt x="10078357" y="2123687"/>
                  <a:pt x="10075938" y="2267682"/>
                  <a:pt x="10058400" y="2498302"/>
                </a:cubicBezTo>
                <a:cubicBezTo>
                  <a:pt x="10040862" y="2728922"/>
                  <a:pt x="10055869" y="2890179"/>
                  <a:pt x="10058400" y="3051979"/>
                </a:cubicBezTo>
                <a:cubicBezTo>
                  <a:pt x="10060931" y="3213779"/>
                  <a:pt x="10077664" y="3680165"/>
                  <a:pt x="10058400" y="4051300"/>
                </a:cubicBezTo>
                <a:cubicBezTo>
                  <a:pt x="9886989" y="4051401"/>
                  <a:pt x="9621449" y="4053669"/>
                  <a:pt x="9287256" y="4051300"/>
                </a:cubicBezTo>
                <a:cubicBezTo>
                  <a:pt x="8953063" y="4048931"/>
                  <a:pt x="9039843" y="4062404"/>
                  <a:pt x="8918448" y="4051300"/>
                </a:cubicBezTo>
                <a:cubicBezTo>
                  <a:pt x="8797053" y="4040196"/>
                  <a:pt x="8411778" y="4076488"/>
                  <a:pt x="8247888" y="4051300"/>
                </a:cubicBezTo>
                <a:cubicBezTo>
                  <a:pt x="8083998" y="4026112"/>
                  <a:pt x="7712346" y="4054052"/>
                  <a:pt x="7577328" y="4051300"/>
                </a:cubicBezTo>
                <a:cubicBezTo>
                  <a:pt x="7442310" y="4048548"/>
                  <a:pt x="7118437" y="4056595"/>
                  <a:pt x="6806184" y="4051300"/>
                </a:cubicBezTo>
                <a:cubicBezTo>
                  <a:pt x="6493931" y="4046005"/>
                  <a:pt x="6490552" y="4046755"/>
                  <a:pt x="6236208" y="4051300"/>
                </a:cubicBezTo>
                <a:cubicBezTo>
                  <a:pt x="5981864" y="4055845"/>
                  <a:pt x="6045902" y="4053485"/>
                  <a:pt x="5867400" y="4051300"/>
                </a:cubicBezTo>
                <a:cubicBezTo>
                  <a:pt x="5688898" y="4049115"/>
                  <a:pt x="5513697" y="4034463"/>
                  <a:pt x="5398008" y="4051300"/>
                </a:cubicBezTo>
                <a:cubicBezTo>
                  <a:pt x="5282319" y="4068137"/>
                  <a:pt x="5179627" y="4067549"/>
                  <a:pt x="5029200" y="4051300"/>
                </a:cubicBezTo>
                <a:cubicBezTo>
                  <a:pt x="4878773" y="4035051"/>
                  <a:pt x="4614321" y="4033245"/>
                  <a:pt x="4358640" y="4051300"/>
                </a:cubicBezTo>
                <a:cubicBezTo>
                  <a:pt x="4102959" y="4069355"/>
                  <a:pt x="3890968" y="4040942"/>
                  <a:pt x="3587496" y="4051300"/>
                </a:cubicBezTo>
                <a:cubicBezTo>
                  <a:pt x="3284024" y="4061658"/>
                  <a:pt x="3177500" y="4039805"/>
                  <a:pt x="2916936" y="4051300"/>
                </a:cubicBezTo>
                <a:cubicBezTo>
                  <a:pt x="2656372" y="4062795"/>
                  <a:pt x="2629293" y="4031649"/>
                  <a:pt x="2447544" y="4051300"/>
                </a:cubicBezTo>
                <a:cubicBezTo>
                  <a:pt x="2265795" y="4070951"/>
                  <a:pt x="1919710" y="4033958"/>
                  <a:pt x="1575816" y="4051300"/>
                </a:cubicBezTo>
                <a:cubicBezTo>
                  <a:pt x="1231922" y="4068642"/>
                  <a:pt x="1340933" y="4057040"/>
                  <a:pt x="1106424" y="4051300"/>
                </a:cubicBezTo>
                <a:cubicBezTo>
                  <a:pt x="871915" y="4045560"/>
                  <a:pt x="504052" y="4003051"/>
                  <a:pt x="0" y="4051300"/>
                </a:cubicBezTo>
                <a:cubicBezTo>
                  <a:pt x="5583" y="3781153"/>
                  <a:pt x="-16241" y="3721493"/>
                  <a:pt x="0" y="3457109"/>
                </a:cubicBezTo>
                <a:cubicBezTo>
                  <a:pt x="16241" y="3192725"/>
                  <a:pt x="1913" y="2958526"/>
                  <a:pt x="0" y="2741380"/>
                </a:cubicBezTo>
                <a:cubicBezTo>
                  <a:pt x="-1913" y="2524234"/>
                  <a:pt x="8407" y="2357386"/>
                  <a:pt x="0" y="2147189"/>
                </a:cubicBezTo>
                <a:cubicBezTo>
                  <a:pt x="-8407" y="1936992"/>
                  <a:pt x="33801" y="1553081"/>
                  <a:pt x="0" y="1390946"/>
                </a:cubicBezTo>
                <a:cubicBezTo>
                  <a:pt x="-33801" y="1228811"/>
                  <a:pt x="-20814" y="1063599"/>
                  <a:pt x="0" y="837269"/>
                </a:cubicBezTo>
                <a:cubicBezTo>
                  <a:pt x="20814" y="610939"/>
                  <a:pt x="13904" y="395068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No.of invoice by Account Executive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Meeting count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Cross sell – Target, Achieved, Invoice.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b) New – Target, Achieved, Invoice.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c) Renewal – Target, Achieved, Invoice.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Funnel by Revenue.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No.of meeting by Account Executive.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Open Opportunity.</a:t>
            </a:r>
          </a:p>
        </p:txBody>
      </p:sp>
    </p:spTree>
    <p:extLst>
      <p:ext uri="{BB962C8B-B14F-4D97-AF65-F5344CB8AC3E}">
        <p14:creationId xmlns:p14="http://schemas.microsoft.com/office/powerpoint/2010/main" val="393693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248658"/>
            <a:ext cx="11533239" cy="606749"/>
          </a:xfrm>
          <a:custGeom>
            <a:avLst/>
            <a:gdLst>
              <a:gd name="connsiteX0" fmla="*/ 0 w 11533239"/>
              <a:gd name="connsiteY0" fmla="*/ 0 h 606749"/>
              <a:gd name="connsiteX1" fmla="*/ 11533239 w 11533239"/>
              <a:gd name="connsiteY1" fmla="*/ 0 h 606749"/>
              <a:gd name="connsiteX2" fmla="*/ 11533239 w 11533239"/>
              <a:gd name="connsiteY2" fmla="*/ 606749 h 606749"/>
              <a:gd name="connsiteX3" fmla="*/ 0 w 11533239"/>
              <a:gd name="connsiteY3" fmla="*/ 606749 h 606749"/>
              <a:gd name="connsiteX4" fmla="*/ 0 w 11533239"/>
              <a:gd name="connsiteY4" fmla="*/ 0 h 6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3239" h="606749" fill="none" extrusionOk="0">
                <a:moveTo>
                  <a:pt x="0" y="0"/>
                </a:moveTo>
                <a:cubicBezTo>
                  <a:pt x="3621830" y="14949"/>
                  <a:pt x="5779897" y="-91031"/>
                  <a:pt x="11533239" y="0"/>
                </a:cubicBezTo>
                <a:cubicBezTo>
                  <a:pt x="11557164" y="72300"/>
                  <a:pt x="11506193" y="451176"/>
                  <a:pt x="11533239" y="606749"/>
                </a:cubicBezTo>
                <a:cubicBezTo>
                  <a:pt x="6531388" y="508921"/>
                  <a:pt x="4029516" y="663557"/>
                  <a:pt x="0" y="606749"/>
                </a:cubicBezTo>
                <a:cubicBezTo>
                  <a:pt x="41052" y="543594"/>
                  <a:pt x="-54364" y="290475"/>
                  <a:pt x="0" y="0"/>
                </a:cubicBezTo>
                <a:close/>
              </a:path>
              <a:path w="11533239" h="606749" stroke="0" extrusionOk="0">
                <a:moveTo>
                  <a:pt x="0" y="0"/>
                </a:moveTo>
                <a:cubicBezTo>
                  <a:pt x="2711281" y="-15526"/>
                  <a:pt x="7958447" y="-131548"/>
                  <a:pt x="11533239" y="0"/>
                </a:cubicBezTo>
                <a:cubicBezTo>
                  <a:pt x="11587259" y="117762"/>
                  <a:pt x="11557596" y="515570"/>
                  <a:pt x="11533239" y="606749"/>
                </a:cubicBezTo>
                <a:cubicBezTo>
                  <a:pt x="7186852" y="464113"/>
                  <a:pt x="4489943" y="625520"/>
                  <a:pt x="0" y="606749"/>
                </a:cubicBezTo>
                <a:cubicBezTo>
                  <a:pt x="5631" y="392427"/>
                  <a:pt x="35496" y="277562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latin typeface="Bell MT" panose="02020503060305020303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1. No.of invoice by Account Executive</a:t>
            </a:r>
            <a:endParaRPr lang="en-IN" sz="3200" b="1" i="1" dirty="0">
              <a:latin typeface="Bell MT" panose="02020503060305020303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988142"/>
            <a:ext cx="11533239" cy="5621200"/>
          </a:xfrm>
          <a:custGeom>
            <a:avLst/>
            <a:gdLst>
              <a:gd name="connsiteX0" fmla="*/ 0 w 11533239"/>
              <a:gd name="connsiteY0" fmla="*/ 0 h 5621200"/>
              <a:gd name="connsiteX1" fmla="*/ 447761 w 11533239"/>
              <a:gd name="connsiteY1" fmla="*/ 0 h 5621200"/>
              <a:gd name="connsiteX2" fmla="*/ 1126187 w 11533239"/>
              <a:gd name="connsiteY2" fmla="*/ 0 h 5621200"/>
              <a:gd name="connsiteX3" fmla="*/ 1573948 w 11533239"/>
              <a:gd name="connsiteY3" fmla="*/ 0 h 5621200"/>
              <a:gd name="connsiteX4" fmla="*/ 2483039 w 11533239"/>
              <a:gd name="connsiteY4" fmla="*/ 0 h 5621200"/>
              <a:gd name="connsiteX5" fmla="*/ 3161464 w 11533239"/>
              <a:gd name="connsiteY5" fmla="*/ 0 h 5621200"/>
              <a:gd name="connsiteX6" fmla="*/ 4070555 w 11533239"/>
              <a:gd name="connsiteY6" fmla="*/ 0 h 5621200"/>
              <a:gd name="connsiteX7" fmla="*/ 4518316 w 11533239"/>
              <a:gd name="connsiteY7" fmla="*/ 0 h 5621200"/>
              <a:gd name="connsiteX8" fmla="*/ 5196742 w 11533239"/>
              <a:gd name="connsiteY8" fmla="*/ 0 h 5621200"/>
              <a:gd name="connsiteX9" fmla="*/ 5529170 w 11533239"/>
              <a:gd name="connsiteY9" fmla="*/ 0 h 5621200"/>
              <a:gd name="connsiteX10" fmla="*/ 6092264 w 11533239"/>
              <a:gd name="connsiteY10" fmla="*/ 0 h 5621200"/>
              <a:gd name="connsiteX11" fmla="*/ 6424693 w 11533239"/>
              <a:gd name="connsiteY11" fmla="*/ 0 h 5621200"/>
              <a:gd name="connsiteX12" fmla="*/ 7333783 w 11533239"/>
              <a:gd name="connsiteY12" fmla="*/ 0 h 5621200"/>
              <a:gd name="connsiteX13" fmla="*/ 8242874 w 11533239"/>
              <a:gd name="connsiteY13" fmla="*/ 0 h 5621200"/>
              <a:gd name="connsiteX14" fmla="*/ 8921300 w 11533239"/>
              <a:gd name="connsiteY14" fmla="*/ 0 h 5621200"/>
              <a:gd name="connsiteX15" fmla="*/ 9484393 w 11533239"/>
              <a:gd name="connsiteY15" fmla="*/ 0 h 5621200"/>
              <a:gd name="connsiteX16" fmla="*/ 10393484 w 11533239"/>
              <a:gd name="connsiteY16" fmla="*/ 0 h 5621200"/>
              <a:gd name="connsiteX17" fmla="*/ 10725912 w 11533239"/>
              <a:gd name="connsiteY17" fmla="*/ 0 h 5621200"/>
              <a:gd name="connsiteX18" fmla="*/ 11533239 w 11533239"/>
              <a:gd name="connsiteY18" fmla="*/ 0 h 5621200"/>
              <a:gd name="connsiteX19" fmla="*/ 11533239 w 11533239"/>
              <a:gd name="connsiteY19" fmla="*/ 680790 h 5621200"/>
              <a:gd name="connsiteX20" fmla="*/ 11533239 w 11533239"/>
              <a:gd name="connsiteY20" fmla="*/ 1249156 h 5621200"/>
              <a:gd name="connsiteX21" fmla="*/ 11533239 w 11533239"/>
              <a:gd name="connsiteY21" fmla="*/ 1929945 h 5621200"/>
              <a:gd name="connsiteX22" fmla="*/ 11533239 w 11533239"/>
              <a:gd name="connsiteY22" fmla="*/ 2554523 h 5621200"/>
              <a:gd name="connsiteX23" fmla="*/ 11533239 w 11533239"/>
              <a:gd name="connsiteY23" fmla="*/ 3235313 h 5621200"/>
              <a:gd name="connsiteX24" fmla="*/ 11533239 w 11533239"/>
              <a:gd name="connsiteY24" fmla="*/ 3859891 h 5621200"/>
              <a:gd name="connsiteX25" fmla="*/ 11533239 w 11533239"/>
              <a:gd name="connsiteY25" fmla="*/ 4372044 h 5621200"/>
              <a:gd name="connsiteX26" fmla="*/ 11533239 w 11533239"/>
              <a:gd name="connsiteY26" fmla="*/ 5621200 h 5621200"/>
              <a:gd name="connsiteX27" fmla="*/ 10970146 w 11533239"/>
              <a:gd name="connsiteY27" fmla="*/ 5621200 h 5621200"/>
              <a:gd name="connsiteX28" fmla="*/ 10061055 w 11533239"/>
              <a:gd name="connsiteY28" fmla="*/ 5621200 h 5621200"/>
              <a:gd name="connsiteX29" fmla="*/ 9151964 w 11533239"/>
              <a:gd name="connsiteY29" fmla="*/ 5621200 h 5621200"/>
              <a:gd name="connsiteX30" fmla="*/ 8358206 w 11533239"/>
              <a:gd name="connsiteY30" fmla="*/ 5621200 h 5621200"/>
              <a:gd name="connsiteX31" fmla="*/ 7449116 w 11533239"/>
              <a:gd name="connsiteY31" fmla="*/ 5621200 h 5621200"/>
              <a:gd name="connsiteX32" fmla="*/ 6540025 w 11533239"/>
              <a:gd name="connsiteY32" fmla="*/ 5621200 h 5621200"/>
              <a:gd name="connsiteX33" fmla="*/ 5746267 w 11533239"/>
              <a:gd name="connsiteY33" fmla="*/ 5621200 h 5621200"/>
              <a:gd name="connsiteX34" fmla="*/ 5067841 w 11533239"/>
              <a:gd name="connsiteY34" fmla="*/ 5621200 h 5621200"/>
              <a:gd name="connsiteX35" fmla="*/ 4504747 w 11533239"/>
              <a:gd name="connsiteY35" fmla="*/ 5621200 h 5621200"/>
              <a:gd name="connsiteX36" fmla="*/ 4056986 w 11533239"/>
              <a:gd name="connsiteY36" fmla="*/ 5621200 h 5621200"/>
              <a:gd name="connsiteX37" fmla="*/ 3147896 w 11533239"/>
              <a:gd name="connsiteY37" fmla="*/ 5621200 h 5621200"/>
              <a:gd name="connsiteX38" fmla="*/ 2584802 w 11533239"/>
              <a:gd name="connsiteY38" fmla="*/ 5621200 h 5621200"/>
              <a:gd name="connsiteX39" fmla="*/ 2021709 w 11533239"/>
              <a:gd name="connsiteY39" fmla="*/ 5621200 h 5621200"/>
              <a:gd name="connsiteX40" fmla="*/ 1227951 w 11533239"/>
              <a:gd name="connsiteY40" fmla="*/ 5621200 h 5621200"/>
              <a:gd name="connsiteX41" fmla="*/ 0 w 11533239"/>
              <a:gd name="connsiteY41" fmla="*/ 5621200 h 5621200"/>
              <a:gd name="connsiteX42" fmla="*/ 0 w 11533239"/>
              <a:gd name="connsiteY42" fmla="*/ 4996622 h 5621200"/>
              <a:gd name="connsiteX43" fmla="*/ 0 w 11533239"/>
              <a:gd name="connsiteY43" fmla="*/ 4315832 h 5621200"/>
              <a:gd name="connsiteX44" fmla="*/ 0 w 11533239"/>
              <a:gd name="connsiteY44" fmla="*/ 3859891 h 5621200"/>
              <a:gd name="connsiteX45" fmla="*/ 0 w 11533239"/>
              <a:gd name="connsiteY45" fmla="*/ 3235313 h 5621200"/>
              <a:gd name="connsiteX46" fmla="*/ 0 w 11533239"/>
              <a:gd name="connsiteY46" fmla="*/ 2723159 h 5621200"/>
              <a:gd name="connsiteX47" fmla="*/ 0 w 11533239"/>
              <a:gd name="connsiteY47" fmla="*/ 2098581 h 5621200"/>
              <a:gd name="connsiteX48" fmla="*/ 0 w 11533239"/>
              <a:gd name="connsiteY48" fmla="*/ 1361580 h 5621200"/>
              <a:gd name="connsiteX49" fmla="*/ 0 w 11533239"/>
              <a:gd name="connsiteY49" fmla="*/ 849426 h 5621200"/>
              <a:gd name="connsiteX50" fmla="*/ 0 w 11533239"/>
              <a:gd name="connsiteY50" fmla="*/ 0 h 56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33239" h="5621200" fill="none" extrusionOk="0">
                <a:moveTo>
                  <a:pt x="0" y="0"/>
                </a:moveTo>
                <a:cubicBezTo>
                  <a:pt x="118547" y="2764"/>
                  <a:pt x="310744" y="-10516"/>
                  <a:pt x="447761" y="0"/>
                </a:cubicBezTo>
                <a:cubicBezTo>
                  <a:pt x="584778" y="10516"/>
                  <a:pt x="837208" y="33267"/>
                  <a:pt x="1126187" y="0"/>
                </a:cubicBezTo>
                <a:cubicBezTo>
                  <a:pt x="1415166" y="-33267"/>
                  <a:pt x="1351228" y="5261"/>
                  <a:pt x="1573948" y="0"/>
                </a:cubicBezTo>
                <a:cubicBezTo>
                  <a:pt x="1796668" y="-5261"/>
                  <a:pt x="2274026" y="15515"/>
                  <a:pt x="2483039" y="0"/>
                </a:cubicBezTo>
                <a:cubicBezTo>
                  <a:pt x="2692052" y="-15515"/>
                  <a:pt x="2895553" y="-25933"/>
                  <a:pt x="3161464" y="0"/>
                </a:cubicBezTo>
                <a:cubicBezTo>
                  <a:pt x="3427376" y="25933"/>
                  <a:pt x="3623003" y="-752"/>
                  <a:pt x="4070555" y="0"/>
                </a:cubicBezTo>
                <a:cubicBezTo>
                  <a:pt x="4518107" y="752"/>
                  <a:pt x="4394606" y="5191"/>
                  <a:pt x="4518316" y="0"/>
                </a:cubicBezTo>
                <a:cubicBezTo>
                  <a:pt x="4642026" y="-5191"/>
                  <a:pt x="4932273" y="-25141"/>
                  <a:pt x="5196742" y="0"/>
                </a:cubicBezTo>
                <a:cubicBezTo>
                  <a:pt x="5461211" y="25141"/>
                  <a:pt x="5409933" y="15024"/>
                  <a:pt x="5529170" y="0"/>
                </a:cubicBezTo>
                <a:cubicBezTo>
                  <a:pt x="5648407" y="-15024"/>
                  <a:pt x="5939287" y="582"/>
                  <a:pt x="6092264" y="0"/>
                </a:cubicBezTo>
                <a:cubicBezTo>
                  <a:pt x="6245241" y="-582"/>
                  <a:pt x="6267619" y="-7244"/>
                  <a:pt x="6424693" y="0"/>
                </a:cubicBezTo>
                <a:cubicBezTo>
                  <a:pt x="6581767" y="7244"/>
                  <a:pt x="6994042" y="5653"/>
                  <a:pt x="7333783" y="0"/>
                </a:cubicBezTo>
                <a:cubicBezTo>
                  <a:pt x="7673524" y="-5653"/>
                  <a:pt x="7833665" y="-498"/>
                  <a:pt x="8242874" y="0"/>
                </a:cubicBezTo>
                <a:cubicBezTo>
                  <a:pt x="8652083" y="498"/>
                  <a:pt x="8618346" y="-31399"/>
                  <a:pt x="8921300" y="0"/>
                </a:cubicBezTo>
                <a:cubicBezTo>
                  <a:pt x="9224254" y="31399"/>
                  <a:pt x="9318698" y="-9787"/>
                  <a:pt x="9484393" y="0"/>
                </a:cubicBezTo>
                <a:cubicBezTo>
                  <a:pt x="9650088" y="9787"/>
                  <a:pt x="10000370" y="-7238"/>
                  <a:pt x="10393484" y="0"/>
                </a:cubicBezTo>
                <a:cubicBezTo>
                  <a:pt x="10786598" y="7238"/>
                  <a:pt x="10581589" y="14163"/>
                  <a:pt x="10725912" y="0"/>
                </a:cubicBezTo>
                <a:cubicBezTo>
                  <a:pt x="10870235" y="-14163"/>
                  <a:pt x="11369305" y="21148"/>
                  <a:pt x="11533239" y="0"/>
                </a:cubicBezTo>
                <a:cubicBezTo>
                  <a:pt x="11525163" y="307544"/>
                  <a:pt x="11509060" y="397784"/>
                  <a:pt x="11533239" y="680790"/>
                </a:cubicBezTo>
                <a:cubicBezTo>
                  <a:pt x="11557419" y="963796"/>
                  <a:pt x="11529998" y="1055629"/>
                  <a:pt x="11533239" y="1249156"/>
                </a:cubicBezTo>
                <a:cubicBezTo>
                  <a:pt x="11536480" y="1442683"/>
                  <a:pt x="11554981" y="1769030"/>
                  <a:pt x="11533239" y="1929945"/>
                </a:cubicBezTo>
                <a:cubicBezTo>
                  <a:pt x="11511497" y="2090860"/>
                  <a:pt x="11510845" y="2359279"/>
                  <a:pt x="11533239" y="2554523"/>
                </a:cubicBezTo>
                <a:cubicBezTo>
                  <a:pt x="11555633" y="2749767"/>
                  <a:pt x="11506238" y="2939220"/>
                  <a:pt x="11533239" y="3235313"/>
                </a:cubicBezTo>
                <a:cubicBezTo>
                  <a:pt x="11560241" y="3531406"/>
                  <a:pt x="11548746" y="3645201"/>
                  <a:pt x="11533239" y="3859891"/>
                </a:cubicBezTo>
                <a:cubicBezTo>
                  <a:pt x="11517732" y="4074581"/>
                  <a:pt x="11510101" y="4192058"/>
                  <a:pt x="11533239" y="4372044"/>
                </a:cubicBezTo>
                <a:cubicBezTo>
                  <a:pt x="11556377" y="4552030"/>
                  <a:pt x="11483516" y="5002904"/>
                  <a:pt x="11533239" y="5621200"/>
                </a:cubicBezTo>
                <a:cubicBezTo>
                  <a:pt x="11270066" y="5596898"/>
                  <a:pt x="11182318" y="5602448"/>
                  <a:pt x="10970146" y="5621200"/>
                </a:cubicBezTo>
                <a:cubicBezTo>
                  <a:pt x="10757974" y="5639952"/>
                  <a:pt x="10387295" y="5642929"/>
                  <a:pt x="10061055" y="5621200"/>
                </a:cubicBezTo>
                <a:cubicBezTo>
                  <a:pt x="9734815" y="5599471"/>
                  <a:pt x="9386447" y="5641179"/>
                  <a:pt x="9151964" y="5621200"/>
                </a:cubicBezTo>
                <a:cubicBezTo>
                  <a:pt x="8917481" y="5601221"/>
                  <a:pt x="8579794" y="5648322"/>
                  <a:pt x="8358206" y="5621200"/>
                </a:cubicBezTo>
                <a:cubicBezTo>
                  <a:pt x="8136618" y="5594078"/>
                  <a:pt x="7899328" y="5634530"/>
                  <a:pt x="7449116" y="5621200"/>
                </a:cubicBezTo>
                <a:cubicBezTo>
                  <a:pt x="6998904" y="5607871"/>
                  <a:pt x="6795828" y="5622003"/>
                  <a:pt x="6540025" y="5621200"/>
                </a:cubicBezTo>
                <a:cubicBezTo>
                  <a:pt x="6284222" y="5620397"/>
                  <a:pt x="6013181" y="5601672"/>
                  <a:pt x="5746267" y="5621200"/>
                </a:cubicBezTo>
                <a:cubicBezTo>
                  <a:pt x="5479353" y="5640728"/>
                  <a:pt x="5239671" y="5631533"/>
                  <a:pt x="5067841" y="5621200"/>
                </a:cubicBezTo>
                <a:cubicBezTo>
                  <a:pt x="4896011" y="5610867"/>
                  <a:pt x="4675857" y="5647149"/>
                  <a:pt x="4504747" y="5621200"/>
                </a:cubicBezTo>
                <a:cubicBezTo>
                  <a:pt x="4333637" y="5595251"/>
                  <a:pt x="4231128" y="5633923"/>
                  <a:pt x="4056986" y="5621200"/>
                </a:cubicBezTo>
                <a:cubicBezTo>
                  <a:pt x="3882844" y="5608477"/>
                  <a:pt x="3549713" y="5576491"/>
                  <a:pt x="3147896" y="5621200"/>
                </a:cubicBezTo>
                <a:cubicBezTo>
                  <a:pt x="2746079" y="5665910"/>
                  <a:pt x="2704895" y="5644895"/>
                  <a:pt x="2584802" y="5621200"/>
                </a:cubicBezTo>
                <a:cubicBezTo>
                  <a:pt x="2464709" y="5597505"/>
                  <a:pt x="2148178" y="5599105"/>
                  <a:pt x="2021709" y="5621200"/>
                </a:cubicBezTo>
                <a:cubicBezTo>
                  <a:pt x="1895240" y="5643295"/>
                  <a:pt x="1409819" y="5640996"/>
                  <a:pt x="1227951" y="5621200"/>
                </a:cubicBezTo>
                <a:cubicBezTo>
                  <a:pt x="1046083" y="5601404"/>
                  <a:pt x="593990" y="5567426"/>
                  <a:pt x="0" y="5621200"/>
                </a:cubicBezTo>
                <a:cubicBezTo>
                  <a:pt x="21240" y="5354641"/>
                  <a:pt x="30921" y="5184793"/>
                  <a:pt x="0" y="4996622"/>
                </a:cubicBezTo>
                <a:cubicBezTo>
                  <a:pt x="-30921" y="4808451"/>
                  <a:pt x="-29372" y="4521384"/>
                  <a:pt x="0" y="4315832"/>
                </a:cubicBezTo>
                <a:cubicBezTo>
                  <a:pt x="29372" y="4110280"/>
                  <a:pt x="5041" y="3972996"/>
                  <a:pt x="0" y="3859891"/>
                </a:cubicBezTo>
                <a:cubicBezTo>
                  <a:pt x="-5041" y="3746786"/>
                  <a:pt x="26068" y="3508736"/>
                  <a:pt x="0" y="3235313"/>
                </a:cubicBezTo>
                <a:cubicBezTo>
                  <a:pt x="-26068" y="2961890"/>
                  <a:pt x="-3771" y="2975865"/>
                  <a:pt x="0" y="2723159"/>
                </a:cubicBezTo>
                <a:cubicBezTo>
                  <a:pt x="3771" y="2470453"/>
                  <a:pt x="-8912" y="2321419"/>
                  <a:pt x="0" y="2098581"/>
                </a:cubicBezTo>
                <a:cubicBezTo>
                  <a:pt x="8912" y="1875743"/>
                  <a:pt x="-1096" y="1585782"/>
                  <a:pt x="0" y="1361580"/>
                </a:cubicBezTo>
                <a:cubicBezTo>
                  <a:pt x="1096" y="1137378"/>
                  <a:pt x="-21659" y="1084397"/>
                  <a:pt x="0" y="849426"/>
                </a:cubicBezTo>
                <a:cubicBezTo>
                  <a:pt x="21659" y="614455"/>
                  <a:pt x="2105" y="389758"/>
                  <a:pt x="0" y="0"/>
                </a:cubicBezTo>
                <a:close/>
              </a:path>
              <a:path w="11533239" h="5621200" stroke="0" extrusionOk="0">
                <a:moveTo>
                  <a:pt x="0" y="0"/>
                </a:moveTo>
                <a:cubicBezTo>
                  <a:pt x="388171" y="10537"/>
                  <a:pt x="432973" y="-28188"/>
                  <a:pt x="793758" y="0"/>
                </a:cubicBezTo>
                <a:cubicBezTo>
                  <a:pt x="1154543" y="28188"/>
                  <a:pt x="1162835" y="2344"/>
                  <a:pt x="1472184" y="0"/>
                </a:cubicBezTo>
                <a:cubicBezTo>
                  <a:pt x="1781533" y="-2344"/>
                  <a:pt x="1804023" y="-21446"/>
                  <a:pt x="2035277" y="0"/>
                </a:cubicBezTo>
                <a:cubicBezTo>
                  <a:pt x="2266531" y="21446"/>
                  <a:pt x="2255961" y="-10315"/>
                  <a:pt x="2367706" y="0"/>
                </a:cubicBezTo>
                <a:cubicBezTo>
                  <a:pt x="2479451" y="10315"/>
                  <a:pt x="2631452" y="-22385"/>
                  <a:pt x="2815467" y="0"/>
                </a:cubicBezTo>
                <a:cubicBezTo>
                  <a:pt x="2999482" y="22385"/>
                  <a:pt x="3003926" y="-5470"/>
                  <a:pt x="3147896" y="0"/>
                </a:cubicBezTo>
                <a:cubicBezTo>
                  <a:pt x="3291866" y="5470"/>
                  <a:pt x="3801024" y="-13083"/>
                  <a:pt x="4056986" y="0"/>
                </a:cubicBezTo>
                <a:cubicBezTo>
                  <a:pt x="4312948" y="13083"/>
                  <a:pt x="4651204" y="25723"/>
                  <a:pt x="4850745" y="0"/>
                </a:cubicBezTo>
                <a:cubicBezTo>
                  <a:pt x="5050286" y="-25723"/>
                  <a:pt x="5450004" y="-27131"/>
                  <a:pt x="5759835" y="0"/>
                </a:cubicBezTo>
                <a:cubicBezTo>
                  <a:pt x="6069666" y="27131"/>
                  <a:pt x="6340450" y="-5294"/>
                  <a:pt x="6553593" y="0"/>
                </a:cubicBezTo>
                <a:cubicBezTo>
                  <a:pt x="6766736" y="5294"/>
                  <a:pt x="6992446" y="23112"/>
                  <a:pt x="7347352" y="0"/>
                </a:cubicBezTo>
                <a:cubicBezTo>
                  <a:pt x="7702258" y="-23112"/>
                  <a:pt x="7675550" y="8057"/>
                  <a:pt x="7795113" y="0"/>
                </a:cubicBezTo>
                <a:cubicBezTo>
                  <a:pt x="7914676" y="-8057"/>
                  <a:pt x="8364220" y="-6008"/>
                  <a:pt x="8588871" y="0"/>
                </a:cubicBezTo>
                <a:cubicBezTo>
                  <a:pt x="8813522" y="6008"/>
                  <a:pt x="8802639" y="-6204"/>
                  <a:pt x="8921300" y="0"/>
                </a:cubicBezTo>
                <a:cubicBezTo>
                  <a:pt x="9039961" y="6204"/>
                  <a:pt x="9108208" y="3766"/>
                  <a:pt x="9253728" y="0"/>
                </a:cubicBezTo>
                <a:cubicBezTo>
                  <a:pt x="9399248" y="-3766"/>
                  <a:pt x="9644912" y="19745"/>
                  <a:pt x="9816822" y="0"/>
                </a:cubicBezTo>
                <a:cubicBezTo>
                  <a:pt x="9988732" y="-19745"/>
                  <a:pt x="10043872" y="12576"/>
                  <a:pt x="10149250" y="0"/>
                </a:cubicBezTo>
                <a:cubicBezTo>
                  <a:pt x="10254628" y="-12576"/>
                  <a:pt x="10905851" y="13214"/>
                  <a:pt x="11533239" y="0"/>
                </a:cubicBezTo>
                <a:cubicBezTo>
                  <a:pt x="11525492" y="144041"/>
                  <a:pt x="11554073" y="343546"/>
                  <a:pt x="11533239" y="512154"/>
                </a:cubicBezTo>
                <a:cubicBezTo>
                  <a:pt x="11512405" y="680762"/>
                  <a:pt x="11514195" y="868309"/>
                  <a:pt x="11533239" y="1080520"/>
                </a:cubicBezTo>
                <a:cubicBezTo>
                  <a:pt x="11552283" y="1292731"/>
                  <a:pt x="11523278" y="1442385"/>
                  <a:pt x="11533239" y="1536461"/>
                </a:cubicBezTo>
                <a:cubicBezTo>
                  <a:pt x="11543200" y="1630537"/>
                  <a:pt x="11517553" y="1927542"/>
                  <a:pt x="11533239" y="2273463"/>
                </a:cubicBezTo>
                <a:cubicBezTo>
                  <a:pt x="11548925" y="2619384"/>
                  <a:pt x="11538254" y="2679069"/>
                  <a:pt x="11533239" y="2954253"/>
                </a:cubicBezTo>
                <a:cubicBezTo>
                  <a:pt x="11528225" y="3229437"/>
                  <a:pt x="11530617" y="3239975"/>
                  <a:pt x="11533239" y="3522619"/>
                </a:cubicBezTo>
                <a:cubicBezTo>
                  <a:pt x="11535861" y="3805263"/>
                  <a:pt x="11553604" y="3756830"/>
                  <a:pt x="11533239" y="3978560"/>
                </a:cubicBezTo>
                <a:cubicBezTo>
                  <a:pt x="11512874" y="4200290"/>
                  <a:pt x="11513325" y="4327634"/>
                  <a:pt x="11533239" y="4546926"/>
                </a:cubicBezTo>
                <a:cubicBezTo>
                  <a:pt x="11553153" y="4766218"/>
                  <a:pt x="11505235" y="5087445"/>
                  <a:pt x="11533239" y="5621200"/>
                </a:cubicBezTo>
                <a:cubicBezTo>
                  <a:pt x="11196391" y="5631007"/>
                  <a:pt x="11107720" y="5630290"/>
                  <a:pt x="10854813" y="5621200"/>
                </a:cubicBezTo>
                <a:cubicBezTo>
                  <a:pt x="10601906" y="5612110"/>
                  <a:pt x="10618199" y="5607888"/>
                  <a:pt x="10522385" y="5621200"/>
                </a:cubicBezTo>
                <a:cubicBezTo>
                  <a:pt x="10426571" y="5634512"/>
                  <a:pt x="10291465" y="5635500"/>
                  <a:pt x="10074623" y="5621200"/>
                </a:cubicBezTo>
                <a:cubicBezTo>
                  <a:pt x="9857781" y="5606900"/>
                  <a:pt x="9859913" y="5608236"/>
                  <a:pt x="9742195" y="5621200"/>
                </a:cubicBezTo>
                <a:cubicBezTo>
                  <a:pt x="9624477" y="5634164"/>
                  <a:pt x="9216764" y="5605643"/>
                  <a:pt x="9063769" y="5621200"/>
                </a:cubicBezTo>
                <a:cubicBezTo>
                  <a:pt x="8910774" y="5636757"/>
                  <a:pt x="8471588" y="5606030"/>
                  <a:pt x="8270011" y="5621200"/>
                </a:cubicBezTo>
                <a:cubicBezTo>
                  <a:pt x="8068434" y="5636370"/>
                  <a:pt x="7880519" y="5606770"/>
                  <a:pt x="7591585" y="5621200"/>
                </a:cubicBezTo>
                <a:cubicBezTo>
                  <a:pt x="7302651" y="5635630"/>
                  <a:pt x="7266723" y="5603278"/>
                  <a:pt x="7143824" y="5621200"/>
                </a:cubicBezTo>
                <a:cubicBezTo>
                  <a:pt x="7020925" y="5639122"/>
                  <a:pt x="6438592" y="5648504"/>
                  <a:pt x="6234733" y="5621200"/>
                </a:cubicBezTo>
                <a:cubicBezTo>
                  <a:pt x="6030874" y="5593896"/>
                  <a:pt x="5929671" y="5624478"/>
                  <a:pt x="5786972" y="5621200"/>
                </a:cubicBezTo>
                <a:cubicBezTo>
                  <a:pt x="5644273" y="5617922"/>
                  <a:pt x="5288963" y="5631443"/>
                  <a:pt x="4877882" y="5621200"/>
                </a:cubicBezTo>
                <a:cubicBezTo>
                  <a:pt x="4466801" y="5610958"/>
                  <a:pt x="4623352" y="5620980"/>
                  <a:pt x="4430121" y="5621200"/>
                </a:cubicBezTo>
                <a:cubicBezTo>
                  <a:pt x="4236890" y="5621420"/>
                  <a:pt x="4180547" y="5631590"/>
                  <a:pt x="3982360" y="5621200"/>
                </a:cubicBezTo>
                <a:cubicBezTo>
                  <a:pt x="3784173" y="5610810"/>
                  <a:pt x="3728655" y="5610306"/>
                  <a:pt x="3534599" y="5621200"/>
                </a:cubicBezTo>
                <a:cubicBezTo>
                  <a:pt x="3340543" y="5632094"/>
                  <a:pt x="3336193" y="5622696"/>
                  <a:pt x="3202170" y="5621200"/>
                </a:cubicBezTo>
                <a:cubicBezTo>
                  <a:pt x="3068147" y="5619704"/>
                  <a:pt x="2789135" y="5645841"/>
                  <a:pt x="2639076" y="5621200"/>
                </a:cubicBezTo>
                <a:cubicBezTo>
                  <a:pt x="2489017" y="5596559"/>
                  <a:pt x="2294753" y="5621169"/>
                  <a:pt x="2191315" y="5621200"/>
                </a:cubicBezTo>
                <a:cubicBezTo>
                  <a:pt x="2087877" y="5621231"/>
                  <a:pt x="1724253" y="5660116"/>
                  <a:pt x="1397557" y="5621200"/>
                </a:cubicBezTo>
                <a:cubicBezTo>
                  <a:pt x="1070861" y="5582284"/>
                  <a:pt x="990859" y="5619352"/>
                  <a:pt x="603799" y="5621200"/>
                </a:cubicBezTo>
                <a:cubicBezTo>
                  <a:pt x="216739" y="5623048"/>
                  <a:pt x="241430" y="5617975"/>
                  <a:pt x="0" y="5621200"/>
                </a:cubicBezTo>
                <a:cubicBezTo>
                  <a:pt x="-10978" y="5286056"/>
                  <a:pt x="8199" y="5159232"/>
                  <a:pt x="0" y="4940410"/>
                </a:cubicBezTo>
                <a:cubicBezTo>
                  <a:pt x="-8199" y="4721588"/>
                  <a:pt x="-980" y="4506259"/>
                  <a:pt x="0" y="4372044"/>
                </a:cubicBezTo>
                <a:cubicBezTo>
                  <a:pt x="980" y="4237829"/>
                  <a:pt x="3800" y="4091440"/>
                  <a:pt x="0" y="3859891"/>
                </a:cubicBezTo>
                <a:cubicBezTo>
                  <a:pt x="-3800" y="3628342"/>
                  <a:pt x="-1053" y="3477463"/>
                  <a:pt x="0" y="3235313"/>
                </a:cubicBezTo>
                <a:cubicBezTo>
                  <a:pt x="1053" y="2993163"/>
                  <a:pt x="32331" y="2758267"/>
                  <a:pt x="0" y="2554523"/>
                </a:cubicBezTo>
                <a:cubicBezTo>
                  <a:pt x="-32331" y="2350779"/>
                  <a:pt x="29737" y="2239607"/>
                  <a:pt x="0" y="1929945"/>
                </a:cubicBezTo>
                <a:cubicBezTo>
                  <a:pt x="-29737" y="1620283"/>
                  <a:pt x="-17173" y="1515390"/>
                  <a:pt x="0" y="1361580"/>
                </a:cubicBezTo>
                <a:cubicBezTo>
                  <a:pt x="17173" y="1207771"/>
                  <a:pt x="-26884" y="857568"/>
                  <a:pt x="0" y="680790"/>
                </a:cubicBezTo>
                <a:cubicBezTo>
                  <a:pt x="26884" y="504012"/>
                  <a:pt x="-28395" y="218591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differences could be due to various factors such as client portfolios, industry segments, or the level    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experience among the executives. Understanding these factors could help optimize performance across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board.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would be beneficial to analyze the strategies used by the top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performers to see if these can be replicated by others. Additionally,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targeted training or support to those with lower invoice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counts could help improve overall team performance.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should also explore if there are any external factors affecting the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of some executives, such as market conditions or client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engagement levels.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A1EF5-0773-D3A1-7DB0-1B8296263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2" r="27607" b="2696"/>
          <a:stretch/>
        </p:blipFill>
        <p:spPr>
          <a:xfrm>
            <a:off x="7728155" y="1814052"/>
            <a:ext cx="3878826" cy="461993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A2CDD-BB26-FB6A-C122-55A4160DD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" y="4291781"/>
            <a:ext cx="6877665" cy="2142203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41459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1" y="484632"/>
            <a:ext cx="10840064" cy="665742"/>
          </a:xfrm>
          <a:custGeom>
            <a:avLst/>
            <a:gdLst>
              <a:gd name="connsiteX0" fmla="*/ 0 w 10840064"/>
              <a:gd name="connsiteY0" fmla="*/ 0 h 665742"/>
              <a:gd name="connsiteX1" fmla="*/ 10840064 w 10840064"/>
              <a:gd name="connsiteY1" fmla="*/ 0 h 665742"/>
              <a:gd name="connsiteX2" fmla="*/ 10840064 w 10840064"/>
              <a:gd name="connsiteY2" fmla="*/ 665742 h 665742"/>
              <a:gd name="connsiteX3" fmla="*/ 0 w 10840064"/>
              <a:gd name="connsiteY3" fmla="*/ 665742 h 665742"/>
              <a:gd name="connsiteX4" fmla="*/ 0 w 10840064"/>
              <a:gd name="connsiteY4" fmla="*/ 0 h 66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0064" h="665742" fill="none" extrusionOk="0">
                <a:moveTo>
                  <a:pt x="0" y="0"/>
                </a:moveTo>
                <a:cubicBezTo>
                  <a:pt x="4354860" y="14949"/>
                  <a:pt x="5869999" y="-91031"/>
                  <a:pt x="10840064" y="0"/>
                </a:cubicBezTo>
                <a:cubicBezTo>
                  <a:pt x="10792637" y="204085"/>
                  <a:pt x="10785746" y="543854"/>
                  <a:pt x="10840064" y="665742"/>
                </a:cubicBezTo>
                <a:cubicBezTo>
                  <a:pt x="8444129" y="567914"/>
                  <a:pt x="3370143" y="722550"/>
                  <a:pt x="0" y="665742"/>
                </a:cubicBezTo>
                <a:cubicBezTo>
                  <a:pt x="-52730" y="386156"/>
                  <a:pt x="-16280" y="308095"/>
                  <a:pt x="0" y="0"/>
                </a:cubicBezTo>
                <a:close/>
              </a:path>
              <a:path w="10840064" h="665742" stroke="0" extrusionOk="0">
                <a:moveTo>
                  <a:pt x="0" y="0"/>
                </a:moveTo>
                <a:cubicBezTo>
                  <a:pt x="4264415" y="-15526"/>
                  <a:pt x="8803675" y="-131548"/>
                  <a:pt x="10840064" y="0"/>
                </a:cubicBezTo>
                <a:cubicBezTo>
                  <a:pt x="10849834" y="220278"/>
                  <a:pt x="10875223" y="421961"/>
                  <a:pt x="10840064" y="665742"/>
                </a:cubicBezTo>
                <a:cubicBezTo>
                  <a:pt x="8527295" y="523106"/>
                  <a:pt x="2048900" y="684513"/>
                  <a:pt x="0" y="665742"/>
                </a:cubicBezTo>
                <a:cubicBezTo>
                  <a:pt x="-27363" y="506616"/>
                  <a:pt x="51478" y="11953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ell MT" panose="02020503060305020303" pitchFamily="18" charset="0"/>
                <a:cs typeface="Times New Roman" panose="02020603050405020304" pitchFamily="18" charset="0"/>
              </a:rPr>
              <a:t>2. Yearly Meeting count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1" y="1327355"/>
            <a:ext cx="10840064" cy="4925961"/>
          </a:xfrm>
          <a:custGeom>
            <a:avLst/>
            <a:gdLst>
              <a:gd name="connsiteX0" fmla="*/ 0 w 10840064"/>
              <a:gd name="connsiteY0" fmla="*/ 0 h 4925961"/>
              <a:gd name="connsiteX1" fmla="*/ 569103 w 10840064"/>
              <a:gd name="connsiteY1" fmla="*/ 0 h 4925961"/>
              <a:gd name="connsiteX2" fmla="*/ 1029806 w 10840064"/>
              <a:gd name="connsiteY2" fmla="*/ 0 h 4925961"/>
              <a:gd name="connsiteX3" fmla="*/ 1598909 w 10840064"/>
              <a:gd name="connsiteY3" fmla="*/ 0 h 4925961"/>
              <a:gd name="connsiteX4" fmla="*/ 1951212 w 10840064"/>
              <a:gd name="connsiteY4" fmla="*/ 0 h 4925961"/>
              <a:gd name="connsiteX5" fmla="*/ 2628716 w 10840064"/>
              <a:gd name="connsiteY5" fmla="*/ 0 h 4925961"/>
              <a:gd name="connsiteX6" fmla="*/ 3089418 w 10840064"/>
              <a:gd name="connsiteY6" fmla="*/ 0 h 4925961"/>
              <a:gd name="connsiteX7" fmla="*/ 3983724 w 10840064"/>
              <a:gd name="connsiteY7" fmla="*/ 0 h 4925961"/>
              <a:gd name="connsiteX8" fmla="*/ 4661228 w 10840064"/>
              <a:gd name="connsiteY8" fmla="*/ 0 h 4925961"/>
              <a:gd name="connsiteX9" fmla="*/ 5555533 w 10840064"/>
              <a:gd name="connsiteY9" fmla="*/ 0 h 4925961"/>
              <a:gd name="connsiteX10" fmla="*/ 6016236 w 10840064"/>
              <a:gd name="connsiteY10" fmla="*/ 0 h 4925961"/>
              <a:gd name="connsiteX11" fmla="*/ 6693740 w 10840064"/>
              <a:gd name="connsiteY11" fmla="*/ 0 h 4925961"/>
              <a:gd name="connsiteX12" fmla="*/ 7046042 w 10840064"/>
              <a:gd name="connsiteY12" fmla="*/ 0 h 4925961"/>
              <a:gd name="connsiteX13" fmla="*/ 7615145 w 10840064"/>
              <a:gd name="connsiteY13" fmla="*/ 0 h 4925961"/>
              <a:gd name="connsiteX14" fmla="*/ 7967447 w 10840064"/>
              <a:gd name="connsiteY14" fmla="*/ 0 h 4925961"/>
              <a:gd name="connsiteX15" fmla="*/ 8861752 w 10840064"/>
              <a:gd name="connsiteY15" fmla="*/ 0 h 4925961"/>
              <a:gd name="connsiteX16" fmla="*/ 9756058 w 10840064"/>
              <a:gd name="connsiteY16" fmla="*/ 0 h 4925961"/>
              <a:gd name="connsiteX17" fmla="*/ 10840064 w 10840064"/>
              <a:gd name="connsiteY17" fmla="*/ 0 h 4925961"/>
              <a:gd name="connsiteX18" fmla="*/ 10840064 w 10840064"/>
              <a:gd name="connsiteY18" fmla="*/ 566486 h 4925961"/>
              <a:gd name="connsiteX19" fmla="*/ 10840064 w 10840064"/>
              <a:gd name="connsiteY19" fmla="*/ 1231490 h 4925961"/>
              <a:gd name="connsiteX20" fmla="*/ 10840064 w 10840064"/>
              <a:gd name="connsiteY20" fmla="*/ 1847235 h 4925961"/>
              <a:gd name="connsiteX21" fmla="*/ 10840064 w 10840064"/>
              <a:gd name="connsiteY21" fmla="*/ 2413721 h 4925961"/>
              <a:gd name="connsiteX22" fmla="*/ 10840064 w 10840064"/>
              <a:gd name="connsiteY22" fmla="*/ 3127985 h 4925961"/>
              <a:gd name="connsiteX23" fmla="*/ 10840064 w 10840064"/>
              <a:gd name="connsiteY23" fmla="*/ 3694471 h 4925961"/>
              <a:gd name="connsiteX24" fmla="*/ 10840064 w 10840064"/>
              <a:gd name="connsiteY24" fmla="*/ 4359475 h 4925961"/>
              <a:gd name="connsiteX25" fmla="*/ 10840064 w 10840064"/>
              <a:gd name="connsiteY25" fmla="*/ 4925961 h 4925961"/>
              <a:gd name="connsiteX26" fmla="*/ 10054159 w 10840064"/>
              <a:gd name="connsiteY26" fmla="*/ 4925961 h 4925961"/>
              <a:gd name="connsiteX27" fmla="*/ 9593457 w 10840064"/>
              <a:gd name="connsiteY27" fmla="*/ 4925961 h 4925961"/>
              <a:gd name="connsiteX28" fmla="*/ 9024353 w 10840064"/>
              <a:gd name="connsiteY28" fmla="*/ 4925961 h 4925961"/>
              <a:gd name="connsiteX29" fmla="*/ 8672051 w 10840064"/>
              <a:gd name="connsiteY29" fmla="*/ 4925961 h 4925961"/>
              <a:gd name="connsiteX30" fmla="*/ 7777746 w 10840064"/>
              <a:gd name="connsiteY30" fmla="*/ 4925961 h 4925961"/>
              <a:gd name="connsiteX31" fmla="*/ 6883441 w 10840064"/>
              <a:gd name="connsiteY31" fmla="*/ 4925961 h 4925961"/>
              <a:gd name="connsiteX32" fmla="*/ 5989135 w 10840064"/>
              <a:gd name="connsiteY32" fmla="*/ 4925961 h 4925961"/>
              <a:gd name="connsiteX33" fmla="*/ 5203231 w 10840064"/>
              <a:gd name="connsiteY33" fmla="*/ 4925961 h 4925961"/>
              <a:gd name="connsiteX34" fmla="*/ 4308925 w 10840064"/>
              <a:gd name="connsiteY34" fmla="*/ 4925961 h 4925961"/>
              <a:gd name="connsiteX35" fmla="*/ 3414620 w 10840064"/>
              <a:gd name="connsiteY35" fmla="*/ 4925961 h 4925961"/>
              <a:gd name="connsiteX36" fmla="*/ 2628716 w 10840064"/>
              <a:gd name="connsiteY36" fmla="*/ 4925961 h 4925961"/>
              <a:gd name="connsiteX37" fmla="*/ 1951212 w 10840064"/>
              <a:gd name="connsiteY37" fmla="*/ 4925961 h 4925961"/>
              <a:gd name="connsiteX38" fmla="*/ 1382108 w 10840064"/>
              <a:gd name="connsiteY38" fmla="*/ 4925961 h 4925961"/>
              <a:gd name="connsiteX39" fmla="*/ 921405 w 10840064"/>
              <a:gd name="connsiteY39" fmla="*/ 4925961 h 4925961"/>
              <a:gd name="connsiteX40" fmla="*/ 0 w 10840064"/>
              <a:gd name="connsiteY40" fmla="*/ 4925961 h 4925961"/>
              <a:gd name="connsiteX41" fmla="*/ 0 w 10840064"/>
              <a:gd name="connsiteY41" fmla="*/ 4359475 h 4925961"/>
              <a:gd name="connsiteX42" fmla="*/ 0 w 10840064"/>
              <a:gd name="connsiteY42" fmla="*/ 3645211 h 4925961"/>
              <a:gd name="connsiteX43" fmla="*/ 0 w 10840064"/>
              <a:gd name="connsiteY43" fmla="*/ 3177245 h 4925961"/>
              <a:gd name="connsiteX44" fmla="*/ 0 w 10840064"/>
              <a:gd name="connsiteY44" fmla="*/ 2660019 h 4925961"/>
              <a:gd name="connsiteX45" fmla="*/ 0 w 10840064"/>
              <a:gd name="connsiteY45" fmla="*/ 2142793 h 4925961"/>
              <a:gd name="connsiteX46" fmla="*/ 0 w 10840064"/>
              <a:gd name="connsiteY46" fmla="*/ 1477788 h 4925961"/>
              <a:gd name="connsiteX47" fmla="*/ 0 w 10840064"/>
              <a:gd name="connsiteY47" fmla="*/ 1009822 h 4925961"/>
              <a:gd name="connsiteX48" fmla="*/ 0 w 10840064"/>
              <a:gd name="connsiteY48" fmla="*/ 0 h 492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840064" h="4925961" fill="none" extrusionOk="0">
                <a:moveTo>
                  <a:pt x="0" y="0"/>
                </a:moveTo>
                <a:cubicBezTo>
                  <a:pt x="195126" y="161"/>
                  <a:pt x="404524" y="1866"/>
                  <a:pt x="569103" y="0"/>
                </a:cubicBezTo>
                <a:cubicBezTo>
                  <a:pt x="733682" y="-1866"/>
                  <a:pt x="815605" y="-7460"/>
                  <a:pt x="1029806" y="0"/>
                </a:cubicBezTo>
                <a:cubicBezTo>
                  <a:pt x="1244007" y="7460"/>
                  <a:pt x="1355678" y="-663"/>
                  <a:pt x="1598909" y="0"/>
                </a:cubicBezTo>
                <a:cubicBezTo>
                  <a:pt x="1842140" y="663"/>
                  <a:pt x="1832221" y="-8985"/>
                  <a:pt x="1951212" y="0"/>
                </a:cubicBezTo>
                <a:cubicBezTo>
                  <a:pt x="2070203" y="8985"/>
                  <a:pt x="2474040" y="-22595"/>
                  <a:pt x="2628716" y="0"/>
                </a:cubicBezTo>
                <a:cubicBezTo>
                  <a:pt x="2783392" y="22595"/>
                  <a:pt x="2957680" y="-17993"/>
                  <a:pt x="3089418" y="0"/>
                </a:cubicBezTo>
                <a:cubicBezTo>
                  <a:pt x="3221156" y="17993"/>
                  <a:pt x="3546174" y="2071"/>
                  <a:pt x="3983724" y="0"/>
                </a:cubicBezTo>
                <a:cubicBezTo>
                  <a:pt x="4421274" y="-2071"/>
                  <a:pt x="4487524" y="-11387"/>
                  <a:pt x="4661228" y="0"/>
                </a:cubicBezTo>
                <a:cubicBezTo>
                  <a:pt x="4834932" y="11387"/>
                  <a:pt x="5197127" y="30451"/>
                  <a:pt x="5555533" y="0"/>
                </a:cubicBezTo>
                <a:cubicBezTo>
                  <a:pt x="5913939" y="-30451"/>
                  <a:pt x="5798386" y="12577"/>
                  <a:pt x="6016236" y="0"/>
                </a:cubicBezTo>
                <a:cubicBezTo>
                  <a:pt x="6234086" y="-12577"/>
                  <a:pt x="6426771" y="13297"/>
                  <a:pt x="6693740" y="0"/>
                </a:cubicBezTo>
                <a:cubicBezTo>
                  <a:pt x="6960709" y="-13297"/>
                  <a:pt x="6878726" y="17384"/>
                  <a:pt x="7046042" y="0"/>
                </a:cubicBezTo>
                <a:cubicBezTo>
                  <a:pt x="7213358" y="-17384"/>
                  <a:pt x="7388858" y="6462"/>
                  <a:pt x="7615145" y="0"/>
                </a:cubicBezTo>
                <a:cubicBezTo>
                  <a:pt x="7841432" y="-6462"/>
                  <a:pt x="7871553" y="6113"/>
                  <a:pt x="7967447" y="0"/>
                </a:cubicBezTo>
                <a:cubicBezTo>
                  <a:pt x="8063341" y="-6113"/>
                  <a:pt x="8673834" y="21807"/>
                  <a:pt x="8861752" y="0"/>
                </a:cubicBezTo>
                <a:cubicBezTo>
                  <a:pt x="9049671" y="-21807"/>
                  <a:pt x="9496098" y="-30143"/>
                  <a:pt x="9756058" y="0"/>
                </a:cubicBezTo>
                <a:cubicBezTo>
                  <a:pt x="10016018" y="30143"/>
                  <a:pt x="10536508" y="-23588"/>
                  <a:pt x="10840064" y="0"/>
                </a:cubicBezTo>
                <a:cubicBezTo>
                  <a:pt x="10842022" y="181639"/>
                  <a:pt x="10847243" y="314776"/>
                  <a:pt x="10840064" y="566486"/>
                </a:cubicBezTo>
                <a:cubicBezTo>
                  <a:pt x="10832885" y="818196"/>
                  <a:pt x="10809368" y="1015683"/>
                  <a:pt x="10840064" y="1231490"/>
                </a:cubicBezTo>
                <a:cubicBezTo>
                  <a:pt x="10870760" y="1447297"/>
                  <a:pt x="10838464" y="1644723"/>
                  <a:pt x="10840064" y="1847235"/>
                </a:cubicBezTo>
                <a:cubicBezTo>
                  <a:pt x="10841664" y="2049748"/>
                  <a:pt x="10832973" y="2181240"/>
                  <a:pt x="10840064" y="2413721"/>
                </a:cubicBezTo>
                <a:cubicBezTo>
                  <a:pt x="10847155" y="2646202"/>
                  <a:pt x="10816419" y="2982673"/>
                  <a:pt x="10840064" y="3127985"/>
                </a:cubicBezTo>
                <a:cubicBezTo>
                  <a:pt x="10863709" y="3273297"/>
                  <a:pt x="10855132" y="3531859"/>
                  <a:pt x="10840064" y="3694471"/>
                </a:cubicBezTo>
                <a:cubicBezTo>
                  <a:pt x="10824996" y="3857083"/>
                  <a:pt x="10864855" y="4158763"/>
                  <a:pt x="10840064" y="4359475"/>
                </a:cubicBezTo>
                <a:cubicBezTo>
                  <a:pt x="10815273" y="4560187"/>
                  <a:pt x="10850845" y="4678934"/>
                  <a:pt x="10840064" y="4925961"/>
                </a:cubicBezTo>
                <a:cubicBezTo>
                  <a:pt x="10641964" y="4935257"/>
                  <a:pt x="10326906" y="4926112"/>
                  <a:pt x="10054159" y="4925961"/>
                </a:cubicBezTo>
                <a:cubicBezTo>
                  <a:pt x="9781413" y="4925810"/>
                  <a:pt x="9737349" y="4927020"/>
                  <a:pt x="9593457" y="4925961"/>
                </a:cubicBezTo>
                <a:cubicBezTo>
                  <a:pt x="9449565" y="4924902"/>
                  <a:pt x="9186594" y="4946613"/>
                  <a:pt x="9024353" y="4925961"/>
                </a:cubicBezTo>
                <a:cubicBezTo>
                  <a:pt x="8862112" y="4905309"/>
                  <a:pt x="8825336" y="4913074"/>
                  <a:pt x="8672051" y="4925961"/>
                </a:cubicBezTo>
                <a:cubicBezTo>
                  <a:pt x="8518766" y="4938848"/>
                  <a:pt x="7983929" y="4895854"/>
                  <a:pt x="7777746" y="4925961"/>
                </a:cubicBezTo>
                <a:cubicBezTo>
                  <a:pt x="7571564" y="4956068"/>
                  <a:pt x="7232636" y="4961301"/>
                  <a:pt x="6883441" y="4925961"/>
                </a:cubicBezTo>
                <a:cubicBezTo>
                  <a:pt x="6534246" y="4890621"/>
                  <a:pt x="6361169" y="4932063"/>
                  <a:pt x="5989135" y="4925961"/>
                </a:cubicBezTo>
                <a:cubicBezTo>
                  <a:pt x="5617101" y="4919859"/>
                  <a:pt x="5383357" y="4957059"/>
                  <a:pt x="5203231" y="4925961"/>
                </a:cubicBezTo>
                <a:cubicBezTo>
                  <a:pt x="5023105" y="4894863"/>
                  <a:pt x="4586899" y="4920344"/>
                  <a:pt x="4308925" y="4925961"/>
                </a:cubicBezTo>
                <a:cubicBezTo>
                  <a:pt x="4030951" y="4931578"/>
                  <a:pt x="3600463" y="4947639"/>
                  <a:pt x="3414620" y="4925961"/>
                </a:cubicBezTo>
                <a:cubicBezTo>
                  <a:pt x="3228778" y="4904283"/>
                  <a:pt x="3014480" y="4959283"/>
                  <a:pt x="2628716" y="4925961"/>
                </a:cubicBezTo>
                <a:cubicBezTo>
                  <a:pt x="2242952" y="4892639"/>
                  <a:pt x="2208783" y="4894868"/>
                  <a:pt x="1951212" y="4925961"/>
                </a:cubicBezTo>
                <a:cubicBezTo>
                  <a:pt x="1693641" y="4957054"/>
                  <a:pt x="1579031" y="4930655"/>
                  <a:pt x="1382108" y="4925961"/>
                </a:cubicBezTo>
                <a:cubicBezTo>
                  <a:pt x="1185185" y="4921267"/>
                  <a:pt x="1030818" y="4942210"/>
                  <a:pt x="921405" y="4925961"/>
                </a:cubicBezTo>
                <a:cubicBezTo>
                  <a:pt x="811992" y="4909712"/>
                  <a:pt x="307926" y="4950323"/>
                  <a:pt x="0" y="4925961"/>
                </a:cubicBezTo>
                <a:cubicBezTo>
                  <a:pt x="-901" y="4688565"/>
                  <a:pt x="-10" y="4543980"/>
                  <a:pt x="0" y="4359475"/>
                </a:cubicBezTo>
                <a:cubicBezTo>
                  <a:pt x="10" y="4174970"/>
                  <a:pt x="13115" y="3958328"/>
                  <a:pt x="0" y="3645211"/>
                </a:cubicBezTo>
                <a:cubicBezTo>
                  <a:pt x="-13115" y="3332094"/>
                  <a:pt x="-915" y="3362172"/>
                  <a:pt x="0" y="3177245"/>
                </a:cubicBezTo>
                <a:cubicBezTo>
                  <a:pt x="915" y="2992318"/>
                  <a:pt x="25305" y="2892200"/>
                  <a:pt x="0" y="2660019"/>
                </a:cubicBezTo>
                <a:cubicBezTo>
                  <a:pt x="-25305" y="2427838"/>
                  <a:pt x="8376" y="2383912"/>
                  <a:pt x="0" y="2142793"/>
                </a:cubicBezTo>
                <a:cubicBezTo>
                  <a:pt x="-8376" y="1901674"/>
                  <a:pt x="-8562" y="1691379"/>
                  <a:pt x="0" y="1477788"/>
                </a:cubicBezTo>
                <a:cubicBezTo>
                  <a:pt x="8562" y="1264198"/>
                  <a:pt x="-12781" y="1212627"/>
                  <a:pt x="0" y="1009822"/>
                </a:cubicBezTo>
                <a:cubicBezTo>
                  <a:pt x="12781" y="807017"/>
                  <a:pt x="9471" y="206870"/>
                  <a:pt x="0" y="0"/>
                </a:cubicBezTo>
                <a:close/>
              </a:path>
              <a:path w="10840064" h="4925961" stroke="0" extrusionOk="0">
                <a:moveTo>
                  <a:pt x="0" y="0"/>
                </a:moveTo>
                <a:cubicBezTo>
                  <a:pt x="250490" y="22015"/>
                  <a:pt x="404376" y="1015"/>
                  <a:pt x="785905" y="0"/>
                </a:cubicBezTo>
                <a:cubicBezTo>
                  <a:pt x="1167434" y="-1015"/>
                  <a:pt x="1240104" y="350"/>
                  <a:pt x="1463409" y="0"/>
                </a:cubicBezTo>
                <a:cubicBezTo>
                  <a:pt x="1686714" y="-350"/>
                  <a:pt x="1818556" y="-19596"/>
                  <a:pt x="2032512" y="0"/>
                </a:cubicBezTo>
                <a:cubicBezTo>
                  <a:pt x="2246468" y="19596"/>
                  <a:pt x="2219018" y="3601"/>
                  <a:pt x="2384814" y="0"/>
                </a:cubicBezTo>
                <a:cubicBezTo>
                  <a:pt x="2550610" y="-3601"/>
                  <a:pt x="2679441" y="-22325"/>
                  <a:pt x="2845517" y="0"/>
                </a:cubicBezTo>
                <a:cubicBezTo>
                  <a:pt x="3011593" y="22325"/>
                  <a:pt x="3022729" y="-15847"/>
                  <a:pt x="3197819" y="0"/>
                </a:cubicBezTo>
                <a:cubicBezTo>
                  <a:pt x="3372909" y="15847"/>
                  <a:pt x="3836168" y="6961"/>
                  <a:pt x="4092124" y="0"/>
                </a:cubicBezTo>
                <a:cubicBezTo>
                  <a:pt x="4348081" y="-6961"/>
                  <a:pt x="4668179" y="15525"/>
                  <a:pt x="4878029" y="0"/>
                </a:cubicBezTo>
                <a:cubicBezTo>
                  <a:pt x="5087880" y="-15525"/>
                  <a:pt x="5425841" y="-23131"/>
                  <a:pt x="5772334" y="0"/>
                </a:cubicBezTo>
                <a:cubicBezTo>
                  <a:pt x="6118827" y="23131"/>
                  <a:pt x="6354464" y="-32580"/>
                  <a:pt x="6558239" y="0"/>
                </a:cubicBezTo>
                <a:cubicBezTo>
                  <a:pt x="6762014" y="32580"/>
                  <a:pt x="7006919" y="8947"/>
                  <a:pt x="7344143" y="0"/>
                </a:cubicBezTo>
                <a:cubicBezTo>
                  <a:pt x="7681367" y="-8947"/>
                  <a:pt x="7612462" y="4771"/>
                  <a:pt x="7804846" y="0"/>
                </a:cubicBezTo>
                <a:cubicBezTo>
                  <a:pt x="7997230" y="-4771"/>
                  <a:pt x="8248714" y="23464"/>
                  <a:pt x="8590751" y="0"/>
                </a:cubicBezTo>
                <a:cubicBezTo>
                  <a:pt x="8932788" y="-23464"/>
                  <a:pt x="8838340" y="17203"/>
                  <a:pt x="8943053" y="0"/>
                </a:cubicBezTo>
                <a:cubicBezTo>
                  <a:pt x="9047766" y="-17203"/>
                  <a:pt x="9202970" y="5410"/>
                  <a:pt x="9295355" y="0"/>
                </a:cubicBezTo>
                <a:cubicBezTo>
                  <a:pt x="9387740" y="-5410"/>
                  <a:pt x="9618446" y="-25123"/>
                  <a:pt x="9864458" y="0"/>
                </a:cubicBezTo>
                <a:cubicBezTo>
                  <a:pt x="10110470" y="25123"/>
                  <a:pt x="10142749" y="16505"/>
                  <a:pt x="10216760" y="0"/>
                </a:cubicBezTo>
                <a:cubicBezTo>
                  <a:pt x="10290771" y="-16505"/>
                  <a:pt x="10599099" y="2779"/>
                  <a:pt x="10840064" y="0"/>
                </a:cubicBezTo>
                <a:cubicBezTo>
                  <a:pt x="10828679" y="162375"/>
                  <a:pt x="10838186" y="377440"/>
                  <a:pt x="10840064" y="517226"/>
                </a:cubicBezTo>
                <a:cubicBezTo>
                  <a:pt x="10841942" y="657012"/>
                  <a:pt x="10858812" y="925367"/>
                  <a:pt x="10840064" y="1083711"/>
                </a:cubicBezTo>
                <a:cubicBezTo>
                  <a:pt x="10821316" y="1242056"/>
                  <a:pt x="10843902" y="1353981"/>
                  <a:pt x="10840064" y="1551678"/>
                </a:cubicBezTo>
                <a:cubicBezTo>
                  <a:pt x="10836226" y="1749375"/>
                  <a:pt x="10835256" y="2074809"/>
                  <a:pt x="10840064" y="2265942"/>
                </a:cubicBezTo>
                <a:cubicBezTo>
                  <a:pt x="10844872" y="2457075"/>
                  <a:pt x="10849245" y="2648580"/>
                  <a:pt x="10840064" y="2930947"/>
                </a:cubicBezTo>
                <a:cubicBezTo>
                  <a:pt x="10830883" y="3213315"/>
                  <a:pt x="10821034" y="3377141"/>
                  <a:pt x="10840064" y="3497432"/>
                </a:cubicBezTo>
                <a:cubicBezTo>
                  <a:pt x="10859094" y="3617724"/>
                  <a:pt x="10852628" y="3764377"/>
                  <a:pt x="10840064" y="3965399"/>
                </a:cubicBezTo>
                <a:cubicBezTo>
                  <a:pt x="10827500" y="4166421"/>
                  <a:pt x="10799596" y="4715886"/>
                  <a:pt x="10840064" y="4925961"/>
                </a:cubicBezTo>
                <a:cubicBezTo>
                  <a:pt x="10576589" y="4952739"/>
                  <a:pt x="10396808" y="4916773"/>
                  <a:pt x="10054159" y="4925961"/>
                </a:cubicBezTo>
                <a:cubicBezTo>
                  <a:pt x="9711511" y="4935149"/>
                  <a:pt x="9757321" y="4940476"/>
                  <a:pt x="9485056" y="4925961"/>
                </a:cubicBezTo>
                <a:cubicBezTo>
                  <a:pt x="9212791" y="4911446"/>
                  <a:pt x="9226821" y="4920319"/>
                  <a:pt x="9132754" y="4925961"/>
                </a:cubicBezTo>
                <a:cubicBezTo>
                  <a:pt x="9038687" y="4931603"/>
                  <a:pt x="8901307" y="4920083"/>
                  <a:pt x="8672051" y="4925961"/>
                </a:cubicBezTo>
                <a:cubicBezTo>
                  <a:pt x="8442795" y="4931839"/>
                  <a:pt x="8428081" y="4919492"/>
                  <a:pt x="8319749" y="4925961"/>
                </a:cubicBezTo>
                <a:cubicBezTo>
                  <a:pt x="8211417" y="4932430"/>
                  <a:pt x="7856770" y="4899184"/>
                  <a:pt x="7642245" y="4925961"/>
                </a:cubicBezTo>
                <a:cubicBezTo>
                  <a:pt x="7427720" y="4952738"/>
                  <a:pt x="7143963" y="4935168"/>
                  <a:pt x="6856340" y="4925961"/>
                </a:cubicBezTo>
                <a:cubicBezTo>
                  <a:pt x="6568718" y="4916754"/>
                  <a:pt x="6401690" y="4908887"/>
                  <a:pt x="6178836" y="4925961"/>
                </a:cubicBezTo>
                <a:cubicBezTo>
                  <a:pt x="5955982" y="4943035"/>
                  <a:pt x="5832683" y="4907194"/>
                  <a:pt x="5718134" y="4925961"/>
                </a:cubicBezTo>
                <a:cubicBezTo>
                  <a:pt x="5603585" y="4944728"/>
                  <a:pt x="5232029" y="4970071"/>
                  <a:pt x="4823828" y="4925961"/>
                </a:cubicBezTo>
                <a:cubicBezTo>
                  <a:pt x="4415627" y="4881851"/>
                  <a:pt x="4488839" y="4948609"/>
                  <a:pt x="4363126" y="4925961"/>
                </a:cubicBezTo>
                <a:cubicBezTo>
                  <a:pt x="4237413" y="4903313"/>
                  <a:pt x="3872234" y="4957363"/>
                  <a:pt x="3468820" y="4925961"/>
                </a:cubicBezTo>
                <a:cubicBezTo>
                  <a:pt x="3065406" y="4894559"/>
                  <a:pt x="3140166" y="4927173"/>
                  <a:pt x="3008118" y="4925961"/>
                </a:cubicBezTo>
                <a:cubicBezTo>
                  <a:pt x="2876070" y="4924749"/>
                  <a:pt x="2720218" y="4926193"/>
                  <a:pt x="2547415" y="4925961"/>
                </a:cubicBezTo>
                <a:cubicBezTo>
                  <a:pt x="2374612" y="4925729"/>
                  <a:pt x="2284154" y="4906921"/>
                  <a:pt x="2086712" y="4925961"/>
                </a:cubicBezTo>
                <a:cubicBezTo>
                  <a:pt x="1889270" y="4945001"/>
                  <a:pt x="1904690" y="4936675"/>
                  <a:pt x="1734410" y="4925961"/>
                </a:cubicBezTo>
                <a:cubicBezTo>
                  <a:pt x="1564130" y="4915247"/>
                  <a:pt x="1298618" y="4914186"/>
                  <a:pt x="1165307" y="4925961"/>
                </a:cubicBezTo>
                <a:cubicBezTo>
                  <a:pt x="1031996" y="4937736"/>
                  <a:pt x="853619" y="4905926"/>
                  <a:pt x="704604" y="4925961"/>
                </a:cubicBezTo>
                <a:cubicBezTo>
                  <a:pt x="555589" y="4945996"/>
                  <a:pt x="332247" y="4911170"/>
                  <a:pt x="0" y="4925961"/>
                </a:cubicBezTo>
                <a:cubicBezTo>
                  <a:pt x="16014" y="4734042"/>
                  <a:pt x="20106" y="4582476"/>
                  <a:pt x="0" y="4260956"/>
                </a:cubicBezTo>
                <a:cubicBezTo>
                  <a:pt x="-20106" y="3939437"/>
                  <a:pt x="18368" y="3964687"/>
                  <a:pt x="0" y="3792990"/>
                </a:cubicBezTo>
                <a:cubicBezTo>
                  <a:pt x="-18368" y="3621293"/>
                  <a:pt x="-11037" y="3448569"/>
                  <a:pt x="0" y="3275764"/>
                </a:cubicBezTo>
                <a:cubicBezTo>
                  <a:pt x="11037" y="3102959"/>
                  <a:pt x="15253" y="2912947"/>
                  <a:pt x="0" y="2709279"/>
                </a:cubicBezTo>
                <a:cubicBezTo>
                  <a:pt x="-15253" y="2505612"/>
                  <a:pt x="-18464" y="2349438"/>
                  <a:pt x="0" y="2192053"/>
                </a:cubicBezTo>
                <a:cubicBezTo>
                  <a:pt x="18464" y="2034668"/>
                  <a:pt x="21158" y="1740499"/>
                  <a:pt x="0" y="1576308"/>
                </a:cubicBezTo>
                <a:cubicBezTo>
                  <a:pt x="-21158" y="1412117"/>
                  <a:pt x="-9010" y="1179141"/>
                  <a:pt x="0" y="911303"/>
                </a:cubicBezTo>
                <a:cubicBezTo>
                  <a:pt x="9010" y="643466"/>
                  <a:pt x="-23890" y="431604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Kpi 2 branch can analyse yearly count of meetings held in particular branch for 2019 and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2020.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2019 only 3 meetings were held but that count increased to 31 in 2020. regular meetings can help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branch to discuss on matters that can improve performance of the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97016-8A72-2175-FBD4-4819F9DA0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56" y="3429000"/>
            <a:ext cx="3446134" cy="258834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E14D32-F570-46FF-E491-D7BE732C5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1" y="3429000"/>
            <a:ext cx="6297490" cy="2588342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182819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301309"/>
            <a:ext cx="11518490" cy="768981"/>
          </a:xfrm>
          <a:custGeom>
            <a:avLst/>
            <a:gdLst>
              <a:gd name="connsiteX0" fmla="*/ 0 w 11518490"/>
              <a:gd name="connsiteY0" fmla="*/ 0 h 768981"/>
              <a:gd name="connsiteX1" fmla="*/ 11518490 w 11518490"/>
              <a:gd name="connsiteY1" fmla="*/ 0 h 768981"/>
              <a:gd name="connsiteX2" fmla="*/ 11518490 w 11518490"/>
              <a:gd name="connsiteY2" fmla="*/ 768981 h 768981"/>
              <a:gd name="connsiteX3" fmla="*/ 0 w 11518490"/>
              <a:gd name="connsiteY3" fmla="*/ 768981 h 768981"/>
              <a:gd name="connsiteX4" fmla="*/ 0 w 11518490"/>
              <a:gd name="connsiteY4" fmla="*/ 0 h 7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490" h="768981" fill="none" extrusionOk="0">
                <a:moveTo>
                  <a:pt x="0" y="0"/>
                </a:moveTo>
                <a:cubicBezTo>
                  <a:pt x="4375504" y="14949"/>
                  <a:pt x="8734122" y="-91031"/>
                  <a:pt x="11518490" y="0"/>
                </a:cubicBezTo>
                <a:cubicBezTo>
                  <a:pt x="11507236" y="114691"/>
                  <a:pt x="11548856" y="475558"/>
                  <a:pt x="11518490" y="768981"/>
                </a:cubicBezTo>
                <a:cubicBezTo>
                  <a:pt x="8411695" y="671153"/>
                  <a:pt x="1432217" y="825789"/>
                  <a:pt x="0" y="768981"/>
                </a:cubicBezTo>
                <a:cubicBezTo>
                  <a:pt x="9840" y="406946"/>
                  <a:pt x="-60530" y="309245"/>
                  <a:pt x="0" y="0"/>
                </a:cubicBezTo>
                <a:close/>
              </a:path>
              <a:path w="11518490" h="768981" stroke="0" extrusionOk="0">
                <a:moveTo>
                  <a:pt x="0" y="0"/>
                </a:moveTo>
                <a:cubicBezTo>
                  <a:pt x="5512116" y="-15526"/>
                  <a:pt x="6505861" y="-131548"/>
                  <a:pt x="11518490" y="0"/>
                </a:cubicBezTo>
                <a:cubicBezTo>
                  <a:pt x="11569132" y="350263"/>
                  <a:pt x="11500752" y="538509"/>
                  <a:pt x="11518490" y="768981"/>
                </a:cubicBezTo>
                <a:cubicBezTo>
                  <a:pt x="7763347" y="626345"/>
                  <a:pt x="5078238" y="787752"/>
                  <a:pt x="0" y="768981"/>
                </a:cubicBezTo>
                <a:cubicBezTo>
                  <a:pt x="31513" y="453684"/>
                  <a:pt x="17141" y="8694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28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3. Cross sell, new, renewal – Target, Achieved, Invoice.</a:t>
            </a:r>
            <a:endParaRPr lang="en-IN" sz="28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2" y="1194619"/>
            <a:ext cx="11518489" cy="5486400"/>
          </a:xfrm>
          <a:custGeom>
            <a:avLst/>
            <a:gdLst>
              <a:gd name="connsiteX0" fmla="*/ 0 w 11518489"/>
              <a:gd name="connsiteY0" fmla="*/ 0 h 5486400"/>
              <a:gd name="connsiteX1" fmla="*/ 792743 w 11518489"/>
              <a:gd name="connsiteY1" fmla="*/ 0 h 5486400"/>
              <a:gd name="connsiteX2" fmla="*/ 1355116 w 11518489"/>
              <a:gd name="connsiteY2" fmla="*/ 0 h 5486400"/>
              <a:gd name="connsiteX3" fmla="*/ 1687120 w 11518489"/>
              <a:gd name="connsiteY3" fmla="*/ 0 h 5486400"/>
              <a:gd name="connsiteX4" fmla="*/ 2364678 w 11518489"/>
              <a:gd name="connsiteY4" fmla="*/ 0 h 5486400"/>
              <a:gd name="connsiteX5" fmla="*/ 2811866 w 11518489"/>
              <a:gd name="connsiteY5" fmla="*/ 0 h 5486400"/>
              <a:gd name="connsiteX6" fmla="*/ 3719794 w 11518489"/>
              <a:gd name="connsiteY6" fmla="*/ 0 h 5486400"/>
              <a:gd name="connsiteX7" fmla="*/ 4397353 w 11518489"/>
              <a:gd name="connsiteY7" fmla="*/ 0 h 5486400"/>
              <a:gd name="connsiteX8" fmla="*/ 5305281 w 11518489"/>
              <a:gd name="connsiteY8" fmla="*/ 0 h 5486400"/>
              <a:gd name="connsiteX9" fmla="*/ 5752469 w 11518489"/>
              <a:gd name="connsiteY9" fmla="*/ 0 h 5486400"/>
              <a:gd name="connsiteX10" fmla="*/ 6430027 w 11518489"/>
              <a:gd name="connsiteY10" fmla="*/ 0 h 5486400"/>
              <a:gd name="connsiteX11" fmla="*/ 6762031 w 11518489"/>
              <a:gd name="connsiteY11" fmla="*/ 0 h 5486400"/>
              <a:gd name="connsiteX12" fmla="*/ 7324404 w 11518489"/>
              <a:gd name="connsiteY12" fmla="*/ 0 h 5486400"/>
              <a:gd name="connsiteX13" fmla="*/ 7656407 w 11518489"/>
              <a:gd name="connsiteY13" fmla="*/ 0 h 5486400"/>
              <a:gd name="connsiteX14" fmla="*/ 8564335 w 11518489"/>
              <a:gd name="connsiteY14" fmla="*/ 0 h 5486400"/>
              <a:gd name="connsiteX15" fmla="*/ 9472263 w 11518489"/>
              <a:gd name="connsiteY15" fmla="*/ 0 h 5486400"/>
              <a:gd name="connsiteX16" fmla="*/ 10149821 w 11518489"/>
              <a:gd name="connsiteY16" fmla="*/ 0 h 5486400"/>
              <a:gd name="connsiteX17" fmla="*/ 10712195 w 11518489"/>
              <a:gd name="connsiteY17" fmla="*/ 0 h 5486400"/>
              <a:gd name="connsiteX18" fmla="*/ 11518489 w 11518489"/>
              <a:gd name="connsiteY18" fmla="*/ 0 h 5486400"/>
              <a:gd name="connsiteX19" fmla="*/ 11518489 w 11518489"/>
              <a:gd name="connsiteY19" fmla="*/ 521208 h 5486400"/>
              <a:gd name="connsiteX20" fmla="*/ 11518489 w 11518489"/>
              <a:gd name="connsiteY20" fmla="*/ 1152144 h 5486400"/>
              <a:gd name="connsiteX21" fmla="*/ 11518489 w 11518489"/>
              <a:gd name="connsiteY21" fmla="*/ 1947672 h 5486400"/>
              <a:gd name="connsiteX22" fmla="*/ 11518489 w 11518489"/>
              <a:gd name="connsiteY22" fmla="*/ 2578608 h 5486400"/>
              <a:gd name="connsiteX23" fmla="*/ 11518489 w 11518489"/>
              <a:gd name="connsiteY23" fmla="*/ 3319272 h 5486400"/>
              <a:gd name="connsiteX24" fmla="*/ 11518489 w 11518489"/>
              <a:gd name="connsiteY24" fmla="*/ 4005072 h 5486400"/>
              <a:gd name="connsiteX25" fmla="*/ 11518489 w 11518489"/>
              <a:gd name="connsiteY25" fmla="*/ 4745736 h 5486400"/>
              <a:gd name="connsiteX26" fmla="*/ 11518489 w 11518489"/>
              <a:gd name="connsiteY26" fmla="*/ 5486400 h 5486400"/>
              <a:gd name="connsiteX27" fmla="*/ 11071301 w 11518489"/>
              <a:gd name="connsiteY27" fmla="*/ 5486400 h 5486400"/>
              <a:gd name="connsiteX28" fmla="*/ 10739297 w 11518489"/>
              <a:gd name="connsiteY28" fmla="*/ 5486400 h 5486400"/>
              <a:gd name="connsiteX29" fmla="*/ 9831369 w 11518489"/>
              <a:gd name="connsiteY29" fmla="*/ 5486400 h 5486400"/>
              <a:gd name="connsiteX30" fmla="*/ 8923441 w 11518489"/>
              <a:gd name="connsiteY30" fmla="*/ 5486400 h 5486400"/>
              <a:gd name="connsiteX31" fmla="*/ 8015513 w 11518489"/>
              <a:gd name="connsiteY31" fmla="*/ 5486400 h 5486400"/>
              <a:gd name="connsiteX32" fmla="*/ 7222770 w 11518489"/>
              <a:gd name="connsiteY32" fmla="*/ 5486400 h 5486400"/>
              <a:gd name="connsiteX33" fmla="*/ 6314842 w 11518489"/>
              <a:gd name="connsiteY33" fmla="*/ 5486400 h 5486400"/>
              <a:gd name="connsiteX34" fmla="*/ 5406914 w 11518489"/>
              <a:gd name="connsiteY34" fmla="*/ 5486400 h 5486400"/>
              <a:gd name="connsiteX35" fmla="*/ 4614171 w 11518489"/>
              <a:gd name="connsiteY35" fmla="*/ 5486400 h 5486400"/>
              <a:gd name="connsiteX36" fmla="*/ 3936613 w 11518489"/>
              <a:gd name="connsiteY36" fmla="*/ 5486400 h 5486400"/>
              <a:gd name="connsiteX37" fmla="*/ 3374240 w 11518489"/>
              <a:gd name="connsiteY37" fmla="*/ 5486400 h 5486400"/>
              <a:gd name="connsiteX38" fmla="*/ 2927051 w 11518489"/>
              <a:gd name="connsiteY38" fmla="*/ 5486400 h 5486400"/>
              <a:gd name="connsiteX39" fmla="*/ 2019123 w 11518489"/>
              <a:gd name="connsiteY39" fmla="*/ 5486400 h 5486400"/>
              <a:gd name="connsiteX40" fmla="*/ 1456750 w 11518489"/>
              <a:gd name="connsiteY40" fmla="*/ 5486400 h 5486400"/>
              <a:gd name="connsiteX41" fmla="*/ 894377 w 11518489"/>
              <a:gd name="connsiteY41" fmla="*/ 5486400 h 5486400"/>
              <a:gd name="connsiteX42" fmla="*/ 0 w 11518489"/>
              <a:gd name="connsiteY42" fmla="*/ 5486400 h 5486400"/>
              <a:gd name="connsiteX43" fmla="*/ 0 w 11518489"/>
              <a:gd name="connsiteY43" fmla="*/ 4745736 h 5486400"/>
              <a:gd name="connsiteX44" fmla="*/ 0 w 11518489"/>
              <a:gd name="connsiteY44" fmla="*/ 4169664 h 5486400"/>
              <a:gd name="connsiteX45" fmla="*/ 0 w 11518489"/>
              <a:gd name="connsiteY45" fmla="*/ 3429000 h 5486400"/>
              <a:gd name="connsiteX46" fmla="*/ 0 w 11518489"/>
              <a:gd name="connsiteY46" fmla="*/ 2907792 h 5486400"/>
              <a:gd name="connsiteX47" fmla="*/ 0 w 11518489"/>
              <a:gd name="connsiteY47" fmla="*/ 2221992 h 5486400"/>
              <a:gd name="connsiteX48" fmla="*/ 0 w 11518489"/>
              <a:gd name="connsiteY48" fmla="*/ 1645920 h 5486400"/>
              <a:gd name="connsiteX49" fmla="*/ 0 w 11518489"/>
              <a:gd name="connsiteY49" fmla="*/ 960120 h 5486400"/>
              <a:gd name="connsiteX50" fmla="*/ 0 w 11518489"/>
              <a:gd name="connsiteY50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18489" h="5486400" fill="none" extrusionOk="0">
                <a:moveTo>
                  <a:pt x="0" y="0"/>
                </a:moveTo>
                <a:cubicBezTo>
                  <a:pt x="393739" y="31716"/>
                  <a:pt x="495180" y="6806"/>
                  <a:pt x="792743" y="0"/>
                </a:cubicBezTo>
                <a:cubicBezTo>
                  <a:pt x="1090306" y="-6806"/>
                  <a:pt x="1159492" y="-8109"/>
                  <a:pt x="1355116" y="0"/>
                </a:cubicBezTo>
                <a:cubicBezTo>
                  <a:pt x="1550740" y="8109"/>
                  <a:pt x="1592871" y="16010"/>
                  <a:pt x="1687120" y="0"/>
                </a:cubicBezTo>
                <a:cubicBezTo>
                  <a:pt x="1781369" y="-16010"/>
                  <a:pt x="2143157" y="17268"/>
                  <a:pt x="2364678" y="0"/>
                </a:cubicBezTo>
                <a:cubicBezTo>
                  <a:pt x="2586199" y="-17268"/>
                  <a:pt x="2651078" y="19153"/>
                  <a:pt x="2811866" y="0"/>
                </a:cubicBezTo>
                <a:cubicBezTo>
                  <a:pt x="2972654" y="-19153"/>
                  <a:pt x="3305454" y="27166"/>
                  <a:pt x="3719794" y="0"/>
                </a:cubicBezTo>
                <a:cubicBezTo>
                  <a:pt x="4134134" y="-27166"/>
                  <a:pt x="4226944" y="19038"/>
                  <a:pt x="4397353" y="0"/>
                </a:cubicBezTo>
                <a:cubicBezTo>
                  <a:pt x="4567762" y="-19038"/>
                  <a:pt x="4868652" y="31930"/>
                  <a:pt x="5305281" y="0"/>
                </a:cubicBezTo>
                <a:cubicBezTo>
                  <a:pt x="5741910" y="-31930"/>
                  <a:pt x="5614045" y="-15842"/>
                  <a:pt x="5752469" y="0"/>
                </a:cubicBezTo>
                <a:cubicBezTo>
                  <a:pt x="5890893" y="15842"/>
                  <a:pt x="6211508" y="27355"/>
                  <a:pt x="6430027" y="0"/>
                </a:cubicBezTo>
                <a:cubicBezTo>
                  <a:pt x="6648546" y="-27355"/>
                  <a:pt x="6669494" y="-12982"/>
                  <a:pt x="6762031" y="0"/>
                </a:cubicBezTo>
                <a:cubicBezTo>
                  <a:pt x="6854568" y="12982"/>
                  <a:pt x="7171597" y="-26750"/>
                  <a:pt x="7324404" y="0"/>
                </a:cubicBezTo>
                <a:cubicBezTo>
                  <a:pt x="7477211" y="26750"/>
                  <a:pt x="7504173" y="-16159"/>
                  <a:pt x="7656407" y="0"/>
                </a:cubicBezTo>
                <a:cubicBezTo>
                  <a:pt x="7808641" y="16159"/>
                  <a:pt x="8341956" y="41759"/>
                  <a:pt x="8564335" y="0"/>
                </a:cubicBezTo>
                <a:cubicBezTo>
                  <a:pt x="8786714" y="-41759"/>
                  <a:pt x="9182901" y="39991"/>
                  <a:pt x="9472263" y="0"/>
                </a:cubicBezTo>
                <a:cubicBezTo>
                  <a:pt x="9761625" y="-39991"/>
                  <a:pt x="9969999" y="13301"/>
                  <a:pt x="10149821" y="0"/>
                </a:cubicBezTo>
                <a:cubicBezTo>
                  <a:pt x="10329643" y="-13301"/>
                  <a:pt x="10520511" y="-6759"/>
                  <a:pt x="10712195" y="0"/>
                </a:cubicBezTo>
                <a:cubicBezTo>
                  <a:pt x="10903879" y="6759"/>
                  <a:pt x="11324976" y="-117"/>
                  <a:pt x="11518489" y="0"/>
                </a:cubicBezTo>
                <a:cubicBezTo>
                  <a:pt x="11534762" y="104271"/>
                  <a:pt x="11493105" y="281292"/>
                  <a:pt x="11518489" y="521208"/>
                </a:cubicBezTo>
                <a:cubicBezTo>
                  <a:pt x="11543873" y="761124"/>
                  <a:pt x="11508657" y="888221"/>
                  <a:pt x="11518489" y="1152144"/>
                </a:cubicBezTo>
                <a:cubicBezTo>
                  <a:pt x="11528321" y="1416067"/>
                  <a:pt x="11517646" y="1652579"/>
                  <a:pt x="11518489" y="1947672"/>
                </a:cubicBezTo>
                <a:cubicBezTo>
                  <a:pt x="11519332" y="2242765"/>
                  <a:pt x="11497528" y="2326461"/>
                  <a:pt x="11518489" y="2578608"/>
                </a:cubicBezTo>
                <a:cubicBezTo>
                  <a:pt x="11539450" y="2830755"/>
                  <a:pt x="11526181" y="3004510"/>
                  <a:pt x="11518489" y="3319272"/>
                </a:cubicBezTo>
                <a:cubicBezTo>
                  <a:pt x="11510797" y="3634034"/>
                  <a:pt x="11503380" y="3709786"/>
                  <a:pt x="11518489" y="4005072"/>
                </a:cubicBezTo>
                <a:cubicBezTo>
                  <a:pt x="11533598" y="4300358"/>
                  <a:pt x="11539071" y="4485561"/>
                  <a:pt x="11518489" y="4745736"/>
                </a:cubicBezTo>
                <a:cubicBezTo>
                  <a:pt x="11497907" y="5005911"/>
                  <a:pt x="11481719" y="5175108"/>
                  <a:pt x="11518489" y="5486400"/>
                </a:cubicBezTo>
                <a:cubicBezTo>
                  <a:pt x="11331738" y="5494223"/>
                  <a:pt x="11167363" y="5495806"/>
                  <a:pt x="11071301" y="5486400"/>
                </a:cubicBezTo>
                <a:cubicBezTo>
                  <a:pt x="10975239" y="5476994"/>
                  <a:pt x="10872200" y="5497894"/>
                  <a:pt x="10739297" y="5486400"/>
                </a:cubicBezTo>
                <a:cubicBezTo>
                  <a:pt x="10606394" y="5474906"/>
                  <a:pt x="10023789" y="5457073"/>
                  <a:pt x="9831369" y="5486400"/>
                </a:cubicBezTo>
                <a:cubicBezTo>
                  <a:pt x="9638949" y="5515727"/>
                  <a:pt x="9136196" y="5482882"/>
                  <a:pt x="8923441" y="5486400"/>
                </a:cubicBezTo>
                <a:cubicBezTo>
                  <a:pt x="8710686" y="5489918"/>
                  <a:pt x="8256868" y="5497640"/>
                  <a:pt x="8015513" y="5486400"/>
                </a:cubicBezTo>
                <a:cubicBezTo>
                  <a:pt x="7774158" y="5475160"/>
                  <a:pt x="7422002" y="5513558"/>
                  <a:pt x="7222770" y="5486400"/>
                </a:cubicBezTo>
                <a:cubicBezTo>
                  <a:pt x="7023538" y="5459242"/>
                  <a:pt x="6598638" y="5521677"/>
                  <a:pt x="6314842" y="5486400"/>
                </a:cubicBezTo>
                <a:cubicBezTo>
                  <a:pt x="6031046" y="5451123"/>
                  <a:pt x="5789290" y="5488709"/>
                  <a:pt x="5406914" y="5486400"/>
                </a:cubicBezTo>
                <a:cubicBezTo>
                  <a:pt x="5024538" y="5484091"/>
                  <a:pt x="4881051" y="5509197"/>
                  <a:pt x="4614171" y="5486400"/>
                </a:cubicBezTo>
                <a:cubicBezTo>
                  <a:pt x="4347291" y="5463603"/>
                  <a:pt x="4213003" y="5492872"/>
                  <a:pt x="3936613" y="5486400"/>
                </a:cubicBezTo>
                <a:cubicBezTo>
                  <a:pt x="3660223" y="5479928"/>
                  <a:pt x="3651808" y="5482641"/>
                  <a:pt x="3374240" y="5486400"/>
                </a:cubicBezTo>
                <a:cubicBezTo>
                  <a:pt x="3096672" y="5490159"/>
                  <a:pt x="3114526" y="5471289"/>
                  <a:pt x="2927051" y="5486400"/>
                </a:cubicBezTo>
                <a:cubicBezTo>
                  <a:pt x="2739576" y="5501511"/>
                  <a:pt x="2214887" y="5514976"/>
                  <a:pt x="2019123" y="5486400"/>
                </a:cubicBezTo>
                <a:cubicBezTo>
                  <a:pt x="1823359" y="5457824"/>
                  <a:pt x="1678134" y="5510933"/>
                  <a:pt x="1456750" y="5486400"/>
                </a:cubicBezTo>
                <a:cubicBezTo>
                  <a:pt x="1235366" y="5461867"/>
                  <a:pt x="1092367" y="5458430"/>
                  <a:pt x="894377" y="5486400"/>
                </a:cubicBezTo>
                <a:cubicBezTo>
                  <a:pt x="696387" y="5514370"/>
                  <a:pt x="429358" y="5521185"/>
                  <a:pt x="0" y="5486400"/>
                </a:cubicBezTo>
                <a:cubicBezTo>
                  <a:pt x="-9553" y="5253982"/>
                  <a:pt x="35800" y="5014682"/>
                  <a:pt x="0" y="4745736"/>
                </a:cubicBezTo>
                <a:cubicBezTo>
                  <a:pt x="-35800" y="4476790"/>
                  <a:pt x="-21123" y="4382418"/>
                  <a:pt x="0" y="4169664"/>
                </a:cubicBezTo>
                <a:cubicBezTo>
                  <a:pt x="21123" y="3956910"/>
                  <a:pt x="-30810" y="3775295"/>
                  <a:pt x="0" y="3429000"/>
                </a:cubicBezTo>
                <a:cubicBezTo>
                  <a:pt x="30810" y="3082705"/>
                  <a:pt x="9402" y="3065683"/>
                  <a:pt x="0" y="2907792"/>
                </a:cubicBezTo>
                <a:cubicBezTo>
                  <a:pt x="-9402" y="2749901"/>
                  <a:pt x="24164" y="2375385"/>
                  <a:pt x="0" y="2221992"/>
                </a:cubicBezTo>
                <a:cubicBezTo>
                  <a:pt x="-24164" y="2068599"/>
                  <a:pt x="-6495" y="1816995"/>
                  <a:pt x="0" y="1645920"/>
                </a:cubicBezTo>
                <a:cubicBezTo>
                  <a:pt x="6495" y="1474845"/>
                  <a:pt x="-18226" y="1253058"/>
                  <a:pt x="0" y="960120"/>
                </a:cubicBezTo>
                <a:cubicBezTo>
                  <a:pt x="18226" y="667182"/>
                  <a:pt x="-23799" y="235399"/>
                  <a:pt x="0" y="0"/>
                </a:cubicBezTo>
                <a:close/>
              </a:path>
              <a:path w="11518489" h="5486400" stroke="0" extrusionOk="0">
                <a:moveTo>
                  <a:pt x="0" y="0"/>
                </a:moveTo>
                <a:cubicBezTo>
                  <a:pt x="199464" y="-36524"/>
                  <a:pt x="579047" y="16001"/>
                  <a:pt x="792743" y="0"/>
                </a:cubicBezTo>
                <a:cubicBezTo>
                  <a:pt x="1006439" y="-16001"/>
                  <a:pt x="1147216" y="4648"/>
                  <a:pt x="1470301" y="0"/>
                </a:cubicBezTo>
                <a:cubicBezTo>
                  <a:pt x="1793386" y="-4648"/>
                  <a:pt x="1794451" y="-20849"/>
                  <a:pt x="2032675" y="0"/>
                </a:cubicBezTo>
                <a:cubicBezTo>
                  <a:pt x="2270899" y="20849"/>
                  <a:pt x="2200180" y="-1841"/>
                  <a:pt x="2364678" y="0"/>
                </a:cubicBezTo>
                <a:cubicBezTo>
                  <a:pt x="2529176" y="1841"/>
                  <a:pt x="2594946" y="6850"/>
                  <a:pt x="2811866" y="0"/>
                </a:cubicBezTo>
                <a:cubicBezTo>
                  <a:pt x="3028786" y="-6850"/>
                  <a:pt x="3074485" y="-8873"/>
                  <a:pt x="3143870" y="0"/>
                </a:cubicBezTo>
                <a:cubicBezTo>
                  <a:pt x="3213255" y="8873"/>
                  <a:pt x="3846699" y="-9419"/>
                  <a:pt x="4051798" y="0"/>
                </a:cubicBezTo>
                <a:cubicBezTo>
                  <a:pt x="4256897" y="9419"/>
                  <a:pt x="4650210" y="9542"/>
                  <a:pt x="4844541" y="0"/>
                </a:cubicBezTo>
                <a:cubicBezTo>
                  <a:pt x="5038872" y="-9542"/>
                  <a:pt x="5399093" y="38606"/>
                  <a:pt x="5752469" y="0"/>
                </a:cubicBezTo>
                <a:cubicBezTo>
                  <a:pt x="6105845" y="-38606"/>
                  <a:pt x="6257805" y="-5494"/>
                  <a:pt x="6545212" y="0"/>
                </a:cubicBezTo>
                <a:cubicBezTo>
                  <a:pt x="6832619" y="5494"/>
                  <a:pt x="6942989" y="-520"/>
                  <a:pt x="7337955" y="0"/>
                </a:cubicBezTo>
                <a:cubicBezTo>
                  <a:pt x="7732921" y="520"/>
                  <a:pt x="7645260" y="-19517"/>
                  <a:pt x="7785143" y="0"/>
                </a:cubicBezTo>
                <a:cubicBezTo>
                  <a:pt x="7925026" y="19517"/>
                  <a:pt x="8201212" y="34223"/>
                  <a:pt x="8577887" y="0"/>
                </a:cubicBezTo>
                <a:cubicBezTo>
                  <a:pt x="8954562" y="-34223"/>
                  <a:pt x="8778615" y="-5400"/>
                  <a:pt x="8909890" y="0"/>
                </a:cubicBezTo>
                <a:cubicBezTo>
                  <a:pt x="9041165" y="5400"/>
                  <a:pt x="9156678" y="13954"/>
                  <a:pt x="9241894" y="0"/>
                </a:cubicBezTo>
                <a:cubicBezTo>
                  <a:pt x="9327110" y="-13954"/>
                  <a:pt x="9560478" y="22987"/>
                  <a:pt x="9804267" y="0"/>
                </a:cubicBezTo>
                <a:cubicBezTo>
                  <a:pt x="10048056" y="-22987"/>
                  <a:pt x="10058851" y="-8656"/>
                  <a:pt x="10136270" y="0"/>
                </a:cubicBezTo>
                <a:cubicBezTo>
                  <a:pt x="10213689" y="8656"/>
                  <a:pt x="11200365" y="-53000"/>
                  <a:pt x="11518489" y="0"/>
                </a:cubicBezTo>
                <a:cubicBezTo>
                  <a:pt x="11532141" y="138011"/>
                  <a:pt x="11527277" y="386401"/>
                  <a:pt x="11518489" y="576072"/>
                </a:cubicBezTo>
                <a:cubicBezTo>
                  <a:pt x="11509701" y="765743"/>
                  <a:pt x="11497726" y="922093"/>
                  <a:pt x="11518489" y="1207008"/>
                </a:cubicBezTo>
                <a:cubicBezTo>
                  <a:pt x="11539252" y="1491923"/>
                  <a:pt x="11526345" y="1546386"/>
                  <a:pt x="11518489" y="1728216"/>
                </a:cubicBezTo>
                <a:cubicBezTo>
                  <a:pt x="11510633" y="1910046"/>
                  <a:pt x="11528645" y="2252189"/>
                  <a:pt x="11518489" y="2523744"/>
                </a:cubicBezTo>
                <a:cubicBezTo>
                  <a:pt x="11508333" y="2795299"/>
                  <a:pt x="11545717" y="3089221"/>
                  <a:pt x="11518489" y="3264408"/>
                </a:cubicBezTo>
                <a:cubicBezTo>
                  <a:pt x="11491261" y="3439595"/>
                  <a:pt x="11492577" y="3626572"/>
                  <a:pt x="11518489" y="3895344"/>
                </a:cubicBezTo>
                <a:cubicBezTo>
                  <a:pt x="11544401" y="4164116"/>
                  <a:pt x="11497449" y="4210510"/>
                  <a:pt x="11518489" y="4416552"/>
                </a:cubicBezTo>
                <a:cubicBezTo>
                  <a:pt x="11539529" y="4622594"/>
                  <a:pt x="11564670" y="5088557"/>
                  <a:pt x="11518489" y="5486400"/>
                </a:cubicBezTo>
                <a:cubicBezTo>
                  <a:pt x="11219232" y="5467708"/>
                  <a:pt x="10900899" y="5498186"/>
                  <a:pt x="10725746" y="5486400"/>
                </a:cubicBezTo>
                <a:cubicBezTo>
                  <a:pt x="10550593" y="5474614"/>
                  <a:pt x="10421232" y="5469586"/>
                  <a:pt x="10163373" y="5486400"/>
                </a:cubicBezTo>
                <a:cubicBezTo>
                  <a:pt x="9905514" y="5503214"/>
                  <a:pt x="9924555" y="5485792"/>
                  <a:pt x="9831369" y="5486400"/>
                </a:cubicBezTo>
                <a:cubicBezTo>
                  <a:pt x="9738183" y="5487008"/>
                  <a:pt x="9516671" y="5485390"/>
                  <a:pt x="9384181" y="5486400"/>
                </a:cubicBezTo>
                <a:cubicBezTo>
                  <a:pt x="9251691" y="5487410"/>
                  <a:pt x="9157950" y="5500429"/>
                  <a:pt x="9052177" y="5486400"/>
                </a:cubicBezTo>
                <a:cubicBezTo>
                  <a:pt x="8946404" y="5472371"/>
                  <a:pt x="8645142" y="5459658"/>
                  <a:pt x="8374619" y="5486400"/>
                </a:cubicBezTo>
                <a:cubicBezTo>
                  <a:pt x="8104096" y="5513142"/>
                  <a:pt x="7893259" y="5456270"/>
                  <a:pt x="7581876" y="5486400"/>
                </a:cubicBezTo>
                <a:cubicBezTo>
                  <a:pt x="7270493" y="5516530"/>
                  <a:pt x="7214484" y="5473454"/>
                  <a:pt x="6904318" y="5486400"/>
                </a:cubicBezTo>
                <a:cubicBezTo>
                  <a:pt x="6594152" y="5499346"/>
                  <a:pt x="6666488" y="5483922"/>
                  <a:pt x="6457129" y="5486400"/>
                </a:cubicBezTo>
                <a:cubicBezTo>
                  <a:pt x="6247770" y="5488878"/>
                  <a:pt x="5795548" y="5506312"/>
                  <a:pt x="5549201" y="5486400"/>
                </a:cubicBezTo>
                <a:cubicBezTo>
                  <a:pt x="5302854" y="5466488"/>
                  <a:pt x="5200721" y="5508059"/>
                  <a:pt x="5102013" y="5486400"/>
                </a:cubicBezTo>
                <a:cubicBezTo>
                  <a:pt x="5003305" y="5464741"/>
                  <a:pt x="4629169" y="5502410"/>
                  <a:pt x="4194085" y="5486400"/>
                </a:cubicBezTo>
                <a:cubicBezTo>
                  <a:pt x="3759001" y="5470390"/>
                  <a:pt x="3850089" y="5507053"/>
                  <a:pt x="3746897" y="5486400"/>
                </a:cubicBezTo>
                <a:cubicBezTo>
                  <a:pt x="3643705" y="5465747"/>
                  <a:pt x="3411289" y="5494260"/>
                  <a:pt x="3299708" y="5486400"/>
                </a:cubicBezTo>
                <a:cubicBezTo>
                  <a:pt x="3188127" y="5478540"/>
                  <a:pt x="2983893" y="5471728"/>
                  <a:pt x="2852520" y="5486400"/>
                </a:cubicBezTo>
                <a:cubicBezTo>
                  <a:pt x="2721147" y="5501072"/>
                  <a:pt x="2589183" y="5501259"/>
                  <a:pt x="2520516" y="5486400"/>
                </a:cubicBezTo>
                <a:cubicBezTo>
                  <a:pt x="2451849" y="5471541"/>
                  <a:pt x="2198437" y="5480924"/>
                  <a:pt x="1958143" y="5486400"/>
                </a:cubicBezTo>
                <a:cubicBezTo>
                  <a:pt x="1717849" y="5491876"/>
                  <a:pt x="1670771" y="5481543"/>
                  <a:pt x="1510955" y="5486400"/>
                </a:cubicBezTo>
                <a:cubicBezTo>
                  <a:pt x="1351139" y="5491257"/>
                  <a:pt x="933436" y="5473093"/>
                  <a:pt x="718212" y="5486400"/>
                </a:cubicBezTo>
                <a:cubicBezTo>
                  <a:pt x="502988" y="5499707"/>
                  <a:pt x="317908" y="5512873"/>
                  <a:pt x="0" y="5486400"/>
                </a:cubicBezTo>
                <a:cubicBezTo>
                  <a:pt x="-7805" y="5313006"/>
                  <a:pt x="-8510" y="5092518"/>
                  <a:pt x="0" y="4910328"/>
                </a:cubicBezTo>
                <a:cubicBezTo>
                  <a:pt x="8510" y="4728138"/>
                  <a:pt x="-13698" y="4497729"/>
                  <a:pt x="0" y="4334256"/>
                </a:cubicBezTo>
                <a:cubicBezTo>
                  <a:pt x="13698" y="4170783"/>
                  <a:pt x="24596" y="3906075"/>
                  <a:pt x="0" y="3703320"/>
                </a:cubicBezTo>
                <a:cubicBezTo>
                  <a:pt x="-24596" y="3500565"/>
                  <a:pt x="-1052" y="3404794"/>
                  <a:pt x="0" y="3127248"/>
                </a:cubicBezTo>
                <a:cubicBezTo>
                  <a:pt x="1052" y="2849702"/>
                  <a:pt x="7124" y="2676122"/>
                  <a:pt x="0" y="2441448"/>
                </a:cubicBezTo>
                <a:cubicBezTo>
                  <a:pt x="-7124" y="2206774"/>
                  <a:pt x="24572" y="1893580"/>
                  <a:pt x="0" y="1700784"/>
                </a:cubicBezTo>
                <a:cubicBezTo>
                  <a:pt x="-24572" y="1507988"/>
                  <a:pt x="21928" y="1331027"/>
                  <a:pt x="0" y="1014984"/>
                </a:cubicBezTo>
                <a:cubicBezTo>
                  <a:pt x="-21928" y="698941"/>
                  <a:pt x="-35262" y="363347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when we look at the cross sell of products to the existing customers it is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clear that branch have Achieved more than the Target amount. But, invoice didn’t meet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set Target.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when it comes to new business of the branch it is clear that both Achieved 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invoice amount is not meeting set Target.</a:t>
            </a:r>
          </a:p>
          <a:p>
            <a:r>
              <a:rPr lang="en-US" sz="24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when it comes to renewal of existing business of the branch we can see that set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Target have been  Achieved but invoice is not meeting the Target.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2372D-49E3-4D43-3F64-834B7C21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7" y="4866212"/>
            <a:ext cx="10803996" cy="16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471949"/>
            <a:ext cx="11149779" cy="6032090"/>
          </a:xfrm>
          <a:custGeom>
            <a:avLst/>
            <a:gdLst>
              <a:gd name="connsiteX0" fmla="*/ 0 w 11149779"/>
              <a:gd name="connsiteY0" fmla="*/ 0 h 6032090"/>
              <a:gd name="connsiteX1" fmla="*/ 585363 w 11149779"/>
              <a:gd name="connsiteY1" fmla="*/ 0 h 6032090"/>
              <a:gd name="connsiteX2" fmla="*/ 947731 w 11149779"/>
              <a:gd name="connsiteY2" fmla="*/ 0 h 6032090"/>
              <a:gd name="connsiteX3" fmla="*/ 1644592 w 11149779"/>
              <a:gd name="connsiteY3" fmla="*/ 0 h 6032090"/>
              <a:gd name="connsiteX4" fmla="*/ 2118458 w 11149779"/>
              <a:gd name="connsiteY4" fmla="*/ 0 h 6032090"/>
              <a:gd name="connsiteX5" fmla="*/ 3038315 w 11149779"/>
              <a:gd name="connsiteY5" fmla="*/ 0 h 6032090"/>
              <a:gd name="connsiteX6" fmla="*/ 3735176 w 11149779"/>
              <a:gd name="connsiteY6" fmla="*/ 0 h 6032090"/>
              <a:gd name="connsiteX7" fmla="*/ 4655033 w 11149779"/>
              <a:gd name="connsiteY7" fmla="*/ 0 h 6032090"/>
              <a:gd name="connsiteX8" fmla="*/ 5128898 w 11149779"/>
              <a:gd name="connsiteY8" fmla="*/ 0 h 6032090"/>
              <a:gd name="connsiteX9" fmla="*/ 5825760 w 11149779"/>
              <a:gd name="connsiteY9" fmla="*/ 0 h 6032090"/>
              <a:gd name="connsiteX10" fmla="*/ 6188127 w 11149779"/>
              <a:gd name="connsiteY10" fmla="*/ 0 h 6032090"/>
              <a:gd name="connsiteX11" fmla="*/ 6773491 w 11149779"/>
              <a:gd name="connsiteY11" fmla="*/ 0 h 6032090"/>
              <a:gd name="connsiteX12" fmla="*/ 7135859 w 11149779"/>
              <a:gd name="connsiteY12" fmla="*/ 0 h 6032090"/>
              <a:gd name="connsiteX13" fmla="*/ 8055715 w 11149779"/>
              <a:gd name="connsiteY13" fmla="*/ 0 h 6032090"/>
              <a:gd name="connsiteX14" fmla="*/ 8975572 w 11149779"/>
              <a:gd name="connsiteY14" fmla="*/ 0 h 6032090"/>
              <a:gd name="connsiteX15" fmla="*/ 9672433 w 11149779"/>
              <a:gd name="connsiteY15" fmla="*/ 0 h 6032090"/>
              <a:gd name="connsiteX16" fmla="*/ 10257797 w 11149779"/>
              <a:gd name="connsiteY16" fmla="*/ 0 h 6032090"/>
              <a:gd name="connsiteX17" fmla="*/ 11149779 w 11149779"/>
              <a:gd name="connsiteY17" fmla="*/ 0 h 6032090"/>
              <a:gd name="connsiteX18" fmla="*/ 11149779 w 11149779"/>
              <a:gd name="connsiteY18" fmla="*/ 489270 h 6032090"/>
              <a:gd name="connsiteX19" fmla="*/ 11149779 w 11149779"/>
              <a:gd name="connsiteY19" fmla="*/ 1099181 h 6032090"/>
              <a:gd name="connsiteX20" fmla="*/ 11149779 w 11149779"/>
              <a:gd name="connsiteY20" fmla="*/ 1890055 h 6032090"/>
              <a:gd name="connsiteX21" fmla="*/ 11149779 w 11149779"/>
              <a:gd name="connsiteY21" fmla="*/ 2499966 h 6032090"/>
              <a:gd name="connsiteX22" fmla="*/ 11149779 w 11149779"/>
              <a:gd name="connsiteY22" fmla="*/ 3230519 h 6032090"/>
              <a:gd name="connsiteX23" fmla="*/ 11149779 w 11149779"/>
              <a:gd name="connsiteY23" fmla="*/ 3900752 h 6032090"/>
              <a:gd name="connsiteX24" fmla="*/ 11149779 w 11149779"/>
              <a:gd name="connsiteY24" fmla="*/ 4631305 h 6032090"/>
              <a:gd name="connsiteX25" fmla="*/ 11149779 w 11149779"/>
              <a:gd name="connsiteY25" fmla="*/ 5301537 h 6032090"/>
              <a:gd name="connsiteX26" fmla="*/ 11149779 w 11149779"/>
              <a:gd name="connsiteY26" fmla="*/ 6032090 h 6032090"/>
              <a:gd name="connsiteX27" fmla="*/ 10229922 w 11149779"/>
              <a:gd name="connsiteY27" fmla="*/ 6032090 h 6032090"/>
              <a:gd name="connsiteX28" fmla="*/ 9310065 w 11149779"/>
              <a:gd name="connsiteY28" fmla="*/ 6032090 h 6032090"/>
              <a:gd name="connsiteX29" fmla="*/ 8390209 w 11149779"/>
              <a:gd name="connsiteY29" fmla="*/ 6032090 h 6032090"/>
              <a:gd name="connsiteX30" fmla="*/ 7470352 w 11149779"/>
              <a:gd name="connsiteY30" fmla="*/ 6032090 h 6032090"/>
              <a:gd name="connsiteX31" fmla="*/ 6661993 w 11149779"/>
              <a:gd name="connsiteY31" fmla="*/ 6032090 h 6032090"/>
              <a:gd name="connsiteX32" fmla="*/ 5742136 w 11149779"/>
              <a:gd name="connsiteY32" fmla="*/ 6032090 h 6032090"/>
              <a:gd name="connsiteX33" fmla="*/ 4822279 w 11149779"/>
              <a:gd name="connsiteY33" fmla="*/ 6032090 h 6032090"/>
              <a:gd name="connsiteX34" fmla="*/ 4013920 w 11149779"/>
              <a:gd name="connsiteY34" fmla="*/ 6032090 h 6032090"/>
              <a:gd name="connsiteX35" fmla="*/ 3317059 w 11149779"/>
              <a:gd name="connsiteY35" fmla="*/ 6032090 h 6032090"/>
              <a:gd name="connsiteX36" fmla="*/ 2731696 w 11149779"/>
              <a:gd name="connsiteY36" fmla="*/ 6032090 h 6032090"/>
              <a:gd name="connsiteX37" fmla="*/ 2257830 w 11149779"/>
              <a:gd name="connsiteY37" fmla="*/ 6032090 h 6032090"/>
              <a:gd name="connsiteX38" fmla="*/ 1337973 w 11149779"/>
              <a:gd name="connsiteY38" fmla="*/ 6032090 h 6032090"/>
              <a:gd name="connsiteX39" fmla="*/ 752610 w 11149779"/>
              <a:gd name="connsiteY39" fmla="*/ 6032090 h 6032090"/>
              <a:gd name="connsiteX40" fmla="*/ 0 w 11149779"/>
              <a:gd name="connsiteY40" fmla="*/ 6032090 h 6032090"/>
              <a:gd name="connsiteX41" fmla="*/ 0 w 11149779"/>
              <a:gd name="connsiteY41" fmla="*/ 5301537 h 6032090"/>
              <a:gd name="connsiteX42" fmla="*/ 0 w 11149779"/>
              <a:gd name="connsiteY42" fmla="*/ 4751946 h 6032090"/>
              <a:gd name="connsiteX43" fmla="*/ 0 w 11149779"/>
              <a:gd name="connsiteY43" fmla="*/ 4202356 h 6032090"/>
              <a:gd name="connsiteX44" fmla="*/ 0 w 11149779"/>
              <a:gd name="connsiteY44" fmla="*/ 3471803 h 6032090"/>
              <a:gd name="connsiteX45" fmla="*/ 0 w 11149779"/>
              <a:gd name="connsiteY45" fmla="*/ 2982533 h 6032090"/>
              <a:gd name="connsiteX46" fmla="*/ 0 w 11149779"/>
              <a:gd name="connsiteY46" fmla="*/ 2312301 h 6032090"/>
              <a:gd name="connsiteX47" fmla="*/ 0 w 11149779"/>
              <a:gd name="connsiteY47" fmla="*/ 1762711 h 6032090"/>
              <a:gd name="connsiteX48" fmla="*/ 0 w 11149779"/>
              <a:gd name="connsiteY48" fmla="*/ 1092479 h 6032090"/>
              <a:gd name="connsiteX49" fmla="*/ 0 w 11149779"/>
              <a:gd name="connsiteY49" fmla="*/ 0 h 603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149779" h="6032090" fill="none" extrusionOk="0">
                <a:moveTo>
                  <a:pt x="0" y="0"/>
                </a:moveTo>
                <a:cubicBezTo>
                  <a:pt x="252518" y="11414"/>
                  <a:pt x="432592" y="705"/>
                  <a:pt x="585363" y="0"/>
                </a:cubicBezTo>
                <a:cubicBezTo>
                  <a:pt x="738134" y="-705"/>
                  <a:pt x="785877" y="-16242"/>
                  <a:pt x="947731" y="0"/>
                </a:cubicBezTo>
                <a:cubicBezTo>
                  <a:pt x="1109585" y="16242"/>
                  <a:pt x="1458722" y="-28300"/>
                  <a:pt x="1644592" y="0"/>
                </a:cubicBezTo>
                <a:cubicBezTo>
                  <a:pt x="1830462" y="28300"/>
                  <a:pt x="1926511" y="13011"/>
                  <a:pt x="2118458" y="0"/>
                </a:cubicBezTo>
                <a:cubicBezTo>
                  <a:pt x="2310405" y="-13011"/>
                  <a:pt x="2620461" y="-10587"/>
                  <a:pt x="3038315" y="0"/>
                </a:cubicBezTo>
                <a:cubicBezTo>
                  <a:pt x="3456169" y="10587"/>
                  <a:pt x="3425281" y="20722"/>
                  <a:pt x="3735176" y="0"/>
                </a:cubicBezTo>
                <a:cubicBezTo>
                  <a:pt x="4045071" y="-20722"/>
                  <a:pt x="4306690" y="-19849"/>
                  <a:pt x="4655033" y="0"/>
                </a:cubicBezTo>
                <a:cubicBezTo>
                  <a:pt x="5003376" y="19849"/>
                  <a:pt x="4978278" y="7201"/>
                  <a:pt x="5128898" y="0"/>
                </a:cubicBezTo>
                <a:cubicBezTo>
                  <a:pt x="5279518" y="-7201"/>
                  <a:pt x="5669259" y="28127"/>
                  <a:pt x="5825760" y="0"/>
                </a:cubicBezTo>
                <a:cubicBezTo>
                  <a:pt x="5982261" y="-28127"/>
                  <a:pt x="6077126" y="-296"/>
                  <a:pt x="6188127" y="0"/>
                </a:cubicBezTo>
                <a:cubicBezTo>
                  <a:pt x="6299128" y="296"/>
                  <a:pt x="6525077" y="6054"/>
                  <a:pt x="6773491" y="0"/>
                </a:cubicBezTo>
                <a:cubicBezTo>
                  <a:pt x="7021905" y="-6054"/>
                  <a:pt x="7028348" y="12255"/>
                  <a:pt x="7135859" y="0"/>
                </a:cubicBezTo>
                <a:cubicBezTo>
                  <a:pt x="7243370" y="-12255"/>
                  <a:pt x="7732439" y="43106"/>
                  <a:pt x="8055715" y="0"/>
                </a:cubicBezTo>
                <a:cubicBezTo>
                  <a:pt x="8378991" y="-43106"/>
                  <a:pt x="8658845" y="36562"/>
                  <a:pt x="8975572" y="0"/>
                </a:cubicBezTo>
                <a:cubicBezTo>
                  <a:pt x="9292299" y="-36562"/>
                  <a:pt x="9325112" y="18998"/>
                  <a:pt x="9672433" y="0"/>
                </a:cubicBezTo>
                <a:cubicBezTo>
                  <a:pt x="10019754" y="-18998"/>
                  <a:pt x="10122608" y="-12166"/>
                  <a:pt x="10257797" y="0"/>
                </a:cubicBezTo>
                <a:cubicBezTo>
                  <a:pt x="10392986" y="12166"/>
                  <a:pt x="10723936" y="15599"/>
                  <a:pt x="11149779" y="0"/>
                </a:cubicBezTo>
                <a:cubicBezTo>
                  <a:pt x="11136995" y="183176"/>
                  <a:pt x="11145759" y="270863"/>
                  <a:pt x="11149779" y="489270"/>
                </a:cubicBezTo>
                <a:cubicBezTo>
                  <a:pt x="11153800" y="707677"/>
                  <a:pt x="11126799" y="962500"/>
                  <a:pt x="11149779" y="1099181"/>
                </a:cubicBezTo>
                <a:cubicBezTo>
                  <a:pt x="11172759" y="1235862"/>
                  <a:pt x="11188655" y="1558309"/>
                  <a:pt x="11149779" y="1890055"/>
                </a:cubicBezTo>
                <a:cubicBezTo>
                  <a:pt x="11110903" y="2221801"/>
                  <a:pt x="11156930" y="2299995"/>
                  <a:pt x="11149779" y="2499966"/>
                </a:cubicBezTo>
                <a:cubicBezTo>
                  <a:pt x="11142628" y="2699937"/>
                  <a:pt x="11135648" y="3035838"/>
                  <a:pt x="11149779" y="3230519"/>
                </a:cubicBezTo>
                <a:cubicBezTo>
                  <a:pt x="11163910" y="3425200"/>
                  <a:pt x="11135241" y="3755456"/>
                  <a:pt x="11149779" y="3900752"/>
                </a:cubicBezTo>
                <a:cubicBezTo>
                  <a:pt x="11164317" y="4046048"/>
                  <a:pt x="11166708" y="4322600"/>
                  <a:pt x="11149779" y="4631305"/>
                </a:cubicBezTo>
                <a:cubicBezTo>
                  <a:pt x="11132850" y="4940010"/>
                  <a:pt x="11176127" y="5005503"/>
                  <a:pt x="11149779" y="5301537"/>
                </a:cubicBezTo>
                <a:cubicBezTo>
                  <a:pt x="11123431" y="5597571"/>
                  <a:pt x="11163468" y="5710293"/>
                  <a:pt x="11149779" y="6032090"/>
                </a:cubicBezTo>
                <a:cubicBezTo>
                  <a:pt x="10839540" y="6039155"/>
                  <a:pt x="10491402" y="5987651"/>
                  <a:pt x="10229922" y="6032090"/>
                </a:cubicBezTo>
                <a:cubicBezTo>
                  <a:pt x="9968442" y="6076529"/>
                  <a:pt x="9653084" y="6049356"/>
                  <a:pt x="9310065" y="6032090"/>
                </a:cubicBezTo>
                <a:cubicBezTo>
                  <a:pt x="8967046" y="6014824"/>
                  <a:pt x="8575038" y="6019794"/>
                  <a:pt x="8390209" y="6032090"/>
                </a:cubicBezTo>
                <a:cubicBezTo>
                  <a:pt x="8205380" y="6044386"/>
                  <a:pt x="7716865" y="5997055"/>
                  <a:pt x="7470352" y="6032090"/>
                </a:cubicBezTo>
                <a:cubicBezTo>
                  <a:pt x="7223839" y="6067125"/>
                  <a:pt x="6928386" y="5993294"/>
                  <a:pt x="6661993" y="6032090"/>
                </a:cubicBezTo>
                <a:cubicBezTo>
                  <a:pt x="6395600" y="6070886"/>
                  <a:pt x="6130023" y="6064051"/>
                  <a:pt x="5742136" y="6032090"/>
                </a:cubicBezTo>
                <a:cubicBezTo>
                  <a:pt x="5354249" y="6000129"/>
                  <a:pt x="5036810" y="6065630"/>
                  <a:pt x="4822279" y="6032090"/>
                </a:cubicBezTo>
                <a:cubicBezTo>
                  <a:pt x="4607748" y="5998550"/>
                  <a:pt x="4264802" y="6044884"/>
                  <a:pt x="4013920" y="6032090"/>
                </a:cubicBezTo>
                <a:cubicBezTo>
                  <a:pt x="3763038" y="6019296"/>
                  <a:pt x="3630647" y="6058922"/>
                  <a:pt x="3317059" y="6032090"/>
                </a:cubicBezTo>
                <a:cubicBezTo>
                  <a:pt x="3003471" y="6005258"/>
                  <a:pt x="2928481" y="6021489"/>
                  <a:pt x="2731696" y="6032090"/>
                </a:cubicBezTo>
                <a:cubicBezTo>
                  <a:pt x="2534911" y="6042691"/>
                  <a:pt x="2440670" y="6013861"/>
                  <a:pt x="2257830" y="6032090"/>
                </a:cubicBezTo>
                <a:cubicBezTo>
                  <a:pt x="2074990" y="6050319"/>
                  <a:pt x="1688338" y="6013327"/>
                  <a:pt x="1337973" y="6032090"/>
                </a:cubicBezTo>
                <a:cubicBezTo>
                  <a:pt x="987608" y="6050853"/>
                  <a:pt x="915557" y="6024978"/>
                  <a:pt x="752610" y="6032090"/>
                </a:cubicBezTo>
                <a:cubicBezTo>
                  <a:pt x="589663" y="6039202"/>
                  <a:pt x="232393" y="5996939"/>
                  <a:pt x="0" y="6032090"/>
                </a:cubicBezTo>
                <a:cubicBezTo>
                  <a:pt x="-15580" y="5749219"/>
                  <a:pt x="-11462" y="5486162"/>
                  <a:pt x="0" y="5301537"/>
                </a:cubicBezTo>
                <a:cubicBezTo>
                  <a:pt x="11462" y="5116912"/>
                  <a:pt x="-17408" y="4931245"/>
                  <a:pt x="0" y="4751946"/>
                </a:cubicBezTo>
                <a:cubicBezTo>
                  <a:pt x="17408" y="4572647"/>
                  <a:pt x="11427" y="4441732"/>
                  <a:pt x="0" y="4202356"/>
                </a:cubicBezTo>
                <a:cubicBezTo>
                  <a:pt x="-11427" y="3962980"/>
                  <a:pt x="5727" y="3682805"/>
                  <a:pt x="0" y="3471803"/>
                </a:cubicBezTo>
                <a:cubicBezTo>
                  <a:pt x="-5727" y="3260801"/>
                  <a:pt x="-15083" y="3141591"/>
                  <a:pt x="0" y="2982533"/>
                </a:cubicBezTo>
                <a:cubicBezTo>
                  <a:pt x="15083" y="2823475"/>
                  <a:pt x="18455" y="2448569"/>
                  <a:pt x="0" y="2312301"/>
                </a:cubicBezTo>
                <a:cubicBezTo>
                  <a:pt x="-18455" y="2176033"/>
                  <a:pt x="12794" y="1885024"/>
                  <a:pt x="0" y="1762711"/>
                </a:cubicBezTo>
                <a:cubicBezTo>
                  <a:pt x="-12794" y="1640398"/>
                  <a:pt x="-9946" y="1338122"/>
                  <a:pt x="0" y="1092479"/>
                </a:cubicBezTo>
                <a:cubicBezTo>
                  <a:pt x="9946" y="846836"/>
                  <a:pt x="-15621" y="365621"/>
                  <a:pt x="0" y="0"/>
                </a:cubicBezTo>
                <a:close/>
              </a:path>
              <a:path w="11149779" h="6032090" stroke="0" extrusionOk="0">
                <a:moveTo>
                  <a:pt x="0" y="0"/>
                </a:moveTo>
                <a:cubicBezTo>
                  <a:pt x="383117" y="-201"/>
                  <a:pt x="478715" y="20284"/>
                  <a:pt x="808359" y="0"/>
                </a:cubicBezTo>
                <a:cubicBezTo>
                  <a:pt x="1138003" y="-20284"/>
                  <a:pt x="1361267" y="-29360"/>
                  <a:pt x="1505220" y="0"/>
                </a:cubicBezTo>
                <a:cubicBezTo>
                  <a:pt x="1649173" y="29360"/>
                  <a:pt x="1864068" y="-24838"/>
                  <a:pt x="2090584" y="0"/>
                </a:cubicBezTo>
                <a:cubicBezTo>
                  <a:pt x="2317100" y="24838"/>
                  <a:pt x="2306091" y="354"/>
                  <a:pt x="2452951" y="0"/>
                </a:cubicBezTo>
                <a:cubicBezTo>
                  <a:pt x="2599811" y="-354"/>
                  <a:pt x="2699067" y="-6170"/>
                  <a:pt x="2926817" y="0"/>
                </a:cubicBezTo>
                <a:cubicBezTo>
                  <a:pt x="3154567" y="6170"/>
                  <a:pt x="3207259" y="-3452"/>
                  <a:pt x="3289185" y="0"/>
                </a:cubicBezTo>
                <a:cubicBezTo>
                  <a:pt x="3371111" y="3452"/>
                  <a:pt x="3832592" y="-31414"/>
                  <a:pt x="4209042" y="0"/>
                </a:cubicBezTo>
                <a:cubicBezTo>
                  <a:pt x="4585492" y="31414"/>
                  <a:pt x="4850939" y="-6187"/>
                  <a:pt x="5017401" y="0"/>
                </a:cubicBezTo>
                <a:cubicBezTo>
                  <a:pt x="5183863" y="6187"/>
                  <a:pt x="5510982" y="2410"/>
                  <a:pt x="5937257" y="0"/>
                </a:cubicBezTo>
                <a:cubicBezTo>
                  <a:pt x="6363532" y="-2410"/>
                  <a:pt x="6404755" y="11765"/>
                  <a:pt x="6745616" y="0"/>
                </a:cubicBezTo>
                <a:cubicBezTo>
                  <a:pt x="7086477" y="-11765"/>
                  <a:pt x="7352815" y="-9673"/>
                  <a:pt x="7553975" y="0"/>
                </a:cubicBezTo>
                <a:cubicBezTo>
                  <a:pt x="7755135" y="9673"/>
                  <a:pt x="7840737" y="6449"/>
                  <a:pt x="8027841" y="0"/>
                </a:cubicBezTo>
                <a:cubicBezTo>
                  <a:pt x="8214945" y="-6449"/>
                  <a:pt x="8625287" y="-34346"/>
                  <a:pt x="8836200" y="0"/>
                </a:cubicBezTo>
                <a:cubicBezTo>
                  <a:pt x="9047113" y="34346"/>
                  <a:pt x="9112555" y="-13103"/>
                  <a:pt x="9198568" y="0"/>
                </a:cubicBezTo>
                <a:cubicBezTo>
                  <a:pt x="9284581" y="13103"/>
                  <a:pt x="9385085" y="14353"/>
                  <a:pt x="9560935" y="0"/>
                </a:cubicBezTo>
                <a:cubicBezTo>
                  <a:pt x="9736785" y="-14353"/>
                  <a:pt x="9964669" y="14670"/>
                  <a:pt x="10146299" y="0"/>
                </a:cubicBezTo>
                <a:cubicBezTo>
                  <a:pt x="10327929" y="-14670"/>
                  <a:pt x="10428210" y="2230"/>
                  <a:pt x="10508667" y="0"/>
                </a:cubicBezTo>
                <a:cubicBezTo>
                  <a:pt x="10589124" y="-2230"/>
                  <a:pt x="10844989" y="-27379"/>
                  <a:pt x="11149779" y="0"/>
                </a:cubicBezTo>
                <a:cubicBezTo>
                  <a:pt x="11174285" y="212792"/>
                  <a:pt x="11131276" y="438561"/>
                  <a:pt x="11149779" y="549590"/>
                </a:cubicBezTo>
                <a:cubicBezTo>
                  <a:pt x="11168283" y="660619"/>
                  <a:pt x="11131983" y="937229"/>
                  <a:pt x="11149779" y="1159502"/>
                </a:cubicBezTo>
                <a:cubicBezTo>
                  <a:pt x="11167575" y="1381775"/>
                  <a:pt x="11130054" y="1522360"/>
                  <a:pt x="11149779" y="1648771"/>
                </a:cubicBezTo>
                <a:cubicBezTo>
                  <a:pt x="11169504" y="1775182"/>
                  <a:pt x="11175657" y="2189021"/>
                  <a:pt x="11149779" y="2439645"/>
                </a:cubicBezTo>
                <a:cubicBezTo>
                  <a:pt x="11123901" y="2690269"/>
                  <a:pt x="11155621" y="3016180"/>
                  <a:pt x="11149779" y="3170198"/>
                </a:cubicBezTo>
                <a:cubicBezTo>
                  <a:pt x="11143937" y="3324216"/>
                  <a:pt x="11152999" y="3539117"/>
                  <a:pt x="11149779" y="3780110"/>
                </a:cubicBezTo>
                <a:cubicBezTo>
                  <a:pt x="11146559" y="4021103"/>
                  <a:pt x="11148515" y="4122861"/>
                  <a:pt x="11149779" y="4269379"/>
                </a:cubicBezTo>
                <a:cubicBezTo>
                  <a:pt x="11151043" y="4415897"/>
                  <a:pt x="11155475" y="4621112"/>
                  <a:pt x="11149779" y="4879291"/>
                </a:cubicBezTo>
                <a:cubicBezTo>
                  <a:pt x="11144083" y="5137470"/>
                  <a:pt x="11202095" y="5687003"/>
                  <a:pt x="11149779" y="6032090"/>
                </a:cubicBezTo>
                <a:cubicBezTo>
                  <a:pt x="10865404" y="6010064"/>
                  <a:pt x="10715954" y="6005939"/>
                  <a:pt x="10452918" y="6032090"/>
                </a:cubicBezTo>
                <a:cubicBezTo>
                  <a:pt x="10189882" y="6058241"/>
                  <a:pt x="10208573" y="6015250"/>
                  <a:pt x="10090550" y="6032090"/>
                </a:cubicBezTo>
                <a:cubicBezTo>
                  <a:pt x="9972527" y="6048930"/>
                  <a:pt x="9844425" y="6033958"/>
                  <a:pt x="9616684" y="6032090"/>
                </a:cubicBezTo>
                <a:cubicBezTo>
                  <a:pt x="9388943" y="6030222"/>
                  <a:pt x="9409033" y="6036123"/>
                  <a:pt x="9254317" y="6032090"/>
                </a:cubicBezTo>
                <a:cubicBezTo>
                  <a:pt x="9099601" y="6028057"/>
                  <a:pt x="8776504" y="6063201"/>
                  <a:pt x="8557455" y="6032090"/>
                </a:cubicBezTo>
                <a:cubicBezTo>
                  <a:pt x="8338406" y="6000979"/>
                  <a:pt x="8060389" y="6024319"/>
                  <a:pt x="7749096" y="6032090"/>
                </a:cubicBezTo>
                <a:cubicBezTo>
                  <a:pt x="7437803" y="6039861"/>
                  <a:pt x="7214527" y="6031450"/>
                  <a:pt x="7052235" y="6032090"/>
                </a:cubicBezTo>
                <a:cubicBezTo>
                  <a:pt x="6889943" y="6032730"/>
                  <a:pt x="6813972" y="6013213"/>
                  <a:pt x="6578370" y="6032090"/>
                </a:cubicBezTo>
                <a:cubicBezTo>
                  <a:pt x="6342769" y="6050967"/>
                  <a:pt x="6047566" y="6005892"/>
                  <a:pt x="5658513" y="6032090"/>
                </a:cubicBezTo>
                <a:cubicBezTo>
                  <a:pt x="5269460" y="6058288"/>
                  <a:pt x="5337634" y="6040894"/>
                  <a:pt x="5184647" y="6032090"/>
                </a:cubicBezTo>
                <a:cubicBezTo>
                  <a:pt x="5031660" y="6023286"/>
                  <a:pt x="4579732" y="6009771"/>
                  <a:pt x="4264790" y="6032090"/>
                </a:cubicBezTo>
                <a:cubicBezTo>
                  <a:pt x="3949848" y="6054409"/>
                  <a:pt x="3961141" y="6010567"/>
                  <a:pt x="3790925" y="6032090"/>
                </a:cubicBezTo>
                <a:cubicBezTo>
                  <a:pt x="3620710" y="6053613"/>
                  <a:pt x="3413207" y="6021632"/>
                  <a:pt x="3317059" y="6032090"/>
                </a:cubicBezTo>
                <a:cubicBezTo>
                  <a:pt x="3220911" y="6042548"/>
                  <a:pt x="3031589" y="6026225"/>
                  <a:pt x="2843194" y="6032090"/>
                </a:cubicBezTo>
                <a:cubicBezTo>
                  <a:pt x="2654800" y="6037955"/>
                  <a:pt x="2564036" y="6045798"/>
                  <a:pt x="2480826" y="6032090"/>
                </a:cubicBezTo>
                <a:cubicBezTo>
                  <a:pt x="2397616" y="6018382"/>
                  <a:pt x="2052276" y="6060003"/>
                  <a:pt x="1895462" y="6032090"/>
                </a:cubicBezTo>
                <a:cubicBezTo>
                  <a:pt x="1738648" y="6004177"/>
                  <a:pt x="1650942" y="6038600"/>
                  <a:pt x="1421597" y="6032090"/>
                </a:cubicBezTo>
                <a:cubicBezTo>
                  <a:pt x="1192253" y="6025580"/>
                  <a:pt x="855423" y="6002863"/>
                  <a:pt x="613238" y="6032090"/>
                </a:cubicBezTo>
                <a:cubicBezTo>
                  <a:pt x="371053" y="6061317"/>
                  <a:pt x="171283" y="6013337"/>
                  <a:pt x="0" y="6032090"/>
                </a:cubicBezTo>
                <a:cubicBezTo>
                  <a:pt x="23324" y="5867353"/>
                  <a:pt x="9046" y="5653337"/>
                  <a:pt x="0" y="5482500"/>
                </a:cubicBezTo>
                <a:cubicBezTo>
                  <a:pt x="-9046" y="5311663"/>
                  <a:pt x="-15347" y="5093135"/>
                  <a:pt x="0" y="4932909"/>
                </a:cubicBezTo>
                <a:cubicBezTo>
                  <a:pt x="15347" y="4772683"/>
                  <a:pt x="-2863" y="4588015"/>
                  <a:pt x="0" y="4322998"/>
                </a:cubicBezTo>
                <a:cubicBezTo>
                  <a:pt x="2863" y="4057981"/>
                  <a:pt x="-13887" y="3994608"/>
                  <a:pt x="0" y="3773407"/>
                </a:cubicBezTo>
                <a:cubicBezTo>
                  <a:pt x="13887" y="3552206"/>
                  <a:pt x="22433" y="3307455"/>
                  <a:pt x="0" y="3103175"/>
                </a:cubicBezTo>
                <a:cubicBezTo>
                  <a:pt x="-22433" y="2898895"/>
                  <a:pt x="-3054" y="2528974"/>
                  <a:pt x="0" y="2372622"/>
                </a:cubicBezTo>
                <a:cubicBezTo>
                  <a:pt x="3054" y="2216270"/>
                  <a:pt x="-7562" y="1843411"/>
                  <a:pt x="0" y="1702390"/>
                </a:cubicBezTo>
                <a:cubicBezTo>
                  <a:pt x="7562" y="1561369"/>
                  <a:pt x="7194" y="1314413"/>
                  <a:pt x="0" y="1092479"/>
                </a:cubicBezTo>
                <a:cubicBezTo>
                  <a:pt x="-7194" y="870545"/>
                  <a:pt x="-12681" y="363888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Placed Achievement 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 that we have exceeded placed achievement percentage of the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branch in cross sell and renewal but need to improve in new business achievement.</a:t>
            </a:r>
          </a:p>
          <a:p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Achievement 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look at invoice achievement percentage, all three cross sell, new,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renewal have not Achieved % as expected by the branch. A lot of work need to be done to reach the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invoice achievement 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1E374-94B0-83B7-9318-C8D30198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71" y="2536723"/>
            <a:ext cx="3347884" cy="373134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74C96A-B81F-0044-BF24-F04B55B4F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" y="3052917"/>
            <a:ext cx="6887536" cy="321514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528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0DC51-8F1F-3DE9-E3E7-644BA82FE346}"/>
              </a:ext>
            </a:extLst>
          </p:cNvPr>
          <p:cNvSpPr txBox="1"/>
          <p:nvPr/>
        </p:nvSpPr>
        <p:spPr>
          <a:xfrm>
            <a:off x="412955" y="501445"/>
            <a:ext cx="11488993" cy="6186309"/>
          </a:xfrm>
          <a:custGeom>
            <a:avLst/>
            <a:gdLst>
              <a:gd name="connsiteX0" fmla="*/ 0 w 11488993"/>
              <a:gd name="connsiteY0" fmla="*/ 0 h 6186309"/>
              <a:gd name="connsiteX1" fmla="*/ 790713 w 11488993"/>
              <a:gd name="connsiteY1" fmla="*/ 0 h 6186309"/>
              <a:gd name="connsiteX2" fmla="*/ 1351646 w 11488993"/>
              <a:gd name="connsiteY2" fmla="*/ 0 h 6186309"/>
              <a:gd name="connsiteX3" fmla="*/ 1797689 w 11488993"/>
              <a:gd name="connsiteY3" fmla="*/ 0 h 6186309"/>
              <a:gd name="connsiteX4" fmla="*/ 2473513 w 11488993"/>
              <a:gd name="connsiteY4" fmla="*/ 0 h 6186309"/>
              <a:gd name="connsiteX5" fmla="*/ 3264226 w 11488993"/>
              <a:gd name="connsiteY5" fmla="*/ 0 h 6186309"/>
              <a:gd name="connsiteX6" fmla="*/ 3595379 w 11488993"/>
              <a:gd name="connsiteY6" fmla="*/ 0 h 6186309"/>
              <a:gd name="connsiteX7" fmla="*/ 4271202 w 11488993"/>
              <a:gd name="connsiteY7" fmla="*/ 0 h 6186309"/>
              <a:gd name="connsiteX8" fmla="*/ 5176805 w 11488993"/>
              <a:gd name="connsiteY8" fmla="*/ 0 h 6186309"/>
              <a:gd name="connsiteX9" fmla="*/ 5852628 w 11488993"/>
              <a:gd name="connsiteY9" fmla="*/ 0 h 6186309"/>
              <a:gd name="connsiteX10" fmla="*/ 6643341 w 11488993"/>
              <a:gd name="connsiteY10" fmla="*/ 0 h 6186309"/>
              <a:gd name="connsiteX11" fmla="*/ 7204274 w 11488993"/>
              <a:gd name="connsiteY11" fmla="*/ 0 h 6186309"/>
              <a:gd name="connsiteX12" fmla="*/ 7535428 w 11488993"/>
              <a:gd name="connsiteY12" fmla="*/ 0 h 6186309"/>
              <a:gd name="connsiteX13" fmla="*/ 7981471 w 11488993"/>
              <a:gd name="connsiteY13" fmla="*/ 0 h 6186309"/>
              <a:gd name="connsiteX14" fmla="*/ 8427514 w 11488993"/>
              <a:gd name="connsiteY14" fmla="*/ 0 h 6186309"/>
              <a:gd name="connsiteX15" fmla="*/ 9333117 w 11488993"/>
              <a:gd name="connsiteY15" fmla="*/ 0 h 6186309"/>
              <a:gd name="connsiteX16" fmla="*/ 10008940 w 11488993"/>
              <a:gd name="connsiteY16" fmla="*/ 0 h 6186309"/>
              <a:gd name="connsiteX17" fmla="*/ 10340094 w 11488993"/>
              <a:gd name="connsiteY17" fmla="*/ 0 h 6186309"/>
              <a:gd name="connsiteX18" fmla="*/ 11488993 w 11488993"/>
              <a:gd name="connsiteY18" fmla="*/ 0 h 6186309"/>
              <a:gd name="connsiteX19" fmla="*/ 11488993 w 11488993"/>
              <a:gd name="connsiteY19" fmla="*/ 625505 h 6186309"/>
              <a:gd name="connsiteX20" fmla="*/ 11488993 w 11488993"/>
              <a:gd name="connsiteY20" fmla="*/ 1189146 h 6186309"/>
              <a:gd name="connsiteX21" fmla="*/ 11488993 w 11488993"/>
              <a:gd name="connsiteY21" fmla="*/ 1938377 h 6186309"/>
              <a:gd name="connsiteX22" fmla="*/ 11488993 w 11488993"/>
              <a:gd name="connsiteY22" fmla="*/ 2440155 h 6186309"/>
              <a:gd name="connsiteX23" fmla="*/ 11488993 w 11488993"/>
              <a:gd name="connsiteY23" fmla="*/ 2941934 h 6186309"/>
              <a:gd name="connsiteX24" fmla="*/ 11488993 w 11488993"/>
              <a:gd name="connsiteY24" fmla="*/ 3443712 h 6186309"/>
              <a:gd name="connsiteX25" fmla="*/ 11488993 w 11488993"/>
              <a:gd name="connsiteY25" fmla="*/ 4131080 h 6186309"/>
              <a:gd name="connsiteX26" fmla="*/ 11488993 w 11488993"/>
              <a:gd name="connsiteY26" fmla="*/ 4942174 h 6186309"/>
              <a:gd name="connsiteX27" fmla="*/ 11488993 w 11488993"/>
              <a:gd name="connsiteY27" fmla="*/ 5443952 h 6186309"/>
              <a:gd name="connsiteX28" fmla="*/ 11488993 w 11488993"/>
              <a:gd name="connsiteY28" fmla="*/ 6186309 h 6186309"/>
              <a:gd name="connsiteX29" fmla="*/ 10583390 w 11488993"/>
              <a:gd name="connsiteY29" fmla="*/ 6186309 h 6186309"/>
              <a:gd name="connsiteX30" fmla="*/ 9792677 w 11488993"/>
              <a:gd name="connsiteY30" fmla="*/ 6186309 h 6186309"/>
              <a:gd name="connsiteX31" fmla="*/ 9116854 w 11488993"/>
              <a:gd name="connsiteY31" fmla="*/ 6186309 h 6186309"/>
              <a:gd name="connsiteX32" fmla="*/ 8785701 w 11488993"/>
              <a:gd name="connsiteY32" fmla="*/ 6186309 h 6186309"/>
              <a:gd name="connsiteX33" fmla="*/ 8454547 w 11488993"/>
              <a:gd name="connsiteY33" fmla="*/ 6186309 h 6186309"/>
              <a:gd name="connsiteX34" fmla="*/ 7778724 w 11488993"/>
              <a:gd name="connsiteY34" fmla="*/ 6186309 h 6186309"/>
              <a:gd name="connsiteX35" fmla="*/ 6873121 w 11488993"/>
              <a:gd name="connsiteY35" fmla="*/ 6186309 h 6186309"/>
              <a:gd name="connsiteX36" fmla="*/ 6541968 w 11488993"/>
              <a:gd name="connsiteY36" fmla="*/ 6186309 h 6186309"/>
              <a:gd name="connsiteX37" fmla="*/ 6210814 w 11488993"/>
              <a:gd name="connsiteY37" fmla="*/ 6186309 h 6186309"/>
              <a:gd name="connsiteX38" fmla="*/ 5420101 w 11488993"/>
              <a:gd name="connsiteY38" fmla="*/ 6186309 h 6186309"/>
              <a:gd name="connsiteX39" fmla="*/ 4974058 w 11488993"/>
              <a:gd name="connsiteY39" fmla="*/ 6186309 h 6186309"/>
              <a:gd name="connsiteX40" fmla="*/ 4642905 w 11488993"/>
              <a:gd name="connsiteY40" fmla="*/ 6186309 h 6186309"/>
              <a:gd name="connsiteX41" fmla="*/ 4311751 w 11488993"/>
              <a:gd name="connsiteY41" fmla="*/ 6186309 h 6186309"/>
              <a:gd name="connsiteX42" fmla="*/ 3750818 w 11488993"/>
              <a:gd name="connsiteY42" fmla="*/ 6186309 h 6186309"/>
              <a:gd name="connsiteX43" fmla="*/ 3189885 w 11488993"/>
              <a:gd name="connsiteY43" fmla="*/ 6186309 h 6186309"/>
              <a:gd name="connsiteX44" fmla="*/ 2743842 w 11488993"/>
              <a:gd name="connsiteY44" fmla="*/ 6186309 h 6186309"/>
              <a:gd name="connsiteX45" fmla="*/ 2412689 w 11488993"/>
              <a:gd name="connsiteY45" fmla="*/ 6186309 h 6186309"/>
              <a:gd name="connsiteX46" fmla="*/ 1736865 w 11488993"/>
              <a:gd name="connsiteY46" fmla="*/ 6186309 h 6186309"/>
              <a:gd name="connsiteX47" fmla="*/ 946152 w 11488993"/>
              <a:gd name="connsiteY47" fmla="*/ 6186309 h 6186309"/>
              <a:gd name="connsiteX48" fmla="*/ 614999 w 11488993"/>
              <a:gd name="connsiteY48" fmla="*/ 6186309 h 6186309"/>
              <a:gd name="connsiteX49" fmla="*/ 0 w 11488993"/>
              <a:gd name="connsiteY49" fmla="*/ 6186309 h 6186309"/>
              <a:gd name="connsiteX50" fmla="*/ 0 w 11488993"/>
              <a:gd name="connsiteY50" fmla="*/ 5622668 h 6186309"/>
              <a:gd name="connsiteX51" fmla="*/ 0 w 11488993"/>
              <a:gd name="connsiteY51" fmla="*/ 4997163 h 6186309"/>
              <a:gd name="connsiteX52" fmla="*/ 0 w 11488993"/>
              <a:gd name="connsiteY52" fmla="*/ 4247932 h 6186309"/>
              <a:gd name="connsiteX53" fmla="*/ 0 w 11488993"/>
              <a:gd name="connsiteY53" fmla="*/ 3622428 h 6186309"/>
              <a:gd name="connsiteX54" fmla="*/ 0 w 11488993"/>
              <a:gd name="connsiteY54" fmla="*/ 3120649 h 6186309"/>
              <a:gd name="connsiteX55" fmla="*/ 0 w 11488993"/>
              <a:gd name="connsiteY55" fmla="*/ 2557008 h 6186309"/>
              <a:gd name="connsiteX56" fmla="*/ 0 w 11488993"/>
              <a:gd name="connsiteY56" fmla="*/ 1745914 h 6186309"/>
              <a:gd name="connsiteX57" fmla="*/ 0 w 11488993"/>
              <a:gd name="connsiteY57" fmla="*/ 1058546 h 6186309"/>
              <a:gd name="connsiteX58" fmla="*/ 0 w 11488993"/>
              <a:gd name="connsiteY58" fmla="*/ 0 h 618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88993" h="6186309" extrusionOk="0">
                <a:moveTo>
                  <a:pt x="0" y="0"/>
                </a:moveTo>
                <a:cubicBezTo>
                  <a:pt x="175570" y="16533"/>
                  <a:pt x="585585" y="8094"/>
                  <a:pt x="790713" y="0"/>
                </a:cubicBezTo>
                <a:cubicBezTo>
                  <a:pt x="995841" y="-8094"/>
                  <a:pt x="1237851" y="16631"/>
                  <a:pt x="1351646" y="0"/>
                </a:cubicBezTo>
                <a:cubicBezTo>
                  <a:pt x="1465441" y="-16631"/>
                  <a:pt x="1668421" y="-20784"/>
                  <a:pt x="1797689" y="0"/>
                </a:cubicBezTo>
                <a:cubicBezTo>
                  <a:pt x="1926957" y="20784"/>
                  <a:pt x="2186534" y="2222"/>
                  <a:pt x="2473513" y="0"/>
                </a:cubicBezTo>
                <a:cubicBezTo>
                  <a:pt x="2760492" y="-2222"/>
                  <a:pt x="2909402" y="18350"/>
                  <a:pt x="3264226" y="0"/>
                </a:cubicBezTo>
                <a:cubicBezTo>
                  <a:pt x="3619050" y="-18350"/>
                  <a:pt x="3460804" y="9669"/>
                  <a:pt x="3595379" y="0"/>
                </a:cubicBezTo>
                <a:cubicBezTo>
                  <a:pt x="3729954" y="-9669"/>
                  <a:pt x="4060677" y="-24304"/>
                  <a:pt x="4271202" y="0"/>
                </a:cubicBezTo>
                <a:cubicBezTo>
                  <a:pt x="4481727" y="24304"/>
                  <a:pt x="4939360" y="-38287"/>
                  <a:pt x="5176805" y="0"/>
                </a:cubicBezTo>
                <a:cubicBezTo>
                  <a:pt x="5414250" y="38287"/>
                  <a:pt x="5704112" y="-32826"/>
                  <a:pt x="5852628" y="0"/>
                </a:cubicBezTo>
                <a:cubicBezTo>
                  <a:pt x="6001144" y="32826"/>
                  <a:pt x="6369172" y="23086"/>
                  <a:pt x="6643341" y="0"/>
                </a:cubicBezTo>
                <a:cubicBezTo>
                  <a:pt x="6917510" y="-23086"/>
                  <a:pt x="6994827" y="17423"/>
                  <a:pt x="7204274" y="0"/>
                </a:cubicBezTo>
                <a:cubicBezTo>
                  <a:pt x="7413721" y="-17423"/>
                  <a:pt x="7386453" y="12928"/>
                  <a:pt x="7535428" y="0"/>
                </a:cubicBezTo>
                <a:cubicBezTo>
                  <a:pt x="7684403" y="-12928"/>
                  <a:pt x="7825519" y="-778"/>
                  <a:pt x="7981471" y="0"/>
                </a:cubicBezTo>
                <a:cubicBezTo>
                  <a:pt x="8137423" y="778"/>
                  <a:pt x="8230410" y="11375"/>
                  <a:pt x="8427514" y="0"/>
                </a:cubicBezTo>
                <a:cubicBezTo>
                  <a:pt x="8624618" y="-11375"/>
                  <a:pt x="9081285" y="-42458"/>
                  <a:pt x="9333117" y="0"/>
                </a:cubicBezTo>
                <a:cubicBezTo>
                  <a:pt x="9584949" y="42458"/>
                  <a:pt x="9861890" y="-3559"/>
                  <a:pt x="10008940" y="0"/>
                </a:cubicBezTo>
                <a:cubicBezTo>
                  <a:pt x="10155990" y="3559"/>
                  <a:pt x="10201176" y="-8410"/>
                  <a:pt x="10340094" y="0"/>
                </a:cubicBezTo>
                <a:cubicBezTo>
                  <a:pt x="10479012" y="8410"/>
                  <a:pt x="11123610" y="37265"/>
                  <a:pt x="11488993" y="0"/>
                </a:cubicBezTo>
                <a:cubicBezTo>
                  <a:pt x="11460949" y="294496"/>
                  <a:pt x="11460751" y="392170"/>
                  <a:pt x="11488993" y="625505"/>
                </a:cubicBezTo>
                <a:cubicBezTo>
                  <a:pt x="11517235" y="858841"/>
                  <a:pt x="11478828" y="987429"/>
                  <a:pt x="11488993" y="1189146"/>
                </a:cubicBezTo>
                <a:cubicBezTo>
                  <a:pt x="11499158" y="1390863"/>
                  <a:pt x="11469565" y="1715780"/>
                  <a:pt x="11488993" y="1938377"/>
                </a:cubicBezTo>
                <a:cubicBezTo>
                  <a:pt x="11508421" y="2160974"/>
                  <a:pt x="11513072" y="2337172"/>
                  <a:pt x="11488993" y="2440155"/>
                </a:cubicBezTo>
                <a:cubicBezTo>
                  <a:pt x="11464914" y="2543138"/>
                  <a:pt x="11481856" y="2794798"/>
                  <a:pt x="11488993" y="2941934"/>
                </a:cubicBezTo>
                <a:cubicBezTo>
                  <a:pt x="11496130" y="3089070"/>
                  <a:pt x="11465772" y="3328095"/>
                  <a:pt x="11488993" y="3443712"/>
                </a:cubicBezTo>
                <a:cubicBezTo>
                  <a:pt x="11512214" y="3559329"/>
                  <a:pt x="11511683" y="3800789"/>
                  <a:pt x="11488993" y="4131080"/>
                </a:cubicBezTo>
                <a:cubicBezTo>
                  <a:pt x="11466303" y="4461371"/>
                  <a:pt x="11489518" y="4778655"/>
                  <a:pt x="11488993" y="4942174"/>
                </a:cubicBezTo>
                <a:cubicBezTo>
                  <a:pt x="11488468" y="5105693"/>
                  <a:pt x="11477176" y="5238002"/>
                  <a:pt x="11488993" y="5443952"/>
                </a:cubicBezTo>
                <a:cubicBezTo>
                  <a:pt x="11500810" y="5649902"/>
                  <a:pt x="11473662" y="5963921"/>
                  <a:pt x="11488993" y="6186309"/>
                </a:cubicBezTo>
                <a:cubicBezTo>
                  <a:pt x="11266585" y="6208230"/>
                  <a:pt x="10771861" y="6204496"/>
                  <a:pt x="10583390" y="6186309"/>
                </a:cubicBezTo>
                <a:cubicBezTo>
                  <a:pt x="10394919" y="6168122"/>
                  <a:pt x="10149871" y="6219731"/>
                  <a:pt x="9792677" y="6186309"/>
                </a:cubicBezTo>
                <a:cubicBezTo>
                  <a:pt x="9435483" y="6152887"/>
                  <a:pt x="9416302" y="6192703"/>
                  <a:pt x="9116854" y="6186309"/>
                </a:cubicBezTo>
                <a:cubicBezTo>
                  <a:pt x="8817406" y="6179915"/>
                  <a:pt x="8891004" y="6190112"/>
                  <a:pt x="8785701" y="6186309"/>
                </a:cubicBezTo>
                <a:cubicBezTo>
                  <a:pt x="8680398" y="6182506"/>
                  <a:pt x="8611145" y="6197944"/>
                  <a:pt x="8454547" y="6186309"/>
                </a:cubicBezTo>
                <a:cubicBezTo>
                  <a:pt x="8297949" y="6174674"/>
                  <a:pt x="7922024" y="6182296"/>
                  <a:pt x="7778724" y="6186309"/>
                </a:cubicBezTo>
                <a:cubicBezTo>
                  <a:pt x="7635424" y="6190322"/>
                  <a:pt x="7093662" y="6150112"/>
                  <a:pt x="6873121" y="6186309"/>
                </a:cubicBezTo>
                <a:cubicBezTo>
                  <a:pt x="6652580" y="6222506"/>
                  <a:pt x="6677285" y="6171525"/>
                  <a:pt x="6541968" y="6186309"/>
                </a:cubicBezTo>
                <a:cubicBezTo>
                  <a:pt x="6406651" y="6201093"/>
                  <a:pt x="6283561" y="6202198"/>
                  <a:pt x="6210814" y="6186309"/>
                </a:cubicBezTo>
                <a:cubicBezTo>
                  <a:pt x="6138067" y="6170420"/>
                  <a:pt x="5613013" y="6206161"/>
                  <a:pt x="5420101" y="6186309"/>
                </a:cubicBezTo>
                <a:cubicBezTo>
                  <a:pt x="5227189" y="6166457"/>
                  <a:pt x="5116407" y="6185537"/>
                  <a:pt x="4974058" y="6186309"/>
                </a:cubicBezTo>
                <a:cubicBezTo>
                  <a:pt x="4831709" y="6187081"/>
                  <a:pt x="4737909" y="6189058"/>
                  <a:pt x="4642905" y="6186309"/>
                </a:cubicBezTo>
                <a:cubicBezTo>
                  <a:pt x="4547901" y="6183560"/>
                  <a:pt x="4448977" y="6191992"/>
                  <a:pt x="4311751" y="6186309"/>
                </a:cubicBezTo>
                <a:cubicBezTo>
                  <a:pt x="4174525" y="6180626"/>
                  <a:pt x="3983468" y="6178020"/>
                  <a:pt x="3750818" y="6186309"/>
                </a:cubicBezTo>
                <a:cubicBezTo>
                  <a:pt x="3518168" y="6194598"/>
                  <a:pt x="3347172" y="6198608"/>
                  <a:pt x="3189885" y="6186309"/>
                </a:cubicBezTo>
                <a:cubicBezTo>
                  <a:pt x="3032598" y="6174010"/>
                  <a:pt x="2893011" y="6181657"/>
                  <a:pt x="2743842" y="6186309"/>
                </a:cubicBezTo>
                <a:cubicBezTo>
                  <a:pt x="2594673" y="6190961"/>
                  <a:pt x="2487950" y="6178392"/>
                  <a:pt x="2412689" y="6186309"/>
                </a:cubicBezTo>
                <a:cubicBezTo>
                  <a:pt x="2337428" y="6194226"/>
                  <a:pt x="2042331" y="6199269"/>
                  <a:pt x="1736865" y="6186309"/>
                </a:cubicBezTo>
                <a:cubicBezTo>
                  <a:pt x="1431399" y="6173349"/>
                  <a:pt x="1207841" y="6187321"/>
                  <a:pt x="946152" y="6186309"/>
                </a:cubicBezTo>
                <a:cubicBezTo>
                  <a:pt x="684463" y="6185297"/>
                  <a:pt x="755390" y="6181059"/>
                  <a:pt x="614999" y="6186309"/>
                </a:cubicBezTo>
                <a:cubicBezTo>
                  <a:pt x="474608" y="6191559"/>
                  <a:pt x="180111" y="6214962"/>
                  <a:pt x="0" y="6186309"/>
                </a:cubicBezTo>
                <a:cubicBezTo>
                  <a:pt x="5138" y="6049821"/>
                  <a:pt x="-587" y="5859026"/>
                  <a:pt x="0" y="5622668"/>
                </a:cubicBezTo>
                <a:cubicBezTo>
                  <a:pt x="587" y="5386310"/>
                  <a:pt x="26465" y="5124288"/>
                  <a:pt x="0" y="4997163"/>
                </a:cubicBezTo>
                <a:cubicBezTo>
                  <a:pt x="-26465" y="4870038"/>
                  <a:pt x="-2208" y="4409166"/>
                  <a:pt x="0" y="4247932"/>
                </a:cubicBezTo>
                <a:cubicBezTo>
                  <a:pt x="2208" y="4086698"/>
                  <a:pt x="-14175" y="3812517"/>
                  <a:pt x="0" y="3622428"/>
                </a:cubicBezTo>
                <a:cubicBezTo>
                  <a:pt x="14175" y="3432339"/>
                  <a:pt x="-18992" y="3225678"/>
                  <a:pt x="0" y="3120649"/>
                </a:cubicBezTo>
                <a:cubicBezTo>
                  <a:pt x="18992" y="3015620"/>
                  <a:pt x="19201" y="2732089"/>
                  <a:pt x="0" y="2557008"/>
                </a:cubicBezTo>
                <a:cubicBezTo>
                  <a:pt x="-19201" y="2381927"/>
                  <a:pt x="-25948" y="1917809"/>
                  <a:pt x="0" y="1745914"/>
                </a:cubicBezTo>
                <a:cubicBezTo>
                  <a:pt x="25948" y="1574019"/>
                  <a:pt x="28050" y="1287340"/>
                  <a:pt x="0" y="1058546"/>
                </a:cubicBezTo>
                <a:cubicBezTo>
                  <a:pt x="-28050" y="829752"/>
                  <a:pt x="25801" y="29781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1372608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0B28D-623D-2B02-75F0-4D1B8924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787993"/>
            <a:ext cx="10933612" cy="23976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61FD3-3B02-FE1F-8A6A-5E43D2F17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3428999"/>
            <a:ext cx="10933612" cy="264100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85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7" y="484632"/>
            <a:ext cx="11518490" cy="709987"/>
          </a:xfrm>
          <a:custGeom>
            <a:avLst/>
            <a:gdLst>
              <a:gd name="connsiteX0" fmla="*/ 0 w 11518490"/>
              <a:gd name="connsiteY0" fmla="*/ 0 h 709987"/>
              <a:gd name="connsiteX1" fmla="*/ 11518490 w 11518490"/>
              <a:gd name="connsiteY1" fmla="*/ 0 h 709987"/>
              <a:gd name="connsiteX2" fmla="*/ 11518490 w 11518490"/>
              <a:gd name="connsiteY2" fmla="*/ 709987 h 709987"/>
              <a:gd name="connsiteX3" fmla="*/ 0 w 11518490"/>
              <a:gd name="connsiteY3" fmla="*/ 709987 h 709987"/>
              <a:gd name="connsiteX4" fmla="*/ 0 w 11518490"/>
              <a:gd name="connsiteY4" fmla="*/ 0 h 70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490" h="709987" fill="none" extrusionOk="0">
                <a:moveTo>
                  <a:pt x="0" y="0"/>
                </a:moveTo>
                <a:cubicBezTo>
                  <a:pt x="4375504" y="14949"/>
                  <a:pt x="8734122" y="-91031"/>
                  <a:pt x="11518490" y="0"/>
                </a:cubicBezTo>
                <a:cubicBezTo>
                  <a:pt x="11490008" y="304818"/>
                  <a:pt x="11472056" y="609560"/>
                  <a:pt x="11518490" y="709987"/>
                </a:cubicBezTo>
                <a:cubicBezTo>
                  <a:pt x="8411695" y="612159"/>
                  <a:pt x="1432217" y="766795"/>
                  <a:pt x="0" y="709987"/>
                </a:cubicBezTo>
                <a:cubicBezTo>
                  <a:pt x="-8194" y="530684"/>
                  <a:pt x="56684" y="80107"/>
                  <a:pt x="0" y="0"/>
                </a:cubicBezTo>
                <a:close/>
              </a:path>
              <a:path w="11518490" h="709987" stroke="0" extrusionOk="0">
                <a:moveTo>
                  <a:pt x="0" y="0"/>
                </a:moveTo>
                <a:cubicBezTo>
                  <a:pt x="5512116" y="-15526"/>
                  <a:pt x="6505861" y="-131548"/>
                  <a:pt x="11518490" y="0"/>
                </a:cubicBezTo>
                <a:cubicBezTo>
                  <a:pt x="11459771" y="128073"/>
                  <a:pt x="11516886" y="478730"/>
                  <a:pt x="11518490" y="709987"/>
                </a:cubicBezTo>
                <a:cubicBezTo>
                  <a:pt x="7763347" y="567351"/>
                  <a:pt x="5078238" y="728758"/>
                  <a:pt x="0" y="709987"/>
                </a:cubicBezTo>
                <a:cubicBezTo>
                  <a:pt x="-34764" y="369009"/>
                  <a:pt x="-51372" y="171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4. Stage Funnel by Revenue.</a:t>
            </a:r>
            <a:endParaRPr lang="en-IN" sz="36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1430593"/>
            <a:ext cx="11518491" cy="5250425"/>
          </a:xfrm>
          <a:custGeom>
            <a:avLst/>
            <a:gdLst>
              <a:gd name="connsiteX0" fmla="*/ 0 w 11518491"/>
              <a:gd name="connsiteY0" fmla="*/ 0 h 5250425"/>
              <a:gd name="connsiteX1" fmla="*/ 792743 w 11518491"/>
              <a:gd name="connsiteY1" fmla="*/ 0 h 5250425"/>
              <a:gd name="connsiteX2" fmla="*/ 1355117 w 11518491"/>
              <a:gd name="connsiteY2" fmla="*/ 0 h 5250425"/>
              <a:gd name="connsiteX3" fmla="*/ 1687120 w 11518491"/>
              <a:gd name="connsiteY3" fmla="*/ 0 h 5250425"/>
              <a:gd name="connsiteX4" fmla="*/ 2364678 w 11518491"/>
              <a:gd name="connsiteY4" fmla="*/ 0 h 5250425"/>
              <a:gd name="connsiteX5" fmla="*/ 2811867 w 11518491"/>
              <a:gd name="connsiteY5" fmla="*/ 0 h 5250425"/>
              <a:gd name="connsiteX6" fmla="*/ 3719795 w 11518491"/>
              <a:gd name="connsiteY6" fmla="*/ 0 h 5250425"/>
              <a:gd name="connsiteX7" fmla="*/ 4397353 w 11518491"/>
              <a:gd name="connsiteY7" fmla="*/ 0 h 5250425"/>
              <a:gd name="connsiteX8" fmla="*/ 5305281 w 11518491"/>
              <a:gd name="connsiteY8" fmla="*/ 0 h 5250425"/>
              <a:gd name="connsiteX9" fmla="*/ 5752470 w 11518491"/>
              <a:gd name="connsiteY9" fmla="*/ 0 h 5250425"/>
              <a:gd name="connsiteX10" fmla="*/ 6430028 w 11518491"/>
              <a:gd name="connsiteY10" fmla="*/ 0 h 5250425"/>
              <a:gd name="connsiteX11" fmla="*/ 6762032 w 11518491"/>
              <a:gd name="connsiteY11" fmla="*/ 0 h 5250425"/>
              <a:gd name="connsiteX12" fmla="*/ 7324405 w 11518491"/>
              <a:gd name="connsiteY12" fmla="*/ 0 h 5250425"/>
              <a:gd name="connsiteX13" fmla="*/ 7656409 w 11518491"/>
              <a:gd name="connsiteY13" fmla="*/ 0 h 5250425"/>
              <a:gd name="connsiteX14" fmla="*/ 8564337 w 11518491"/>
              <a:gd name="connsiteY14" fmla="*/ 0 h 5250425"/>
              <a:gd name="connsiteX15" fmla="*/ 9472265 w 11518491"/>
              <a:gd name="connsiteY15" fmla="*/ 0 h 5250425"/>
              <a:gd name="connsiteX16" fmla="*/ 10149823 w 11518491"/>
              <a:gd name="connsiteY16" fmla="*/ 0 h 5250425"/>
              <a:gd name="connsiteX17" fmla="*/ 10712197 w 11518491"/>
              <a:gd name="connsiteY17" fmla="*/ 0 h 5250425"/>
              <a:gd name="connsiteX18" fmla="*/ 11518491 w 11518491"/>
              <a:gd name="connsiteY18" fmla="*/ 0 h 5250425"/>
              <a:gd name="connsiteX19" fmla="*/ 11518491 w 11518491"/>
              <a:gd name="connsiteY19" fmla="*/ 498790 h 5250425"/>
              <a:gd name="connsiteX20" fmla="*/ 11518491 w 11518491"/>
              <a:gd name="connsiteY20" fmla="*/ 1102589 h 5250425"/>
              <a:gd name="connsiteX21" fmla="*/ 11518491 w 11518491"/>
              <a:gd name="connsiteY21" fmla="*/ 1863901 h 5250425"/>
              <a:gd name="connsiteX22" fmla="*/ 11518491 w 11518491"/>
              <a:gd name="connsiteY22" fmla="*/ 2467700 h 5250425"/>
              <a:gd name="connsiteX23" fmla="*/ 11518491 w 11518491"/>
              <a:gd name="connsiteY23" fmla="*/ 3176507 h 5250425"/>
              <a:gd name="connsiteX24" fmla="*/ 11518491 w 11518491"/>
              <a:gd name="connsiteY24" fmla="*/ 3832810 h 5250425"/>
              <a:gd name="connsiteX25" fmla="*/ 11518491 w 11518491"/>
              <a:gd name="connsiteY25" fmla="*/ 4541618 h 5250425"/>
              <a:gd name="connsiteX26" fmla="*/ 11518491 w 11518491"/>
              <a:gd name="connsiteY26" fmla="*/ 5250425 h 5250425"/>
              <a:gd name="connsiteX27" fmla="*/ 11071303 w 11518491"/>
              <a:gd name="connsiteY27" fmla="*/ 5250425 h 5250425"/>
              <a:gd name="connsiteX28" fmla="*/ 10739299 w 11518491"/>
              <a:gd name="connsiteY28" fmla="*/ 5250425 h 5250425"/>
              <a:gd name="connsiteX29" fmla="*/ 9831371 w 11518491"/>
              <a:gd name="connsiteY29" fmla="*/ 5250425 h 5250425"/>
              <a:gd name="connsiteX30" fmla="*/ 8923443 w 11518491"/>
              <a:gd name="connsiteY30" fmla="*/ 5250425 h 5250425"/>
              <a:gd name="connsiteX31" fmla="*/ 8015515 w 11518491"/>
              <a:gd name="connsiteY31" fmla="*/ 5250425 h 5250425"/>
              <a:gd name="connsiteX32" fmla="*/ 7222771 w 11518491"/>
              <a:gd name="connsiteY32" fmla="*/ 5250425 h 5250425"/>
              <a:gd name="connsiteX33" fmla="*/ 6314843 w 11518491"/>
              <a:gd name="connsiteY33" fmla="*/ 5250425 h 5250425"/>
              <a:gd name="connsiteX34" fmla="*/ 5406915 w 11518491"/>
              <a:gd name="connsiteY34" fmla="*/ 5250425 h 5250425"/>
              <a:gd name="connsiteX35" fmla="*/ 4614172 w 11518491"/>
              <a:gd name="connsiteY35" fmla="*/ 5250425 h 5250425"/>
              <a:gd name="connsiteX36" fmla="*/ 3936614 w 11518491"/>
              <a:gd name="connsiteY36" fmla="*/ 5250425 h 5250425"/>
              <a:gd name="connsiteX37" fmla="*/ 3374240 w 11518491"/>
              <a:gd name="connsiteY37" fmla="*/ 5250425 h 5250425"/>
              <a:gd name="connsiteX38" fmla="*/ 2927052 w 11518491"/>
              <a:gd name="connsiteY38" fmla="*/ 5250425 h 5250425"/>
              <a:gd name="connsiteX39" fmla="*/ 2019124 w 11518491"/>
              <a:gd name="connsiteY39" fmla="*/ 5250425 h 5250425"/>
              <a:gd name="connsiteX40" fmla="*/ 1456750 w 11518491"/>
              <a:gd name="connsiteY40" fmla="*/ 5250425 h 5250425"/>
              <a:gd name="connsiteX41" fmla="*/ 894377 w 11518491"/>
              <a:gd name="connsiteY41" fmla="*/ 5250425 h 5250425"/>
              <a:gd name="connsiteX42" fmla="*/ 0 w 11518491"/>
              <a:gd name="connsiteY42" fmla="*/ 5250425 h 5250425"/>
              <a:gd name="connsiteX43" fmla="*/ 0 w 11518491"/>
              <a:gd name="connsiteY43" fmla="*/ 4541618 h 5250425"/>
              <a:gd name="connsiteX44" fmla="*/ 0 w 11518491"/>
              <a:gd name="connsiteY44" fmla="*/ 3990323 h 5250425"/>
              <a:gd name="connsiteX45" fmla="*/ 0 w 11518491"/>
              <a:gd name="connsiteY45" fmla="*/ 3281516 h 5250425"/>
              <a:gd name="connsiteX46" fmla="*/ 0 w 11518491"/>
              <a:gd name="connsiteY46" fmla="*/ 2782725 h 5250425"/>
              <a:gd name="connsiteX47" fmla="*/ 0 w 11518491"/>
              <a:gd name="connsiteY47" fmla="*/ 2126422 h 5250425"/>
              <a:gd name="connsiteX48" fmla="*/ 0 w 11518491"/>
              <a:gd name="connsiteY48" fmla="*/ 1575128 h 5250425"/>
              <a:gd name="connsiteX49" fmla="*/ 0 w 11518491"/>
              <a:gd name="connsiteY49" fmla="*/ 918824 h 5250425"/>
              <a:gd name="connsiteX50" fmla="*/ 0 w 11518491"/>
              <a:gd name="connsiteY50" fmla="*/ 0 h 525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18491" h="5250425" fill="none" extrusionOk="0">
                <a:moveTo>
                  <a:pt x="0" y="0"/>
                </a:moveTo>
                <a:cubicBezTo>
                  <a:pt x="393739" y="31716"/>
                  <a:pt x="495180" y="6806"/>
                  <a:pt x="792743" y="0"/>
                </a:cubicBezTo>
                <a:cubicBezTo>
                  <a:pt x="1090306" y="-6806"/>
                  <a:pt x="1153575" y="-14856"/>
                  <a:pt x="1355117" y="0"/>
                </a:cubicBezTo>
                <a:cubicBezTo>
                  <a:pt x="1556659" y="14856"/>
                  <a:pt x="1605655" y="-11299"/>
                  <a:pt x="1687120" y="0"/>
                </a:cubicBezTo>
                <a:cubicBezTo>
                  <a:pt x="1768585" y="11299"/>
                  <a:pt x="2143157" y="17268"/>
                  <a:pt x="2364678" y="0"/>
                </a:cubicBezTo>
                <a:cubicBezTo>
                  <a:pt x="2586199" y="-17268"/>
                  <a:pt x="2648626" y="12799"/>
                  <a:pt x="2811867" y="0"/>
                </a:cubicBezTo>
                <a:cubicBezTo>
                  <a:pt x="2975108" y="-12799"/>
                  <a:pt x="3305455" y="27166"/>
                  <a:pt x="3719795" y="0"/>
                </a:cubicBezTo>
                <a:cubicBezTo>
                  <a:pt x="4134135" y="-27166"/>
                  <a:pt x="4230579" y="19716"/>
                  <a:pt x="4397353" y="0"/>
                </a:cubicBezTo>
                <a:cubicBezTo>
                  <a:pt x="4564127" y="-19716"/>
                  <a:pt x="4868652" y="31930"/>
                  <a:pt x="5305281" y="0"/>
                </a:cubicBezTo>
                <a:cubicBezTo>
                  <a:pt x="5741910" y="-31930"/>
                  <a:pt x="5611258" y="20864"/>
                  <a:pt x="5752470" y="0"/>
                </a:cubicBezTo>
                <a:cubicBezTo>
                  <a:pt x="5893682" y="-20864"/>
                  <a:pt x="6211509" y="27355"/>
                  <a:pt x="6430028" y="0"/>
                </a:cubicBezTo>
                <a:cubicBezTo>
                  <a:pt x="6648547" y="-27355"/>
                  <a:pt x="6669495" y="-12982"/>
                  <a:pt x="6762032" y="0"/>
                </a:cubicBezTo>
                <a:cubicBezTo>
                  <a:pt x="6854569" y="12982"/>
                  <a:pt x="7171598" y="-26750"/>
                  <a:pt x="7324405" y="0"/>
                </a:cubicBezTo>
                <a:cubicBezTo>
                  <a:pt x="7477212" y="26750"/>
                  <a:pt x="7499715" y="5513"/>
                  <a:pt x="7656409" y="0"/>
                </a:cubicBezTo>
                <a:cubicBezTo>
                  <a:pt x="7813103" y="-5513"/>
                  <a:pt x="8341958" y="41759"/>
                  <a:pt x="8564337" y="0"/>
                </a:cubicBezTo>
                <a:cubicBezTo>
                  <a:pt x="8786716" y="-41759"/>
                  <a:pt x="9182903" y="39991"/>
                  <a:pt x="9472265" y="0"/>
                </a:cubicBezTo>
                <a:cubicBezTo>
                  <a:pt x="9761627" y="-39991"/>
                  <a:pt x="9970001" y="13301"/>
                  <a:pt x="10149823" y="0"/>
                </a:cubicBezTo>
                <a:cubicBezTo>
                  <a:pt x="10329645" y="-13301"/>
                  <a:pt x="10520513" y="-6759"/>
                  <a:pt x="10712197" y="0"/>
                </a:cubicBezTo>
                <a:cubicBezTo>
                  <a:pt x="10903881" y="6759"/>
                  <a:pt x="11324978" y="-117"/>
                  <a:pt x="11518491" y="0"/>
                </a:cubicBezTo>
                <a:cubicBezTo>
                  <a:pt x="11535612" y="125524"/>
                  <a:pt x="11510490" y="364967"/>
                  <a:pt x="11518491" y="498790"/>
                </a:cubicBezTo>
                <a:cubicBezTo>
                  <a:pt x="11526493" y="632613"/>
                  <a:pt x="11522942" y="926742"/>
                  <a:pt x="11518491" y="1102589"/>
                </a:cubicBezTo>
                <a:cubicBezTo>
                  <a:pt x="11514040" y="1278436"/>
                  <a:pt x="11535829" y="1618596"/>
                  <a:pt x="11518491" y="1863901"/>
                </a:cubicBezTo>
                <a:cubicBezTo>
                  <a:pt x="11501153" y="2109206"/>
                  <a:pt x="11536375" y="2326035"/>
                  <a:pt x="11518491" y="2467700"/>
                </a:cubicBezTo>
                <a:cubicBezTo>
                  <a:pt x="11500607" y="2609365"/>
                  <a:pt x="11540813" y="2923775"/>
                  <a:pt x="11518491" y="3176507"/>
                </a:cubicBezTo>
                <a:cubicBezTo>
                  <a:pt x="11496169" y="3429239"/>
                  <a:pt x="11538993" y="3568175"/>
                  <a:pt x="11518491" y="3832810"/>
                </a:cubicBezTo>
                <a:cubicBezTo>
                  <a:pt x="11497989" y="4097445"/>
                  <a:pt x="11490135" y="4234894"/>
                  <a:pt x="11518491" y="4541618"/>
                </a:cubicBezTo>
                <a:cubicBezTo>
                  <a:pt x="11546847" y="4848342"/>
                  <a:pt x="11529478" y="4941576"/>
                  <a:pt x="11518491" y="5250425"/>
                </a:cubicBezTo>
                <a:cubicBezTo>
                  <a:pt x="11331740" y="5258248"/>
                  <a:pt x="11167365" y="5259831"/>
                  <a:pt x="11071303" y="5250425"/>
                </a:cubicBezTo>
                <a:cubicBezTo>
                  <a:pt x="10975241" y="5241019"/>
                  <a:pt x="10872202" y="5261919"/>
                  <a:pt x="10739299" y="5250425"/>
                </a:cubicBezTo>
                <a:cubicBezTo>
                  <a:pt x="10606396" y="5238931"/>
                  <a:pt x="10023791" y="5221098"/>
                  <a:pt x="9831371" y="5250425"/>
                </a:cubicBezTo>
                <a:cubicBezTo>
                  <a:pt x="9638951" y="5279752"/>
                  <a:pt x="9136198" y="5246907"/>
                  <a:pt x="8923443" y="5250425"/>
                </a:cubicBezTo>
                <a:cubicBezTo>
                  <a:pt x="8710688" y="5253943"/>
                  <a:pt x="8256870" y="5261665"/>
                  <a:pt x="8015515" y="5250425"/>
                </a:cubicBezTo>
                <a:cubicBezTo>
                  <a:pt x="7774160" y="5239185"/>
                  <a:pt x="7423902" y="5282822"/>
                  <a:pt x="7222771" y="5250425"/>
                </a:cubicBezTo>
                <a:cubicBezTo>
                  <a:pt x="7021640" y="5218028"/>
                  <a:pt x="6598639" y="5285702"/>
                  <a:pt x="6314843" y="5250425"/>
                </a:cubicBezTo>
                <a:cubicBezTo>
                  <a:pt x="6031047" y="5215148"/>
                  <a:pt x="5789291" y="5252734"/>
                  <a:pt x="5406915" y="5250425"/>
                </a:cubicBezTo>
                <a:cubicBezTo>
                  <a:pt x="5024539" y="5248116"/>
                  <a:pt x="4881052" y="5273222"/>
                  <a:pt x="4614172" y="5250425"/>
                </a:cubicBezTo>
                <a:cubicBezTo>
                  <a:pt x="4347292" y="5227628"/>
                  <a:pt x="4213004" y="5256897"/>
                  <a:pt x="3936614" y="5250425"/>
                </a:cubicBezTo>
                <a:cubicBezTo>
                  <a:pt x="3660224" y="5243953"/>
                  <a:pt x="3490210" y="5251081"/>
                  <a:pt x="3374240" y="5250425"/>
                </a:cubicBezTo>
                <a:cubicBezTo>
                  <a:pt x="3258270" y="5249769"/>
                  <a:pt x="3106565" y="5272548"/>
                  <a:pt x="2927052" y="5250425"/>
                </a:cubicBezTo>
                <a:cubicBezTo>
                  <a:pt x="2747539" y="5228302"/>
                  <a:pt x="2214888" y="5279001"/>
                  <a:pt x="2019124" y="5250425"/>
                </a:cubicBezTo>
                <a:cubicBezTo>
                  <a:pt x="1823360" y="5221849"/>
                  <a:pt x="1680102" y="5225671"/>
                  <a:pt x="1456750" y="5250425"/>
                </a:cubicBezTo>
                <a:cubicBezTo>
                  <a:pt x="1233398" y="5275179"/>
                  <a:pt x="1092367" y="5222455"/>
                  <a:pt x="894377" y="5250425"/>
                </a:cubicBezTo>
                <a:cubicBezTo>
                  <a:pt x="696387" y="5278395"/>
                  <a:pt x="429358" y="5285210"/>
                  <a:pt x="0" y="5250425"/>
                </a:cubicBezTo>
                <a:cubicBezTo>
                  <a:pt x="-32617" y="5040517"/>
                  <a:pt x="26898" y="4734175"/>
                  <a:pt x="0" y="4541618"/>
                </a:cubicBezTo>
                <a:cubicBezTo>
                  <a:pt x="-26898" y="4349061"/>
                  <a:pt x="-8517" y="4202028"/>
                  <a:pt x="0" y="3990323"/>
                </a:cubicBezTo>
                <a:cubicBezTo>
                  <a:pt x="8517" y="3778618"/>
                  <a:pt x="-9586" y="3485902"/>
                  <a:pt x="0" y="3281516"/>
                </a:cubicBezTo>
                <a:cubicBezTo>
                  <a:pt x="9586" y="3077130"/>
                  <a:pt x="1860" y="2935617"/>
                  <a:pt x="0" y="2782725"/>
                </a:cubicBezTo>
                <a:cubicBezTo>
                  <a:pt x="-1860" y="2629833"/>
                  <a:pt x="14554" y="2444260"/>
                  <a:pt x="0" y="2126422"/>
                </a:cubicBezTo>
                <a:cubicBezTo>
                  <a:pt x="-14554" y="1808584"/>
                  <a:pt x="-10418" y="1782097"/>
                  <a:pt x="0" y="1575128"/>
                </a:cubicBezTo>
                <a:cubicBezTo>
                  <a:pt x="10418" y="1368159"/>
                  <a:pt x="-3695" y="1156226"/>
                  <a:pt x="0" y="918824"/>
                </a:cubicBezTo>
                <a:cubicBezTo>
                  <a:pt x="3695" y="681422"/>
                  <a:pt x="26972" y="368472"/>
                  <a:pt x="0" y="0"/>
                </a:cubicBezTo>
                <a:close/>
              </a:path>
              <a:path w="11518491" h="5250425" stroke="0" extrusionOk="0">
                <a:moveTo>
                  <a:pt x="0" y="0"/>
                </a:moveTo>
                <a:cubicBezTo>
                  <a:pt x="199464" y="-36524"/>
                  <a:pt x="579047" y="16001"/>
                  <a:pt x="792743" y="0"/>
                </a:cubicBezTo>
                <a:cubicBezTo>
                  <a:pt x="1006439" y="-16001"/>
                  <a:pt x="1147216" y="4648"/>
                  <a:pt x="1470301" y="0"/>
                </a:cubicBezTo>
                <a:cubicBezTo>
                  <a:pt x="1793386" y="-4648"/>
                  <a:pt x="1794451" y="-20849"/>
                  <a:pt x="2032675" y="0"/>
                </a:cubicBezTo>
                <a:cubicBezTo>
                  <a:pt x="2270899" y="20849"/>
                  <a:pt x="2200180" y="-1841"/>
                  <a:pt x="2364678" y="0"/>
                </a:cubicBezTo>
                <a:cubicBezTo>
                  <a:pt x="2529176" y="1841"/>
                  <a:pt x="2589612" y="1329"/>
                  <a:pt x="2811867" y="0"/>
                </a:cubicBezTo>
                <a:cubicBezTo>
                  <a:pt x="3034122" y="-1329"/>
                  <a:pt x="2986792" y="-3171"/>
                  <a:pt x="3143870" y="0"/>
                </a:cubicBezTo>
                <a:cubicBezTo>
                  <a:pt x="3300948" y="3171"/>
                  <a:pt x="3845482" y="-12552"/>
                  <a:pt x="4051799" y="0"/>
                </a:cubicBezTo>
                <a:cubicBezTo>
                  <a:pt x="4258116" y="12552"/>
                  <a:pt x="4650211" y="9542"/>
                  <a:pt x="4844542" y="0"/>
                </a:cubicBezTo>
                <a:cubicBezTo>
                  <a:pt x="5038873" y="-9542"/>
                  <a:pt x="5399094" y="38606"/>
                  <a:pt x="5752470" y="0"/>
                </a:cubicBezTo>
                <a:cubicBezTo>
                  <a:pt x="6105846" y="-38606"/>
                  <a:pt x="6257806" y="-5494"/>
                  <a:pt x="6545213" y="0"/>
                </a:cubicBezTo>
                <a:cubicBezTo>
                  <a:pt x="6832620" y="5494"/>
                  <a:pt x="6942990" y="-520"/>
                  <a:pt x="7337956" y="0"/>
                </a:cubicBezTo>
                <a:cubicBezTo>
                  <a:pt x="7732922" y="520"/>
                  <a:pt x="7644828" y="19701"/>
                  <a:pt x="7785145" y="0"/>
                </a:cubicBezTo>
                <a:cubicBezTo>
                  <a:pt x="7925462" y="-19701"/>
                  <a:pt x="8202942" y="38255"/>
                  <a:pt x="8577888" y="0"/>
                </a:cubicBezTo>
                <a:cubicBezTo>
                  <a:pt x="8952834" y="-38255"/>
                  <a:pt x="8775135" y="-13127"/>
                  <a:pt x="8909892" y="0"/>
                </a:cubicBezTo>
                <a:cubicBezTo>
                  <a:pt x="9044649" y="13127"/>
                  <a:pt x="9160584" y="-15851"/>
                  <a:pt x="9241895" y="0"/>
                </a:cubicBezTo>
                <a:cubicBezTo>
                  <a:pt x="9323206" y="15851"/>
                  <a:pt x="9559642" y="19233"/>
                  <a:pt x="9804269" y="0"/>
                </a:cubicBezTo>
                <a:cubicBezTo>
                  <a:pt x="10048896" y="-19233"/>
                  <a:pt x="10058853" y="-8656"/>
                  <a:pt x="10136272" y="0"/>
                </a:cubicBezTo>
                <a:cubicBezTo>
                  <a:pt x="10213691" y="8656"/>
                  <a:pt x="11200367" y="-53000"/>
                  <a:pt x="11518491" y="0"/>
                </a:cubicBezTo>
                <a:cubicBezTo>
                  <a:pt x="11518762" y="214709"/>
                  <a:pt x="11498869" y="435349"/>
                  <a:pt x="11518491" y="551295"/>
                </a:cubicBezTo>
                <a:cubicBezTo>
                  <a:pt x="11538113" y="667241"/>
                  <a:pt x="11504588" y="909634"/>
                  <a:pt x="11518491" y="1155094"/>
                </a:cubicBezTo>
                <a:cubicBezTo>
                  <a:pt x="11532394" y="1400554"/>
                  <a:pt x="11533149" y="1451915"/>
                  <a:pt x="11518491" y="1653884"/>
                </a:cubicBezTo>
                <a:cubicBezTo>
                  <a:pt x="11503834" y="1855853"/>
                  <a:pt x="11533322" y="2111882"/>
                  <a:pt x="11518491" y="2415196"/>
                </a:cubicBezTo>
                <a:cubicBezTo>
                  <a:pt x="11503660" y="2718510"/>
                  <a:pt x="11490619" y="2788874"/>
                  <a:pt x="11518491" y="3124003"/>
                </a:cubicBezTo>
                <a:cubicBezTo>
                  <a:pt x="11546363" y="3459132"/>
                  <a:pt x="11540789" y="3452052"/>
                  <a:pt x="11518491" y="3727802"/>
                </a:cubicBezTo>
                <a:cubicBezTo>
                  <a:pt x="11496193" y="4003552"/>
                  <a:pt x="11530441" y="4091726"/>
                  <a:pt x="11518491" y="4226592"/>
                </a:cubicBezTo>
                <a:cubicBezTo>
                  <a:pt x="11506542" y="4361458"/>
                  <a:pt x="11520837" y="4840838"/>
                  <a:pt x="11518491" y="5250425"/>
                </a:cubicBezTo>
                <a:cubicBezTo>
                  <a:pt x="11219234" y="5231733"/>
                  <a:pt x="10900901" y="5262211"/>
                  <a:pt x="10725748" y="5250425"/>
                </a:cubicBezTo>
                <a:cubicBezTo>
                  <a:pt x="10550595" y="5238639"/>
                  <a:pt x="10428744" y="5237421"/>
                  <a:pt x="10163374" y="5250425"/>
                </a:cubicBezTo>
                <a:cubicBezTo>
                  <a:pt x="9898004" y="5263429"/>
                  <a:pt x="9917965" y="5238401"/>
                  <a:pt x="9831371" y="5250425"/>
                </a:cubicBezTo>
                <a:cubicBezTo>
                  <a:pt x="9744777" y="5262449"/>
                  <a:pt x="9522202" y="5258803"/>
                  <a:pt x="9384182" y="5250425"/>
                </a:cubicBezTo>
                <a:cubicBezTo>
                  <a:pt x="9246162" y="5242047"/>
                  <a:pt x="9152985" y="5255815"/>
                  <a:pt x="9052179" y="5250425"/>
                </a:cubicBezTo>
                <a:cubicBezTo>
                  <a:pt x="8951373" y="5245035"/>
                  <a:pt x="8645144" y="5223683"/>
                  <a:pt x="8374621" y="5250425"/>
                </a:cubicBezTo>
                <a:cubicBezTo>
                  <a:pt x="8104098" y="5277167"/>
                  <a:pt x="7895263" y="5220622"/>
                  <a:pt x="7581877" y="5250425"/>
                </a:cubicBezTo>
                <a:cubicBezTo>
                  <a:pt x="7268491" y="5280228"/>
                  <a:pt x="7214485" y="5237479"/>
                  <a:pt x="6904319" y="5250425"/>
                </a:cubicBezTo>
                <a:cubicBezTo>
                  <a:pt x="6594153" y="5263371"/>
                  <a:pt x="6661240" y="5241164"/>
                  <a:pt x="6457131" y="5250425"/>
                </a:cubicBezTo>
                <a:cubicBezTo>
                  <a:pt x="6253022" y="5259686"/>
                  <a:pt x="5797388" y="5274721"/>
                  <a:pt x="5549202" y="5250425"/>
                </a:cubicBezTo>
                <a:cubicBezTo>
                  <a:pt x="5301016" y="5226129"/>
                  <a:pt x="5200722" y="5272084"/>
                  <a:pt x="5102014" y="5250425"/>
                </a:cubicBezTo>
                <a:cubicBezTo>
                  <a:pt x="5003306" y="5228766"/>
                  <a:pt x="4629170" y="5266435"/>
                  <a:pt x="4194086" y="5250425"/>
                </a:cubicBezTo>
                <a:cubicBezTo>
                  <a:pt x="3759002" y="5234415"/>
                  <a:pt x="3850715" y="5230073"/>
                  <a:pt x="3746897" y="5250425"/>
                </a:cubicBezTo>
                <a:cubicBezTo>
                  <a:pt x="3643079" y="5270777"/>
                  <a:pt x="3402685" y="5249044"/>
                  <a:pt x="3299709" y="5250425"/>
                </a:cubicBezTo>
                <a:cubicBezTo>
                  <a:pt x="3196733" y="5251806"/>
                  <a:pt x="2987754" y="5240917"/>
                  <a:pt x="2852520" y="5250425"/>
                </a:cubicBezTo>
                <a:cubicBezTo>
                  <a:pt x="2717286" y="5259933"/>
                  <a:pt x="2676430" y="5258197"/>
                  <a:pt x="2520517" y="5250425"/>
                </a:cubicBezTo>
                <a:cubicBezTo>
                  <a:pt x="2364604" y="5242653"/>
                  <a:pt x="2205575" y="5246631"/>
                  <a:pt x="1958143" y="5250425"/>
                </a:cubicBezTo>
                <a:cubicBezTo>
                  <a:pt x="1710711" y="5254219"/>
                  <a:pt x="1670771" y="5245568"/>
                  <a:pt x="1510955" y="5250425"/>
                </a:cubicBezTo>
                <a:cubicBezTo>
                  <a:pt x="1351139" y="5255282"/>
                  <a:pt x="933436" y="5237118"/>
                  <a:pt x="718212" y="5250425"/>
                </a:cubicBezTo>
                <a:cubicBezTo>
                  <a:pt x="502988" y="5263732"/>
                  <a:pt x="317908" y="5276898"/>
                  <a:pt x="0" y="5250425"/>
                </a:cubicBezTo>
                <a:cubicBezTo>
                  <a:pt x="-8080" y="5012094"/>
                  <a:pt x="-9804" y="4847842"/>
                  <a:pt x="0" y="4699130"/>
                </a:cubicBezTo>
                <a:cubicBezTo>
                  <a:pt x="9804" y="4550418"/>
                  <a:pt x="-19459" y="4273896"/>
                  <a:pt x="0" y="4147836"/>
                </a:cubicBezTo>
                <a:cubicBezTo>
                  <a:pt x="19459" y="4021776"/>
                  <a:pt x="7430" y="3730312"/>
                  <a:pt x="0" y="3544037"/>
                </a:cubicBezTo>
                <a:cubicBezTo>
                  <a:pt x="-7430" y="3357762"/>
                  <a:pt x="-820" y="3235929"/>
                  <a:pt x="0" y="2992742"/>
                </a:cubicBezTo>
                <a:cubicBezTo>
                  <a:pt x="820" y="2749555"/>
                  <a:pt x="4931" y="2595733"/>
                  <a:pt x="0" y="2336439"/>
                </a:cubicBezTo>
                <a:cubicBezTo>
                  <a:pt x="-4931" y="2077145"/>
                  <a:pt x="-30506" y="1835235"/>
                  <a:pt x="0" y="1627632"/>
                </a:cubicBezTo>
                <a:cubicBezTo>
                  <a:pt x="30506" y="1420029"/>
                  <a:pt x="-24267" y="1148582"/>
                  <a:pt x="0" y="971329"/>
                </a:cubicBezTo>
                <a:cubicBezTo>
                  <a:pt x="24267" y="794076"/>
                  <a:pt x="46943" y="355780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wise performance in terms of revenue amount – we can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analyze which stage have more revenue through this kpi.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chart helps us to understand clearly that Qualify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opportunity stage has more revenue with 59,19,500, Negotiate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stage has 8,99,000 and Propose solution stage has least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i.e., 60,000.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D9B6DD-DF7C-651C-A8DE-8A77A5F52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40" y="1618635"/>
            <a:ext cx="4114798" cy="4605183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40F39-2B1C-A7A0-C1CF-4EEBD58C0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4" y="4336026"/>
            <a:ext cx="6376219" cy="203734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141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704</TotalTime>
  <Words>851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Bell MT</vt:lpstr>
      <vt:lpstr>Calibri</vt:lpstr>
      <vt:lpstr>Rockwell</vt:lpstr>
      <vt:lpstr>Rockwell Condensed</vt:lpstr>
      <vt:lpstr>Times New Roman</vt:lpstr>
      <vt:lpstr>Wingdings</vt:lpstr>
      <vt:lpstr>Wood Type</vt:lpstr>
      <vt:lpstr>INSURANCE ANALYTICS</vt:lpstr>
      <vt:lpstr>INTRODUCTION</vt:lpstr>
      <vt:lpstr>Key performance indicators</vt:lpstr>
      <vt:lpstr>1. No.of invoice by Account Executive</vt:lpstr>
      <vt:lpstr>2. Yearly Meeting count</vt:lpstr>
      <vt:lpstr>3. Cross sell, new, renewal – Target, Achieved, Invoice.</vt:lpstr>
      <vt:lpstr>PowerPoint Presentation</vt:lpstr>
      <vt:lpstr>PowerPoint Presentation</vt:lpstr>
      <vt:lpstr>4. Stage Funnel by Revenue.</vt:lpstr>
      <vt:lpstr>5. No.of meeting by Account Executive.</vt:lpstr>
      <vt:lpstr>6. Top Open Opportunity</vt:lpstr>
      <vt:lpstr>DASHboards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</cp:revision>
  <dcterms:created xsi:type="dcterms:W3CDTF">2024-08-21T19:18:14Z</dcterms:created>
  <dcterms:modified xsi:type="dcterms:W3CDTF">2024-08-23T14:07:32Z</dcterms:modified>
</cp:coreProperties>
</file>