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9144000"/>
  <p:notesSz cx="6858000" cy="9144000"/>
  <p:embeddedFontLst>
    <p:embeddedFont>
      <p:font typeface="Arial Black"/>
      <p:regular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ArialBlack-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 name="Shape 2"/>
        <p:cNvGrpSpPr/>
        <p:nvPr/>
      </p:nvGrpSpPr>
      <p:grpSpPr>
        <a:xfrm>
          <a:off x="0" y="0"/>
          <a:ext cx="0" cy="0"/>
          <a:chOff x="0" y="0"/>
          <a:chExt cx="0" cy="0"/>
        </a:xfrm>
      </p:grpSpPr>
      <p:sp>
        <p:nvSpPr>
          <p:cNvPr id="3" name="Google Shape;3;n"/>
          <p:cNvSpPr txBox="1"/>
          <p:nvPr>
            <p:ph idx="12" type="sldNum"/>
          </p:nvPr>
        </p:nvSpPr>
        <p:spPr>
          <a:xfrm>
            <a:off x="3881437" y="8686800"/>
            <a:ext cx="2973387" cy="454025"/>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fld id="{00000000-1234-1234-1234-123412341234}" type="slidenum">
              <a:rPr b="0" i="0" lang="en-US" sz="1800" u="none" cap="none" strike="noStrike">
                <a:solidFill>
                  <a:srgbClr val="FFFFFF"/>
                </a:solidFill>
                <a:latin typeface="Arial"/>
                <a:ea typeface="Arial"/>
                <a:cs typeface="Arial"/>
                <a:sym typeface="Arial"/>
              </a:rPr>
              <a:t>‹#›</a:t>
            </a:fld>
            <a:endParaRPr/>
          </a:p>
        </p:txBody>
      </p:sp>
      <p:sp>
        <p:nvSpPr>
          <p:cNvPr id="4" name="Google Shape;4;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5" name="Google Shape;5;n"/>
          <p:cNvSpPr/>
          <p:nvPr>
            <p:ph idx="2" type="sldImg"/>
          </p:nvPr>
        </p:nvSpPr>
        <p:spPr>
          <a:xfrm>
            <a:off x="1003300" y="695325"/>
            <a:ext cx="4845050" cy="34258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6" name="Google Shape;6;n"/>
          <p:cNvSpPr txBox="1"/>
          <p:nvPr>
            <p:ph idx="1" type="body"/>
          </p:nvPr>
        </p:nvSpPr>
        <p:spPr>
          <a:xfrm>
            <a:off x="685800" y="4343400"/>
            <a:ext cx="5483225" cy="4111625"/>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3" type="hdr"/>
          </p:nvPr>
        </p:nvSpPr>
        <p:spPr>
          <a:xfrm>
            <a:off x="0" y="0"/>
            <a:ext cx="2973387" cy="454025"/>
          </a:xfrm>
          <a:prstGeom prst="rect">
            <a:avLst/>
          </a:prstGeom>
          <a:noFill/>
          <a:ln>
            <a:noFill/>
          </a:ln>
        </p:spPr>
        <p:txBody>
          <a:bodyPr anchorCtr="0" anchor="t" bIns="0" lIns="0" spcFirstLastPara="1" rIns="0" wrap="square" tIns="0">
            <a:noAutofit/>
          </a:bodyPr>
          <a:lstStyle>
            <a:lvl1pPr lvl="0" marR="0" rtl="0" algn="l">
              <a:lnSpc>
                <a:spcPct val="93000"/>
              </a:lnSpc>
              <a:spcBef>
                <a:spcPts val="0"/>
              </a:spcBef>
              <a:spcAft>
                <a:spcPts val="0"/>
              </a:spcAft>
              <a:buSzPts val="1400"/>
              <a:buNone/>
              <a:defRPr b="0" i="0" sz="1400" u="non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1800" u="none" cap="none" strike="noStrike">
                <a:solidFill>
                  <a:srgbClr val="FFFFFF"/>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FFFFFF"/>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FFFFFF"/>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FFFFFF"/>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FFFFFF"/>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FFFFFF"/>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FFFFFF"/>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FFFFFF"/>
                </a:solidFill>
                <a:latin typeface="Arial"/>
                <a:ea typeface="Arial"/>
                <a:cs typeface="Arial"/>
                <a:sym typeface="Arial"/>
              </a:defRPr>
            </a:lvl9pPr>
          </a:lstStyle>
          <a:p/>
        </p:txBody>
      </p:sp>
      <p:sp>
        <p:nvSpPr>
          <p:cNvPr id="8" name="Google Shape;8;n"/>
          <p:cNvSpPr txBox="1"/>
          <p:nvPr>
            <p:ph idx="10" type="dt"/>
          </p:nvPr>
        </p:nvSpPr>
        <p:spPr>
          <a:xfrm>
            <a:off x="3881437" y="0"/>
            <a:ext cx="2973387" cy="454025"/>
          </a:xfrm>
          <a:prstGeom prst="rect">
            <a:avLst/>
          </a:prstGeom>
          <a:noFill/>
          <a:ln>
            <a:noFill/>
          </a:ln>
        </p:spPr>
        <p:txBody>
          <a:bodyPr anchorCtr="0" anchor="t" bIns="0" lIns="0" spcFirstLastPara="1" rIns="0" wrap="square" tIns="0">
            <a:noAutofit/>
          </a:bodyPr>
          <a:lstStyle>
            <a:lvl1pPr lvl="0" marR="0" rtl="0" algn="r">
              <a:lnSpc>
                <a:spcPct val="93000"/>
              </a:lnSpc>
              <a:spcBef>
                <a:spcPts val="0"/>
              </a:spcBef>
              <a:spcAft>
                <a:spcPts val="0"/>
              </a:spcAft>
              <a:buSzPts val="1400"/>
              <a:buNone/>
              <a:defRPr b="0" i="0" sz="1400" u="non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1800" u="none" cap="none" strike="noStrike">
                <a:solidFill>
                  <a:srgbClr val="FFFFFF"/>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FFFFFF"/>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FFFFFF"/>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FFFFFF"/>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FFFFFF"/>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FFFFFF"/>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FFFFFF"/>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FFFFFF"/>
                </a:solidFill>
                <a:latin typeface="Arial"/>
                <a:ea typeface="Arial"/>
                <a:cs typeface="Arial"/>
                <a:sym typeface="Arial"/>
              </a:defRPr>
            </a:lvl9pPr>
          </a:lstStyle>
          <a:p/>
        </p:txBody>
      </p:sp>
      <p:sp>
        <p:nvSpPr>
          <p:cNvPr id="9" name="Google Shape;9;n"/>
          <p:cNvSpPr txBox="1"/>
          <p:nvPr>
            <p:ph idx="11" type="ftr"/>
          </p:nvPr>
        </p:nvSpPr>
        <p:spPr>
          <a:xfrm>
            <a:off x="0" y="8686800"/>
            <a:ext cx="2973387" cy="454025"/>
          </a:xfrm>
          <a:prstGeom prst="rect">
            <a:avLst/>
          </a:prstGeom>
          <a:noFill/>
          <a:ln>
            <a:noFill/>
          </a:ln>
        </p:spPr>
        <p:txBody>
          <a:bodyPr anchorCtr="0" anchor="b" bIns="0" lIns="0" spcFirstLastPara="1" rIns="0" wrap="square" tIns="0">
            <a:noAutofit/>
          </a:bodyPr>
          <a:lstStyle>
            <a:lvl1pPr lvl="0" marR="0" rtl="0" algn="l">
              <a:lnSpc>
                <a:spcPct val="93000"/>
              </a:lnSpc>
              <a:spcBef>
                <a:spcPts val="0"/>
              </a:spcBef>
              <a:spcAft>
                <a:spcPts val="0"/>
              </a:spcAft>
              <a:buSzPts val="1400"/>
              <a:buNone/>
              <a:defRPr b="0" i="0" sz="1400" u="non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1800" u="none" cap="none" strike="noStrike">
                <a:solidFill>
                  <a:srgbClr val="FFFFFF"/>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FFFFFF"/>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FFFFFF"/>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FFFFFF"/>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FFFFFF"/>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FFFFFF"/>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FFFFFF"/>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FFFFFF"/>
                </a:solidFill>
                <a:latin typeface="Arial"/>
                <a:ea typeface="Arial"/>
                <a:cs typeface="Arial"/>
                <a:sym typeface="Arial"/>
              </a:defRPr>
            </a:lvl9pPr>
          </a:lstStyle>
          <a:p/>
        </p:txBody>
      </p:sp>
      <p:sp>
        <p:nvSpPr>
          <p:cNvPr id="10" name="Google Shape;10;n"/>
          <p:cNvSpPr txBox="1"/>
          <p:nvPr>
            <p:ph idx="4" type="sldNum"/>
          </p:nvPr>
        </p:nvSpPr>
        <p:spPr>
          <a:xfrm>
            <a:off x="3881437" y="8686800"/>
            <a:ext cx="2973387" cy="45402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 name="Shape 22"/>
        <p:cNvGrpSpPr/>
        <p:nvPr/>
      </p:nvGrpSpPr>
      <p:grpSpPr>
        <a:xfrm>
          <a:off x="0" y="0"/>
          <a:ext cx="0" cy="0"/>
          <a:chOff x="0" y="0"/>
          <a:chExt cx="0" cy="0"/>
        </a:xfrm>
      </p:grpSpPr>
      <p:sp>
        <p:nvSpPr>
          <p:cNvPr id="23" name="Google Shape;23;p1:notes"/>
          <p:cNvSpPr txBox="1"/>
          <p:nvPr/>
        </p:nvSpPr>
        <p:spPr>
          <a:xfrm>
            <a:off x="3884612" y="8685212"/>
            <a:ext cx="2968625" cy="454025"/>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
        <p:nvSpPr>
          <p:cNvPr id="24" name="Google Shape;24;p1: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5" name="Google Shape;25;p1:notes"/>
          <p:cNvSpPr txBox="1"/>
          <p:nvPr/>
        </p:nvSpPr>
        <p:spPr>
          <a:xfrm>
            <a:off x="0" y="0"/>
            <a:ext cx="1587" cy="1587"/>
          </a:xfrm>
          <a:prstGeom prst="rect">
            <a:avLst/>
          </a:prstGeom>
          <a:noFill/>
          <a:ln>
            <a:noFill/>
          </a:ln>
        </p:spPr>
        <p:txBody>
          <a:bodyPr anchorCtr="0" anchor="t" bIns="39600" lIns="78825" spcFirstLastPara="1" rIns="78825" wrap="square" tIns="39600">
            <a:noAutofit/>
          </a:bodyPr>
          <a:lstStyle/>
          <a:p>
            <a:pPr indent="0" lvl="0" marL="0" marR="0" rtl="0" algn="l">
              <a:lnSpc>
                <a:spcPct val="100000"/>
              </a:lnSpc>
              <a:spcBef>
                <a:spcPts val="0"/>
              </a:spcBef>
              <a:spcAft>
                <a:spcPts val="0"/>
              </a:spcAft>
              <a:buClr>
                <a:srgbClr val="FFFFFF"/>
              </a:buClr>
              <a:buSzPts val="1200"/>
              <a:buFont typeface="Calibri"/>
              <a:buNone/>
            </a:pPr>
            <a:fld id="{00000000-1234-1234-1234-123412341234}" type="slidenum">
              <a:rPr b="0" i="0" lang="en-US" sz="1200" u="none">
                <a:solidFill>
                  <a:srgbClr val="FFFFFF"/>
                </a:solidFill>
                <a:latin typeface="Calibri"/>
                <a:ea typeface="Calibri"/>
                <a:cs typeface="Calibri"/>
                <a:sym typeface="Calibri"/>
              </a:rPr>
              <a:t>‹#›</a:t>
            </a:fld>
            <a:endParaRPr/>
          </a:p>
        </p:txBody>
      </p:sp>
      <p:sp>
        <p:nvSpPr>
          <p:cNvPr id="26" name="Google Shape;26;p1:notes"/>
          <p:cNvSpPr txBox="1"/>
          <p:nvPr/>
        </p:nvSpPr>
        <p:spPr>
          <a:xfrm>
            <a:off x="3881437" y="8685212"/>
            <a:ext cx="2968625" cy="45085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7" name="Google Shape;27;p1:notes"/>
          <p:cNvSpPr txBox="1"/>
          <p:nvPr/>
        </p:nvSpPr>
        <p:spPr>
          <a:xfrm>
            <a:off x="3881437" y="8685212"/>
            <a:ext cx="2970212" cy="452437"/>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8" name="Google Shape;28;p1:notes"/>
          <p:cNvSpPr/>
          <p:nvPr>
            <p:ph idx="2" type="sldImg"/>
          </p:nvPr>
        </p:nvSpPr>
        <p:spPr>
          <a:xfrm>
            <a:off x="1143000" y="695325"/>
            <a:ext cx="4570412" cy="3427412"/>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9" name="Google Shape;29;p1: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9a99e71c4d_0_5:notes"/>
          <p:cNvSpPr txBox="1"/>
          <p:nvPr/>
        </p:nvSpPr>
        <p:spPr>
          <a:xfrm>
            <a:off x="3884612" y="8685212"/>
            <a:ext cx="2968500" cy="4539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
        <p:nvSpPr>
          <p:cNvPr id="178" name="Google Shape;178;g9a99e71c4d_0_5: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79" name="Google Shape;179;g9a99e71c4d_0_5:notes"/>
          <p:cNvSpPr txBox="1"/>
          <p:nvPr/>
        </p:nvSpPr>
        <p:spPr>
          <a:xfrm>
            <a:off x="0" y="0"/>
            <a:ext cx="1500" cy="1500"/>
          </a:xfrm>
          <a:prstGeom prst="rect">
            <a:avLst/>
          </a:prstGeom>
          <a:noFill/>
          <a:ln>
            <a:noFill/>
          </a:ln>
        </p:spPr>
        <p:txBody>
          <a:bodyPr anchorCtr="0" anchor="t" bIns="39600" lIns="78825" spcFirstLastPara="1" rIns="78825" wrap="square" tIns="39600">
            <a:noAutofit/>
          </a:bodyPr>
          <a:lstStyle/>
          <a:p>
            <a:pPr indent="0" lvl="0" marL="0" marR="0" rtl="0" algn="l">
              <a:lnSpc>
                <a:spcPct val="100000"/>
              </a:lnSpc>
              <a:spcBef>
                <a:spcPts val="0"/>
              </a:spcBef>
              <a:spcAft>
                <a:spcPts val="0"/>
              </a:spcAft>
              <a:buClr>
                <a:srgbClr val="FFFFFF"/>
              </a:buClr>
              <a:buSzPts val="1200"/>
              <a:buFont typeface="Calibri"/>
              <a:buNone/>
            </a:pPr>
            <a:fld id="{00000000-1234-1234-1234-123412341234}" type="slidenum">
              <a:rPr b="0" i="0" lang="en-US" sz="1200" u="none">
                <a:solidFill>
                  <a:srgbClr val="FFFFFF"/>
                </a:solidFill>
                <a:latin typeface="Calibri"/>
                <a:ea typeface="Calibri"/>
                <a:cs typeface="Calibri"/>
                <a:sym typeface="Calibri"/>
              </a:rPr>
              <a:t>‹#›</a:t>
            </a:fld>
            <a:endParaRPr/>
          </a:p>
        </p:txBody>
      </p:sp>
      <p:sp>
        <p:nvSpPr>
          <p:cNvPr id="180" name="Google Shape;180;g9a99e71c4d_0_5:notes"/>
          <p:cNvSpPr txBox="1"/>
          <p:nvPr/>
        </p:nvSpPr>
        <p:spPr>
          <a:xfrm>
            <a:off x="3881437" y="8685212"/>
            <a:ext cx="2968500" cy="4509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81" name="Google Shape;181;g9a99e71c4d_0_5:notes"/>
          <p:cNvSpPr txBox="1"/>
          <p:nvPr/>
        </p:nvSpPr>
        <p:spPr>
          <a:xfrm>
            <a:off x="3881437" y="8685212"/>
            <a:ext cx="2970300" cy="4524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82" name="Google Shape;182;g9a99e71c4d_0_5:notes"/>
          <p:cNvSpPr/>
          <p:nvPr>
            <p:ph idx="2" type="sldImg"/>
          </p:nvPr>
        </p:nvSpPr>
        <p:spPr>
          <a:xfrm>
            <a:off x="1143000" y="695325"/>
            <a:ext cx="4570500" cy="34275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83" name="Google Shape;183;g9a99e71c4d_0_5: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9cb8ca63f4_3_57:notes"/>
          <p:cNvSpPr txBox="1"/>
          <p:nvPr/>
        </p:nvSpPr>
        <p:spPr>
          <a:xfrm>
            <a:off x="3884612" y="8685212"/>
            <a:ext cx="2968500" cy="4539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
        <p:nvSpPr>
          <p:cNvPr id="197" name="Google Shape;197;g9cb8ca63f4_3_57: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98" name="Google Shape;198;g9cb8ca63f4_3_57:notes"/>
          <p:cNvSpPr txBox="1"/>
          <p:nvPr/>
        </p:nvSpPr>
        <p:spPr>
          <a:xfrm>
            <a:off x="0" y="0"/>
            <a:ext cx="1500" cy="1500"/>
          </a:xfrm>
          <a:prstGeom prst="rect">
            <a:avLst/>
          </a:prstGeom>
          <a:noFill/>
          <a:ln>
            <a:noFill/>
          </a:ln>
        </p:spPr>
        <p:txBody>
          <a:bodyPr anchorCtr="0" anchor="t" bIns="39600" lIns="78825" spcFirstLastPara="1" rIns="78825" wrap="square" tIns="39600">
            <a:noAutofit/>
          </a:bodyPr>
          <a:lstStyle/>
          <a:p>
            <a:pPr indent="0" lvl="0" marL="0" marR="0" rtl="0" algn="l">
              <a:lnSpc>
                <a:spcPct val="100000"/>
              </a:lnSpc>
              <a:spcBef>
                <a:spcPts val="0"/>
              </a:spcBef>
              <a:spcAft>
                <a:spcPts val="0"/>
              </a:spcAft>
              <a:buClr>
                <a:srgbClr val="FFFFFF"/>
              </a:buClr>
              <a:buSzPts val="1200"/>
              <a:buFont typeface="Calibri"/>
              <a:buNone/>
            </a:pPr>
            <a:fld id="{00000000-1234-1234-1234-123412341234}" type="slidenum">
              <a:rPr b="0" i="0" lang="en-US" sz="1200" u="none">
                <a:solidFill>
                  <a:srgbClr val="FFFFFF"/>
                </a:solidFill>
                <a:latin typeface="Calibri"/>
                <a:ea typeface="Calibri"/>
                <a:cs typeface="Calibri"/>
                <a:sym typeface="Calibri"/>
              </a:rPr>
              <a:t>‹#›</a:t>
            </a:fld>
            <a:endParaRPr/>
          </a:p>
        </p:txBody>
      </p:sp>
      <p:sp>
        <p:nvSpPr>
          <p:cNvPr id="199" name="Google Shape;199;g9cb8ca63f4_3_57:notes"/>
          <p:cNvSpPr txBox="1"/>
          <p:nvPr/>
        </p:nvSpPr>
        <p:spPr>
          <a:xfrm>
            <a:off x="3881437" y="8685212"/>
            <a:ext cx="2968500" cy="4509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00" name="Google Shape;200;g9cb8ca63f4_3_57:notes"/>
          <p:cNvSpPr txBox="1"/>
          <p:nvPr/>
        </p:nvSpPr>
        <p:spPr>
          <a:xfrm>
            <a:off x="3881437" y="8685212"/>
            <a:ext cx="2970300" cy="4524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01" name="Google Shape;201;g9cb8ca63f4_3_57:notes"/>
          <p:cNvSpPr/>
          <p:nvPr>
            <p:ph idx="2" type="sldImg"/>
          </p:nvPr>
        </p:nvSpPr>
        <p:spPr>
          <a:xfrm>
            <a:off x="1143000" y="695325"/>
            <a:ext cx="4570500" cy="34275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02" name="Google Shape;202;g9cb8ca63f4_3_57: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9cb8ca63f4_1_0:notes"/>
          <p:cNvSpPr txBox="1"/>
          <p:nvPr>
            <p:ph idx="12" type="sldNum"/>
          </p:nvPr>
        </p:nvSpPr>
        <p:spPr>
          <a:xfrm>
            <a:off x="3881437" y="8686800"/>
            <a:ext cx="2973300" cy="453900"/>
          </a:xfrm>
          <a:prstGeom prst="rect">
            <a:avLst/>
          </a:prstGeom>
        </p:spPr>
        <p:txBody>
          <a:bodyPr anchorCtr="0" anchor="b" bIns="0" lIns="0" spcFirstLastPara="1" rIns="0" wrap="square" tIns="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sz="1400">
              <a:solidFill>
                <a:srgbClr val="000000"/>
              </a:solidFill>
            </a:endParaRPr>
          </a:p>
        </p:txBody>
      </p:sp>
      <p:sp>
        <p:nvSpPr>
          <p:cNvPr id="217" name="Google Shape;217;g9cb8ca63f4_1_0:notes"/>
          <p:cNvSpPr/>
          <p:nvPr>
            <p:ph idx="2" type="sldImg"/>
          </p:nvPr>
        </p:nvSpPr>
        <p:spPr>
          <a:xfrm>
            <a:off x="1003300" y="695325"/>
            <a:ext cx="4845000" cy="34257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9cb8ca63f4_1_0:notes"/>
          <p:cNvSpPr txBox="1"/>
          <p:nvPr>
            <p:ph idx="1" type="body"/>
          </p:nvPr>
        </p:nvSpPr>
        <p:spPr>
          <a:xfrm>
            <a:off x="685800" y="4343400"/>
            <a:ext cx="5483100" cy="4111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19" name="Google Shape;219;g9cb8ca63f4_1_0:notes"/>
          <p:cNvSpPr txBox="1"/>
          <p:nvPr>
            <p:ph idx="3" type="sldNum"/>
          </p:nvPr>
        </p:nvSpPr>
        <p:spPr>
          <a:xfrm>
            <a:off x="3881437" y="8686800"/>
            <a:ext cx="2973300" cy="4539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Times New Roman"/>
              <a:buNone/>
            </a:pPr>
            <a:fld id="{00000000-1234-1234-1234-123412341234}" type="slidenum">
              <a:rPr lang="en-US"/>
              <a:t>‹#›</a:t>
            </a:fld>
            <a:endParaRPr>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5:notes"/>
          <p:cNvSpPr txBox="1"/>
          <p:nvPr/>
        </p:nvSpPr>
        <p:spPr>
          <a:xfrm>
            <a:off x="3884612" y="8685212"/>
            <a:ext cx="2968625" cy="454025"/>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
        <p:nvSpPr>
          <p:cNvPr id="230" name="Google Shape;230;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31" name="Google Shape;231;p5: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p2:notes"/>
          <p:cNvSpPr txBox="1"/>
          <p:nvPr/>
        </p:nvSpPr>
        <p:spPr>
          <a:xfrm>
            <a:off x="3884612" y="8685212"/>
            <a:ext cx="2968625" cy="454025"/>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
        <p:nvSpPr>
          <p:cNvPr id="42" name="Google Shape;4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3" name="Google Shape;43;p2: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p3:notes"/>
          <p:cNvSpPr txBox="1"/>
          <p:nvPr/>
        </p:nvSpPr>
        <p:spPr>
          <a:xfrm>
            <a:off x="3884612" y="8685212"/>
            <a:ext cx="2968625" cy="454025"/>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
        <p:nvSpPr>
          <p:cNvPr id="50" name="Google Shape;50;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51" name="Google Shape;51;p3: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4:notes"/>
          <p:cNvSpPr txBox="1"/>
          <p:nvPr/>
        </p:nvSpPr>
        <p:spPr>
          <a:xfrm>
            <a:off x="3884612" y="8685212"/>
            <a:ext cx="2968625" cy="454025"/>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
        <p:nvSpPr>
          <p:cNvPr id="59" name="Google Shape;59;p4: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60" name="Google Shape;60;p4:notes"/>
          <p:cNvSpPr txBox="1"/>
          <p:nvPr/>
        </p:nvSpPr>
        <p:spPr>
          <a:xfrm>
            <a:off x="0" y="0"/>
            <a:ext cx="1587" cy="1587"/>
          </a:xfrm>
          <a:prstGeom prst="rect">
            <a:avLst/>
          </a:prstGeom>
          <a:noFill/>
          <a:ln>
            <a:noFill/>
          </a:ln>
        </p:spPr>
        <p:txBody>
          <a:bodyPr anchorCtr="0" anchor="t" bIns="39600" lIns="78825" spcFirstLastPara="1" rIns="78825" wrap="square" tIns="39600">
            <a:noAutofit/>
          </a:bodyPr>
          <a:lstStyle/>
          <a:p>
            <a:pPr indent="0" lvl="0" marL="0" marR="0" rtl="0" algn="l">
              <a:lnSpc>
                <a:spcPct val="100000"/>
              </a:lnSpc>
              <a:spcBef>
                <a:spcPts val="0"/>
              </a:spcBef>
              <a:spcAft>
                <a:spcPts val="0"/>
              </a:spcAft>
              <a:buClr>
                <a:srgbClr val="FFFFFF"/>
              </a:buClr>
              <a:buSzPts val="1200"/>
              <a:buFont typeface="Calibri"/>
              <a:buNone/>
            </a:pPr>
            <a:fld id="{00000000-1234-1234-1234-123412341234}" type="slidenum">
              <a:rPr b="0" i="0" lang="en-US" sz="1200" u="none">
                <a:solidFill>
                  <a:srgbClr val="FFFFFF"/>
                </a:solidFill>
                <a:latin typeface="Calibri"/>
                <a:ea typeface="Calibri"/>
                <a:cs typeface="Calibri"/>
                <a:sym typeface="Calibri"/>
              </a:rPr>
              <a:t>‹#›</a:t>
            </a:fld>
            <a:endParaRPr/>
          </a:p>
        </p:txBody>
      </p:sp>
      <p:sp>
        <p:nvSpPr>
          <p:cNvPr id="61" name="Google Shape;61;p4:notes"/>
          <p:cNvSpPr txBox="1"/>
          <p:nvPr/>
        </p:nvSpPr>
        <p:spPr>
          <a:xfrm>
            <a:off x="3881437" y="8685212"/>
            <a:ext cx="2968625" cy="45085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62" name="Google Shape;62;p4:notes"/>
          <p:cNvSpPr txBox="1"/>
          <p:nvPr/>
        </p:nvSpPr>
        <p:spPr>
          <a:xfrm>
            <a:off x="3881437" y="8685212"/>
            <a:ext cx="2970212" cy="452437"/>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63" name="Google Shape;63;p4:notes"/>
          <p:cNvSpPr/>
          <p:nvPr>
            <p:ph idx="2" type="sldImg"/>
          </p:nvPr>
        </p:nvSpPr>
        <p:spPr>
          <a:xfrm>
            <a:off x="1143000" y="695325"/>
            <a:ext cx="4570412" cy="3427412"/>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64" name="Google Shape;64;p4: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9cb8ca63f4_2_0:notes"/>
          <p:cNvSpPr txBox="1"/>
          <p:nvPr/>
        </p:nvSpPr>
        <p:spPr>
          <a:xfrm>
            <a:off x="3884612" y="8685212"/>
            <a:ext cx="2968500" cy="4539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
        <p:nvSpPr>
          <p:cNvPr id="79" name="Google Shape;79;g9cb8ca63f4_2_0: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80" name="Google Shape;80;g9cb8ca63f4_2_0:notes"/>
          <p:cNvSpPr txBox="1"/>
          <p:nvPr/>
        </p:nvSpPr>
        <p:spPr>
          <a:xfrm>
            <a:off x="0" y="0"/>
            <a:ext cx="1500" cy="1500"/>
          </a:xfrm>
          <a:prstGeom prst="rect">
            <a:avLst/>
          </a:prstGeom>
          <a:noFill/>
          <a:ln>
            <a:noFill/>
          </a:ln>
        </p:spPr>
        <p:txBody>
          <a:bodyPr anchorCtr="0" anchor="t" bIns="39600" lIns="78825" spcFirstLastPara="1" rIns="78825" wrap="square" tIns="39600">
            <a:noAutofit/>
          </a:bodyPr>
          <a:lstStyle/>
          <a:p>
            <a:pPr indent="0" lvl="0" marL="0" marR="0" rtl="0" algn="l">
              <a:lnSpc>
                <a:spcPct val="100000"/>
              </a:lnSpc>
              <a:spcBef>
                <a:spcPts val="0"/>
              </a:spcBef>
              <a:spcAft>
                <a:spcPts val="0"/>
              </a:spcAft>
              <a:buClr>
                <a:srgbClr val="FFFFFF"/>
              </a:buClr>
              <a:buSzPts val="1200"/>
              <a:buFont typeface="Calibri"/>
              <a:buNone/>
            </a:pPr>
            <a:fld id="{00000000-1234-1234-1234-123412341234}" type="slidenum">
              <a:rPr b="0" i="0" lang="en-US" sz="1200" u="none">
                <a:solidFill>
                  <a:srgbClr val="FFFFFF"/>
                </a:solidFill>
                <a:latin typeface="Calibri"/>
                <a:ea typeface="Calibri"/>
                <a:cs typeface="Calibri"/>
                <a:sym typeface="Calibri"/>
              </a:rPr>
              <a:t>‹#›</a:t>
            </a:fld>
            <a:endParaRPr/>
          </a:p>
        </p:txBody>
      </p:sp>
      <p:sp>
        <p:nvSpPr>
          <p:cNvPr id="81" name="Google Shape;81;g9cb8ca63f4_2_0:notes"/>
          <p:cNvSpPr txBox="1"/>
          <p:nvPr/>
        </p:nvSpPr>
        <p:spPr>
          <a:xfrm>
            <a:off x="3881437" y="8685212"/>
            <a:ext cx="2968500" cy="4509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82" name="Google Shape;82;g9cb8ca63f4_2_0:notes"/>
          <p:cNvSpPr txBox="1"/>
          <p:nvPr/>
        </p:nvSpPr>
        <p:spPr>
          <a:xfrm>
            <a:off x="3881437" y="8685212"/>
            <a:ext cx="2970300" cy="4524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83" name="Google Shape;83;g9cb8ca63f4_2_0:notes"/>
          <p:cNvSpPr/>
          <p:nvPr>
            <p:ph idx="2" type="sldImg"/>
          </p:nvPr>
        </p:nvSpPr>
        <p:spPr>
          <a:xfrm>
            <a:off x="1143000" y="695325"/>
            <a:ext cx="4570500" cy="34275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84" name="Google Shape;84;g9cb8ca63f4_2_0: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9a8ddb8beb_2_26:notes"/>
          <p:cNvSpPr txBox="1"/>
          <p:nvPr/>
        </p:nvSpPr>
        <p:spPr>
          <a:xfrm>
            <a:off x="3884612" y="8685212"/>
            <a:ext cx="2968500" cy="4539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
        <p:nvSpPr>
          <p:cNvPr id="99" name="Google Shape;99;g9a8ddb8beb_2_26: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00" name="Google Shape;100;g9a8ddb8beb_2_26:notes"/>
          <p:cNvSpPr txBox="1"/>
          <p:nvPr/>
        </p:nvSpPr>
        <p:spPr>
          <a:xfrm>
            <a:off x="0" y="0"/>
            <a:ext cx="1500" cy="1500"/>
          </a:xfrm>
          <a:prstGeom prst="rect">
            <a:avLst/>
          </a:prstGeom>
          <a:noFill/>
          <a:ln>
            <a:noFill/>
          </a:ln>
        </p:spPr>
        <p:txBody>
          <a:bodyPr anchorCtr="0" anchor="t" bIns="39600" lIns="78825" spcFirstLastPara="1" rIns="78825" wrap="square" tIns="39600">
            <a:noAutofit/>
          </a:bodyPr>
          <a:lstStyle/>
          <a:p>
            <a:pPr indent="0" lvl="0" marL="0" marR="0" rtl="0" algn="l">
              <a:lnSpc>
                <a:spcPct val="100000"/>
              </a:lnSpc>
              <a:spcBef>
                <a:spcPts val="0"/>
              </a:spcBef>
              <a:spcAft>
                <a:spcPts val="0"/>
              </a:spcAft>
              <a:buClr>
                <a:srgbClr val="FFFFFF"/>
              </a:buClr>
              <a:buSzPts val="1200"/>
              <a:buFont typeface="Calibri"/>
              <a:buNone/>
            </a:pPr>
            <a:fld id="{00000000-1234-1234-1234-123412341234}" type="slidenum">
              <a:rPr b="0" i="0" lang="en-US" sz="1200" u="none">
                <a:solidFill>
                  <a:srgbClr val="FFFFFF"/>
                </a:solidFill>
                <a:latin typeface="Calibri"/>
                <a:ea typeface="Calibri"/>
                <a:cs typeface="Calibri"/>
                <a:sym typeface="Calibri"/>
              </a:rPr>
              <a:t>‹#›</a:t>
            </a:fld>
            <a:endParaRPr/>
          </a:p>
        </p:txBody>
      </p:sp>
      <p:sp>
        <p:nvSpPr>
          <p:cNvPr id="101" name="Google Shape;101;g9a8ddb8beb_2_26:notes"/>
          <p:cNvSpPr txBox="1"/>
          <p:nvPr/>
        </p:nvSpPr>
        <p:spPr>
          <a:xfrm>
            <a:off x="3881437" y="8685212"/>
            <a:ext cx="2968500" cy="4509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02" name="Google Shape;102;g9a8ddb8beb_2_26:notes"/>
          <p:cNvSpPr txBox="1"/>
          <p:nvPr/>
        </p:nvSpPr>
        <p:spPr>
          <a:xfrm>
            <a:off x="3881437" y="8685212"/>
            <a:ext cx="2970300" cy="4524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03" name="Google Shape;103;g9a8ddb8beb_2_26:notes"/>
          <p:cNvSpPr/>
          <p:nvPr>
            <p:ph idx="2" type="sldImg"/>
          </p:nvPr>
        </p:nvSpPr>
        <p:spPr>
          <a:xfrm>
            <a:off x="1143000" y="695325"/>
            <a:ext cx="4570500" cy="34275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04" name="Google Shape;104;g9a8ddb8beb_2_26: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9cb8ca63f4_3_19:notes"/>
          <p:cNvSpPr txBox="1"/>
          <p:nvPr/>
        </p:nvSpPr>
        <p:spPr>
          <a:xfrm>
            <a:off x="3884612" y="8685212"/>
            <a:ext cx="2968500" cy="4539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
        <p:nvSpPr>
          <p:cNvPr id="118" name="Google Shape;118;g9cb8ca63f4_3_19: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19" name="Google Shape;119;g9cb8ca63f4_3_19:notes"/>
          <p:cNvSpPr txBox="1"/>
          <p:nvPr/>
        </p:nvSpPr>
        <p:spPr>
          <a:xfrm>
            <a:off x="0" y="0"/>
            <a:ext cx="1500" cy="1500"/>
          </a:xfrm>
          <a:prstGeom prst="rect">
            <a:avLst/>
          </a:prstGeom>
          <a:noFill/>
          <a:ln>
            <a:noFill/>
          </a:ln>
        </p:spPr>
        <p:txBody>
          <a:bodyPr anchorCtr="0" anchor="t" bIns="39600" lIns="78825" spcFirstLastPara="1" rIns="78825" wrap="square" tIns="39600">
            <a:noAutofit/>
          </a:bodyPr>
          <a:lstStyle/>
          <a:p>
            <a:pPr indent="0" lvl="0" marL="0" marR="0" rtl="0" algn="l">
              <a:lnSpc>
                <a:spcPct val="100000"/>
              </a:lnSpc>
              <a:spcBef>
                <a:spcPts val="0"/>
              </a:spcBef>
              <a:spcAft>
                <a:spcPts val="0"/>
              </a:spcAft>
              <a:buClr>
                <a:srgbClr val="FFFFFF"/>
              </a:buClr>
              <a:buSzPts val="1200"/>
              <a:buFont typeface="Calibri"/>
              <a:buNone/>
            </a:pPr>
            <a:fld id="{00000000-1234-1234-1234-123412341234}" type="slidenum">
              <a:rPr b="0" i="0" lang="en-US" sz="1200" u="none">
                <a:solidFill>
                  <a:srgbClr val="FFFFFF"/>
                </a:solidFill>
                <a:latin typeface="Calibri"/>
                <a:ea typeface="Calibri"/>
                <a:cs typeface="Calibri"/>
                <a:sym typeface="Calibri"/>
              </a:rPr>
              <a:t>‹#›</a:t>
            </a:fld>
            <a:endParaRPr/>
          </a:p>
        </p:txBody>
      </p:sp>
      <p:sp>
        <p:nvSpPr>
          <p:cNvPr id="120" name="Google Shape;120;g9cb8ca63f4_3_19:notes"/>
          <p:cNvSpPr txBox="1"/>
          <p:nvPr/>
        </p:nvSpPr>
        <p:spPr>
          <a:xfrm>
            <a:off x="3881437" y="8685212"/>
            <a:ext cx="2968500" cy="4509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21" name="Google Shape;121;g9cb8ca63f4_3_19:notes"/>
          <p:cNvSpPr txBox="1"/>
          <p:nvPr/>
        </p:nvSpPr>
        <p:spPr>
          <a:xfrm>
            <a:off x="3881437" y="8685212"/>
            <a:ext cx="2970300" cy="4524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22" name="Google Shape;122;g9cb8ca63f4_3_19:notes"/>
          <p:cNvSpPr/>
          <p:nvPr>
            <p:ph idx="2" type="sldImg"/>
          </p:nvPr>
        </p:nvSpPr>
        <p:spPr>
          <a:xfrm>
            <a:off x="1143000" y="695325"/>
            <a:ext cx="4570500" cy="34275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23" name="Google Shape;123;g9cb8ca63f4_3_19: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9cb8ca63f4_3_0:notes"/>
          <p:cNvSpPr txBox="1"/>
          <p:nvPr/>
        </p:nvSpPr>
        <p:spPr>
          <a:xfrm>
            <a:off x="3884612" y="8685212"/>
            <a:ext cx="2968500" cy="4539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
        <p:nvSpPr>
          <p:cNvPr id="138" name="Google Shape;138;g9cb8ca63f4_3_0: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39" name="Google Shape;139;g9cb8ca63f4_3_0:notes"/>
          <p:cNvSpPr txBox="1"/>
          <p:nvPr/>
        </p:nvSpPr>
        <p:spPr>
          <a:xfrm>
            <a:off x="0" y="0"/>
            <a:ext cx="1500" cy="1500"/>
          </a:xfrm>
          <a:prstGeom prst="rect">
            <a:avLst/>
          </a:prstGeom>
          <a:noFill/>
          <a:ln>
            <a:noFill/>
          </a:ln>
        </p:spPr>
        <p:txBody>
          <a:bodyPr anchorCtr="0" anchor="t" bIns="39600" lIns="78825" spcFirstLastPara="1" rIns="78825" wrap="square" tIns="39600">
            <a:noAutofit/>
          </a:bodyPr>
          <a:lstStyle/>
          <a:p>
            <a:pPr indent="0" lvl="0" marL="0" marR="0" rtl="0" algn="l">
              <a:lnSpc>
                <a:spcPct val="100000"/>
              </a:lnSpc>
              <a:spcBef>
                <a:spcPts val="0"/>
              </a:spcBef>
              <a:spcAft>
                <a:spcPts val="0"/>
              </a:spcAft>
              <a:buClr>
                <a:srgbClr val="FFFFFF"/>
              </a:buClr>
              <a:buSzPts val="1200"/>
              <a:buFont typeface="Calibri"/>
              <a:buNone/>
            </a:pPr>
            <a:fld id="{00000000-1234-1234-1234-123412341234}" type="slidenum">
              <a:rPr b="0" i="0" lang="en-US" sz="1200" u="none">
                <a:solidFill>
                  <a:srgbClr val="FFFFFF"/>
                </a:solidFill>
                <a:latin typeface="Calibri"/>
                <a:ea typeface="Calibri"/>
                <a:cs typeface="Calibri"/>
                <a:sym typeface="Calibri"/>
              </a:rPr>
              <a:t>‹#›</a:t>
            </a:fld>
            <a:endParaRPr/>
          </a:p>
        </p:txBody>
      </p:sp>
      <p:sp>
        <p:nvSpPr>
          <p:cNvPr id="140" name="Google Shape;140;g9cb8ca63f4_3_0:notes"/>
          <p:cNvSpPr txBox="1"/>
          <p:nvPr/>
        </p:nvSpPr>
        <p:spPr>
          <a:xfrm>
            <a:off x="3881437" y="8685212"/>
            <a:ext cx="2968500" cy="4509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41" name="Google Shape;141;g9cb8ca63f4_3_0:notes"/>
          <p:cNvSpPr txBox="1"/>
          <p:nvPr/>
        </p:nvSpPr>
        <p:spPr>
          <a:xfrm>
            <a:off x="3881437" y="8685212"/>
            <a:ext cx="2970300" cy="4524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42" name="Google Shape;142;g9cb8ca63f4_3_0:notes"/>
          <p:cNvSpPr/>
          <p:nvPr>
            <p:ph idx="2" type="sldImg"/>
          </p:nvPr>
        </p:nvSpPr>
        <p:spPr>
          <a:xfrm>
            <a:off x="1143000" y="695325"/>
            <a:ext cx="4570500" cy="34275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43" name="Google Shape;143;g9cb8ca63f4_3_0: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9cb8ca63f4_3_38:notes"/>
          <p:cNvSpPr txBox="1"/>
          <p:nvPr/>
        </p:nvSpPr>
        <p:spPr>
          <a:xfrm>
            <a:off x="3884612" y="8685212"/>
            <a:ext cx="2968500" cy="4539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
        <p:nvSpPr>
          <p:cNvPr id="158" name="Google Shape;158;g9cb8ca63f4_3_38: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59" name="Google Shape;159;g9cb8ca63f4_3_38:notes"/>
          <p:cNvSpPr txBox="1"/>
          <p:nvPr/>
        </p:nvSpPr>
        <p:spPr>
          <a:xfrm>
            <a:off x="0" y="0"/>
            <a:ext cx="1500" cy="1500"/>
          </a:xfrm>
          <a:prstGeom prst="rect">
            <a:avLst/>
          </a:prstGeom>
          <a:noFill/>
          <a:ln>
            <a:noFill/>
          </a:ln>
        </p:spPr>
        <p:txBody>
          <a:bodyPr anchorCtr="0" anchor="t" bIns="39600" lIns="78825" spcFirstLastPara="1" rIns="78825" wrap="square" tIns="39600">
            <a:noAutofit/>
          </a:bodyPr>
          <a:lstStyle/>
          <a:p>
            <a:pPr indent="0" lvl="0" marL="0" marR="0" rtl="0" algn="l">
              <a:lnSpc>
                <a:spcPct val="100000"/>
              </a:lnSpc>
              <a:spcBef>
                <a:spcPts val="0"/>
              </a:spcBef>
              <a:spcAft>
                <a:spcPts val="0"/>
              </a:spcAft>
              <a:buClr>
                <a:srgbClr val="FFFFFF"/>
              </a:buClr>
              <a:buSzPts val="1200"/>
              <a:buFont typeface="Calibri"/>
              <a:buNone/>
            </a:pPr>
            <a:fld id="{00000000-1234-1234-1234-123412341234}" type="slidenum">
              <a:rPr b="0" i="0" lang="en-US" sz="1200" u="none">
                <a:solidFill>
                  <a:srgbClr val="FFFFFF"/>
                </a:solidFill>
                <a:latin typeface="Calibri"/>
                <a:ea typeface="Calibri"/>
                <a:cs typeface="Calibri"/>
                <a:sym typeface="Calibri"/>
              </a:rPr>
              <a:t>‹#›</a:t>
            </a:fld>
            <a:endParaRPr/>
          </a:p>
        </p:txBody>
      </p:sp>
      <p:sp>
        <p:nvSpPr>
          <p:cNvPr id="160" name="Google Shape;160;g9cb8ca63f4_3_38:notes"/>
          <p:cNvSpPr txBox="1"/>
          <p:nvPr/>
        </p:nvSpPr>
        <p:spPr>
          <a:xfrm>
            <a:off x="3881437" y="8685212"/>
            <a:ext cx="2968500" cy="4509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61" name="Google Shape;161;g9cb8ca63f4_3_38:notes"/>
          <p:cNvSpPr txBox="1"/>
          <p:nvPr/>
        </p:nvSpPr>
        <p:spPr>
          <a:xfrm>
            <a:off x="3881437" y="8685212"/>
            <a:ext cx="2970300" cy="4524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62" name="Google Shape;162;g9cb8ca63f4_3_38:notes"/>
          <p:cNvSpPr/>
          <p:nvPr>
            <p:ph idx="2" type="sldImg"/>
          </p:nvPr>
        </p:nvSpPr>
        <p:spPr>
          <a:xfrm>
            <a:off x="1143000" y="695325"/>
            <a:ext cx="4570500" cy="34275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63" name="Google Shape;163;g9cb8ca63f4_3_38: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8" name="Shape 18"/>
        <p:cNvGrpSpPr/>
        <p:nvPr/>
      </p:nvGrpSpPr>
      <p:grpSpPr>
        <a:xfrm>
          <a:off x="0" y="0"/>
          <a:ext cx="0" cy="0"/>
          <a:chOff x="0" y="0"/>
          <a:chExt cx="0" cy="0"/>
        </a:xfrm>
      </p:grpSpPr>
      <p:sp>
        <p:nvSpPr>
          <p:cNvPr id="19" name="Google Shape;19;p2"/>
          <p:cNvSpPr txBox="1"/>
          <p:nvPr>
            <p:ph idx="10" type="dt"/>
          </p:nvPr>
        </p:nvSpPr>
        <p:spPr>
          <a:xfrm>
            <a:off x="457200" y="6246812"/>
            <a:ext cx="2127250" cy="469900"/>
          </a:xfrm>
          <a:prstGeom prst="rect">
            <a:avLst/>
          </a:prstGeom>
          <a:noFill/>
          <a:ln>
            <a:noFill/>
          </a:ln>
        </p:spPr>
        <p:txBody>
          <a:bodyPr anchorCtr="0" anchor="t" bIns="0" lIns="0" spcFirstLastPara="1" rIns="0" wrap="square" tIns="0">
            <a:noAutofit/>
          </a:bodyPr>
          <a:lstStyle>
            <a:lvl1pPr lvl="0" algn="l">
              <a:lnSpc>
                <a:spcPct val="93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1" type="ftr"/>
          </p:nvPr>
        </p:nvSpPr>
        <p:spPr>
          <a:xfrm>
            <a:off x="3127375" y="6246812"/>
            <a:ext cx="2895600" cy="469900"/>
          </a:xfrm>
          <a:prstGeom prst="rect">
            <a:avLst/>
          </a:prstGeom>
          <a:noFill/>
          <a:ln>
            <a:noFill/>
          </a:ln>
        </p:spPr>
        <p:txBody>
          <a:bodyPr anchorCtr="0" anchor="t" bIns="0" lIns="0" spcFirstLastPara="1" rIns="0" wrap="square" tIns="0">
            <a:noAutofit/>
          </a:bodyPr>
          <a:lstStyle>
            <a:lvl1pPr lvl="0" algn="ctr">
              <a:lnSpc>
                <a:spcPct val="93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
          <p:cNvSpPr txBox="1"/>
          <p:nvPr>
            <p:ph idx="12" type="sldNum"/>
          </p:nvPr>
        </p:nvSpPr>
        <p:spPr>
          <a:xfrm>
            <a:off x="6556375" y="6246812"/>
            <a:ext cx="2127250" cy="469900"/>
          </a:xfrm>
          <a:prstGeom prst="rect">
            <a:avLst/>
          </a:prstGeom>
          <a:noFill/>
          <a:ln>
            <a:noFill/>
          </a:ln>
        </p:spPr>
        <p:txBody>
          <a:bodyPr anchorCtr="0" anchor="t" bIns="0" lIns="0" spcFirstLastPara="1" rIns="0" wrap="square" tIns="0">
            <a:noAutofit/>
          </a:bodyPr>
          <a:lstStyle>
            <a:lvl1pPr indent="0" lvl="0" marL="0" algn="r">
              <a:lnSpc>
                <a:spcPct val="93000"/>
              </a:lnSpc>
              <a:spcBef>
                <a:spcPts val="0"/>
              </a:spcBef>
              <a:spcAft>
                <a:spcPts val="0"/>
              </a:spcAft>
              <a:buNone/>
              <a:defRPr sz="1400">
                <a:solidFill>
                  <a:srgbClr val="000000"/>
                </a:solidFill>
                <a:latin typeface="Times New Roman"/>
                <a:ea typeface="Times New Roman"/>
                <a:cs typeface="Times New Roman"/>
                <a:sym typeface="Times New Roman"/>
              </a:defRPr>
            </a:lvl1pPr>
            <a:lvl2pPr indent="0" lvl="1" marL="0" algn="r">
              <a:lnSpc>
                <a:spcPct val="93000"/>
              </a:lnSpc>
              <a:spcBef>
                <a:spcPts val="0"/>
              </a:spcBef>
              <a:spcAft>
                <a:spcPts val="0"/>
              </a:spcAft>
              <a:buNone/>
              <a:defRPr sz="1400">
                <a:solidFill>
                  <a:srgbClr val="000000"/>
                </a:solidFill>
                <a:latin typeface="Times New Roman"/>
                <a:ea typeface="Times New Roman"/>
                <a:cs typeface="Times New Roman"/>
                <a:sym typeface="Times New Roman"/>
              </a:defRPr>
            </a:lvl2pPr>
            <a:lvl3pPr indent="0" lvl="2" marL="0" algn="r">
              <a:lnSpc>
                <a:spcPct val="93000"/>
              </a:lnSpc>
              <a:spcBef>
                <a:spcPts val="0"/>
              </a:spcBef>
              <a:spcAft>
                <a:spcPts val="0"/>
              </a:spcAft>
              <a:buNone/>
              <a:defRPr sz="1400">
                <a:solidFill>
                  <a:srgbClr val="000000"/>
                </a:solidFill>
                <a:latin typeface="Times New Roman"/>
                <a:ea typeface="Times New Roman"/>
                <a:cs typeface="Times New Roman"/>
                <a:sym typeface="Times New Roman"/>
              </a:defRPr>
            </a:lvl3pPr>
            <a:lvl4pPr indent="0" lvl="3" marL="0" algn="r">
              <a:lnSpc>
                <a:spcPct val="93000"/>
              </a:lnSpc>
              <a:spcBef>
                <a:spcPts val="0"/>
              </a:spcBef>
              <a:spcAft>
                <a:spcPts val="0"/>
              </a:spcAft>
              <a:buNone/>
              <a:defRPr sz="1400">
                <a:solidFill>
                  <a:srgbClr val="000000"/>
                </a:solidFill>
                <a:latin typeface="Times New Roman"/>
                <a:ea typeface="Times New Roman"/>
                <a:cs typeface="Times New Roman"/>
                <a:sym typeface="Times New Roman"/>
              </a:defRPr>
            </a:lvl4pPr>
            <a:lvl5pPr indent="0" lvl="4" marL="0" algn="r">
              <a:lnSpc>
                <a:spcPct val="93000"/>
              </a:lnSpc>
              <a:spcBef>
                <a:spcPts val="0"/>
              </a:spcBef>
              <a:spcAft>
                <a:spcPts val="0"/>
              </a:spcAft>
              <a:buNone/>
              <a:defRPr sz="1400">
                <a:solidFill>
                  <a:srgbClr val="000000"/>
                </a:solidFill>
                <a:latin typeface="Times New Roman"/>
                <a:ea typeface="Times New Roman"/>
                <a:cs typeface="Times New Roman"/>
                <a:sym typeface="Times New Roman"/>
              </a:defRPr>
            </a:lvl5pPr>
            <a:lvl6pPr indent="0" lvl="5" marL="0" algn="r">
              <a:lnSpc>
                <a:spcPct val="93000"/>
              </a:lnSpc>
              <a:spcBef>
                <a:spcPts val="0"/>
              </a:spcBef>
              <a:spcAft>
                <a:spcPts val="0"/>
              </a:spcAft>
              <a:buNone/>
              <a:defRPr sz="1400">
                <a:solidFill>
                  <a:srgbClr val="000000"/>
                </a:solidFill>
                <a:latin typeface="Times New Roman"/>
                <a:ea typeface="Times New Roman"/>
                <a:cs typeface="Times New Roman"/>
                <a:sym typeface="Times New Roman"/>
              </a:defRPr>
            </a:lvl6pPr>
            <a:lvl7pPr indent="0" lvl="6" marL="0" algn="r">
              <a:lnSpc>
                <a:spcPct val="93000"/>
              </a:lnSpc>
              <a:spcBef>
                <a:spcPts val="0"/>
              </a:spcBef>
              <a:spcAft>
                <a:spcPts val="0"/>
              </a:spcAft>
              <a:buNone/>
              <a:defRPr sz="1400">
                <a:solidFill>
                  <a:srgbClr val="000000"/>
                </a:solidFill>
                <a:latin typeface="Times New Roman"/>
                <a:ea typeface="Times New Roman"/>
                <a:cs typeface="Times New Roman"/>
                <a:sym typeface="Times New Roman"/>
              </a:defRPr>
            </a:lvl7pPr>
            <a:lvl8pPr indent="0" lvl="7" marL="0" algn="r">
              <a:lnSpc>
                <a:spcPct val="93000"/>
              </a:lnSpc>
              <a:spcBef>
                <a:spcPts val="0"/>
              </a:spcBef>
              <a:spcAft>
                <a:spcPts val="0"/>
              </a:spcAft>
              <a:buNone/>
              <a:defRPr sz="1400">
                <a:solidFill>
                  <a:srgbClr val="000000"/>
                </a:solidFill>
                <a:latin typeface="Times New Roman"/>
                <a:ea typeface="Times New Roman"/>
                <a:cs typeface="Times New Roman"/>
                <a:sym typeface="Times New Roman"/>
              </a:defRPr>
            </a:lvl8pPr>
            <a:lvl9pPr indent="0" lvl="8" marL="0" algn="r">
              <a:lnSpc>
                <a:spcPct val="93000"/>
              </a:lnSpc>
              <a:spcBef>
                <a:spcPts val="0"/>
              </a:spcBef>
              <a:spcAft>
                <a:spcPts val="0"/>
              </a:spcAft>
              <a:buNone/>
              <a:defRPr sz="1400">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 name="Shape 11"/>
        <p:cNvGrpSpPr/>
        <p:nvPr/>
      </p:nvGrpSpPr>
      <p:grpSpPr>
        <a:xfrm>
          <a:off x="0" y="0"/>
          <a:ext cx="0" cy="0"/>
          <a:chOff x="0" y="0"/>
          <a:chExt cx="0" cy="0"/>
        </a:xfrm>
      </p:grpSpPr>
      <p:pic>
        <p:nvPicPr>
          <p:cNvPr id="12" name="Google Shape;12;p1"/>
          <p:cNvPicPr preferRelativeResize="0"/>
          <p:nvPr/>
        </p:nvPicPr>
        <p:blipFill rotWithShape="1">
          <a:blip r:embed="rId1">
            <a:alphaModFix/>
          </a:blip>
          <a:srcRect b="0" l="0" r="0" t="0"/>
          <a:stretch/>
        </p:blipFill>
        <p:spPr>
          <a:xfrm>
            <a:off x="0" y="5267325"/>
            <a:ext cx="9144000" cy="1592262"/>
          </a:xfrm>
          <a:prstGeom prst="rect">
            <a:avLst/>
          </a:prstGeom>
          <a:noFill/>
          <a:ln>
            <a:noFill/>
          </a:ln>
        </p:spPr>
      </p:pic>
      <p:sp>
        <p:nvSpPr>
          <p:cNvPr id="13" name="Google Shape;13;p1"/>
          <p:cNvSpPr txBox="1"/>
          <p:nvPr>
            <p:ph type="title"/>
          </p:nvPr>
        </p:nvSpPr>
        <p:spPr>
          <a:xfrm>
            <a:off x="0" y="2124075"/>
            <a:ext cx="8226425" cy="1141412"/>
          </a:xfrm>
          <a:prstGeom prst="rect">
            <a:avLst/>
          </a:prstGeom>
          <a:noFill/>
          <a:ln>
            <a:noFill/>
          </a:ln>
        </p:spPr>
        <p:txBody>
          <a:bodyPr anchorCtr="0" anchor="ctr" bIns="0" lIns="0" spcFirstLastPara="1" rIns="0" wrap="square" tIns="0">
            <a:noAutofit/>
          </a:bodyPr>
          <a:lstStyle>
            <a:lvl1pPr lvl="0" marR="0" rtl="0" algn="ctr">
              <a:lnSpc>
                <a:spcPct val="93000"/>
              </a:lnSpc>
              <a:spcBef>
                <a:spcPts val="0"/>
              </a:spcBef>
              <a:spcAft>
                <a:spcPts val="0"/>
              </a:spcAft>
              <a:buSzPts val="1400"/>
              <a:buNone/>
              <a:defRPr b="0" i="0" sz="2700" u="none" cap="none" strike="noStrike">
                <a:solidFill>
                  <a:srgbClr val="006699"/>
                </a:solidFill>
                <a:latin typeface="Arial"/>
                <a:ea typeface="Arial"/>
                <a:cs typeface="Arial"/>
                <a:sym typeface="Arial"/>
              </a:defRPr>
            </a:lvl1pPr>
            <a:lvl2pPr lvl="1" marR="0" rtl="0" algn="ctr">
              <a:lnSpc>
                <a:spcPct val="93000"/>
              </a:lnSpc>
              <a:spcBef>
                <a:spcPts val="0"/>
              </a:spcBef>
              <a:spcAft>
                <a:spcPts val="0"/>
              </a:spcAft>
              <a:buSzPts val="1400"/>
              <a:buNone/>
              <a:defRPr b="0" i="0" sz="2700" u="none" cap="none" strike="noStrike">
                <a:solidFill>
                  <a:srgbClr val="006699"/>
                </a:solidFill>
                <a:latin typeface="Arial"/>
                <a:ea typeface="Arial"/>
                <a:cs typeface="Arial"/>
                <a:sym typeface="Arial"/>
              </a:defRPr>
            </a:lvl2pPr>
            <a:lvl3pPr lvl="2" marR="0" rtl="0" algn="ctr">
              <a:lnSpc>
                <a:spcPct val="93000"/>
              </a:lnSpc>
              <a:spcBef>
                <a:spcPts val="0"/>
              </a:spcBef>
              <a:spcAft>
                <a:spcPts val="0"/>
              </a:spcAft>
              <a:buSzPts val="1400"/>
              <a:buNone/>
              <a:defRPr b="0" i="0" sz="2700" u="none" cap="none" strike="noStrike">
                <a:solidFill>
                  <a:srgbClr val="006699"/>
                </a:solidFill>
                <a:latin typeface="Arial"/>
                <a:ea typeface="Arial"/>
                <a:cs typeface="Arial"/>
                <a:sym typeface="Arial"/>
              </a:defRPr>
            </a:lvl3pPr>
            <a:lvl4pPr lvl="3" marR="0" rtl="0" algn="ctr">
              <a:lnSpc>
                <a:spcPct val="93000"/>
              </a:lnSpc>
              <a:spcBef>
                <a:spcPts val="0"/>
              </a:spcBef>
              <a:spcAft>
                <a:spcPts val="0"/>
              </a:spcAft>
              <a:buSzPts val="1400"/>
              <a:buNone/>
              <a:defRPr b="0" i="0" sz="2700" u="none" cap="none" strike="noStrike">
                <a:solidFill>
                  <a:srgbClr val="006699"/>
                </a:solidFill>
                <a:latin typeface="Arial"/>
                <a:ea typeface="Arial"/>
                <a:cs typeface="Arial"/>
                <a:sym typeface="Arial"/>
              </a:defRPr>
            </a:lvl4pPr>
            <a:lvl5pPr lvl="4" marR="0" rtl="0" algn="ctr">
              <a:lnSpc>
                <a:spcPct val="93000"/>
              </a:lnSpc>
              <a:spcBef>
                <a:spcPts val="0"/>
              </a:spcBef>
              <a:spcAft>
                <a:spcPts val="0"/>
              </a:spcAft>
              <a:buSzPts val="1400"/>
              <a:buNone/>
              <a:defRPr b="0" i="0" sz="2700" u="none" cap="none" strike="noStrike">
                <a:solidFill>
                  <a:srgbClr val="006699"/>
                </a:solidFill>
                <a:latin typeface="Arial"/>
                <a:ea typeface="Arial"/>
                <a:cs typeface="Arial"/>
                <a:sym typeface="Arial"/>
              </a:defRPr>
            </a:lvl5pPr>
            <a:lvl6pPr lvl="5" marR="0" rtl="0" algn="ctr">
              <a:lnSpc>
                <a:spcPct val="93000"/>
              </a:lnSpc>
              <a:spcBef>
                <a:spcPts val="0"/>
              </a:spcBef>
              <a:spcAft>
                <a:spcPts val="0"/>
              </a:spcAft>
              <a:buSzPts val="1400"/>
              <a:buNone/>
              <a:defRPr b="0" i="0" sz="2700" u="none" cap="none" strike="noStrike">
                <a:solidFill>
                  <a:srgbClr val="006699"/>
                </a:solidFill>
                <a:latin typeface="Arial"/>
                <a:ea typeface="Arial"/>
                <a:cs typeface="Arial"/>
                <a:sym typeface="Arial"/>
              </a:defRPr>
            </a:lvl6pPr>
            <a:lvl7pPr lvl="6" marR="0" rtl="0" algn="ctr">
              <a:lnSpc>
                <a:spcPct val="93000"/>
              </a:lnSpc>
              <a:spcBef>
                <a:spcPts val="0"/>
              </a:spcBef>
              <a:spcAft>
                <a:spcPts val="0"/>
              </a:spcAft>
              <a:buSzPts val="1400"/>
              <a:buNone/>
              <a:defRPr b="0" i="0" sz="2700" u="none" cap="none" strike="noStrike">
                <a:solidFill>
                  <a:srgbClr val="006699"/>
                </a:solidFill>
                <a:latin typeface="Arial"/>
                <a:ea typeface="Arial"/>
                <a:cs typeface="Arial"/>
                <a:sym typeface="Arial"/>
              </a:defRPr>
            </a:lvl7pPr>
            <a:lvl8pPr lvl="7" marR="0" rtl="0" algn="ctr">
              <a:lnSpc>
                <a:spcPct val="93000"/>
              </a:lnSpc>
              <a:spcBef>
                <a:spcPts val="0"/>
              </a:spcBef>
              <a:spcAft>
                <a:spcPts val="0"/>
              </a:spcAft>
              <a:buSzPts val="1400"/>
              <a:buNone/>
              <a:defRPr b="0" i="0" sz="2700" u="none" cap="none" strike="noStrike">
                <a:solidFill>
                  <a:srgbClr val="006699"/>
                </a:solidFill>
                <a:latin typeface="Arial"/>
                <a:ea typeface="Arial"/>
                <a:cs typeface="Arial"/>
                <a:sym typeface="Arial"/>
              </a:defRPr>
            </a:lvl8pPr>
            <a:lvl9pPr lvl="8" marR="0" rtl="0" algn="ctr">
              <a:lnSpc>
                <a:spcPct val="93000"/>
              </a:lnSpc>
              <a:spcBef>
                <a:spcPts val="0"/>
              </a:spcBef>
              <a:spcAft>
                <a:spcPts val="0"/>
              </a:spcAft>
              <a:buSzPts val="1400"/>
              <a:buNone/>
              <a:defRPr b="0" i="0" sz="2700" u="none" cap="none" strike="noStrike">
                <a:solidFill>
                  <a:srgbClr val="006699"/>
                </a:solidFill>
                <a:latin typeface="Arial"/>
                <a:ea typeface="Arial"/>
                <a:cs typeface="Arial"/>
                <a:sym typeface="Arial"/>
              </a:defRPr>
            </a:lvl9pPr>
          </a:lstStyle>
          <a:p/>
        </p:txBody>
      </p:sp>
      <p:sp>
        <p:nvSpPr>
          <p:cNvPr id="14" name="Google Shape;14;p1"/>
          <p:cNvSpPr txBox="1"/>
          <p:nvPr>
            <p:ph idx="1" type="body"/>
          </p:nvPr>
        </p:nvSpPr>
        <p:spPr>
          <a:xfrm>
            <a:off x="457200" y="3679825"/>
            <a:ext cx="8226425" cy="2498725"/>
          </a:xfrm>
          <a:prstGeom prst="rect">
            <a:avLst/>
          </a:prstGeom>
          <a:solidFill>
            <a:srgbClr val="729FCF"/>
          </a:solidFill>
          <a:ln cap="flat" cmpd="sng" w="9525">
            <a:solidFill>
              <a:srgbClr val="3465A4"/>
            </a:solidFill>
            <a:prstDash val="solid"/>
            <a:round/>
            <a:headEnd len="sm" w="sm" type="none"/>
            <a:tailEnd len="sm" w="sm" type="none"/>
          </a:ln>
        </p:spPr>
        <p:txBody>
          <a:bodyPr anchorCtr="0" anchor="t" bIns="0" lIns="0" spcFirstLastPara="1" rIns="0" wrap="square" tIns="23025">
            <a:noAutofit/>
          </a:bodyPr>
          <a:lstStyle>
            <a:lvl1pPr indent="-228600" lvl="0" marL="457200" marR="0" rtl="0" algn="l">
              <a:lnSpc>
                <a:spcPct val="93000"/>
              </a:lnSpc>
              <a:spcBef>
                <a:spcPts val="1100"/>
              </a:spcBef>
              <a:spcAft>
                <a:spcPts val="0"/>
              </a:spcAft>
              <a:buSzPts val="1400"/>
              <a:buNone/>
              <a:defRPr b="0" i="0" sz="2600" u="none" cap="none" strike="noStrike">
                <a:solidFill>
                  <a:srgbClr val="000000"/>
                </a:solidFill>
                <a:latin typeface="Arial"/>
                <a:ea typeface="Arial"/>
                <a:cs typeface="Arial"/>
                <a:sym typeface="Arial"/>
              </a:defRPr>
            </a:lvl1pPr>
            <a:lvl2pPr indent="-228600" lvl="1" marL="914400" marR="0" rtl="0" algn="l">
              <a:lnSpc>
                <a:spcPct val="93000"/>
              </a:lnSpc>
              <a:spcBef>
                <a:spcPts val="900"/>
              </a:spcBef>
              <a:spcAft>
                <a:spcPts val="0"/>
              </a:spcAft>
              <a:buSzPts val="1400"/>
              <a:buNone/>
              <a:defRPr b="0" i="0" sz="2300" u="none" cap="none" strike="noStrike">
                <a:solidFill>
                  <a:srgbClr val="000000"/>
                </a:solidFill>
                <a:latin typeface="Arial"/>
                <a:ea typeface="Arial"/>
                <a:cs typeface="Arial"/>
                <a:sym typeface="Arial"/>
              </a:defRPr>
            </a:lvl2pPr>
            <a:lvl3pPr indent="-228600" lvl="2" marL="1371600" marR="0" rtl="0" algn="l">
              <a:lnSpc>
                <a:spcPct val="93000"/>
              </a:lnSpc>
              <a:spcBef>
                <a:spcPts val="700"/>
              </a:spcBef>
              <a:spcAft>
                <a:spcPts val="0"/>
              </a:spcAft>
              <a:buSzPts val="1400"/>
              <a:buNone/>
              <a:defRPr b="0" i="0" sz="2000" u="none" cap="none" strike="noStrike">
                <a:solidFill>
                  <a:srgbClr val="000000"/>
                </a:solidFill>
                <a:latin typeface="Arial"/>
                <a:ea typeface="Arial"/>
                <a:cs typeface="Arial"/>
                <a:sym typeface="Arial"/>
              </a:defRPr>
            </a:lvl3pPr>
            <a:lvl4pPr indent="-228600" lvl="3" marL="1828800" marR="0" rtl="0" algn="l">
              <a:lnSpc>
                <a:spcPct val="93000"/>
              </a:lnSpc>
              <a:spcBef>
                <a:spcPts val="400"/>
              </a:spcBef>
              <a:spcAft>
                <a:spcPts val="0"/>
              </a:spcAft>
              <a:buSzPts val="1400"/>
              <a:buNone/>
              <a:defRPr b="0" i="0" sz="1700" u="none" cap="none" strike="noStrike">
                <a:solidFill>
                  <a:srgbClr val="000000"/>
                </a:solidFill>
                <a:latin typeface="Arial"/>
                <a:ea typeface="Arial"/>
                <a:cs typeface="Arial"/>
                <a:sym typeface="Arial"/>
              </a:defRPr>
            </a:lvl4pPr>
            <a:lvl5pPr indent="-228600" lvl="4" marL="2286000" marR="0" rtl="0" algn="l">
              <a:lnSpc>
                <a:spcPct val="93000"/>
              </a:lnSpc>
              <a:spcBef>
                <a:spcPts val="200"/>
              </a:spcBef>
              <a:spcAft>
                <a:spcPts val="0"/>
              </a:spcAft>
              <a:buSzPts val="1400"/>
              <a:buNone/>
              <a:defRPr b="0" i="0" sz="1700" u="none" cap="none" strike="noStrike">
                <a:solidFill>
                  <a:srgbClr val="000000"/>
                </a:solidFill>
                <a:latin typeface="Arial"/>
                <a:ea typeface="Arial"/>
                <a:cs typeface="Arial"/>
                <a:sym typeface="Arial"/>
              </a:defRPr>
            </a:lvl5pPr>
            <a:lvl6pPr indent="-228600" lvl="5" marL="2743200" marR="0" rtl="0" algn="l">
              <a:lnSpc>
                <a:spcPct val="93000"/>
              </a:lnSpc>
              <a:spcBef>
                <a:spcPts val="200"/>
              </a:spcBef>
              <a:spcAft>
                <a:spcPts val="0"/>
              </a:spcAft>
              <a:buSzPts val="1400"/>
              <a:buNone/>
              <a:defRPr b="0" i="0" sz="1700" u="none" cap="none" strike="noStrike">
                <a:solidFill>
                  <a:srgbClr val="000000"/>
                </a:solidFill>
                <a:latin typeface="Arial"/>
                <a:ea typeface="Arial"/>
                <a:cs typeface="Arial"/>
                <a:sym typeface="Arial"/>
              </a:defRPr>
            </a:lvl6pPr>
            <a:lvl7pPr indent="-228600" lvl="6" marL="3200400" marR="0" rtl="0" algn="l">
              <a:lnSpc>
                <a:spcPct val="93000"/>
              </a:lnSpc>
              <a:spcBef>
                <a:spcPts val="200"/>
              </a:spcBef>
              <a:spcAft>
                <a:spcPts val="0"/>
              </a:spcAft>
              <a:buSzPts val="1400"/>
              <a:buNone/>
              <a:defRPr b="0" i="0" sz="1700" u="none" cap="none" strike="noStrike">
                <a:solidFill>
                  <a:srgbClr val="000000"/>
                </a:solidFill>
                <a:latin typeface="Arial"/>
                <a:ea typeface="Arial"/>
                <a:cs typeface="Arial"/>
                <a:sym typeface="Arial"/>
              </a:defRPr>
            </a:lvl7pPr>
            <a:lvl8pPr indent="-228600" lvl="7" marL="3657600" marR="0" rtl="0" algn="l">
              <a:lnSpc>
                <a:spcPct val="93000"/>
              </a:lnSpc>
              <a:spcBef>
                <a:spcPts val="200"/>
              </a:spcBef>
              <a:spcAft>
                <a:spcPts val="0"/>
              </a:spcAft>
              <a:buSzPts val="1400"/>
              <a:buNone/>
              <a:defRPr b="0" i="0" sz="1700" u="none" cap="none" strike="noStrike">
                <a:solidFill>
                  <a:srgbClr val="000000"/>
                </a:solidFill>
                <a:latin typeface="Arial"/>
                <a:ea typeface="Arial"/>
                <a:cs typeface="Arial"/>
                <a:sym typeface="Arial"/>
              </a:defRPr>
            </a:lvl8pPr>
            <a:lvl9pPr indent="-228600" lvl="8" marL="4114800" marR="0" rtl="0" algn="l">
              <a:lnSpc>
                <a:spcPct val="93000"/>
              </a:lnSpc>
              <a:spcBef>
                <a:spcPts val="200"/>
              </a:spcBef>
              <a:spcAft>
                <a:spcPts val="0"/>
              </a:spcAft>
              <a:buSzPts val="1400"/>
              <a:buNone/>
              <a:defRPr b="0" i="0" sz="1700" u="none" cap="none" strike="noStrike">
                <a:solidFill>
                  <a:srgbClr val="000000"/>
                </a:solidFill>
                <a:latin typeface="Arial"/>
                <a:ea typeface="Arial"/>
                <a:cs typeface="Arial"/>
                <a:sym typeface="Arial"/>
              </a:defRPr>
            </a:lvl9pPr>
          </a:lstStyle>
          <a:p/>
        </p:txBody>
      </p:sp>
      <p:sp>
        <p:nvSpPr>
          <p:cNvPr id="15" name="Google Shape;15;p1"/>
          <p:cNvSpPr txBox="1"/>
          <p:nvPr>
            <p:ph idx="10" type="dt"/>
          </p:nvPr>
        </p:nvSpPr>
        <p:spPr>
          <a:xfrm>
            <a:off x="457200" y="6246812"/>
            <a:ext cx="2127250" cy="469900"/>
          </a:xfrm>
          <a:prstGeom prst="rect">
            <a:avLst/>
          </a:prstGeom>
          <a:noFill/>
          <a:ln>
            <a:noFill/>
          </a:ln>
        </p:spPr>
        <p:txBody>
          <a:bodyPr anchorCtr="0" anchor="t" bIns="0" lIns="0" spcFirstLastPara="1" rIns="0" wrap="square" tIns="0">
            <a:noAutofit/>
          </a:bodyPr>
          <a:lstStyle>
            <a:lvl1pPr lvl="0" marR="0" rtl="0" algn="l">
              <a:lnSpc>
                <a:spcPct val="93000"/>
              </a:lnSpc>
              <a:spcBef>
                <a:spcPts val="0"/>
              </a:spcBef>
              <a:spcAft>
                <a:spcPts val="0"/>
              </a:spcAft>
              <a:buSzPts val="1400"/>
              <a:buNone/>
              <a:defRPr b="0" i="0" sz="1400" u="non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1800" u="none" cap="none" strike="noStrike">
                <a:solidFill>
                  <a:srgbClr val="FFFFFF"/>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FFFFFF"/>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FFFFFF"/>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FFFFFF"/>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FFFFFF"/>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FFFFFF"/>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FFFFFF"/>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FFFFFF"/>
                </a:solidFill>
                <a:latin typeface="Arial"/>
                <a:ea typeface="Arial"/>
                <a:cs typeface="Arial"/>
                <a:sym typeface="Arial"/>
              </a:defRPr>
            </a:lvl9pPr>
          </a:lstStyle>
          <a:p/>
        </p:txBody>
      </p:sp>
      <p:sp>
        <p:nvSpPr>
          <p:cNvPr id="16" name="Google Shape;16;p1"/>
          <p:cNvSpPr txBox="1"/>
          <p:nvPr>
            <p:ph idx="11" type="ftr"/>
          </p:nvPr>
        </p:nvSpPr>
        <p:spPr>
          <a:xfrm>
            <a:off x="3127375" y="6246812"/>
            <a:ext cx="2895600" cy="469900"/>
          </a:xfrm>
          <a:prstGeom prst="rect">
            <a:avLst/>
          </a:prstGeom>
          <a:noFill/>
          <a:ln>
            <a:noFill/>
          </a:ln>
        </p:spPr>
        <p:txBody>
          <a:bodyPr anchorCtr="0" anchor="t" bIns="0" lIns="0" spcFirstLastPara="1" rIns="0" wrap="square" tIns="0">
            <a:noAutofit/>
          </a:bodyPr>
          <a:lstStyle>
            <a:lvl1pPr lvl="0" marR="0" rtl="0" algn="ctr">
              <a:lnSpc>
                <a:spcPct val="93000"/>
              </a:lnSpc>
              <a:spcBef>
                <a:spcPts val="0"/>
              </a:spcBef>
              <a:spcAft>
                <a:spcPts val="0"/>
              </a:spcAft>
              <a:buSzPts val="1400"/>
              <a:buNone/>
              <a:defRPr b="0" i="0" sz="1400" u="non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1800" u="none" cap="none" strike="noStrike">
                <a:solidFill>
                  <a:srgbClr val="FFFFFF"/>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FFFFFF"/>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FFFFFF"/>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FFFFFF"/>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FFFFFF"/>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FFFFFF"/>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FFFFFF"/>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FFFFFF"/>
                </a:solidFill>
                <a:latin typeface="Arial"/>
                <a:ea typeface="Arial"/>
                <a:cs typeface="Arial"/>
                <a:sym typeface="Arial"/>
              </a:defRPr>
            </a:lvl9pPr>
          </a:lstStyle>
          <a:p/>
        </p:txBody>
      </p:sp>
      <p:sp>
        <p:nvSpPr>
          <p:cNvPr id="17" name="Google Shape;17;p1"/>
          <p:cNvSpPr txBox="1"/>
          <p:nvPr>
            <p:ph idx="12" type="sldNum"/>
          </p:nvPr>
        </p:nvSpPr>
        <p:spPr>
          <a:xfrm>
            <a:off x="6556375" y="6246812"/>
            <a:ext cx="2127250" cy="469900"/>
          </a:xfrm>
          <a:prstGeom prst="rect">
            <a:avLst/>
          </a:prstGeom>
          <a:noFill/>
          <a:ln>
            <a:noFill/>
          </a:ln>
        </p:spPr>
        <p:txBody>
          <a:bodyPr anchorCtr="0" anchor="t" bIns="0" lIns="0" spcFirstLastPara="1" rIns="0" wrap="square" tIns="0">
            <a:noAutofit/>
          </a:bodyPr>
          <a:lstStyle>
            <a:lvl1pPr indent="0" lvl="0" marL="0" marR="0" rtl="0" algn="r">
              <a:lnSpc>
                <a:spcPct val="93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1pPr>
            <a:lvl2pPr indent="0" lvl="1" marL="0" marR="0" rtl="0" algn="r">
              <a:lnSpc>
                <a:spcPct val="93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2pPr>
            <a:lvl3pPr indent="0" lvl="2" marL="0" marR="0" rtl="0" algn="r">
              <a:lnSpc>
                <a:spcPct val="93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3pPr>
            <a:lvl4pPr indent="0" lvl="3" marL="0" marR="0" rtl="0" algn="r">
              <a:lnSpc>
                <a:spcPct val="93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4pPr>
            <a:lvl5pPr indent="0" lvl="4" marL="0" marR="0" rtl="0" algn="r">
              <a:lnSpc>
                <a:spcPct val="93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5pPr>
            <a:lvl6pPr indent="0" lvl="5" marL="0" marR="0" rtl="0" algn="r">
              <a:lnSpc>
                <a:spcPct val="93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6pPr>
            <a:lvl7pPr indent="0" lvl="6" marL="0" marR="0" rtl="0" algn="r">
              <a:lnSpc>
                <a:spcPct val="93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7pPr>
            <a:lvl8pPr indent="0" lvl="7" marL="0" marR="0" rtl="0" algn="r">
              <a:lnSpc>
                <a:spcPct val="93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8pPr>
            <a:lvl9pPr indent="0" lvl="8" marL="0" marR="0" rtl="0" algn="r">
              <a:lnSpc>
                <a:spcPct val="93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0" name="Shape 30"/>
        <p:cNvGrpSpPr/>
        <p:nvPr/>
      </p:nvGrpSpPr>
      <p:grpSpPr>
        <a:xfrm>
          <a:off x="0" y="0"/>
          <a:ext cx="0" cy="0"/>
          <a:chOff x="0" y="0"/>
          <a:chExt cx="0" cy="0"/>
        </a:xfrm>
      </p:grpSpPr>
      <p:sp>
        <p:nvSpPr>
          <p:cNvPr id="31" name="Google Shape;31;p3"/>
          <p:cNvSpPr/>
          <p:nvPr/>
        </p:nvSpPr>
        <p:spPr>
          <a:xfrm>
            <a:off x="457200" y="165100"/>
            <a:ext cx="8228012" cy="630555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32" name="Google Shape;32;p3"/>
          <p:cNvSpPr txBox="1"/>
          <p:nvPr/>
        </p:nvSpPr>
        <p:spPr>
          <a:xfrm>
            <a:off x="760412" y="1612900"/>
            <a:ext cx="8032750" cy="4525962"/>
          </a:xfrm>
          <a:prstGeom prst="rect">
            <a:avLst/>
          </a:prstGeom>
          <a:noFill/>
          <a:ln>
            <a:noFill/>
          </a:ln>
        </p:spPr>
        <p:txBody>
          <a:bodyPr anchorCtr="0" anchor="ctr" bIns="0" lIns="0" spcFirstLastPara="1" rIns="0" wrap="square" tIns="25550">
            <a:noAutofit/>
          </a:bodyPr>
          <a:lstStyle/>
          <a:p>
            <a:pPr indent="0" lvl="0" marL="0" marR="0" rtl="0" algn="ctr">
              <a:lnSpc>
                <a:spcPct val="100000"/>
              </a:lnSpc>
              <a:spcBef>
                <a:spcPts val="0"/>
              </a:spcBef>
              <a:spcAft>
                <a:spcPts val="0"/>
              </a:spcAft>
              <a:buClr>
                <a:srgbClr val="280099"/>
              </a:buClr>
              <a:buSzPts val="2900"/>
              <a:buFont typeface="Calibri"/>
              <a:buNone/>
            </a:pPr>
            <a:r>
              <a:rPr b="0" i="0" lang="en-US" sz="2900" u="none">
                <a:solidFill>
                  <a:srgbClr val="280099"/>
                </a:solidFill>
                <a:latin typeface="Calibri"/>
                <a:ea typeface="Calibri"/>
                <a:cs typeface="Calibri"/>
                <a:sym typeface="Calibri"/>
              </a:rPr>
              <a:t>			</a:t>
            </a:r>
            <a:endParaRPr/>
          </a:p>
        </p:txBody>
      </p:sp>
      <p:sp>
        <p:nvSpPr>
          <p:cNvPr id="33" name="Google Shape;33;p3"/>
          <p:cNvSpPr/>
          <p:nvPr/>
        </p:nvSpPr>
        <p:spPr>
          <a:xfrm>
            <a:off x="131762" y="0"/>
            <a:ext cx="1587" cy="158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34" name="Google Shape;34;p3"/>
          <p:cNvSpPr/>
          <p:nvPr/>
        </p:nvSpPr>
        <p:spPr>
          <a:xfrm>
            <a:off x="195262" y="1306512"/>
            <a:ext cx="1587" cy="158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35" name="Google Shape;35;p3"/>
          <p:cNvSpPr txBox="1"/>
          <p:nvPr/>
        </p:nvSpPr>
        <p:spPr>
          <a:xfrm>
            <a:off x="522287" y="1665287"/>
            <a:ext cx="7969250" cy="754062"/>
          </a:xfrm>
          <a:prstGeom prst="rect">
            <a:avLst/>
          </a:prstGeom>
          <a:noFill/>
          <a:ln>
            <a:noFill/>
          </a:ln>
        </p:spPr>
        <p:txBody>
          <a:bodyPr anchorCtr="0" anchor="t" bIns="41400" lIns="82800" spcFirstLastPara="1" rIns="82800" wrap="square" tIns="41400">
            <a:noAutofit/>
          </a:bodyPr>
          <a:lstStyle/>
          <a:p>
            <a:pPr indent="0" lvl="0" marL="0" marR="0" rtl="0" algn="l">
              <a:lnSpc>
                <a:spcPct val="100000"/>
              </a:lnSpc>
              <a:spcBef>
                <a:spcPts val="0"/>
              </a:spcBef>
              <a:spcAft>
                <a:spcPts val="0"/>
              </a:spcAft>
              <a:buClr>
                <a:srgbClr val="FFFFFF"/>
              </a:buClr>
              <a:buSzPts val="2200"/>
              <a:buFont typeface="Arial"/>
              <a:buNone/>
            </a:pPr>
            <a:r>
              <a:t/>
            </a:r>
            <a:endParaRPr b="0" i="0" sz="2200" u="non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2200" u="none">
              <a:solidFill>
                <a:srgbClr val="000000"/>
              </a:solidFill>
              <a:latin typeface="Times New Roman"/>
              <a:ea typeface="Times New Roman"/>
              <a:cs typeface="Times New Roman"/>
              <a:sym typeface="Times New Roman"/>
            </a:endParaRPr>
          </a:p>
        </p:txBody>
      </p:sp>
      <p:sp>
        <p:nvSpPr>
          <p:cNvPr id="36" name="Google Shape;36;p3"/>
          <p:cNvSpPr txBox="1"/>
          <p:nvPr/>
        </p:nvSpPr>
        <p:spPr>
          <a:xfrm>
            <a:off x="381000" y="4114800"/>
            <a:ext cx="8229600" cy="213360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Calibri"/>
              <a:buNone/>
            </a:pPr>
            <a:r>
              <a:rPr b="1" i="0" lang="en-US" sz="2400" u="none">
                <a:solidFill>
                  <a:srgbClr val="000000"/>
                </a:solidFill>
                <a:latin typeface="Calibri"/>
                <a:ea typeface="Calibri"/>
                <a:cs typeface="Calibri"/>
                <a:sym typeface="Calibri"/>
              </a:rPr>
              <a:t>Department of  CSE</a:t>
            </a:r>
            <a:endParaRPr/>
          </a:p>
          <a:p>
            <a:pPr indent="0" lvl="0" marL="0" marR="0" rtl="0" algn="ctr">
              <a:lnSpc>
                <a:spcPct val="100000"/>
              </a:lnSpc>
              <a:spcBef>
                <a:spcPts val="600"/>
              </a:spcBef>
              <a:spcAft>
                <a:spcPts val="0"/>
              </a:spcAft>
              <a:buClr>
                <a:srgbClr val="000000"/>
              </a:buClr>
              <a:buSzPts val="2400"/>
              <a:buFont typeface="Calibri"/>
              <a:buNone/>
            </a:pPr>
            <a:r>
              <a:rPr b="1" i="0" lang="en-US" sz="2400" u="none">
                <a:solidFill>
                  <a:srgbClr val="000000"/>
                </a:solidFill>
                <a:latin typeface="Calibri"/>
                <a:ea typeface="Calibri"/>
                <a:cs typeface="Calibri"/>
                <a:sym typeface="Calibri"/>
              </a:rPr>
              <a:t>Jyothi  Engineering  College</a:t>
            </a:r>
            <a:endParaRPr/>
          </a:p>
          <a:p>
            <a:pPr indent="0" lvl="0" marL="0" marR="0" rtl="0" algn="ctr">
              <a:lnSpc>
                <a:spcPct val="100000"/>
              </a:lnSpc>
              <a:spcBef>
                <a:spcPts val="600"/>
              </a:spcBef>
              <a:spcAft>
                <a:spcPts val="0"/>
              </a:spcAft>
              <a:buClr>
                <a:srgbClr val="000000"/>
              </a:buClr>
              <a:buSzPts val="2400"/>
              <a:buFont typeface="Calibri"/>
              <a:buNone/>
            </a:pPr>
            <a:r>
              <a:rPr b="1" i="0" lang="en-US" sz="2400" u="none">
                <a:solidFill>
                  <a:srgbClr val="000000"/>
                </a:solidFill>
                <a:latin typeface="Calibri"/>
                <a:ea typeface="Calibri"/>
                <a:cs typeface="Calibri"/>
                <a:sym typeface="Calibri"/>
              </a:rPr>
              <a:t>Thrissur</a:t>
            </a:r>
            <a:endParaRPr/>
          </a:p>
          <a:p>
            <a:pPr indent="0" lvl="0" marL="0" marR="0" rtl="0" algn="ctr">
              <a:lnSpc>
                <a:spcPct val="100000"/>
              </a:lnSpc>
              <a:spcBef>
                <a:spcPts val="600"/>
              </a:spcBef>
              <a:spcAft>
                <a:spcPts val="0"/>
              </a:spcAft>
              <a:buClr>
                <a:srgbClr val="FFFFFF"/>
              </a:buClr>
              <a:buSzPts val="2400"/>
              <a:buFont typeface="Arial"/>
              <a:buNone/>
            </a:pPr>
            <a:r>
              <a:t/>
            </a:r>
            <a:endParaRPr b="1" i="0" sz="2400" u="none">
              <a:solidFill>
                <a:srgbClr val="000000"/>
              </a:solidFill>
              <a:latin typeface="Calibri"/>
              <a:ea typeface="Calibri"/>
              <a:cs typeface="Calibri"/>
              <a:sym typeface="Calibri"/>
            </a:endParaRPr>
          </a:p>
          <a:p>
            <a:pPr indent="0" lvl="0" marL="0" marR="0" rtl="0" algn="ctr">
              <a:lnSpc>
                <a:spcPct val="100000"/>
              </a:lnSpc>
              <a:spcBef>
                <a:spcPts val="600"/>
              </a:spcBef>
              <a:spcAft>
                <a:spcPts val="0"/>
              </a:spcAft>
              <a:buClr>
                <a:srgbClr val="000000"/>
              </a:buClr>
              <a:buSzPts val="2400"/>
              <a:buFont typeface="Calibri"/>
              <a:buNone/>
            </a:pPr>
            <a:r>
              <a:rPr b="1" i="0" lang="en-US" sz="2400" u="none">
                <a:solidFill>
                  <a:srgbClr val="000000"/>
                </a:solidFill>
                <a:latin typeface="Calibri"/>
                <a:ea typeface="Calibri"/>
                <a:cs typeface="Calibri"/>
                <a:sym typeface="Calibri"/>
              </a:rPr>
              <a:t>September </a:t>
            </a:r>
            <a:r>
              <a:rPr b="1" lang="en-US" sz="2400">
                <a:latin typeface="Calibri"/>
                <a:ea typeface="Calibri"/>
                <a:cs typeface="Calibri"/>
                <a:sym typeface="Calibri"/>
              </a:rPr>
              <a:t>30</a:t>
            </a:r>
            <a:r>
              <a:rPr b="1" i="0" lang="en-US" sz="2400" u="none">
                <a:solidFill>
                  <a:srgbClr val="000000"/>
                </a:solidFill>
                <a:latin typeface="Calibri"/>
                <a:ea typeface="Calibri"/>
                <a:cs typeface="Calibri"/>
                <a:sym typeface="Calibri"/>
              </a:rPr>
              <a:t>, 2020</a:t>
            </a:r>
            <a:endParaRPr/>
          </a:p>
          <a:p>
            <a:pPr indent="0" lvl="0" marL="0" marR="0" rtl="0" algn="just">
              <a:lnSpc>
                <a:spcPct val="100000"/>
              </a:lnSpc>
              <a:spcBef>
                <a:spcPts val="500"/>
              </a:spcBef>
              <a:spcAft>
                <a:spcPts val="0"/>
              </a:spcAft>
              <a:buClr>
                <a:srgbClr val="000000"/>
              </a:buClr>
              <a:buSzPts val="2100"/>
              <a:buFont typeface="Calibri"/>
              <a:buNone/>
            </a:pPr>
            <a:r>
              <a:rPr b="0" i="0" lang="en-US" sz="2100" u="none">
                <a:solidFill>
                  <a:srgbClr val="000000"/>
                </a:solidFill>
                <a:latin typeface="Calibri"/>
                <a:ea typeface="Calibri"/>
                <a:cs typeface="Calibri"/>
                <a:sym typeface="Calibri"/>
              </a:rPr>
              <a:t>                                                    			      </a:t>
            </a:r>
            <a:endParaRPr/>
          </a:p>
          <a:p>
            <a:pPr indent="0" lvl="0" marL="0" marR="0" rtl="0" algn="just">
              <a:lnSpc>
                <a:spcPct val="100000"/>
              </a:lnSpc>
              <a:spcBef>
                <a:spcPts val="500"/>
              </a:spcBef>
              <a:spcAft>
                <a:spcPts val="0"/>
              </a:spcAft>
              <a:buClr>
                <a:srgbClr val="000000"/>
              </a:buClr>
              <a:buSzPts val="2100"/>
              <a:buFont typeface="Calibri"/>
              <a:buNone/>
            </a:pPr>
            <a:r>
              <a:rPr b="0" i="0" lang="en-US" sz="2100" u="none">
                <a:solidFill>
                  <a:srgbClr val="000000"/>
                </a:solidFill>
                <a:latin typeface="Calibri"/>
                <a:ea typeface="Calibri"/>
                <a:cs typeface="Calibri"/>
                <a:sym typeface="Calibri"/>
              </a:rPr>
              <a:t>                                                       			                                                        			      </a:t>
            </a:r>
            <a:endParaRPr/>
          </a:p>
        </p:txBody>
      </p:sp>
      <p:sp>
        <p:nvSpPr>
          <p:cNvPr id="37" name="Google Shape;37;p3"/>
          <p:cNvSpPr txBox="1"/>
          <p:nvPr/>
        </p:nvSpPr>
        <p:spPr>
          <a:xfrm>
            <a:off x="6553200" y="6356350"/>
            <a:ext cx="2133600" cy="365125"/>
          </a:xfrm>
          <a:prstGeom prst="rect">
            <a:avLst/>
          </a:prstGeom>
          <a:noFill/>
          <a:ln>
            <a:noFill/>
          </a:ln>
        </p:spPr>
        <p:txBody>
          <a:bodyPr anchorCtr="0" anchor="ctr" bIns="46800" lIns="90000" spcFirstLastPara="1" rIns="90000" wrap="square" tIns="468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38" name="Google Shape;38;p3"/>
          <p:cNvSpPr txBox="1"/>
          <p:nvPr/>
        </p:nvSpPr>
        <p:spPr>
          <a:xfrm>
            <a:off x="685800" y="2130425"/>
            <a:ext cx="7772400" cy="1984500"/>
          </a:xfrm>
          <a:prstGeom prst="rect">
            <a:avLst/>
          </a:prstGeom>
          <a:noFill/>
          <a:ln>
            <a:noFill/>
          </a:ln>
        </p:spPr>
        <p:txBody>
          <a:bodyPr anchorCtr="0" anchor="ctr" bIns="46800" lIns="90000" spcFirstLastPara="1" rIns="90000" wrap="square" tIns="46800">
            <a:noAutofit/>
          </a:bodyPr>
          <a:lstStyle/>
          <a:p>
            <a:pPr indent="0" lvl="0" marL="0" rtl="0" algn="ctr">
              <a:lnSpc>
                <a:spcPct val="115000"/>
              </a:lnSpc>
              <a:spcBef>
                <a:spcPts val="1200"/>
              </a:spcBef>
              <a:spcAft>
                <a:spcPts val="0"/>
              </a:spcAft>
              <a:buClr>
                <a:schemeClr val="dk1"/>
              </a:buClr>
              <a:buSzPts val="1100"/>
              <a:buFont typeface="Arial"/>
              <a:buNone/>
            </a:pPr>
            <a:r>
              <a:rPr b="1" lang="en-US" sz="4400">
                <a:solidFill>
                  <a:srgbClr val="C00000"/>
                </a:solidFill>
                <a:highlight>
                  <a:srgbClr val="FFFFFF"/>
                </a:highlight>
                <a:latin typeface="Cambria"/>
                <a:ea typeface="Cambria"/>
                <a:cs typeface="Cambria"/>
                <a:sym typeface="Cambria"/>
              </a:rPr>
              <a:t>Detecting Natural Disaster Using SAR Images</a:t>
            </a:r>
            <a:endParaRPr b="1" sz="4400">
              <a:solidFill>
                <a:srgbClr val="C00000"/>
              </a:solidFill>
              <a:highlight>
                <a:srgbClr val="FFFFFF"/>
              </a:highlight>
              <a:latin typeface="Cambria"/>
              <a:ea typeface="Cambria"/>
              <a:cs typeface="Cambria"/>
              <a:sym typeface="Cambria"/>
            </a:endParaRPr>
          </a:p>
          <a:p>
            <a:pPr indent="0" lvl="0" marL="0" marR="0" rtl="0" algn="ctr">
              <a:lnSpc>
                <a:spcPct val="100000"/>
              </a:lnSpc>
              <a:spcBef>
                <a:spcPts val="1200"/>
              </a:spcBef>
              <a:spcAft>
                <a:spcPts val="0"/>
              </a:spcAft>
              <a:buClr>
                <a:srgbClr val="C0504D"/>
              </a:buClr>
              <a:buSzPts val="4000"/>
              <a:buFont typeface="Times New Roman"/>
              <a:buNone/>
            </a:pPr>
            <a:r>
              <a:t/>
            </a:r>
            <a:endParaRPr sz="4400">
              <a:latin typeface="Cambria"/>
              <a:ea typeface="Cambria"/>
              <a:cs typeface="Cambria"/>
              <a:sym typeface="Cambria"/>
            </a:endParaRPr>
          </a:p>
        </p:txBody>
      </p:sp>
      <p:pic>
        <p:nvPicPr>
          <p:cNvPr id="39" name="Google Shape;39;p3"/>
          <p:cNvPicPr preferRelativeResize="0"/>
          <p:nvPr/>
        </p:nvPicPr>
        <p:blipFill rotWithShape="1">
          <a:blip r:embed="rId3">
            <a:alphaModFix/>
          </a:blip>
          <a:srcRect b="0" l="0" r="0" t="0"/>
          <a:stretch/>
        </p:blipFill>
        <p:spPr>
          <a:xfrm>
            <a:off x="17462" y="11112"/>
            <a:ext cx="9126537" cy="160178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4" name="Shape 184"/>
        <p:cNvGrpSpPr/>
        <p:nvPr/>
      </p:nvGrpSpPr>
      <p:grpSpPr>
        <a:xfrm>
          <a:off x="0" y="0"/>
          <a:ext cx="0" cy="0"/>
          <a:chOff x="0" y="0"/>
          <a:chExt cx="0" cy="0"/>
        </a:xfrm>
      </p:grpSpPr>
      <p:sp>
        <p:nvSpPr>
          <p:cNvPr id="185" name="Google Shape;185;p12"/>
          <p:cNvSpPr/>
          <p:nvPr/>
        </p:nvSpPr>
        <p:spPr>
          <a:xfrm>
            <a:off x="457200" y="990600"/>
            <a:ext cx="8228100" cy="5480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186" name="Google Shape;186;p12"/>
          <p:cNvSpPr txBox="1"/>
          <p:nvPr/>
        </p:nvSpPr>
        <p:spPr>
          <a:xfrm>
            <a:off x="111000" y="2195350"/>
            <a:ext cx="8661600" cy="3519600"/>
          </a:xfrm>
          <a:prstGeom prst="rect">
            <a:avLst/>
          </a:prstGeom>
          <a:noFill/>
          <a:ln>
            <a:noFill/>
          </a:ln>
        </p:spPr>
        <p:txBody>
          <a:bodyPr anchorCtr="0" anchor="ctr" bIns="0" lIns="0" spcFirstLastPara="1" rIns="0" wrap="square" tIns="25550">
            <a:noAutofit/>
          </a:bodyPr>
          <a:lstStyle/>
          <a:p>
            <a:pPr indent="0" lvl="0" marL="0" rtl="0" algn="l">
              <a:lnSpc>
                <a:spcPct val="115000"/>
              </a:lnSpc>
              <a:spcBef>
                <a:spcPts val="2400"/>
              </a:spcBef>
              <a:spcAft>
                <a:spcPts val="0"/>
              </a:spcAft>
              <a:buNone/>
            </a:pPr>
            <a:r>
              <a:rPr lang="en-US" sz="2800">
                <a:solidFill>
                  <a:srgbClr val="505050"/>
                </a:solidFill>
                <a:latin typeface="Times New Roman"/>
                <a:ea typeface="Times New Roman"/>
                <a:cs typeface="Times New Roman"/>
                <a:sym typeface="Times New Roman"/>
              </a:rPr>
              <a:t>Flood detection and flood mapping using multi-temporal synthetic aperture radar and optical  sensors data</a:t>
            </a:r>
            <a:endParaRPr sz="2800">
              <a:solidFill>
                <a:srgbClr val="505050"/>
              </a:solidFill>
              <a:latin typeface="Times New Roman"/>
              <a:ea typeface="Times New Roman"/>
              <a:cs typeface="Times New Roman"/>
              <a:sym typeface="Times New Roman"/>
            </a:endParaRPr>
          </a:p>
          <a:p>
            <a:pPr indent="0" lvl="0" marL="0" rtl="0" algn="l">
              <a:lnSpc>
                <a:spcPct val="115000"/>
              </a:lnSpc>
              <a:spcBef>
                <a:spcPts val="2400"/>
              </a:spcBef>
              <a:spcAft>
                <a:spcPts val="0"/>
              </a:spcAft>
              <a:buNone/>
            </a:pPr>
            <a:r>
              <a:rPr lang="en-US" sz="2800">
                <a:solidFill>
                  <a:srgbClr val="505050"/>
                </a:solidFill>
                <a:latin typeface="Times New Roman"/>
                <a:ea typeface="Times New Roman"/>
                <a:cs typeface="Times New Roman"/>
                <a:sym typeface="Times New Roman"/>
              </a:rPr>
              <a:t>Authors:</a:t>
            </a:r>
            <a:r>
              <a:rPr lang="en-US" sz="2400">
                <a:solidFill>
                  <a:srgbClr val="505050"/>
                </a:solidFill>
                <a:latin typeface="Times New Roman"/>
                <a:ea typeface="Times New Roman"/>
                <a:cs typeface="Times New Roman"/>
                <a:sym typeface="Times New Roman"/>
              </a:rPr>
              <a:t> N Anusha B.Bharathi</a:t>
            </a:r>
            <a:endParaRPr sz="2400">
              <a:solidFill>
                <a:srgbClr val="505050"/>
              </a:solidFill>
              <a:latin typeface="Times New Roman"/>
              <a:ea typeface="Times New Roman"/>
              <a:cs typeface="Times New Roman"/>
              <a:sym typeface="Times New Roman"/>
            </a:endParaRPr>
          </a:p>
          <a:p>
            <a:pPr indent="0" lvl="0" marL="0" rtl="0" algn="l">
              <a:lnSpc>
                <a:spcPct val="115000"/>
              </a:lnSpc>
              <a:spcBef>
                <a:spcPts val="2400"/>
              </a:spcBef>
              <a:spcAft>
                <a:spcPts val="0"/>
              </a:spcAft>
              <a:buNone/>
            </a:pPr>
            <a:r>
              <a:rPr lang="en-US" sz="2400">
                <a:solidFill>
                  <a:srgbClr val="2E2E2E"/>
                </a:solidFill>
                <a:latin typeface="Times New Roman"/>
                <a:ea typeface="Times New Roman"/>
                <a:cs typeface="Times New Roman"/>
                <a:sym typeface="Times New Roman"/>
              </a:rPr>
              <a:t>Volume 23, Issue 2,August 2020, Pages 207-219</a:t>
            </a:r>
            <a:endParaRPr sz="2400">
              <a:solidFill>
                <a:srgbClr val="505050"/>
              </a:solidFill>
              <a:latin typeface="Times New Roman"/>
              <a:ea typeface="Times New Roman"/>
              <a:cs typeface="Times New Roman"/>
              <a:sym typeface="Times New Roman"/>
            </a:endParaRPr>
          </a:p>
          <a:p>
            <a:pPr indent="0" lvl="0" marL="0" rtl="0" algn="l">
              <a:lnSpc>
                <a:spcPct val="115000"/>
              </a:lnSpc>
              <a:spcBef>
                <a:spcPts val="2400"/>
              </a:spcBef>
              <a:spcAft>
                <a:spcPts val="600"/>
              </a:spcAft>
              <a:buClr>
                <a:schemeClr val="dk1"/>
              </a:buClr>
              <a:buSzPts val="1100"/>
              <a:buFont typeface="Arial"/>
              <a:buNone/>
            </a:pPr>
            <a:r>
              <a:rPr lang="en-US" sz="2800">
                <a:solidFill>
                  <a:srgbClr val="505050"/>
                </a:solidFill>
                <a:latin typeface="Times New Roman"/>
                <a:ea typeface="Times New Roman"/>
                <a:cs typeface="Times New Roman"/>
                <a:sym typeface="Times New Roman"/>
              </a:rPr>
              <a:t>!</a:t>
            </a:r>
            <a:endParaRPr sz="2800">
              <a:solidFill>
                <a:srgbClr val="505050"/>
              </a:solidFill>
              <a:latin typeface="Times New Roman"/>
              <a:ea typeface="Times New Roman"/>
              <a:cs typeface="Times New Roman"/>
              <a:sym typeface="Times New Roman"/>
            </a:endParaRPr>
          </a:p>
        </p:txBody>
      </p:sp>
      <p:sp>
        <p:nvSpPr>
          <p:cNvPr id="187" name="Google Shape;187;p12"/>
          <p:cNvSpPr/>
          <p:nvPr/>
        </p:nvSpPr>
        <p:spPr>
          <a:xfrm>
            <a:off x="131762" y="0"/>
            <a:ext cx="1500" cy="1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188" name="Google Shape;188;p12"/>
          <p:cNvSpPr/>
          <p:nvPr/>
        </p:nvSpPr>
        <p:spPr>
          <a:xfrm>
            <a:off x="195262" y="1306512"/>
            <a:ext cx="1500" cy="1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189" name="Google Shape;189;p12"/>
          <p:cNvSpPr txBox="1"/>
          <p:nvPr/>
        </p:nvSpPr>
        <p:spPr>
          <a:xfrm>
            <a:off x="457200" y="1981200"/>
            <a:ext cx="7969200" cy="754200"/>
          </a:xfrm>
          <a:prstGeom prst="rect">
            <a:avLst/>
          </a:prstGeom>
          <a:noFill/>
          <a:ln>
            <a:noFill/>
          </a:ln>
        </p:spPr>
        <p:txBody>
          <a:bodyPr anchorCtr="0" anchor="t" bIns="41400" lIns="82800" spcFirstLastPara="1" rIns="82800" wrap="square" tIns="41400">
            <a:noAutofit/>
          </a:bodyPr>
          <a:lstStyle/>
          <a:p>
            <a:pPr indent="0" lvl="0" marL="0" marR="0" rtl="0" algn="l">
              <a:lnSpc>
                <a:spcPct val="100000"/>
              </a:lnSpc>
              <a:spcBef>
                <a:spcPts val="0"/>
              </a:spcBef>
              <a:spcAft>
                <a:spcPts val="0"/>
              </a:spcAft>
              <a:buClr>
                <a:srgbClr val="FFFFFF"/>
              </a:buClr>
              <a:buSzPts val="2200"/>
              <a:buFont typeface="Arial"/>
              <a:buNone/>
            </a:pPr>
            <a:r>
              <a:t/>
            </a:r>
            <a:endParaRPr b="0" i="0" sz="2200" u="non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2200" u="none">
              <a:solidFill>
                <a:srgbClr val="000000"/>
              </a:solidFill>
              <a:latin typeface="Times New Roman"/>
              <a:ea typeface="Times New Roman"/>
              <a:cs typeface="Times New Roman"/>
              <a:sym typeface="Times New Roman"/>
            </a:endParaRPr>
          </a:p>
        </p:txBody>
      </p:sp>
      <p:sp>
        <p:nvSpPr>
          <p:cNvPr id="190" name="Google Shape;190;p12"/>
          <p:cNvSpPr txBox="1"/>
          <p:nvPr/>
        </p:nvSpPr>
        <p:spPr>
          <a:xfrm>
            <a:off x="457200" y="6356350"/>
            <a:ext cx="2133600" cy="3651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Clr>
                <a:srgbClr val="898989"/>
              </a:buClr>
              <a:buSzPts val="1200"/>
              <a:buFont typeface="Calibri"/>
              <a:buNone/>
            </a:pPr>
            <a:r>
              <a:rPr lang="en-US" sz="1200">
                <a:solidFill>
                  <a:srgbClr val="898989"/>
                </a:solidFill>
                <a:latin typeface="Calibri"/>
                <a:ea typeface="Calibri"/>
                <a:cs typeface="Calibri"/>
                <a:sym typeface="Calibri"/>
              </a:rPr>
              <a:t>30/09/20</a:t>
            </a:r>
            <a:endParaRPr/>
          </a:p>
        </p:txBody>
      </p:sp>
      <p:sp>
        <p:nvSpPr>
          <p:cNvPr id="191" name="Google Shape;191;p12"/>
          <p:cNvSpPr txBox="1"/>
          <p:nvPr/>
        </p:nvSpPr>
        <p:spPr>
          <a:xfrm>
            <a:off x="6553200" y="6356350"/>
            <a:ext cx="2133600" cy="365100"/>
          </a:xfrm>
          <a:prstGeom prst="rect">
            <a:avLst/>
          </a:prstGeom>
          <a:noFill/>
          <a:ln>
            <a:noFill/>
          </a:ln>
        </p:spPr>
        <p:txBody>
          <a:bodyPr anchorCtr="0" anchor="ctr" bIns="46800" lIns="90000" spcFirstLastPara="1" rIns="90000" wrap="square" tIns="468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192" name="Google Shape;192;p12"/>
          <p:cNvSpPr txBox="1"/>
          <p:nvPr/>
        </p:nvSpPr>
        <p:spPr>
          <a:xfrm>
            <a:off x="1905000" y="6324600"/>
            <a:ext cx="5410200" cy="3684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1800"/>
              <a:buFont typeface="Arial Black"/>
              <a:buNone/>
            </a:pPr>
            <a:r>
              <a:rPr b="1" i="0" lang="en-US" sz="1800" u="none">
                <a:solidFill>
                  <a:srgbClr val="000000"/>
                </a:solidFill>
                <a:latin typeface="Arial Black"/>
                <a:ea typeface="Arial Black"/>
                <a:cs typeface="Arial Black"/>
                <a:sym typeface="Arial Black"/>
              </a:rPr>
              <a:t>                       </a:t>
            </a:r>
            <a:r>
              <a:rPr b="0" i="0" lang="en-US" sz="1600" u="none">
                <a:solidFill>
                  <a:srgbClr val="000000"/>
                </a:solidFill>
                <a:latin typeface="Times New Roman"/>
                <a:ea typeface="Times New Roman"/>
                <a:cs typeface="Times New Roman"/>
                <a:sym typeface="Times New Roman"/>
              </a:rPr>
              <a:t>CSE Department, JECC</a:t>
            </a:r>
            <a:endParaRPr/>
          </a:p>
        </p:txBody>
      </p:sp>
      <p:sp>
        <p:nvSpPr>
          <p:cNvPr id="193" name="Google Shape;193;p12"/>
          <p:cNvSpPr txBox="1"/>
          <p:nvPr/>
        </p:nvSpPr>
        <p:spPr>
          <a:xfrm>
            <a:off x="563750" y="1216000"/>
            <a:ext cx="8229600" cy="1143000"/>
          </a:xfrm>
          <a:prstGeom prst="rect">
            <a:avLst/>
          </a:prstGeom>
          <a:noFill/>
          <a:ln>
            <a:noFill/>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C00000"/>
              </a:buClr>
              <a:buSzPts val="4400"/>
              <a:buFont typeface="Times New Roman"/>
              <a:buNone/>
            </a:pPr>
            <a:r>
              <a:rPr b="1" lang="en-US" sz="4400">
                <a:solidFill>
                  <a:srgbClr val="C00000"/>
                </a:solidFill>
                <a:latin typeface="Times New Roman"/>
                <a:ea typeface="Times New Roman"/>
                <a:cs typeface="Times New Roman"/>
                <a:sym typeface="Times New Roman"/>
              </a:rPr>
              <a:t>BASE PAPER</a:t>
            </a:r>
            <a:endParaRPr/>
          </a:p>
        </p:txBody>
      </p:sp>
      <p:pic>
        <p:nvPicPr>
          <p:cNvPr id="194" name="Google Shape;194;p12"/>
          <p:cNvPicPr preferRelativeResize="0"/>
          <p:nvPr/>
        </p:nvPicPr>
        <p:blipFill rotWithShape="1">
          <a:blip r:embed="rId3">
            <a:alphaModFix/>
          </a:blip>
          <a:srcRect b="0" l="0" r="0" t="0"/>
          <a:stretch/>
        </p:blipFill>
        <p:spPr>
          <a:xfrm>
            <a:off x="17462" y="11112"/>
            <a:ext cx="9126536" cy="160178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03" name="Shape 203"/>
        <p:cNvGrpSpPr/>
        <p:nvPr/>
      </p:nvGrpSpPr>
      <p:grpSpPr>
        <a:xfrm>
          <a:off x="0" y="0"/>
          <a:ext cx="0" cy="0"/>
          <a:chOff x="0" y="0"/>
          <a:chExt cx="0" cy="0"/>
        </a:xfrm>
      </p:grpSpPr>
      <p:sp>
        <p:nvSpPr>
          <p:cNvPr id="204" name="Google Shape;204;p13"/>
          <p:cNvSpPr/>
          <p:nvPr/>
        </p:nvSpPr>
        <p:spPr>
          <a:xfrm>
            <a:off x="457200" y="990600"/>
            <a:ext cx="8228100" cy="5480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205" name="Google Shape;205;p13"/>
          <p:cNvSpPr txBox="1"/>
          <p:nvPr/>
        </p:nvSpPr>
        <p:spPr>
          <a:xfrm>
            <a:off x="760412" y="1612900"/>
            <a:ext cx="8032800" cy="4526100"/>
          </a:xfrm>
          <a:prstGeom prst="rect">
            <a:avLst/>
          </a:prstGeom>
          <a:noFill/>
          <a:ln>
            <a:noFill/>
          </a:ln>
        </p:spPr>
        <p:txBody>
          <a:bodyPr anchorCtr="0" anchor="ctr" bIns="0" lIns="0" spcFirstLastPara="1" rIns="0" wrap="square" tIns="25550">
            <a:noAutofit/>
          </a:bodyPr>
          <a:lstStyle/>
          <a:p>
            <a:pPr indent="0" lvl="0" marL="0" marR="0" rtl="0" algn="ctr">
              <a:lnSpc>
                <a:spcPct val="100000"/>
              </a:lnSpc>
              <a:spcBef>
                <a:spcPts val="0"/>
              </a:spcBef>
              <a:spcAft>
                <a:spcPts val="0"/>
              </a:spcAft>
              <a:buClr>
                <a:srgbClr val="280099"/>
              </a:buClr>
              <a:buSzPts val="2900"/>
              <a:buFont typeface="Calibri"/>
              <a:buNone/>
            </a:pPr>
            <a:r>
              <a:rPr b="0" i="0" lang="en-US" sz="2900" u="none">
                <a:solidFill>
                  <a:srgbClr val="280099"/>
                </a:solidFill>
                <a:latin typeface="Calibri"/>
                <a:ea typeface="Calibri"/>
                <a:cs typeface="Calibri"/>
                <a:sym typeface="Calibri"/>
              </a:rPr>
              <a:t>			</a:t>
            </a:r>
            <a:endParaRPr/>
          </a:p>
        </p:txBody>
      </p:sp>
      <p:sp>
        <p:nvSpPr>
          <p:cNvPr id="206" name="Google Shape;206;p13"/>
          <p:cNvSpPr/>
          <p:nvPr/>
        </p:nvSpPr>
        <p:spPr>
          <a:xfrm>
            <a:off x="131762" y="0"/>
            <a:ext cx="1500" cy="1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207" name="Google Shape;207;p13"/>
          <p:cNvSpPr/>
          <p:nvPr/>
        </p:nvSpPr>
        <p:spPr>
          <a:xfrm>
            <a:off x="195262" y="1306512"/>
            <a:ext cx="1500" cy="1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208" name="Google Shape;208;p13"/>
          <p:cNvSpPr txBox="1"/>
          <p:nvPr/>
        </p:nvSpPr>
        <p:spPr>
          <a:xfrm>
            <a:off x="457200" y="1981200"/>
            <a:ext cx="7969200" cy="754200"/>
          </a:xfrm>
          <a:prstGeom prst="rect">
            <a:avLst/>
          </a:prstGeom>
          <a:noFill/>
          <a:ln>
            <a:noFill/>
          </a:ln>
        </p:spPr>
        <p:txBody>
          <a:bodyPr anchorCtr="0" anchor="t" bIns="41400" lIns="82800" spcFirstLastPara="1" rIns="82800" wrap="square" tIns="41400">
            <a:noAutofit/>
          </a:bodyPr>
          <a:lstStyle/>
          <a:p>
            <a:pPr indent="0" lvl="0" marL="0" marR="0" rtl="0" algn="l">
              <a:lnSpc>
                <a:spcPct val="100000"/>
              </a:lnSpc>
              <a:spcBef>
                <a:spcPts val="0"/>
              </a:spcBef>
              <a:spcAft>
                <a:spcPts val="0"/>
              </a:spcAft>
              <a:buClr>
                <a:srgbClr val="FFFFFF"/>
              </a:buClr>
              <a:buSzPts val="2200"/>
              <a:buFont typeface="Arial"/>
              <a:buNone/>
            </a:pPr>
            <a:r>
              <a:t/>
            </a:r>
            <a:endParaRPr b="0" i="0" sz="2200" u="non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2200" u="none">
              <a:solidFill>
                <a:srgbClr val="000000"/>
              </a:solidFill>
              <a:latin typeface="Times New Roman"/>
              <a:ea typeface="Times New Roman"/>
              <a:cs typeface="Times New Roman"/>
              <a:sym typeface="Times New Roman"/>
            </a:endParaRPr>
          </a:p>
        </p:txBody>
      </p:sp>
      <p:sp>
        <p:nvSpPr>
          <p:cNvPr id="209" name="Google Shape;209;p13"/>
          <p:cNvSpPr txBox="1"/>
          <p:nvPr/>
        </p:nvSpPr>
        <p:spPr>
          <a:xfrm>
            <a:off x="457200" y="6356350"/>
            <a:ext cx="2133600" cy="3651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898989"/>
              </a:buClr>
              <a:buSzPts val="1200"/>
              <a:buFont typeface="Calibri"/>
              <a:buNone/>
            </a:pPr>
            <a:r>
              <a:rPr lang="en-US" sz="1200">
                <a:solidFill>
                  <a:srgbClr val="898989"/>
                </a:solidFill>
                <a:latin typeface="Calibri"/>
                <a:ea typeface="Calibri"/>
                <a:cs typeface="Calibri"/>
                <a:sym typeface="Calibri"/>
              </a:rPr>
              <a:t>30/09/20</a:t>
            </a:r>
            <a:endParaRPr/>
          </a:p>
        </p:txBody>
      </p:sp>
      <p:sp>
        <p:nvSpPr>
          <p:cNvPr id="210" name="Google Shape;210;p13"/>
          <p:cNvSpPr txBox="1"/>
          <p:nvPr/>
        </p:nvSpPr>
        <p:spPr>
          <a:xfrm>
            <a:off x="6553200" y="6356350"/>
            <a:ext cx="2133600" cy="365100"/>
          </a:xfrm>
          <a:prstGeom prst="rect">
            <a:avLst/>
          </a:prstGeom>
          <a:noFill/>
          <a:ln>
            <a:noFill/>
          </a:ln>
        </p:spPr>
        <p:txBody>
          <a:bodyPr anchorCtr="0" anchor="ctr" bIns="46800" lIns="90000" spcFirstLastPara="1" rIns="90000" wrap="square" tIns="468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211" name="Google Shape;211;p13"/>
          <p:cNvSpPr txBox="1"/>
          <p:nvPr/>
        </p:nvSpPr>
        <p:spPr>
          <a:xfrm>
            <a:off x="1905000" y="6324600"/>
            <a:ext cx="5410200" cy="3684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1800"/>
              <a:buFont typeface="Arial Black"/>
              <a:buNone/>
            </a:pPr>
            <a:r>
              <a:rPr b="1" i="0" lang="en-US" sz="1800" u="none">
                <a:solidFill>
                  <a:srgbClr val="000000"/>
                </a:solidFill>
                <a:latin typeface="Arial Black"/>
                <a:ea typeface="Arial Black"/>
                <a:cs typeface="Arial Black"/>
                <a:sym typeface="Arial Black"/>
              </a:rPr>
              <a:t>                       </a:t>
            </a:r>
            <a:r>
              <a:rPr b="0" i="0" lang="en-US" sz="1600" u="none">
                <a:solidFill>
                  <a:srgbClr val="000000"/>
                </a:solidFill>
                <a:latin typeface="Times New Roman"/>
                <a:ea typeface="Times New Roman"/>
                <a:cs typeface="Times New Roman"/>
                <a:sym typeface="Times New Roman"/>
              </a:rPr>
              <a:t>CSE Department, JECC</a:t>
            </a:r>
            <a:endParaRPr/>
          </a:p>
        </p:txBody>
      </p:sp>
      <p:sp>
        <p:nvSpPr>
          <p:cNvPr id="212" name="Google Shape;212;p13"/>
          <p:cNvSpPr txBox="1"/>
          <p:nvPr/>
        </p:nvSpPr>
        <p:spPr>
          <a:xfrm>
            <a:off x="457200" y="1524000"/>
            <a:ext cx="8229600" cy="1143000"/>
          </a:xfrm>
          <a:prstGeom prst="rect">
            <a:avLst/>
          </a:prstGeom>
          <a:noFill/>
          <a:ln>
            <a:noFill/>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C00000"/>
              </a:buClr>
              <a:buSzPts val="4400"/>
              <a:buFont typeface="Times New Roman"/>
              <a:buNone/>
            </a:pPr>
            <a:r>
              <a:rPr b="1" lang="en-US" sz="4400">
                <a:solidFill>
                  <a:srgbClr val="C00000"/>
                </a:solidFill>
                <a:latin typeface="Times New Roman"/>
                <a:ea typeface="Times New Roman"/>
                <a:cs typeface="Times New Roman"/>
                <a:sym typeface="Times New Roman"/>
              </a:rPr>
              <a:t>Skills Set Required for Project</a:t>
            </a:r>
            <a:endParaRPr/>
          </a:p>
        </p:txBody>
      </p:sp>
      <p:sp>
        <p:nvSpPr>
          <p:cNvPr id="213" name="Google Shape;213;p13"/>
          <p:cNvSpPr txBox="1"/>
          <p:nvPr/>
        </p:nvSpPr>
        <p:spPr>
          <a:xfrm>
            <a:off x="304800" y="2232025"/>
            <a:ext cx="8229600" cy="4168800"/>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SzPts val="1100"/>
              <a:buNone/>
            </a:pPr>
            <a:r>
              <a:t/>
            </a:r>
            <a:endParaRPr sz="2400"/>
          </a:p>
          <a:p>
            <a:pPr indent="-406400" lvl="0" marL="457200" rtl="0" algn="l">
              <a:spcBef>
                <a:spcPts val="0"/>
              </a:spcBef>
              <a:spcAft>
                <a:spcPts val="0"/>
              </a:spcAft>
              <a:buSzPts val="2800"/>
              <a:buFont typeface="Times New Roman"/>
              <a:buChar char="➢"/>
            </a:pPr>
            <a:r>
              <a:rPr lang="en-US" sz="2800">
                <a:latin typeface="Times New Roman"/>
                <a:ea typeface="Times New Roman"/>
                <a:cs typeface="Times New Roman"/>
                <a:sym typeface="Times New Roman"/>
              </a:rPr>
              <a:t>TensorFlow Keras</a:t>
            </a:r>
            <a:endParaRPr sz="2800">
              <a:latin typeface="Times New Roman"/>
              <a:ea typeface="Times New Roman"/>
              <a:cs typeface="Times New Roman"/>
              <a:sym typeface="Times New Roman"/>
            </a:endParaRPr>
          </a:p>
          <a:p>
            <a:pPr indent="0" lvl="0" marL="457200" rtl="0" algn="l">
              <a:spcBef>
                <a:spcPts val="0"/>
              </a:spcBef>
              <a:spcAft>
                <a:spcPts val="0"/>
              </a:spcAft>
              <a:buNone/>
            </a:pPr>
            <a:r>
              <a:t/>
            </a:r>
            <a:endParaRPr sz="2800">
              <a:latin typeface="Times New Roman"/>
              <a:ea typeface="Times New Roman"/>
              <a:cs typeface="Times New Roman"/>
              <a:sym typeface="Times New Roman"/>
            </a:endParaRPr>
          </a:p>
          <a:p>
            <a:pPr indent="-406400" lvl="0" marL="457200" rtl="0" algn="l">
              <a:spcBef>
                <a:spcPts val="0"/>
              </a:spcBef>
              <a:spcAft>
                <a:spcPts val="0"/>
              </a:spcAft>
              <a:buSzPts val="2800"/>
              <a:buFont typeface="Times New Roman"/>
              <a:buChar char="➢"/>
            </a:pPr>
            <a:r>
              <a:rPr lang="en-US" sz="2800">
                <a:latin typeface="Times New Roman"/>
                <a:ea typeface="Times New Roman"/>
                <a:cs typeface="Times New Roman"/>
                <a:sym typeface="Times New Roman"/>
              </a:rPr>
              <a:t>mathematical modelling</a:t>
            </a:r>
            <a:endParaRPr sz="2800">
              <a:latin typeface="Times New Roman"/>
              <a:ea typeface="Times New Roman"/>
              <a:cs typeface="Times New Roman"/>
              <a:sym typeface="Times New Roman"/>
            </a:endParaRPr>
          </a:p>
          <a:p>
            <a:pPr indent="0" lvl="0" marL="457200" rtl="0" algn="l">
              <a:spcBef>
                <a:spcPts val="0"/>
              </a:spcBef>
              <a:spcAft>
                <a:spcPts val="0"/>
              </a:spcAft>
              <a:buNone/>
            </a:pPr>
            <a:r>
              <a:t/>
            </a:r>
            <a:endParaRPr sz="2800">
              <a:latin typeface="Times New Roman"/>
              <a:ea typeface="Times New Roman"/>
              <a:cs typeface="Times New Roman"/>
              <a:sym typeface="Times New Roman"/>
            </a:endParaRPr>
          </a:p>
          <a:p>
            <a:pPr indent="-406400" lvl="0" marL="457200" rtl="0" algn="l">
              <a:spcBef>
                <a:spcPts val="0"/>
              </a:spcBef>
              <a:spcAft>
                <a:spcPts val="0"/>
              </a:spcAft>
              <a:buSzPts val="2800"/>
              <a:buFont typeface="Times New Roman"/>
              <a:buChar char="➢"/>
            </a:pPr>
            <a:r>
              <a:rPr lang="en-US" sz="2800">
                <a:latin typeface="Times New Roman"/>
                <a:ea typeface="Times New Roman"/>
                <a:cs typeface="Times New Roman"/>
                <a:sym typeface="Times New Roman"/>
              </a:rPr>
              <a:t>image data abstraction and analyzing</a:t>
            </a:r>
            <a:endParaRPr sz="2800">
              <a:latin typeface="Times New Roman"/>
              <a:ea typeface="Times New Roman"/>
              <a:cs typeface="Times New Roman"/>
              <a:sym typeface="Times New Roman"/>
            </a:endParaRPr>
          </a:p>
          <a:p>
            <a:pPr indent="0" lvl="0" marL="457200" rtl="0" algn="l">
              <a:spcBef>
                <a:spcPts val="0"/>
              </a:spcBef>
              <a:spcAft>
                <a:spcPts val="0"/>
              </a:spcAft>
              <a:buNone/>
            </a:pPr>
            <a:r>
              <a:t/>
            </a:r>
            <a:endParaRPr sz="2800">
              <a:latin typeface="Times New Roman"/>
              <a:ea typeface="Times New Roman"/>
              <a:cs typeface="Times New Roman"/>
              <a:sym typeface="Times New Roman"/>
            </a:endParaRPr>
          </a:p>
          <a:p>
            <a:pPr indent="-406400" lvl="0" marL="457200" rtl="0" algn="l">
              <a:spcBef>
                <a:spcPts val="0"/>
              </a:spcBef>
              <a:spcAft>
                <a:spcPts val="0"/>
              </a:spcAft>
              <a:buSzPts val="2800"/>
              <a:buFont typeface="Times New Roman"/>
              <a:buChar char="➢"/>
            </a:pPr>
            <a:r>
              <a:rPr lang="en-US" sz="2800">
                <a:latin typeface="Times New Roman"/>
                <a:ea typeface="Times New Roman"/>
                <a:cs typeface="Times New Roman"/>
                <a:sym typeface="Times New Roman"/>
              </a:rPr>
              <a:t>python</a:t>
            </a:r>
            <a:endParaRPr sz="2800">
              <a:latin typeface="Times New Roman"/>
              <a:ea typeface="Times New Roman"/>
              <a:cs typeface="Times New Roman"/>
              <a:sym typeface="Times New Roman"/>
            </a:endParaRPr>
          </a:p>
        </p:txBody>
      </p:sp>
      <p:pic>
        <p:nvPicPr>
          <p:cNvPr id="214" name="Google Shape;214;p13"/>
          <p:cNvPicPr preferRelativeResize="0"/>
          <p:nvPr/>
        </p:nvPicPr>
        <p:blipFill rotWithShape="1">
          <a:blip r:embed="rId3">
            <a:alphaModFix/>
          </a:blip>
          <a:srcRect b="0" l="0" r="0" t="0"/>
          <a:stretch/>
        </p:blipFill>
        <p:spPr>
          <a:xfrm>
            <a:off x="17462" y="11112"/>
            <a:ext cx="9126536" cy="160178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pic>
        <p:nvPicPr>
          <p:cNvPr id="221" name="Google Shape;221;p14"/>
          <p:cNvPicPr preferRelativeResize="0"/>
          <p:nvPr/>
        </p:nvPicPr>
        <p:blipFill rotWithShape="1">
          <a:blip r:embed="rId3">
            <a:alphaModFix/>
          </a:blip>
          <a:srcRect b="0" l="0" r="0" t="0"/>
          <a:stretch/>
        </p:blipFill>
        <p:spPr>
          <a:xfrm>
            <a:off x="123187" y="12"/>
            <a:ext cx="9126536" cy="1601787"/>
          </a:xfrm>
          <a:prstGeom prst="rect">
            <a:avLst/>
          </a:prstGeom>
          <a:noFill/>
          <a:ln>
            <a:noFill/>
          </a:ln>
        </p:spPr>
      </p:pic>
      <p:sp>
        <p:nvSpPr>
          <p:cNvPr id="222" name="Google Shape;222;p14"/>
          <p:cNvSpPr txBox="1"/>
          <p:nvPr/>
        </p:nvSpPr>
        <p:spPr>
          <a:xfrm flipH="1" rot="-808">
            <a:off x="310925" y="1433275"/>
            <a:ext cx="8938800" cy="76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4400">
                <a:solidFill>
                  <a:srgbClr val="C00000"/>
                </a:solidFill>
                <a:latin typeface="Times New Roman"/>
                <a:ea typeface="Times New Roman"/>
                <a:cs typeface="Times New Roman"/>
                <a:sym typeface="Times New Roman"/>
              </a:rPr>
              <a:t>Conclusion </a:t>
            </a:r>
            <a:endParaRPr b="1" sz="4400">
              <a:solidFill>
                <a:srgbClr val="C00000"/>
              </a:solidFill>
              <a:latin typeface="Times New Roman"/>
              <a:ea typeface="Times New Roman"/>
              <a:cs typeface="Times New Roman"/>
              <a:sym typeface="Times New Roman"/>
            </a:endParaRPr>
          </a:p>
        </p:txBody>
      </p:sp>
      <p:sp>
        <p:nvSpPr>
          <p:cNvPr id="223" name="Google Shape;223;p14"/>
          <p:cNvSpPr txBox="1"/>
          <p:nvPr/>
        </p:nvSpPr>
        <p:spPr>
          <a:xfrm>
            <a:off x="914400" y="3004589"/>
            <a:ext cx="7315200" cy="85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800"/>
          </a:p>
        </p:txBody>
      </p:sp>
      <p:sp>
        <p:nvSpPr>
          <p:cNvPr id="224" name="Google Shape;224;p14"/>
          <p:cNvSpPr txBox="1"/>
          <p:nvPr/>
        </p:nvSpPr>
        <p:spPr>
          <a:xfrm>
            <a:off x="310925" y="2203525"/>
            <a:ext cx="8292000" cy="45612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US" sz="2600">
                <a:latin typeface="Times New Roman"/>
                <a:ea typeface="Times New Roman"/>
                <a:cs typeface="Times New Roman"/>
                <a:sym typeface="Times New Roman"/>
              </a:rPr>
              <a:t>Here we are trying to develop a technique for extracting information about </a:t>
            </a:r>
            <a:r>
              <a:rPr lang="en-US" sz="2600">
                <a:solidFill>
                  <a:schemeClr val="dk1"/>
                </a:solidFill>
                <a:latin typeface="Times New Roman"/>
                <a:ea typeface="Times New Roman"/>
                <a:cs typeface="Times New Roman"/>
                <a:sym typeface="Times New Roman"/>
              </a:rPr>
              <a:t>flood &amp; landslide</a:t>
            </a:r>
            <a:r>
              <a:rPr lang="en-US" sz="2600">
                <a:latin typeface="Times New Roman"/>
                <a:ea typeface="Times New Roman"/>
                <a:cs typeface="Times New Roman"/>
                <a:sym typeface="Times New Roman"/>
              </a:rPr>
              <a:t>, percentage of affected area, and its intensity.</a:t>
            </a:r>
            <a:endParaRPr sz="26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en-US" sz="2600" u="sng">
                <a:latin typeface="Times New Roman"/>
                <a:ea typeface="Times New Roman"/>
                <a:cs typeface="Times New Roman"/>
                <a:sym typeface="Times New Roman"/>
              </a:rPr>
              <a:t>Advantages</a:t>
            </a:r>
            <a:r>
              <a:rPr lang="en-US" sz="2600" u="sng">
                <a:latin typeface="Times New Roman"/>
                <a:ea typeface="Times New Roman"/>
                <a:cs typeface="Times New Roman"/>
                <a:sym typeface="Times New Roman"/>
              </a:rPr>
              <a:t> </a:t>
            </a:r>
            <a:endParaRPr sz="2600" u="sng">
              <a:latin typeface="Times New Roman"/>
              <a:ea typeface="Times New Roman"/>
              <a:cs typeface="Times New Roman"/>
              <a:sym typeface="Times New Roman"/>
            </a:endParaRPr>
          </a:p>
          <a:p>
            <a:pPr indent="-393700" lvl="0" marL="457200" rtl="0" algn="just">
              <a:lnSpc>
                <a:spcPct val="115000"/>
              </a:lnSpc>
              <a:spcBef>
                <a:spcPts val="0"/>
              </a:spcBef>
              <a:spcAft>
                <a:spcPts val="0"/>
              </a:spcAft>
              <a:buSzPts val="2600"/>
              <a:buFont typeface="Times New Roman"/>
              <a:buChar char="➢"/>
            </a:pPr>
            <a:r>
              <a:rPr lang="en-US" sz="2600">
                <a:latin typeface="Times New Roman"/>
                <a:ea typeface="Times New Roman"/>
                <a:cs typeface="Times New Roman"/>
                <a:sym typeface="Times New Roman"/>
              </a:rPr>
              <a:t>More precise information compared to optical sensor images</a:t>
            </a:r>
            <a:endParaRPr sz="2600">
              <a:latin typeface="Times New Roman"/>
              <a:ea typeface="Times New Roman"/>
              <a:cs typeface="Times New Roman"/>
              <a:sym typeface="Times New Roman"/>
            </a:endParaRPr>
          </a:p>
          <a:p>
            <a:pPr indent="-393700" lvl="0" marL="457200" rtl="0" algn="just">
              <a:lnSpc>
                <a:spcPct val="115000"/>
              </a:lnSpc>
              <a:spcBef>
                <a:spcPts val="0"/>
              </a:spcBef>
              <a:spcAft>
                <a:spcPts val="0"/>
              </a:spcAft>
              <a:buSzPts val="2600"/>
              <a:buFont typeface="Times New Roman"/>
              <a:buChar char="➢"/>
            </a:pPr>
            <a:r>
              <a:rPr lang="en-US" sz="2600">
                <a:latin typeface="Times New Roman"/>
                <a:ea typeface="Times New Roman"/>
                <a:cs typeface="Times New Roman"/>
                <a:sym typeface="Times New Roman"/>
              </a:rPr>
              <a:t>identify landslide Areas</a:t>
            </a:r>
            <a:endParaRPr sz="2600">
              <a:latin typeface="Times New Roman"/>
              <a:ea typeface="Times New Roman"/>
              <a:cs typeface="Times New Roman"/>
              <a:sym typeface="Times New Roman"/>
            </a:endParaRPr>
          </a:p>
          <a:p>
            <a:pPr indent="-393700" lvl="0" marL="457200" rtl="0" algn="just">
              <a:lnSpc>
                <a:spcPct val="115000"/>
              </a:lnSpc>
              <a:spcBef>
                <a:spcPts val="0"/>
              </a:spcBef>
              <a:spcAft>
                <a:spcPts val="0"/>
              </a:spcAft>
              <a:buSzPts val="2600"/>
              <a:buFont typeface="Times New Roman"/>
              <a:buChar char="➢"/>
            </a:pPr>
            <a:r>
              <a:rPr lang="en-US" sz="2600">
                <a:latin typeface="Times New Roman"/>
                <a:ea typeface="Times New Roman"/>
                <a:cs typeface="Times New Roman"/>
                <a:sym typeface="Times New Roman"/>
              </a:rPr>
              <a:t>Identify intensity of floods </a:t>
            </a:r>
            <a:endParaRPr sz="2600">
              <a:latin typeface="Times New Roman"/>
              <a:ea typeface="Times New Roman"/>
              <a:cs typeface="Times New Roman"/>
              <a:sym typeface="Times New Roman"/>
            </a:endParaRPr>
          </a:p>
          <a:p>
            <a:pPr indent="-393700" lvl="0" marL="457200" rtl="0" algn="just">
              <a:lnSpc>
                <a:spcPct val="115000"/>
              </a:lnSpc>
              <a:spcBef>
                <a:spcPts val="0"/>
              </a:spcBef>
              <a:spcAft>
                <a:spcPts val="0"/>
              </a:spcAft>
              <a:buSzPts val="2600"/>
              <a:buFont typeface="Times New Roman"/>
              <a:buChar char="➢"/>
            </a:pPr>
            <a:r>
              <a:rPr lang="en-US" sz="2600">
                <a:latin typeface="Times New Roman"/>
                <a:ea typeface="Times New Roman"/>
                <a:cs typeface="Times New Roman"/>
                <a:sym typeface="Times New Roman"/>
              </a:rPr>
              <a:t>Establish </a:t>
            </a:r>
            <a:r>
              <a:rPr lang="en-US" sz="2600">
                <a:solidFill>
                  <a:schemeClr val="dk1"/>
                </a:solidFill>
                <a:latin typeface="Times New Roman"/>
                <a:ea typeface="Times New Roman"/>
                <a:cs typeface="Times New Roman"/>
                <a:sym typeface="Times New Roman"/>
              </a:rPr>
              <a:t>faster </a:t>
            </a:r>
            <a:r>
              <a:rPr lang="en-US" sz="2600">
                <a:latin typeface="Times New Roman"/>
                <a:ea typeface="Times New Roman"/>
                <a:cs typeface="Times New Roman"/>
                <a:sym typeface="Times New Roman"/>
              </a:rPr>
              <a:t>communication </a:t>
            </a:r>
            <a:endParaRPr sz="2600">
              <a:latin typeface="Times New Roman"/>
              <a:ea typeface="Times New Roman"/>
              <a:cs typeface="Times New Roman"/>
              <a:sym typeface="Times New Roman"/>
            </a:endParaRPr>
          </a:p>
        </p:txBody>
      </p:sp>
      <p:sp>
        <p:nvSpPr>
          <p:cNvPr id="225" name="Google Shape;225;p14"/>
          <p:cNvSpPr txBox="1"/>
          <p:nvPr/>
        </p:nvSpPr>
        <p:spPr>
          <a:xfrm>
            <a:off x="223625" y="6448500"/>
            <a:ext cx="3000000" cy="40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solidFill>
                  <a:srgbClr val="898989"/>
                </a:solidFill>
                <a:latin typeface="Calibri"/>
                <a:ea typeface="Calibri"/>
                <a:cs typeface="Calibri"/>
                <a:sym typeface="Calibri"/>
              </a:rPr>
              <a:t>30/09/20</a:t>
            </a:r>
            <a:endParaRPr/>
          </a:p>
        </p:txBody>
      </p:sp>
      <p:sp>
        <p:nvSpPr>
          <p:cNvPr id="226" name="Google Shape;226;p14"/>
          <p:cNvSpPr txBox="1"/>
          <p:nvPr/>
        </p:nvSpPr>
        <p:spPr>
          <a:xfrm>
            <a:off x="3522575" y="6280225"/>
            <a:ext cx="3000000" cy="40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800"/>
              <a:buFont typeface="Arial Black"/>
              <a:buNone/>
            </a:pPr>
            <a:r>
              <a:rPr lang="en-US" sz="1600">
                <a:solidFill>
                  <a:schemeClr val="dk1"/>
                </a:solidFill>
                <a:latin typeface="Times New Roman"/>
                <a:ea typeface="Times New Roman"/>
                <a:cs typeface="Times New Roman"/>
                <a:sym typeface="Times New Roman"/>
              </a:rPr>
              <a:t>CSE Department, JECC</a:t>
            </a:r>
            <a:endParaRPr>
              <a:solidFill>
                <a:schemeClr val="dk1"/>
              </a:solidFill>
            </a:endParaRPr>
          </a:p>
        </p:txBody>
      </p:sp>
      <p:sp>
        <p:nvSpPr>
          <p:cNvPr id="227" name="Google Shape;227;p14"/>
          <p:cNvSpPr txBox="1"/>
          <p:nvPr/>
        </p:nvSpPr>
        <p:spPr>
          <a:xfrm>
            <a:off x="6298950" y="6382950"/>
            <a:ext cx="2534400" cy="540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Clr>
                <a:srgbClr val="898989"/>
              </a:buClr>
              <a:buSzPts val="1200"/>
              <a:buFont typeface="Calibri"/>
              <a:buNone/>
            </a:pPr>
            <a:fld id="{00000000-1234-1234-1234-123412341234}" type="slidenum">
              <a:rPr lang="en-US" sz="1200">
                <a:solidFill>
                  <a:srgbClr val="898989"/>
                </a:solidFill>
                <a:latin typeface="Calibri"/>
                <a:ea typeface="Calibri"/>
                <a:cs typeface="Calibri"/>
                <a:sym typeface="Calibri"/>
              </a:rPr>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32" name="Shape 232"/>
        <p:cNvGrpSpPr/>
        <p:nvPr/>
      </p:nvGrpSpPr>
      <p:grpSpPr>
        <a:xfrm>
          <a:off x="0" y="0"/>
          <a:ext cx="0" cy="0"/>
          <a:chOff x="0" y="0"/>
          <a:chExt cx="0" cy="0"/>
        </a:xfrm>
      </p:grpSpPr>
      <p:sp>
        <p:nvSpPr>
          <p:cNvPr id="233" name="Google Shape;233;p15"/>
          <p:cNvSpPr txBox="1"/>
          <p:nvPr/>
        </p:nvSpPr>
        <p:spPr>
          <a:xfrm>
            <a:off x="1003300" y="1600200"/>
            <a:ext cx="6629400" cy="4525962"/>
          </a:xfrm>
          <a:prstGeom prst="rect">
            <a:avLst/>
          </a:prstGeom>
          <a:noFill/>
          <a:ln>
            <a:noFill/>
          </a:ln>
        </p:spPr>
        <p:txBody>
          <a:bodyPr anchorCtr="0" anchor="t" bIns="46800" lIns="90000" spcFirstLastPara="1" rIns="90000" wrap="square" tIns="46800">
            <a:noAutofit/>
          </a:bodyPr>
          <a:lstStyle/>
          <a:p>
            <a:pPr indent="-336548" lvl="0" marL="341312" marR="0" rtl="0" algn="l">
              <a:lnSpc>
                <a:spcPct val="100000"/>
              </a:lnSpc>
              <a:spcBef>
                <a:spcPts val="0"/>
              </a:spcBef>
              <a:spcAft>
                <a:spcPts val="0"/>
              </a:spcAft>
              <a:buClr>
                <a:srgbClr val="FFFFFF"/>
              </a:buClr>
              <a:buSzPts val="3200"/>
              <a:buFont typeface="Arial"/>
              <a:buNone/>
            </a:pPr>
            <a:r>
              <a:t/>
            </a:r>
            <a:endParaRPr b="0" i="0" sz="3200" u="none">
              <a:solidFill>
                <a:srgbClr val="0D0D0D"/>
              </a:solidFill>
              <a:latin typeface="Calibri"/>
              <a:ea typeface="Calibri"/>
              <a:cs typeface="Calibri"/>
              <a:sym typeface="Calibri"/>
            </a:endParaRPr>
          </a:p>
          <a:p>
            <a:pPr indent="-336548" lvl="0" marL="341312" marR="0" rtl="0" algn="ctr">
              <a:lnSpc>
                <a:spcPct val="100000"/>
              </a:lnSpc>
              <a:spcBef>
                <a:spcPts val="1100"/>
              </a:spcBef>
              <a:spcAft>
                <a:spcPts val="0"/>
              </a:spcAft>
              <a:buClr>
                <a:srgbClr val="FFFFFF"/>
              </a:buClr>
              <a:buSzPts val="4400"/>
              <a:buFont typeface="Arial"/>
              <a:buNone/>
            </a:pPr>
            <a:r>
              <a:t/>
            </a:r>
            <a:endParaRPr b="1" i="0" sz="4400" u="none">
              <a:solidFill>
                <a:srgbClr val="0D0D0D"/>
              </a:solidFill>
              <a:latin typeface="Calibri"/>
              <a:ea typeface="Calibri"/>
              <a:cs typeface="Calibri"/>
              <a:sym typeface="Calibri"/>
            </a:endParaRPr>
          </a:p>
          <a:p>
            <a:pPr indent="-336548" lvl="0" marL="341312" marR="0" rtl="0" algn="ctr">
              <a:lnSpc>
                <a:spcPct val="100000"/>
              </a:lnSpc>
              <a:spcBef>
                <a:spcPts val="1100"/>
              </a:spcBef>
              <a:spcAft>
                <a:spcPts val="0"/>
              </a:spcAft>
              <a:buClr>
                <a:srgbClr val="C00000"/>
              </a:buClr>
              <a:buSzPts val="4400"/>
              <a:buFont typeface="Calibri"/>
              <a:buNone/>
            </a:pPr>
            <a:r>
              <a:rPr b="1" i="0" lang="en-US" sz="4400" u="none">
                <a:solidFill>
                  <a:srgbClr val="C00000"/>
                </a:solidFill>
                <a:latin typeface="Calibri"/>
                <a:ea typeface="Calibri"/>
                <a:cs typeface="Calibri"/>
                <a:sym typeface="Calibri"/>
              </a:rPr>
              <a:t>    </a:t>
            </a:r>
            <a:r>
              <a:rPr b="1" i="0" lang="en-US" sz="4400" u="none">
                <a:solidFill>
                  <a:srgbClr val="C00000"/>
                </a:solidFill>
                <a:latin typeface="Cambria"/>
                <a:ea typeface="Cambria"/>
                <a:cs typeface="Cambria"/>
                <a:sym typeface="Cambria"/>
              </a:rPr>
              <a:t>Thank You</a:t>
            </a:r>
            <a:r>
              <a:rPr b="1" i="0" lang="en-US" sz="4400" u="none">
                <a:solidFill>
                  <a:srgbClr val="C00000"/>
                </a:solidFill>
                <a:latin typeface="Calibri"/>
                <a:ea typeface="Calibri"/>
                <a:cs typeface="Calibri"/>
                <a:sym typeface="Calibri"/>
              </a:rPr>
              <a:t>      </a:t>
            </a:r>
            <a:endParaRPr/>
          </a:p>
        </p:txBody>
      </p:sp>
      <p:sp>
        <p:nvSpPr>
          <p:cNvPr id="234" name="Google Shape;234;p15"/>
          <p:cNvSpPr txBox="1"/>
          <p:nvPr/>
        </p:nvSpPr>
        <p:spPr>
          <a:xfrm>
            <a:off x="457200" y="6356350"/>
            <a:ext cx="8305800" cy="365125"/>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898989"/>
              </a:buClr>
              <a:buSzPts val="1200"/>
              <a:buFont typeface="Calibri"/>
              <a:buNone/>
            </a:pPr>
            <a:r>
              <a:rPr b="0" i="0" lang="en-US" sz="1200" u="none">
                <a:solidFill>
                  <a:srgbClr val="898989"/>
                </a:solidFill>
                <a:latin typeface="Calibri"/>
                <a:ea typeface="Calibri"/>
                <a:cs typeface="Calibri"/>
                <a:sym typeface="Calibri"/>
              </a:rPr>
              <a:t>02/08/19</a:t>
            </a:r>
            <a:endParaRPr/>
          </a:p>
        </p:txBody>
      </p:sp>
      <p:sp>
        <p:nvSpPr>
          <p:cNvPr id="235" name="Google Shape;235;p15"/>
          <p:cNvSpPr txBox="1"/>
          <p:nvPr/>
        </p:nvSpPr>
        <p:spPr>
          <a:xfrm>
            <a:off x="1905000" y="6324600"/>
            <a:ext cx="5410200" cy="3683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1800"/>
              <a:buFont typeface="Arial Black"/>
              <a:buNone/>
            </a:pPr>
            <a:r>
              <a:rPr b="1" i="0" lang="en-US" sz="1800" u="none">
                <a:solidFill>
                  <a:srgbClr val="000000"/>
                </a:solidFill>
                <a:latin typeface="Arial Black"/>
                <a:ea typeface="Arial Black"/>
                <a:cs typeface="Arial Black"/>
                <a:sym typeface="Arial Black"/>
              </a:rPr>
              <a:t>                       </a:t>
            </a:r>
            <a:r>
              <a:rPr b="0" i="0" lang="en-US" sz="1600" u="none">
                <a:solidFill>
                  <a:srgbClr val="000000"/>
                </a:solidFill>
                <a:latin typeface="Times New Roman"/>
                <a:ea typeface="Times New Roman"/>
                <a:cs typeface="Times New Roman"/>
                <a:sym typeface="Times New Roman"/>
              </a:rPr>
              <a:t>CSE Department, JECC</a:t>
            </a:r>
            <a:endParaRPr/>
          </a:p>
        </p:txBody>
      </p:sp>
      <p:sp>
        <p:nvSpPr>
          <p:cNvPr id="236" name="Google Shape;236;p15"/>
          <p:cNvSpPr txBox="1"/>
          <p:nvPr/>
        </p:nvSpPr>
        <p:spPr>
          <a:xfrm>
            <a:off x="6553200" y="6356350"/>
            <a:ext cx="2133600" cy="365125"/>
          </a:xfrm>
          <a:prstGeom prst="rect">
            <a:avLst/>
          </a:prstGeom>
          <a:noFill/>
          <a:ln>
            <a:noFill/>
          </a:ln>
        </p:spPr>
        <p:txBody>
          <a:bodyPr anchorCtr="0" anchor="ctr" bIns="46800" lIns="90000" spcFirstLastPara="1" rIns="90000" wrap="square" tIns="468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pic>
        <p:nvPicPr>
          <p:cNvPr id="237" name="Google Shape;237;p15"/>
          <p:cNvPicPr preferRelativeResize="0"/>
          <p:nvPr/>
        </p:nvPicPr>
        <p:blipFill rotWithShape="1">
          <a:blip r:embed="rId3">
            <a:alphaModFix/>
          </a:blip>
          <a:srcRect b="0" l="0" r="0" t="0"/>
          <a:stretch/>
        </p:blipFill>
        <p:spPr>
          <a:xfrm>
            <a:off x="17462" y="11112"/>
            <a:ext cx="9126537" cy="160178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4" name="Shape 44"/>
        <p:cNvGrpSpPr/>
        <p:nvPr/>
      </p:nvGrpSpPr>
      <p:grpSpPr>
        <a:xfrm>
          <a:off x="0" y="0"/>
          <a:ext cx="0" cy="0"/>
          <a:chOff x="0" y="0"/>
          <a:chExt cx="0" cy="0"/>
        </a:xfrm>
      </p:grpSpPr>
      <p:sp>
        <p:nvSpPr>
          <p:cNvPr id="45" name="Google Shape;45;p4"/>
          <p:cNvSpPr txBox="1"/>
          <p:nvPr/>
        </p:nvSpPr>
        <p:spPr>
          <a:xfrm>
            <a:off x="470525" y="1434950"/>
            <a:ext cx="8418900" cy="4921500"/>
          </a:xfrm>
          <a:prstGeom prst="rect">
            <a:avLst/>
          </a:prstGeom>
          <a:noFill/>
          <a:ln>
            <a:noFill/>
          </a:ln>
        </p:spPr>
        <p:txBody>
          <a:bodyPr anchorCtr="0" anchor="t" bIns="46800" lIns="90000" spcFirstLastPara="1" rIns="90000" wrap="square" tIns="46800">
            <a:noAutofit/>
          </a:bodyPr>
          <a:lstStyle/>
          <a:p>
            <a:pPr indent="-336550" lvl="0" marL="342900" marR="0" rtl="0" algn="l">
              <a:lnSpc>
                <a:spcPct val="100000"/>
              </a:lnSpc>
              <a:spcBef>
                <a:spcPts val="0"/>
              </a:spcBef>
              <a:spcAft>
                <a:spcPts val="0"/>
              </a:spcAft>
              <a:buClr>
                <a:srgbClr val="000000"/>
              </a:buClr>
              <a:buSzPts val="2400"/>
              <a:buFont typeface="Calibri"/>
              <a:buNone/>
            </a:pPr>
            <a:r>
              <a:rPr b="1" i="0" lang="en-US" sz="2400" u="none">
                <a:solidFill>
                  <a:srgbClr val="000000"/>
                </a:solidFill>
                <a:latin typeface="Calibri"/>
                <a:ea typeface="Calibri"/>
                <a:cs typeface="Calibri"/>
                <a:sym typeface="Calibri"/>
              </a:rPr>
              <a:t>       </a:t>
            </a:r>
            <a:r>
              <a:rPr b="0" i="0" lang="en-US" sz="2400" u="none">
                <a:solidFill>
                  <a:srgbClr val="000000"/>
                </a:solidFill>
                <a:latin typeface="Calibri"/>
                <a:ea typeface="Calibri"/>
                <a:cs typeface="Calibri"/>
                <a:sym typeface="Calibri"/>
              </a:rPr>
              <a:t>                          </a:t>
            </a:r>
            <a:r>
              <a:rPr b="1" i="0" lang="en-US" sz="4400" u="none">
                <a:solidFill>
                  <a:srgbClr val="CC0000"/>
                </a:solidFill>
                <a:latin typeface="Times New Roman"/>
                <a:ea typeface="Times New Roman"/>
                <a:cs typeface="Times New Roman"/>
                <a:sym typeface="Times New Roman"/>
              </a:rPr>
              <a:t>Group Membe</a:t>
            </a:r>
            <a:r>
              <a:rPr b="1" i="0" lang="en-US" sz="4400" u="none">
                <a:solidFill>
                  <a:srgbClr val="CC0000"/>
                </a:solidFill>
                <a:latin typeface="Times New Roman"/>
                <a:ea typeface="Times New Roman"/>
                <a:cs typeface="Times New Roman"/>
                <a:sym typeface="Times New Roman"/>
              </a:rPr>
              <a:t>rs</a:t>
            </a:r>
            <a:endParaRPr b="1" sz="4400">
              <a:solidFill>
                <a:srgbClr val="CC0000"/>
              </a:solidFill>
              <a:latin typeface="Times New Roman"/>
              <a:ea typeface="Times New Roman"/>
              <a:cs typeface="Times New Roman"/>
              <a:sym typeface="Times New Roman"/>
            </a:endParaRPr>
          </a:p>
          <a:p>
            <a:pPr indent="-381000" lvl="0" marL="457200" marR="4381500" rtl="0" algn="l">
              <a:lnSpc>
                <a:spcPct val="150000"/>
              </a:lnSpc>
              <a:spcBef>
                <a:spcPts val="1200"/>
              </a:spcBef>
              <a:spcAft>
                <a:spcPts val="0"/>
              </a:spcAft>
              <a:buClr>
                <a:schemeClr val="dk1"/>
              </a:buClr>
              <a:buSzPts val="2400"/>
              <a:buFont typeface="Calibri"/>
              <a:buAutoNum type="arabicPeriod"/>
            </a:pPr>
            <a:r>
              <a:rPr b="1" lang="en-US" sz="2400">
                <a:solidFill>
                  <a:schemeClr val="dk1"/>
                </a:solidFill>
                <a:latin typeface="Calibri"/>
                <a:ea typeface="Calibri"/>
                <a:cs typeface="Calibri"/>
                <a:sym typeface="Calibri"/>
              </a:rPr>
              <a:t>Nair Anjali      JEC17CS072</a:t>
            </a:r>
            <a:endParaRPr b="1" sz="2400">
              <a:solidFill>
                <a:schemeClr val="dk1"/>
              </a:solidFill>
              <a:latin typeface="Calibri"/>
              <a:ea typeface="Calibri"/>
              <a:cs typeface="Calibri"/>
              <a:sym typeface="Calibri"/>
            </a:endParaRPr>
          </a:p>
          <a:p>
            <a:pPr indent="-381000" lvl="0" marL="457200" marR="4381500" rtl="0" algn="l">
              <a:lnSpc>
                <a:spcPct val="150000"/>
              </a:lnSpc>
              <a:spcBef>
                <a:spcPts val="0"/>
              </a:spcBef>
              <a:spcAft>
                <a:spcPts val="0"/>
              </a:spcAft>
              <a:buClr>
                <a:schemeClr val="dk1"/>
              </a:buClr>
              <a:buSzPts val="2400"/>
              <a:buFont typeface="Calibri"/>
              <a:buAutoNum type="arabicPeriod"/>
            </a:pPr>
            <a:r>
              <a:rPr b="1" lang="en-US" sz="2400">
                <a:solidFill>
                  <a:schemeClr val="dk1"/>
                </a:solidFill>
                <a:latin typeface="Calibri"/>
                <a:ea typeface="Calibri"/>
                <a:cs typeface="Calibri"/>
                <a:sym typeface="Calibri"/>
              </a:rPr>
              <a:t>Shibana           JEC17CS092</a:t>
            </a:r>
            <a:endParaRPr b="1" sz="2400">
              <a:solidFill>
                <a:schemeClr val="dk1"/>
              </a:solidFill>
              <a:latin typeface="Calibri"/>
              <a:ea typeface="Calibri"/>
              <a:cs typeface="Calibri"/>
              <a:sym typeface="Calibri"/>
            </a:endParaRPr>
          </a:p>
          <a:p>
            <a:pPr indent="-381000" lvl="0" marL="457200" marR="4381500" rtl="0" algn="l">
              <a:lnSpc>
                <a:spcPct val="150000"/>
              </a:lnSpc>
              <a:spcBef>
                <a:spcPts val="0"/>
              </a:spcBef>
              <a:spcAft>
                <a:spcPts val="0"/>
              </a:spcAft>
              <a:buClr>
                <a:schemeClr val="dk1"/>
              </a:buClr>
              <a:buSzPts val="2400"/>
              <a:buFont typeface="Calibri"/>
              <a:buAutoNum type="arabicPeriod"/>
            </a:pPr>
            <a:r>
              <a:rPr b="1" lang="en-US" sz="2400">
                <a:solidFill>
                  <a:schemeClr val="dk1"/>
                </a:solidFill>
                <a:latin typeface="Calibri"/>
                <a:ea typeface="Calibri"/>
                <a:cs typeface="Calibri"/>
                <a:sym typeface="Calibri"/>
              </a:rPr>
              <a:t>Najeeb VK      JEC17CS069</a:t>
            </a:r>
            <a:endParaRPr b="1" sz="2400">
              <a:solidFill>
                <a:schemeClr val="dk1"/>
              </a:solidFill>
              <a:latin typeface="Calibri"/>
              <a:ea typeface="Calibri"/>
              <a:cs typeface="Calibri"/>
              <a:sym typeface="Calibri"/>
            </a:endParaRPr>
          </a:p>
          <a:p>
            <a:pPr indent="-381000" lvl="0" marL="457200" marR="4381500" rtl="0" algn="l">
              <a:lnSpc>
                <a:spcPct val="150000"/>
              </a:lnSpc>
              <a:spcBef>
                <a:spcPts val="0"/>
              </a:spcBef>
              <a:spcAft>
                <a:spcPts val="0"/>
              </a:spcAft>
              <a:buClr>
                <a:schemeClr val="dk1"/>
              </a:buClr>
              <a:buSzPts val="2400"/>
              <a:buFont typeface="Calibri"/>
              <a:buAutoNum type="arabicPeriod"/>
            </a:pPr>
            <a:r>
              <a:rPr b="1" lang="en-US" sz="2400">
                <a:solidFill>
                  <a:schemeClr val="dk1"/>
                </a:solidFill>
                <a:latin typeface="Calibri"/>
                <a:ea typeface="Calibri"/>
                <a:cs typeface="Calibri"/>
                <a:sym typeface="Calibri"/>
              </a:rPr>
              <a:t>San Jose          JEC17CS089</a:t>
            </a:r>
            <a:endParaRPr b="1" sz="2400">
              <a:solidFill>
                <a:schemeClr val="dk1"/>
              </a:solidFill>
              <a:latin typeface="Calibri"/>
              <a:ea typeface="Calibri"/>
              <a:cs typeface="Calibri"/>
              <a:sym typeface="Calibri"/>
            </a:endParaRPr>
          </a:p>
          <a:p>
            <a:pPr indent="0" lvl="0" marL="6350" rtl="0" algn="l">
              <a:spcBef>
                <a:spcPts val="0"/>
              </a:spcBef>
              <a:spcAft>
                <a:spcPts val="0"/>
              </a:spcAft>
              <a:buNone/>
            </a:pPr>
            <a:r>
              <a:rPr b="1" lang="en-US" sz="3000">
                <a:solidFill>
                  <a:srgbClr val="C00000"/>
                </a:solidFill>
                <a:latin typeface="Calibri"/>
                <a:ea typeface="Calibri"/>
                <a:cs typeface="Calibri"/>
                <a:sym typeface="Calibri"/>
              </a:rPr>
              <a:t>Mentor :</a:t>
            </a:r>
            <a:endParaRPr b="1" sz="2400">
              <a:solidFill>
                <a:schemeClr val="dk1"/>
              </a:solidFill>
              <a:latin typeface="Calibri"/>
              <a:ea typeface="Calibri"/>
              <a:cs typeface="Calibri"/>
              <a:sym typeface="Calibri"/>
            </a:endParaRPr>
          </a:p>
          <a:p>
            <a:pPr indent="0" lvl="0" marL="6350" rtl="0" algn="l">
              <a:spcBef>
                <a:spcPts val="0"/>
              </a:spcBef>
              <a:spcAft>
                <a:spcPts val="0"/>
              </a:spcAft>
              <a:buNone/>
            </a:pPr>
            <a:r>
              <a:rPr b="1" lang="en-US" sz="2400">
                <a:solidFill>
                  <a:schemeClr val="dk1"/>
                </a:solidFill>
                <a:latin typeface="Calibri"/>
                <a:ea typeface="Calibri"/>
                <a:cs typeface="Calibri"/>
                <a:sym typeface="Calibri"/>
              </a:rPr>
              <a:t>        Mr. Aneesh Chandran</a:t>
            </a:r>
            <a:endParaRPr b="1" sz="3000">
              <a:solidFill>
                <a:srgbClr val="CC0000"/>
              </a:solidFill>
              <a:latin typeface="Cambria"/>
              <a:ea typeface="Cambria"/>
              <a:cs typeface="Cambria"/>
              <a:sym typeface="Cambria"/>
            </a:endParaRPr>
          </a:p>
          <a:p>
            <a:pPr indent="0" lvl="0" marL="457200" marR="4381500" rtl="0" algn="l">
              <a:lnSpc>
                <a:spcPct val="150000"/>
              </a:lnSpc>
              <a:spcBef>
                <a:spcPts val="1200"/>
              </a:spcBef>
              <a:spcAft>
                <a:spcPts val="0"/>
              </a:spcAft>
              <a:buNone/>
            </a:pPr>
            <a:r>
              <a:t/>
            </a:r>
            <a:endParaRPr b="1" sz="2400">
              <a:solidFill>
                <a:schemeClr val="dk1"/>
              </a:solidFill>
              <a:latin typeface="Calibri"/>
              <a:ea typeface="Calibri"/>
              <a:cs typeface="Calibri"/>
              <a:sym typeface="Calibri"/>
            </a:endParaRPr>
          </a:p>
          <a:p>
            <a:pPr indent="0" lvl="0" marL="457200" marR="0" rtl="0" algn="l">
              <a:lnSpc>
                <a:spcPct val="150000"/>
              </a:lnSpc>
              <a:spcBef>
                <a:spcPts val="0"/>
              </a:spcBef>
              <a:spcAft>
                <a:spcPts val="0"/>
              </a:spcAft>
              <a:buNone/>
            </a:pPr>
            <a:r>
              <a:t/>
            </a:r>
            <a:endParaRPr b="1" sz="2400">
              <a:latin typeface="Calibri"/>
              <a:ea typeface="Calibri"/>
              <a:cs typeface="Calibri"/>
              <a:sym typeface="Calibri"/>
            </a:endParaRPr>
          </a:p>
        </p:txBody>
      </p:sp>
      <p:sp>
        <p:nvSpPr>
          <p:cNvPr id="46" name="Google Shape;46;p4"/>
          <p:cNvSpPr txBox="1"/>
          <p:nvPr/>
        </p:nvSpPr>
        <p:spPr>
          <a:xfrm>
            <a:off x="6553200" y="6356350"/>
            <a:ext cx="2133600" cy="365125"/>
          </a:xfrm>
          <a:prstGeom prst="rect">
            <a:avLst/>
          </a:prstGeom>
          <a:noFill/>
          <a:ln>
            <a:noFill/>
          </a:ln>
        </p:spPr>
        <p:txBody>
          <a:bodyPr anchorCtr="0" anchor="ctr" bIns="46800" lIns="90000" spcFirstLastPara="1" rIns="90000" wrap="square" tIns="468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pic>
        <p:nvPicPr>
          <p:cNvPr id="47" name="Google Shape;47;p4"/>
          <p:cNvPicPr preferRelativeResize="0"/>
          <p:nvPr/>
        </p:nvPicPr>
        <p:blipFill rotWithShape="1">
          <a:blip r:embed="rId3">
            <a:alphaModFix/>
          </a:blip>
          <a:srcRect b="0" l="0" r="0" t="0"/>
          <a:stretch/>
        </p:blipFill>
        <p:spPr>
          <a:xfrm>
            <a:off x="17462" y="11112"/>
            <a:ext cx="9126537" cy="160178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2" name="Shape 52"/>
        <p:cNvGrpSpPr/>
        <p:nvPr/>
      </p:nvGrpSpPr>
      <p:grpSpPr>
        <a:xfrm>
          <a:off x="0" y="0"/>
          <a:ext cx="0" cy="0"/>
          <a:chOff x="0" y="0"/>
          <a:chExt cx="0" cy="0"/>
        </a:xfrm>
      </p:grpSpPr>
      <p:sp>
        <p:nvSpPr>
          <p:cNvPr id="53" name="Google Shape;53;p5"/>
          <p:cNvSpPr txBox="1"/>
          <p:nvPr/>
        </p:nvSpPr>
        <p:spPr>
          <a:xfrm>
            <a:off x="457200" y="1600200"/>
            <a:ext cx="8229600" cy="4525962"/>
          </a:xfrm>
          <a:prstGeom prst="rect">
            <a:avLst/>
          </a:prstGeom>
          <a:noFill/>
          <a:ln>
            <a:noFill/>
          </a:ln>
        </p:spPr>
        <p:txBody>
          <a:bodyPr anchorCtr="0" anchor="t" bIns="46800" lIns="90000" spcFirstLastPara="1" rIns="90000" wrap="square" tIns="46800">
            <a:noAutofit/>
          </a:bodyPr>
          <a:lstStyle/>
          <a:p>
            <a:pPr indent="-336550" lvl="0" marL="342900" marR="0" rtl="0" algn="just">
              <a:lnSpc>
                <a:spcPct val="100000"/>
              </a:lnSpc>
              <a:spcBef>
                <a:spcPts val="0"/>
              </a:spcBef>
              <a:spcAft>
                <a:spcPts val="0"/>
              </a:spcAft>
              <a:buClr>
                <a:srgbClr val="000000"/>
              </a:buClr>
              <a:buSzPts val="2000"/>
              <a:buFont typeface="Times New Roman"/>
              <a:buNone/>
            </a:pPr>
            <a:r>
              <a:rPr b="1" i="0" lang="en-US" sz="2000" u="sng">
                <a:solidFill>
                  <a:srgbClr val="000000"/>
                </a:solidFill>
                <a:latin typeface="Times New Roman"/>
                <a:ea typeface="Times New Roman"/>
                <a:cs typeface="Times New Roman"/>
                <a:sym typeface="Times New Roman"/>
              </a:rPr>
              <a:t>Vision of the Department</a:t>
            </a:r>
            <a:endParaRPr/>
          </a:p>
          <a:p>
            <a:pPr indent="-336550" lvl="0" marL="342900" marR="0" rtl="0" algn="just">
              <a:lnSpc>
                <a:spcPct val="100000"/>
              </a:lnSpc>
              <a:spcBef>
                <a:spcPts val="500"/>
              </a:spcBef>
              <a:spcAft>
                <a:spcPts val="0"/>
              </a:spcAft>
              <a:buClr>
                <a:srgbClr val="000000"/>
              </a:buClr>
              <a:buSzPts val="2000"/>
              <a:buFont typeface="Arial"/>
              <a:buChar char="•"/>
            </a:pPr>
            <a:r>
              <a:rPr b="0" i="0" lang="en-US" sz="2000" u="none">
                <a:solidFill>
                  <a:srgbClr val="000000"/>
                </a:solidFill>
                <a:latin typeface="Times New Roman"/>
                <a:ea typeface="Times New Roman"/>
                <a:cs typeface="Times New Roman"/>
                <a:sym typeface="Times New Roman"/>
              </a:rPr>
              <a:t>Creating eminent and ethical leaders in the domain of Computational Sciences through quality professional education with a focus on holistic learning and excellence.</a:t>
            </a:r>
            <a:endParaRPr/>
          </a:p>
          <a:p>
            <a:pPr indent="-336550" lvl="0" marL="342900" marR="0" rtl="0" algn="just">
              <a:lnSpc>
                <a:spcPct val="100000"/>
              </a:lnSpc>
              <a:spcBef>
                <a:spcPts val="500"/>
              </a:spcBef>
              <a:spcAft>
                <a:spcPts val="0"/>
              </a:spcAft>
              <a:buClr>
                <a:srgbClr val="000000"/>
              </a:buClr>
              <a:buSzPts val="2000"/>
              <a:buFont typeface="Times New Roman"/>
              <a:buNone/>
            </a:pPr>
            <a:r>
              <a:rPr b="1" i="0" lang="en-US" sz="2000" u="sng">
                <a:solidFill>
                  <a:srgbClr val="000000"/>
                </a:solidFill>
                <a:latin typeface="Times New Roman"/>
                <a:ea typeface="Times New Roman"/>
                <a:cs typeface="Times New Roman"/>
                <a:sym typeface="Times New Roman"/>
              </a:rPr>
              <a:t>Mission of the Department</a:t>
            </a:r>
            <a:endParaRPr/>
          </a:p>
          <a:p>
            <a:pPr indent="-336550" lvl="0" marL="342900" marR="0" rtl="0" algn="just">
              <a:lnSpc>
                <a:spcPct val="100000"/>
              </a:lnSpc>
              <a:spcBef>
                <a:spcPts val="500"/>
              </a:spcBef>
              <a:spcAft>
                <a:spcPts val="0"/>
              </a:spcAft>
              <a:buClr>
                <a:srgbClr val="000000"/>
              </a:buClr>
              <a:buSzPts val="2000"/>
              <a:buFont typeface="Arial"/>
              <a:buChar char="•"/>
            </a:pPr>
            <a:r>
              <a:rPr b="0" i="0" lang="en-US" sz="2000" u="none">
                <a:solidFill>
                  <a:srgbClr val="000000"/>
                </a:solidFill>
                <a:latin typeface="Times New Roman"/>
                <a:ea typeface="Times New Roman"/>
                <a:cs typeface="Times New Roman"/>
                <a:sym typeface="Times New Roman"/>
              </a:rPr>
              <a:t>To create technically competent and ethically conscious graduates in the field of Computer Science and Engineering by encouraging holistic learning and excellence. </a:t>
            </a:r>
            <a:endParaRPr/>
          </a:p>
          <a:p>
            <a:pPr indent="-336550" lvl="0" marL="342900" marR="0" rtl="0" algn="just">
              <a:lnSpc>
                <a:spcPct val="100000"/>
              </a:lnSpc>
              <a:spcBef>
                <a:spcPts val="500"/>
              </a:spcBef>
              <a:spcAft>
                <a:spcPts val="0"/>
              </a:spcAft>
              <a:buClr>
                <a:srgbClr val="000000"/>
              </a:buClr>
              <a:buSzPts val="2000"/>
              <a:buFont typeface="Arial"/>
              <a:buChar char="•"/>
            </a:pPr>
            <a:r>
              <a:rPr b="0" i="0" lang="en-US" sz="2000" u="none">
                <a:solidFill>
                  <a:srgbClr val="000000"/>
                </a:solidFill>
                <a:latin typeface="Times New Roman"/>
                <a:ea typeface="Times New Roman"/>
                <a:cs typeface="Times New Roman"/>
                <a:sym typeface="Times New Roman"/>
              </a:rPr>
              <a:t>To prepare students for careers in Industry, Academia and the Government.</a:t>
            </a:r>
            <a:endParaRPr/>
          </a:p>
          <a:p>
            <a:pPr indent="-336550" lvl="0" marL="342900" marR="0" rtl="0" algn="just">
              <a:lnSpc>
                <a:spcPct val="100000"/>
              </a:lnSpc>
              <a:spcBef>
                <a:spcPts val="500"/>
              </a:spcBef>
              <a:spcAft>
                <a:spcPts val="0"/>
              </a:spcAft>
              <a:buClr>
                <a:srgbClr val="000000"/>
              </a:buClr>
              <a:buSzPts val="2000"/>
              <a:buFont typeface="Arial"/>
              <a:buChar char="•"/>
            </a:pPr>
            <a:r>
              <a:rPr b="0" i="0" lang="en-US" sz="2000" u="none">
                <a:solidFill>
                  <a:srgbClr val="000000"/>
                </a:solidFill>
                <a:latin typeface="Times New Roman"/>
                <a:ea typeface="Times New Roman"/>
                <a:cs typeface="Times New Roman"/>
                <a:sym typeface="Times New Roman"/>
              </a:rPr>
              <a:t>To instill Entrepreneurial Orientation and research motivation among the students of the department.</a:t>
            </a:r>
            <a:endParaRPr/>
          </a:p>
          <a:p>
            <a:pPr indent="-336550" lvl="0" marL="342900" marR="0" rtl="0" algn="just">
              <a:lnSpc>
                <a:spcPct val="100000"/>
              </a:lnSpc>
              <a:spcBef>
                <a:spcPts val="500"/>
              </a:spcBef>
              <a:spcAft>
                <a:spcPts val="0"/>
              </a:spcAft>
              <a:buClr>
                <a:srgbClr val="000000"/>
              </a:buClr>
              <a:buSzPts val="2000"/>
              <a:buFont typeface="Arial"/>
              <a:buChar char="•"/>
            </a:pPr>
            <a:r>
              <a:rPr b="0" i="0" lang="en-US" sz="2000" u="none">
                <a:solidFill>
                  <a:srgbClr val="000000"/>
                </a:solidFill>
                <a:latin typeface="Times New Roman"/>
                <a:ea typeface="Times New Roman"/>
                <a:cs typeface="Times New Roman"/>
                <a:sym typeface="Times New Roman"/>
              </a:rPr>
              <a:t>To emerge as a leader in education in the region by encouraging teaching, learning, industry and societal connect.</a:t>
            </a:r>
            <a:endParaRPr/>
          </a:p>
          <a:p>
            <a:pPr indent="0" lvl="0" marL="0" marR="0" rtl="0" algn="l">
              <a:lnSpc>
                <a:spcPct val="100000"/>
              </a:lnSpc>
              <a:spcBef>
                <a:spcPts val="0"/>
              </a:spcBef>
              <a:spcAft>
                <a:spcPts val="0"/>
              </a:spcAft>
              <a:buNone/>
            </a:pPr>
            <a:r>
              <a:t/>
            </a:r>
            <a:endParaRPr b="0" i="0" sz="2000" u="none">
              <a:solidFill>
                <a:srgbClr val="000000"/>
              </a:solidFill>
              <a:latin typeface="Times New Roman"/>
              <a:ea typeface="Times New Roman"/>
              <a:cs typeface="Times New Roman"/>
              <a:sym typeface="Times New Roman"/>
            </a:endParaRPr>
          </a:p>
        </p:txBody>
      </p:sp>
      <p:sp>
        <p:nvSpPr>
          <p:cNvPr id="54" name="Google Shape;54;p5"/>
          <p:cNvSpPr txBox="1"/>
          <p:nvPr/>
        </p:nvSpPr>
        <p:spPr>
          <a:xfrm>
            <a:off x="457200" y="6356350"/>
            <a:ext cx="2133600" cy="365125"/>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898989"/>
              </a:buClr>
              <a:buSzPts val="1200"/>
              <a:buFont typeface="Calibri"/>
              <a:buNone/>
            </a:pPr>
            <a:r>
              <a:rPr lang="en-US" sz="1200">
                <a:solidFill>
                  <a:srgbClr val="898989"/>
                </a:solidFill>
                <a:latin typeface="Calibri"/>
                <a:ea typeface="Calibri"/>
                <a:cs typeface="Calibri"/>
                <a:sym typeface="Calibri"/>
              </a:rPr>
              <a:t>30</a:t>
            </a:r>
            <a:r>
              <a:rPr b="0" i="0" lang="en-US" sz="1200" u="none">
                <a:solidFill>
                  <a:srgbClr val="898989"/>
                </a:solidFill>
                <a:latin typeface="Calibri"/>
                <a:ea typeface="Calibri"/>
                <a:cs typeface="Calibri"/>
                <a:sym typeface="Calibri"/>
              </a:rPr>
              <a:t>/0</a:t>
            </a:r>
            <a:r>
              <a:rPr lang="en-US" sz="1200">
                <a:solidFill>
                  <a:srgbClr val="898989"/>
                </a:solidFill>
                <a:latin typeface="Calibri"/>
                <a:ea typeface="Calibri"/>
                <a:cs typeface="Calibri"/>
                <a:sym typeface="Calibri"/>
              </a:rPr>
              <a:t>9</a:t>
            </a:r>
            <a:r>
              <a:rPr b="0" i="0" lang="en-US" sz="1200" u="none">
                <a:solidFill>
                  <a:srgbClr val="898989"/>
                </a:solidFill>
                <a:latin typeface="Calibri"/>
                <a:ea typeface="Calibri"/>
                <a:cs typeface="Calibri"/>
                <a:sym typeface="Calibri"/>
              </a:rPr>
              <a:t>/</a:t>
            </a:r>
            <a:r>
              <a:rPr lang="en-US" sz="1200">
                <a:solidFill>
                  <a:srgbClr val="898989"/>
                </a:solidFill>
                <a:latin typeface="Calibri"/>
                <a:ea typeface="Calibri"/>
                <a:cs typeface="Calibri"/>
                <a:sym typeface="Calibri"/>
              </a:rPr>
              <a:t>20</a:t>
            </a:r>
            <a:endParaRPr/>
          </a:p>
        </p:txBody>
      </p:sp>
      <p:sp>
        <p:nvSpPr>
          <p:cNvPr id="55" name="Google Shape;55;p5"/>
          <p:cNvSpPr txBox="1"/>
          <p:nvPr/>
        </p:nvSpPr>
        <p:spPr>
          <a:xfrm>
            <a:off x="6553200" y="6356350"/>
            <a:ext cx="2133600" cy="365125"/>
          </a:xfrm>
          <a:prstGeom prst="rect">
            <a:avLst/>
          </a:prstGeom>
          <a:noFill/>
          <a:ln>
            <a:noFill/>
          </a:ln>
        </p:spPr>
        <p:txBody>
          <a:bodyPr anchorCtr="0" anchor="ctr" bIns="46800" lIns="90000" spcFirstLastPara="1" rIns="90000" wrap="square" tIns="468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pic>
        <p:nvPicPr>
          <p:cNvPr id="56" name="Google Shape;56;p5"/>
          <p:cNvPicPr preferRelativeResize="0"/>
          <p:nvPr/>
        </p:nvPicPr>
        <p:blipFill rotWithShape="1">
          <a:blip r:embed="rId3">
            <a:alphaModFix/>
          </a:blip>
          <a:srcRect b="0" l="0" r="0" t="0"/>
          <a:stretch/>
        </p:blipFill>
        <p:spPr>
          <a:xfrm>
            <a:off x="17462" y="11112"/>
            <a:ext cx="9126537" cy="160178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5" name="Shape 65"/>
        <p:cNvGrpSpPr/>
        <p:nvPr/>
      </p:nvGrpSpPr>
      <p:grpSpPr>
        <a:xfrm>
          <a:off x="0" y="0"/>
          <a:ext cx="0" cy="0"/>
          <a:chOff x="0" y="0"/>
          <a:chExt cx="0" cy="0"/>
        </a:xfrm>
      </p:grpSpPr>
      <p:sp>
        <p:nvSpPr>
          <p:cNvPr id="66" name="Google Shape;66;p6"/>
          <p:cNvSpPr/>
          <p:nvPr/>
        </p:nvSpPr>
        <p:spPr>
          <a:xfrm>
            <a:off x="457200" y="990600"/>
            <a:ext cx="8228012" cy="548005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67" name="Google Shape;67;p6"/>
          <p:cNvSpPr txBox="1"/>
          <p:nvPr/>
        </p:nvSpPr>
        <p:spPr>
          <a:xfrm>
            <a:off x="760412" y="1612900"/>
            <a:ext cx="8032750" cy="4525962"/>
          </a:xfrm>
          <a:prstGeom prst="rect">
            <a:avLst/>
          </a:prstGeom>
          <a:noFill/>
          <a:ln>
            <a:noFill/>
          </a:ln>
        </p:spPr>
        <p:txBody>
          <a:bodyPr anchorCtr="0" anchor="ctr" bIns="0" lIns="0" spcFirstLastPara="1" rIns="0" wrap="square" tIns="25550">
            <a:noAutofit/>
          </a:bodyPr>
          <a:lstStyle/>
          <a:p>
            <a:pPr indent="0" lvl="0" marL="0" marR="0" rtl="0" algn="ctr">
              <a:lnSpc>
                <a:spcPct val="100000"/>
              </a:lnSpc>
              <a:spcBef>
                <a:spcPts val="0"/>
              </a:spcBef>
              <a:spcAft>
                <a:spcPts val="0"/>
              </a:spcAft>
              <a:buClr>
                <a:srgbClr val="280099"/>
              </a:buClr>
              <a:buSzPts val="2900"/>
              <a:buFont typeface="Calibri"/>
              <a:buNone/>
            </a:pPr>
            <a:r>
              <a:rPr b="0" i="0" lang="en-US" sz="2900" u="none">
                <a:solidFill>
                  <a:srgbClr val="280099"/>
                </a:solidFill>
                <a:latin typeface="Calibri"/>
                <a:ea typeface="Calibri"/>
                <a:cs typeface="Calibri"/>
                <a:sym typeface="Calibri"/>
              </a:rPr>
              <a:t>			</a:t>
            </a:r>
            <a:endParaRPr/>
          </a:p>
        </p:txBody>
      </p:sp>
      <p:sp>
        <p:nvSpPr>
          <p:cNvPr id="68" name="Google Shape;68;p6"/>
          <p:cNvSpPr/>
          <p:nvPr/>
        </p:nvSpPr>
        <p:spPr>
          <a:xfrm>
            <a:off x="131762" y="0"/>
            <a:ext cx="1587" cy="158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69" name="Google Shape;69;p6"/>
          <p:cNvSpPr/>
          <p:nvPr/>
        </p:nvSpPr>
        <p:spPr>
          <a:xfrm>
            <a:off x="195262" y="1306512"/>
            <a:ext cx="1587" cy="158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70" name="Google Shape;70;p6"/>
          <p:cNvSpPr txBox="1"/>
          <p:nvPr/>
        </p:nvSpPr>
        <p:spPr>
          <a:xfrm>
            <a:off x="457200" y="1981200"/>
            <a:ext cx="7969250" cy="754062"/>
          </a:xfrm>
          <a:prstGeom prst="rect">
            <a:avLst/>
          </a:prstGeom>
          <a:noFill/>
          <a:ln>
            <a:noFill/>
          </a:ln>
        </p:spPr>
        <p:txBody>
          <a:bodyPr anchorCtr="0" anchor="t" bIns="41400" lIns="82800" spcFirstLastPara="1" rIns="82800" wrap="square" tIns="41400">
            <a:noAutofit/>
          </a:bodyPr>
          <a:lstStyle/>
          <a:p>
            <a:pPr indent="0" lvl="0" marL="0" marR="0" rtl="0" algn="l">
              <a:lnSpc>
                <a:spcPct val="100000"/>
              </a:lnSpc>
              <a:spcBef>
                <a:spcPts val="0"/>
              </a:spcBef>
              <a:spcAft>
                <a:spcPts val="0"/>
              </a:spcAft>
              <a:buClr>
                <a:srgbClr val="FFFFFF"/>
              </a:buClr>
              <a:buSzPts val="2200"/>
              <a:buFont typeface="Arial"/>
              <a:buNone/>
            </a:pPr>
            <a:r>
              <a:t/>
            </a:r>
            <a:endParaRPr b="0" i="0" sz="2200" u="non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2200" u="none">
              <a:solidFill>
                <a:srgbClr val="000000"/>
              </a:solidFill>
              <a:latin typeface="Times New Roman"/>
              <a:ea typeface="Times New Roman"/>
              <a:cs typeface="Times New Roman"/>
              <a:sym typeface="Times New Roman"/>
            </a:endParaRPr>
          </a:p>
        </p:txBody>
      </p:sp>
      <p:sp>
        <p:nvSpPr>
          <p:cNvPr id="71" name="Google Shape;71;p6"/>
          <p:cNvSpPr txBox="1"/>
          <p:nvPr/>
        </p:nvSpPr>
        <p:spPr>
          <a:xfrm>
            <a:off x="457200" y="6356350"/>
            <a:ext cx="2133600" cy="365125"/>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898989"/>
              </a:buClr>
              <a:buSzPts val="1200"/>
              <a:buFont typeface="Calibri"/>
              <a:buNone/>
            </a:pPr>
            <a:r>
              <a:rPr b="0" i="0" lang="en-US" sz="1200" u="none">
                <a:solidFill>
                  <a:srgbClr val="898989"/>
                </a:solidFill>
                <a:latin typeface="Calibri"/>
                <a:ea typeface="Calibri"/>
                <a:cs typeface="Calibri"/>
                <a:sym typeface="Calibri"/>
              </a:rPr>
              <a:t>02/08/19</a:t>
            </a:r>
            <a:endParaRPr/>
          </a:p>
        </p:txBody>
      </p:sp>
      <p:sp>
        <p:nvSpPr>
          <p:cNvPr id="72" name="Google Shape;72;p6"/>
          <p:cNvSpPr txBox="1"/>
          <p:nvPr/>
        </p:nvSpPr>
        <p:spPr>
          <a:xfrm>
            <a:off x="6553200" y="6356350"/>
            <a:ext cx="2133600" cy="365125"/>
          </a:xfrm>
          <a:prstGeom prst="rect">
            <a:avLst/>
          </a:prstGeom>
          <a:noFill/>
          <a:ln>
            <a:noFill/>
          </a:ln>
        </p:spPr>
        <p:txBody>
          <a:bodyPr anchorCtr="0" anchor="ctr" bIns="46800" lIns="90000" spcFirstLastPara="1" rIns="90000" wrap="square" tIns="468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73" name="Google Shape;73;p6"/>
          <p:cNvSpPr txBox="1"/>
          <p:nvPr/>
        </p:nvSpPr>
        <p:spPr>
          <a:xfrm>
            <a:off x="1905000" y="6324600"/>
            <a:ext cx="5410200" cy="3683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1800"/>
              <a:buFont typeface="Arial Black"/>
              <a:buNone/>
            </a:pPr>
            <a:r>
              <a:rPr b="1" i="0" lang="en-US" sz="1800" u="none">
                <a:solidFill>
                  <a:srgbClr val="000000"/>
                </a:solidFill>
                <a:latin typeface="Arial Black"/>
                <a:ea typeface="Arial Black"/>
                <a:cs typeface="Arial Black"/>
                <a:sym typeface="Arial Black"/>
              </a:rPr>
              <a:t>                       </a:t>
            </a:r>
            <a:r>
              <a:rPr b="0" i="0" lang="en-US" sz="1600" u="none">
                <a:solidFill>
                  <a:srgbClr val="000000"/>
                </a:solidFill>
                <a:latin typeface="Times New Roman"/>
                <a:ea typeface="Times New Roman"/>
                <a:cs typeface="Times New Roman"/>
                <a:sym typeface="Times New Roman"/>
              </a:rPr>
              <a:t>CSE Department, JECC</a:t>
            </a:r>
            <a:endParaRPr/>
          </a:p>
        </p:txBody>
      </p:sp>
      <p:sp>
        <p:nvSpPr>
          <p:cNvPr id="74" name="Google Shape;74;p6"/>
          <p:cNvSpPr txBox="1"/>
          <p:nvPr/>
        </p:nvSpPr>
        <p:spPr>
          <a:xfrm>
            <a:off x="457200" y="1524000"/>
            <a:ext cx="8229600" cy="1143000"/>
          </a:xfrm>
          <a:prstGeom prst="rect">
            <a:avLst/>
          </a:prstGeom>
          <a:noFill/>
          <a:ln>
            <a:noFill/>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C00000"/>
              </a:buClr>
              <a:buSzPts val="4400"/>
              <a:buFont typeface="Times New Roman"/>
              <a:buNone/>
            </a:pPr>
            <a:r>
              <a:rPr b="1" i="0" lang="en-US" sz="4400" u="none">
                <a:solidFill>
                  <a:srgbClr val="C00000"/>
                </a:solidFill>
                <a:latin typeface="Times New Roman"/>
                <a:ea typeface="Times New Roman"/>
                <a:cs typeface="Times New Roman"/>
                <a:sym typeface="Times New Roman"/>
              </a:rPr>
              <a:t>Contents</a:t>
            </a:r>
            <a:endParaRPr/>
          </a:p>
        </p:txBody>
      </p:sp>
      <p:sp>
        <p:nvSpPr>
          <p:cNvPr id="75" name="Google Shape;75;p6"/>
          <p:cNvSpPr txBox="1"/>
          <p:nvPr/>
        </p:nvSpPr>
        <p:spPr>
          <a:xfrm>
            <a:off x="304800" y="2553125"/>
            <a:ext cx="8229600" cy="3585900"/>
          </a:xfrm>
          <a:prstGeom prst="rect">
            <a:avLst/>
          </a:prstGeom>
          <a:noFill/>
          <a:ln>
            <a:noFill/>
          </a:ln>
        </p:spPr>
        <p:txBody>
          <a:bodyPr anchorCtr="0" anchor="t" bIns="46800" lIns="90000" spcFirstLastPara="1" rIns="90000" wrap="square" tIns="46800">
            <a:noAutofit/>
          </a:bodyPr>
          <a:lstStyle/>
          <a:p>
            <a:pPr indent="-336550" lvl="0" marL="336550" marR="0" rtl="0" algn="just">
              <a:lnSpc>
                <a:spcPct val="100000"/>
              </a:lnSpc>
              <a:spcBef>
                <a:spcPts val="0"/>
              </a:spcBef>
              <a:spcAft>
                <a:spcPts val="0"/>
              </a:spcAft>
              <a:buClr>
                <a:srgbClr val="000000"/>
              </a:buClr>
              <a:buSzPts val="2800"/>
              <a:buFont typeface="Arial"/>
              <a:buChar char="•"/>
            </a:pPr>
            <a:r>
              <a:rPr b="0" i="0" lang="en-US" sz="2800" u="none">
                <a:solidFill>
                  <a:srgbClr val="000000"/>
                </a:solidFill>
                <a:latin typeface="Times New Roman"/>
                <a:ea typeface="Times New Roman"/>
                <a:cs typeface="Times New Roman"/>
                <a:sym typeface="Times New Roman"/>
              </a:rPr>
              <a:t>Introduction</a:t>
            </a:r>
            <a:endParaRPr/>
          </a:p>
          <a:p>
            <a:pPr indent="-336550" lvl="0" marL="336550" marR="0" rtl="0" algn="just">
              <a:lnSpc>
                <a:spcPct val="100000"/>
              </a:lnSpc>
              <a:spcBef>
                <a:spcPts val="700"/>
              </a:spcBef>
              <a:spcAft>
                <a:spcPts val="0"/>
              </a:spcAft>
              <a:buClr>
                <a:srgbClr val="000000"/>
              </a:buClr>
              <a:buSzPts val="2800"/>
              <a:buFont typeface="Arial"/>
              <a:buChar char="•"/>
            </a:pPr>
            <a:r>
              <a:rPr b="0" i="0" lang="en-US" sz="2800" u="none">
                <a:solidFill>
                  <a:srgbClr val="000000"/>
                </a:solidFill>
                <a:latin typeface="Times New Roman"/>
                <a:ea typeface="Times New Roman"/>
                <a:cs typeface="Times New Roman"/>
                <a:sym typeface="Times New Roman"/>
              </a:rPr>
              <a:t>Objective of the project</a:t>
            </a:r>
            <a:endParaRPr/>
          </a:p>
          <a:p>
            <a:pPr indent="-336550" lvl="0" marL="336550" marR="0" rtl="0" algn="just">
              <a:lnSpc>
                <a:spcPct val="100000"/>
              </a:lnSpc>
              <a:spcBef>
                <a:spcPts val="700"/>
              </a:spcBef>
              <a:spcAft>
                <a:spcPts val="0"/>
              </a:spcAft>
              <a:buClr>
                <a:srgbClr val="000000"/>
              </a:buClr>
              <a:buSzPts val="2800"/>
              <a:buFont typeface="Arial"/>
              <a:buChar char="•"/>
            </a:pPr>
            <a:r>
              <a:rPr b="0" i="0" lang="en-US" sz="2800" u="none">
                <a:solidFill>
                  <a:srgbClr val="000000"/>
                </a:solidFill>
                <a:latin typeface="Times New Roman"/>
                <a:ea typeface="Times New Roman"/>
                <a:cs typeface="Times New Roman"/>
                <a:sym typeface="Times New Roman"/>
              </a:rPr>
              <a:t>Problem Statement</a:t>
            </a:r>
            <a:endParaRPr/>
          </a:p>
          <a:p>
            <a:pPr indent="-336550" lvl="0" marL="336550" marR="0" rtl="0" algn="just">
              <a:lnSpc>
                <a:spcPct val="100000"/>
              </a:lnSpc>
              <a:spcBef>
                <a:spcPts val="700"/>
              </a:spcBef>
              <a:spcAft>
                <a:spcPts val="0"/>
              </a:spcAft>
              <a:buClr>
                <a:srgbClr val="000000"/>
              </a:buClr>
              <a:buSzPts val="2800"/>
              <a:buFont typeface="Arial"/>
              <a:buChar char="•"/>
            </a:pPr>
            <a:r>
              <a:rPr b="0" i="0" lang="en-US" sz="2800" u="none">
                <a:solidFill>
                  <a:srgbClr val="000000"/>
                </a:solidFill>
                <a:latin typeface="Times New Roman"/>
                <a:ea typeface="Times New Roman"/>
                <a:cs typeface="Times New Roman"/>
                <a:sym typeface="Times New Roman"/>
              </a:rPr>
              <a:t>Area of the project </a:t>
            </a:r>
            <a:endParaRPr/>
          </a:p>
          <a:p>
            <a:pPr indent="-336550" lvl="0" marL="336550" marR="0" rtl="0" algn="just">
              <a:lnSpc>
                <a:spcPct val="100000"/>
              </a:lnSpc>
              <a:spcBef>
                <a:spcPts val="700"/>
              </a:spcBef>
              <a:spcAft>
                <a:spcPts val="0"/>
              </a:spcAft>
              <a:buClr>
                <a:srgbClr val="000000"/>
              </a:buClr>
              <a:buSzPts val="2800"/>
              <a:buFont typeface="Arial"/>
              <a:buChar char="•"/>
            </a:pPr>
            <a:r>
              <a:rPr b="0" i="0" lang="en-US" sz="2800" u="none">
                <a:solidFill>
                  <a:srgbClr val="000000"/>
                </a:solidFill>
                <a:latin typeface="Times New Roman"/>
                <a:ea typeface="Times New Roman"/>
                <a:cs typeface="Times New Roman"/>
                <a:sym typeface="Times New Roman"/>
              </a:rPr>
              <a:t>Skills set required for the project</a:t>
            </a:r>
            <a:endParaRPr/>
          </a:p>
          <a:p>
            <a:pPr indent="-336550" lvl="0" marL="336550" marR="0" rtl="0" algn="just">
              <a:lnSpc>
                <a:spcPct val="100000"/>
              </a:lnSpc>
              <a:spcBef>
                <a:spcPts val="700"/>
              </a:spcBef>
              <a:spcAft>
                <a:spcPts val="0"/>
              </a:spcAft>
              <a:buClr>
                <a:srgbClr val="000000"/>
              </a:buClr>
              <a:buSzPts val="2800"/>
              <a:buFont typeface="Arial"/>
              <a:buChar char="•"/>
            </a:pPr>
            <a:r>
              <a:rPr b="0" i="0" lang="en-US" sz="2800" u="none">
                <a:solidFill>
                  <a:srgbClr val="000000"/>
                </a:solidFill>
                <a:latin typeface="Times New Roman"/>
                <a:ea typeface="Times New Roman"/>
                <a:cs typeface="Times New Roman"/>
                <a:sym typeface="Times New Roman"/>
              </a:rPr>
              <a:t>Conclusions</a:t>
            </a:r>
            <a:endParaRPr/>
          </a:p>
          <a:p>
            <a:pPr indent="0" lvl="0" marL="457200" marR="0" rtl="0" algn="just">
              <a:lnSpc>
                <a:spcPct val="100000"/>
              </a:lnSpc>
              <a:spcBef>
                <a:spcPts val="700"/>
              </a:spcBef>
              <a:spcAft>
                <a:spcPts val="0"/>
              </a:spcAft>
              <a:buNone/>
            </a:pPr>
            <a:r>
              <a:t/>
            </a:r>
            <a:endParaRPr/>
          </a:p>
          <a:p>
            <a:pPr indent="0" lvl="0" marL="0" marR="0" rtl="0" algn="l">
              <a:lnSpc>
                <a:spcPct val="100000"/>
              </a:lnSpc>
              <a:spcBef>
                <a:spcPts val="0"/>
              </a:spcBef>
              <a:spcAft>
                <a:spcPts val="0"/>
              </a:spcAft>
              <a:buNone/>
            </a:pPr>
            <a:r>
              <a:t/>
            </a:r>
            <a:endParaRPr b="0" i="0" sz="2800" u="none">
              <a:solidFill>
                <a:srgbClr val="000000"/>
              </a:solidFill>
              <a:latin typeface="Times New Roman"/>
              <a:ea typeface="Times New Roman"/>
              <a:cs typeface="Times New Roman"/>
              <a:sym typeface="Times New Roman"/>
            </a:endParaRPr>
          </a:p>
        </p:txBody>
      </p:sp>
      <p:pic>
        <p:nvPicPr>
          <p:cNvPr id="76" name="Google Shape;76;p6"/>
          <p:cNvPicPr preferRelativeResize="0"/>
          <p:nvPr/>
        </p:nvPicPr>
        <p:blipFill rotWithShape="1">
          <a:blip r:embed="rId3">
            <a:alphaModFix/>
          </a:blip>
          <a:srcRect b="0" l="0" r="0" t="0"/>
          <a:stretch/>
        </p:blipFill>
        <p:spPr>
          <a:xfrm>
            <a:off x="17462" y="11112"/>
            <a:ext cx="9126537" cy="160178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5" name="Shape 85"/>
        <p:cNvGrpSpPr/>
        <p:nvPr/>
      </p:nvGrpSpPr>
      <p:grpSpPr>
        <a:xfrm>
          <a:off x="0" y="0"/>
          <a:ext cx="0" cy="0"/>
          <a:chOff x="0" y="0"/>
          <a:chExt cx="0" cy="0"/>
        </a:xfrm>
      </p:grpSpPr>
      <p:sp>
        <p:nvSpPr>
          <p:cNvPr id="86" name="Google Shape;86;p7"/>
          <p:cNvSpPr/>
          <p:nvPr/>
        </p:nvSpPr>
        <p:spPr>
          <a:xfrm>
            <a:off x="457200" y="990600"/>
            <a:ext cx="8228100" cy="5480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87" name="Google Shape;87;p7"/>
          <p:cNvSpPr txBox="1"/>
          <p:nvPr/>
        </p:nvSpPr>
        <p:spPr>
          <a:xfrm>
            <a:off x="457200" y="2441300"/>
            <a:ext cx="8585400" cy="3764400"/>
          </a:xfrm>
          <a:prstGeom prst="rect">
            <a:avLst/>
          </a:prstGeom>
          <a:noFill/>
          <a:ln>
            <a:noFill/>
          </a:ln>
        </p:spPr>
        <p:txBody>
          <a:bodyPr anchorCtr="0" anchor="ctr" bIns="0" lIns="0" spcFirstLastPara="1" rIns="0" wrap="square" tIns="25550">
            <a:noAutofit/>
          </a:bodyPr>
          <a:lstStyle/>
          <a:p>
            <a:pPr indent="-406400" lvl="0" marL="457200" marR="0" rtl="0" algn="l">
              <a:lnSpc>
                <a:spcPct val="100000"/>
              </a:lnSpc>
              <a:spcBef>
                <a:spcPts val="0"/>
              </a:spcBef>
              <a:spcAft>
                <a:spcPts val="0"/>
              </a:spcAft>
              <a:buSzPts val="2800"/>
              <a:buFont typeface="Times New Roman"/>
              <a:buChar char="➢"/>
            </a:pPr>
            <a:r>
              <a:rPr lang="en-US" sz="2800">
                <a:latin typeface="Times New Roman"/>
                <a:ea typeface="Times New Roman"/>
                <a:cs typeface="Times New Roman"/>
                <a:sym typeface="Times New Roman"/>
              </a:rPr>
              <a:t>Detect flood &amp; landslide area using SAR images</a:t>
            </a:r>
            <a:endParaRPr sz="2800">
              <a:latin typeface="Times New Roman"/>
              <a:ea typeface="Times New Roman"/>
              <a:cs typeface="Times New Roman"/>
              <a:sym typeface="Times New Roman"/>
            </a:endParaRPr>
          </a:p>
          <a:p>
            <a:pPr indent="-406400" lvl="0" marL="457200" rtl="0" algn="l">
              <a:spcBef>
                <a:spcPts val="0"/>
              </a:spcBef>
              <a:spcAft>
                <a:spcPts val="0"/>
              </a:spcAft>
              <a:buClr>
                <a:schemeClr val="dk1"/>
              </a:buClr>
              <a:buSzPts val="2800"/>
              <a:buFont typeface="Times New Roman"/>
              <a:buChar char="➢"/>
            </a:pPr>
            <a:r>
              <a:rPr lang="en-US" sz="2800">
                <a:solidFill>
                  <a:schemeClr val="dk1"/>
                </a:solidFill>
                <a:latin typeface="Times New Roman"/>
                <a:ea typeface="Times New Roman"/>
                <a:cs typeface="Times New Roman"/>
                <a:sym typeface="Times New Roman"/>
              </a:rPr>
              <a:t>Synthetic Aperture Radar </a:t>
            </a:r>
            <a:endParaRPr sz="2800">
              <a:solidFill>
                <a:schemeClr val="dk1"/>
              </a:solidFill>
              <a:latin typeface="Times New Roman"/>
              <a:ea typeface="Times New Roman"/>
              <a:cs typeface="Times New Roman"/>
              <a:sym typeface="Times New Roman"/>
            </a:endParaRPr>
          </a:p>
          <a:p>
            <a:pPr indent="-406400" lvl="0" marL="457200" rtl="0" algn="l">
              <a:spcBef>
                <a:spcPts val="0"/>
              </a:spcBef>
              <a:spcAft>
                <a:spcPts val="0"/>
              </a:spcAft>
              <a:buClr>
                <a:schemeClr val="dk1"/>
              </a:buClr>
              <a:buSzPts val="2800"/>
              <a:buFont typeface="Times New Roman"/>
              <a:buChar char="➢"/>
            </a:pPr>
            <a:r>
              <a:rPr lang="en-US" sz="2800">
                <a:solidFill>
                  <a:schemeClr val="dk1"/>
                </a:solidFill>
                <a:latin typeface="Times New Roman"/>
                <a:ea typeface="Times New Roman"/>
                <a:cs typeface="Times New Roman"/>
                <a:sym typeface="Times New Roman"/>
              </a:rPr>
              <a:t>Active sensors -  </a:t>
            </a:r>
            <a:r>
              <a:rPr lang="en-US" sz="2800">
                <a:solidFill>
                  <a:srgbClr val="222222"/>
                </a:solidFill>
                <a:highlight>
                  <a:srgbClr val="FFFFFF"/>
                </a:highlight>
                <a:latin typeface="Times New Roman"/>
                <a:ea typeface="Times New Roman"/>
                <a:cs typeface="Times New Roman"/>
                <a:sym typeface="Times New Roman"/>
              </a:rPr>
              <a:t>uses electromagnetic radiation with a wavelength between 1cm and 1 m (commonly referred to as microwaves)</a:t>
            </a:r>
            <a:endParaRPr sz="2800">
              <a:solidFill>
                <a:srgbClr val="222222"/>
              </a:solidFill>
              <a:highlight>
                <a:srgbClr val="FFFFFF"/>
              </a:highlight>
              <a:latin typeface="Times New Roman"/>
              <a:ea typeface="Times New Roman"/>
              <a:cs typeface="Times New Roman"/>
              <a:sym typeface="Times New Roman"/>
            </a:endParaRPr>
          </a:p>
          <a:p>
            <a:pPr indent="-406400" lvl="0" marL="457200" rtl="0" algn="l">
              <a:spcBef>
                <a:spcPts val="0"/>
              </a:spcBef>
              <a:spcAft>
                <a:spcPts val="0"/>
              </a:spcAft>
              <a:buClr>
                <a:srgbClr val="222222"/>
              </a:buClr>
              <a:buSzPts val="2800"/>
              <a:buFont typeface="Times New Roman"/>
              <a:buChar char="➢"/>
            </a:pPr>
            <a:r>
              <a:rPr lang="en-US" sz="2800">
                <a:solidFill>
                  <a:srgbClr val="222222"/>
                </a:solidFill>
                <a:highlight>
                  <a:srgbClr val="FFFFFF"/>
                </a:highlight>
                <a:latin typeface="Times New Roman"/>
                <a:ea typeface="Times New Roman"/>
                <a:cs typeface="Times New Roman"/>
                <a:sym typeface="Times New Roman"/>
              </a:rPr>
              <a:t>successive pulse of microwaves are transmitted to illuminate a target area</a:t>
            </a:r>
            <a:endParaRPr sz="2800">
              <a:solidFill>
                <a:srgbClr val="222222"/>
              </a:solidFill>
              <a:highlight>
                <a:srgbClr val="FFFFFF"/>
              </a:highlight>
              <a:latin typeface="Times New Roman"/>
              <a:ea typeface="Times New Roman"/>
              <a:cs typeface="Times New Roman"/>
              <a:sym typeface="Times New Roman"/>
            </a:endParaRPr>
          </a:p>
          <a:p>
            <a:pPr indent="-406400" lvl="0" marL="457200" rtl="0" algn="l">
              <a:spcBef>
                <a:spcPts val="0"/>
              </a:spcBef>
              <a:spcAft>
                <a:spcPts val="0"/>
              </a:spcAft>
              <a:buClr>
                <a:srgbClr val="222222"/>
              </a:buClr>
              <a:buSzPts val="2800"/>
              <a:buFont typeface="Times New Roman"/>
              <a:buChar char="➢"/>
            </a:pPr>
            <a:r>
              <a:rPr lang="en-US" sz="2800">
                <a:solidFill>
                  <a:srgbClr val="222222"/>
                </a:solidFill>
                <a:highlight>
                  <a:srgbClr val="FFFFFF"/>
                </a:highlight>
                <a:latin typeface="Times New Roman"/>
                <a:ea typeface="Times New Roman"/>
                <a:cs typeface="Times New Roman"/>
                <a:sym typeface="Times New Roman"/>
              </a:rPr>
              <a:t>echo of each pulse is received and recorded</a:t>
            </a:r>
            <a:endParaRPr sz="2800">
              <a:solidFill>
                <a:srgbClr val="222222"/>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2400">
              <a:solidFill>
                <a:schemeClr val="dk1"/>
              </a:solidFill>
            </a:endParaRPr>
          </a:p>
        </p:txBody>
      </p:sp>
      <p:sp>
        <p:nvSpPr>
          <p:cNvPr id="88" name="Google Shape;88;p7"/>
          <p:cNvSpPr/>
          <p:nvPr/>
        </p:nvSpPr>
        <p:spPr>
          <a:xfrm>
            <a:off x="131762" y="0"/>
            <a:ext cx="1500" cy="1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89" name="Google Shape;89;p7"/>
          <p:cNvSpPr/>
          <p:nvPr/>
        </p:nvSpPr>
        <p:spPr>
          <a:xfrm>
            <a:off x="195262" y="1306512"/>
            <a:ext cx="1500" cy="1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90" name="Google Shape;90;p7"/>
          <p:cNvSpPr txBox="1"/>
          <p:nvPr/>
        </p:nvSpPr>
        <p:spPr>
          <a:xfrm>
            <a:off x="457200" y="1981200"/>
            <a:ext cx="7969200" cy="754200"/>
          </a:xfrm>
          <a:prstGeom prst="rect">
            <a:avLst/>
          </a:prstGeom>
          <a:noFill/>
          <a:ln>
            <a:noFill/>
          </a:ln>
        </p:spPr>
        <p:txBody>
          <a:bodyPr anchorCtr="0" anchor="t" bIns="41400" lIns="82800" spcFirstLastPara="1" rIns="82800" wrap="square" tIns="41400">
            <a:noAutofit/>
          </a:bodyPr>
          <a:lstStyle/>
          <a:p>
            <a:pPr indent="0" lvl="0" marL="0" marR="0" rtl="0" algn="l">
              <a:lnSpc>
                <a:spcPct val="100000"/>
              </a:lnSpc>
              <a:spcBef>
                <a:spcPts val="0"/>
              </a:spcBef>
              <a:spcAft>
                <a:spcPts val="0"/>
              </a:spcAft>
              <a:buClr>
                <a:srgbClr val="FFFFFF"/>
              </a:buClr>
              <a:buSzPts val="2200"/>
              <a:buFont typeface="Arial"/>
              <a:buNone/>
            </a:pPr>
            <a:r>
              <a:t/>
            </a:r>
            <a:endParaRPr b="0" i="0" sz="2200" u="non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2200" u="none">
              <a:solidFill>
                <a:srgbClr val="000000"/>
              </a:solidFill>
              <a:latin typeface="Times New Roman"/>
              <a:ea typeface="Times New Roman"/>
              <a:cs typeface="Times New Roman"/>
              <a:sym typeface="Times New Roman"/>
            </a:endParaRPr>
          </a:p>
        </p:txBody>
      </p:sp>
      <p:sp>
        <p:nvSpPr>
          <p:cNvPr id="91" name="Google Shape;91;p7"/>
          <p:cNvSpPr txBox="1"/>
          <p:nvPr/>
        </p:nvSpPr>
        <p:spPr>
          <a:xfrm>
            <a:off x="457200" y="6356350"/>
            <a:ext cx="2133600" cy="3651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898989"/>
              </a:buClr>
              <a:buSzPts val="1200"/>
              <a:buFont typeface="Calibri"/>
              <a:buNone/>
            </a:pPr>
            <a:r>
              <a:rPr lang="en-US" sz="1200">
                <a:solidFill>
                  <a:srgbClr val="898989"/>
                </a:solidFill>
                <a:latin typeface="Calibri"/>
                <a:ea typeface="Calibri"/>
                <a:cs typeface="Calibri"/>
                <a:sym typeface="Calibri"/>
              </a:rPr>
              <a:t>30</a:t>
            </a:r>
            <a:r>
              <a:rPr b="0" i="0" lang="en-US" sz="1200" u="none">
                <a:solidFill>
                  <a:srgbClr val="898989"/>
                </a:solidFill>
                <a:latin typeface="Calibri"/>
                <a:ea typeface="Calibri"/>
                <a:cs typeface="Calibri"/>
                <a:sym typeface="Calibri"/>
              </a:rPr>
              <a:t>/0</a:t>
            </a:r>
            <a:r>
              <a:rPr lang="en-US" sz="1200">
                <a:solidFill>
                  <a:srgbClr val="898989"/>
                </a:solidFill>
                <a:latin typeface="Calibri"/>
                <a:ea typeface="Calibri"/>
                <a:cs typeface="Calibri"/>
                <a:sym typeface="Calibri"/>
              </a:rPr>
              <a:t>9</a:t>
            </a:r>
            <a:r>
              <a:rPr b="0" i="0" lang="en-US" sz="1200" u="none">
                <a:solidFill>
                  <a:srgbClr val="898989"/>
                </a:solidFill>
                <a:latin typeface="Calibri"/>
                <a:ea typeface="Calibri"/>
                <a:cs typeface="Calibri"/>
                <a:sym typeface="Calibri"/>
              </a:rPr>
              <a:t>/</a:t>
            </a:r>
            <a:r>
              <a:rPr lang="en-US" sz="1200">
                <a:solidFill>
                  <a:srgbClr val="898989"/>
                </a:solidFill>
                <a:latin typeface="Calibri"/>
                <a:ea typeface="Calibri"/>
                <a:cs typeface="Calibri"/>
                <a:sym typeface="Calibri"/>
              </a:rPr>
              <a:t>20</a:t>
            </a:r>
            <a:endParaRPr/>
          </a:p>
        </p:txBody>
      </p:sp>
      <p:sp>
        <p:nvSpPr>
          <p:cNvPr id="92" name="Google Shape;92;p7"/>
          <p:cNvSpPr txBox="1"/>
          <p:nvPr/>
        </p:nvSpPr>
        <p:spPr>
          <a:xfrm>
            <a:off x="6553200" y="6356350"/>
            <a:ext cx="2133600" cy="365100"/>
          </a:xfrm>
          <a:prstGeom prst="rect">
            <a:avLst/>
          </a:prstGeom>
          <a:noFill/>
          <a:ln>
            <a:noFill/>
          </a:ln>
        </p:spPr>
        <p:txBody>
          <a:bodyPr anchorCtr="0" anchor="ctr" bIns="46800" lIns="90000" spcFirstLastPara="1" rIns="90000" wrap="square" tIns="468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93" name="Google Shape;93;p7"/>
          <p:cNvSpPr txBox="1"/>
          <p:nvPr/>
        </p:nvSpPr>
        <p:spPr>
          <a:xfrm>
            <a:off x="1905000" y="6324600"/>
            <a:ext cx="5410200" cy="3684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1800"/>
              <a:buFont typeface="Arial Black"/>
              <a:buNone/>
            </a:pPr>
            <a:r>
              <a:rPr b="1" i="0" lang="en-US" sz="1800" u="none">
                <a:solidFill>
                  <a:srgbClr val="000000"/>
                </a:solidFill>
                <a:latin typeface="Arial Black"/>
                <a:ea typeface="Arial Black"/>
                <a:cs typeface="Arial Black"/>
                <a:sym typeface="Arial Black"/>
              </a:rPr>
              <a:t>                       </a:t>
            </a:r>
            <a:r>
              <a:rPr b="0" i="0" lang="en-US" sz="1600" u="none">
                <a:solidFill>
                  <a:srgbClr val="000000"/>
                </a:solidFill>
                <a:latin typeface="Times New Roman"/>
                <a:ea typeface="Times New Roman"/>
                <a:cs typeface="Times New Roman"/>
                <a:sym typeface="Times New Roman"/>
              </a:rPr>
              <a:t>CSE Department, JECC</a:t>
            </a:r>
            <a:endParaRPr/>
          </a:p>
        </p:txBody>
      </p:sp>
      <p:sp>
        <p:nvSpPr>
          <p:cNvPr id="94" name="Google Shape;94;p7"/>
          <p:cNvSpPr txBox="1"/>
          <p:nvPr/>
        </p:nvSpPr>
        <p:spPr>
          <a:xfrm>
            <a:off x="710175" y="1306500"/>
            <a:ext cx="8229600" cy="1359000"/>
          </a:xfrm>
          <a:prstGeom prst="rect">
            <a:avLst/>
          </a:prstGeom>
          <a:noFill/>
          <a:ln>
            <a:noFill/>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C00000"/>
              </a:buClr>
              <a:buSzPts val="4400"/>
              <a:buFont typeface="Times New Roman"/>
              <a:buNone/>
            </a:pPr>
            <a:r>
              <a:rPr b="1" lang="en-US" sz="4400">
                <a:solidFill>
                  <a:srgbClr val="C00000"/>
                </a:solidFill>
                <a:latin typeface="Times New Roman"/>
                <a:ea typeface="Times New Roman"/>
                <a:cs typeface="Times New Roman"/>
                <a:sym typeface="Times New Roman"/>
              </a:rPr>
              <a:t>Introduction</a:t>
            </a:r>
            <a:endParaRPr/>
          </a:p>
        </p:txBody>
      </p:sp>
      <p:sp>
        <p:nvSpPr>
          <p:cNvPr id="95" name="Google Shape;95;p7"/>
          <p:cNvSpPr txBox="1"/>
          <p:nvPr/>
        </p:nvSpPr>
        <p:spPr>
          <a:xfrm>
            <a:off x="-12390386" y="-362350"/>
            <a:ext cx="8229600" cy="4168800"/>
          </a:xfrm>
          <a:prstGeom prst="rect">
            <a:avLst/>
          </a:prstGeom>
          <a:noFill/>
          <a:ln>
            <a:noFill/>
          </a:ln>
        </p:spPr>
        <p:txBody>
          <a:bodyPr anchorCtr="0" anchor="t" bIns="46800" lIns="90000" spcFirstLastPara="1" rIns="90000" wrap="square" tIns="46800">
            <a:noAutofit/>
          </a:bodyPr>
          <a:lstStyle/>
          <a:p>
            <a:pPr indent="0" lvl="0" marL="457200" marR="0" rtl="0" algn="just">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b="0" i="0" sz="2800" u="none">
              <a:solidFill>
                <a:srgbClr val="000000"/>
              </a:solidFill>
              <a:latin typeface="Times New Roman"/>
              <a:ea typeface="Times New Roman"/>
              <a:cs typeface="Times New Roman"/>
              <a:sym typeface="Times New Roman"/>
            </a:endParaRPr>
          </a:p>
        </p:txBody>
      </p:sp>
      <p:pic>
        <p:nvPicPr>
          <p:cNvPr id="96" name="Google Shape;96;p7"/>
          <p:cNvPicPr preferRelativeResize="0"/>
          <p:nvPr/>
        </p:nvPicPr>
        <p:blipFill rotWithShape="1">
          <a:blip r:embed="rId3">
            <a:alphaModFix/>
          </a:blip>
          <a:srcRect b="0" l="0" r="0" t="0"/>
          <a:stretch/>
        </p:blipFill>
        <p:spPr>
          <a:xfrm>
            <a:off x="17462" y="11112"/>
            <a:ext cx="9126536" cy="160178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5" name="Shape 105"/>
        <p:cNvGrpSpPr/>
        <p:nvPr/>
      </p:nvGrpSpPr>
      <p:grpSpPr>
        <a:xfrm>
          <a:off x="0" y="0"/>
          <a:ext cx="0" cy="0"/>
          <a:chOff x="0" y="0"/>
          <a:chExt cx="0" cy="0"/>
        </a:xfrm>
      </p:grpSpPr>
      <p:sp>
        <p:nvSpPr>
          <p:cNvPr id="106" name="Google Shape;106;p8"/>
          <p:cNvSpPr/>
          <p:nvPr/>
        </p:nvSpPr>
        <p:spPr>
          <a:xfrm>
            <a:off x="131762" y="0"/>
            <a:ext cx="1500" cy="1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107" name="Google Shape;107;p8"/>
          <p:cNvSpPr/>
          <p:nvPr/>
        </p:nvSpPr>
        <p:spPr>
          <a:xfrm>
            <a:off x="195262" y="1306512"/>
            <a:ext cx="1500" cy="1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108" name="Google Shape;108;p8"/>
          <p:cNvSpPr txBox="1"/>
          <p:nvPr/>
        </p:nvSpPr>
        <p:spPr>
          <a:xfrm>
            <a:off x="457200" y="1981200"/>
            <a:ext cx="7969200" cy="754200"/>
          </a:xfrm>
          <a:prstGeom prst="rect">
            <a:avLst/>
          </a:prstGeom>
          <a:noFill/>
          <a:ln>
            <a:noFill/>
          </a:ln>
        </p:spPr>
        <p:txBody>
          <a:bodyPr anchorCtr="0" anchor="t" bIns="41400" lIns="82800" spcFirstLastPara="1" rIns="82800" wrap="square" tIns="41400">
            <a:noAutofit/>
          </a:bodyPr>
          <a:lstStyle/>
          <a:p>
            <a:pPr indent="0" lvl="0" marL="0" marR="0" rtl="0" algn="l">
              <a:lnSpc>
                <a:spcPct val="100000"/>
              </a:lnSpc>
              <a:spcBef>
                <a:spcPts val="0"/>
              </a:spcBef>
              <a:spcAft>
                <a:spcPts val="0"/>
              </a:spcAft>
              <a:buClr>
                <a:srgbClr val="FFFFFF"/>
              </a:buClr>
              <a:buSzPts val="2200"/>
              <a:buFont typeface="Arial"/>
              <a:buNone/>
            </a:pPr>
            <a:r>
              <a:t/>
            </a:r>
            <a:endParaRPr b="0" i="0" sz="2200" u="non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2200" u="none">
              <a:solidFill>
                <a:srgbClr val="000000"/>
              </a:solidFill>
              <a:latin typeface="Times New Roman"/>
              <a:ea typeface="Times New Roman"/>
              <a:cs typeface="Times New Roman"/>
              <a:sym typeface="Times New Roman"/>
            </a:endParaRPr>
          </a:p>
        </p:txBody>
      </p:sp>
      <p:sp>
        <p:nvSpPr>
          <p:cNvPr id="109" name="Google Shape;109;p8"/>
          <p:cNvSpPr txBox="1"/>
          <p:nvPr/>
        </p:nvSpPr>
        <p:spPr>
          <a:xfrm>
            <a:off x="457200" y="6356350"/>
            <a:ext cx="2133600" cy="3651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898989"/>
              </a:buClr>
              <a:buSzPts val="1200"/>
              <a:buFont typeface="Calibri"/>
              <a:buNone/>
            </a:pPr>
            <a:r>
              <a:rPr lang="en-US" sz="1200">
                <a:solidFill>
                  <a:srgbClr val="898989"/>
                </a:solidFill>
                <a:latin typeface="Calibri"/>
                <a:ea typeface="Calibri"/>
                <a:cs typeface="Calibri"/>
                <a:sym typeface="Calibri"/>
              </a:rPr>
              <a:t>30</a:t>
            </a:r>
            <a:r>
              <a:rPr b="0" i="0" lang="en-US" sz="1200" u="none">
                <a:solidFill>
                  <a:srgbClr val="898989"/>
                </a:solidFill>
                <a:latin typeface="Calibri"/>
                <a:ea typeface="Calibri"/>
                <a:cs typeface="Calibri"/>
                <a:sym typeface="Calibri"/>
              </a:rPr>
              <a:t>/0</a:t>
            </a:r>
            <a:r>
              <a:rPr lang="en-US" sz="1200">
                <a:solidFill>
                  <a:srgbClr val="898989"/>
                </a:solidFill>
                <a:latin typeface="Calibri"/>
                <a:ea typeface="Calibri"/>
                <a:cs typeface="Calibri"/>
                <a:sym typeface="Calibri"/>
              </a:rPr>
              <a:t>9</a:t>
            </a:r>
            <a:r>
              <a:rPr b="0" i="0" lang="en-US" sz="1200" u="none">
                <a:solidFill>
                  <a:srgbClr val="898989"/>
                </a:solidFill>
                <a:latin typeface="Calibri"/>
                <a:ea typeface="Calibri"/>
                <a:cs typeface="Calibri"/>
                <a:sym typeface="Calibri"/>
              </a:rPr>
              <a:t>/</a:t>
            </a:r>
            <a:r>
              <a:rPr lang="en-US" sz="1200">
                <a:solidFill>
                  <a:srgbClr val="898989"/>
                </a:solidFill>
                <a:latin typeface="Calibri"/>
                <a:ea typeface="Calibri"/>
                <a:cs typeface="Calibri"/>
                <a:sym typeface="Calibri"/>
              </a:rPr>
              <a:t>20</a:t>
            </a:r>
            <a:endParaRPr/>
          </a:p>
        </p:txBody>
      </p:sp>
      <p:sp>
        <p:nvSpPr>
          <p:cNvPr id="110" name="Google Shape;110;p8"/>
          <p:cNvSpPr txBox="1"/>
          <p:nvPr/>
        </p:nvSpPr>
        <p:spPr>
          <a:xfrm>
            <a:off x="6553200" y="6356350"/>
            <a:ext cx="2133600" cy="365100"/>
          </a:xfrm>
          <a:prstGeom prst="rect">
            <a:avLst/>
          </a:prstGeom>
          <a:noFill/>
          <a:ln>
            <a:noFill/>
          </a:ln>
        </p:spPr>
        <p:txBody>
          <a:bodyPr anchorCtr="0" anchor="ctr" bIns="46800" lIns="90000" spcFirstLastPara="1" rIns="90000" wrap="square" tIns="468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111" name="Google Shape;111;p8"/>
          <p:cNvSpPr txBox="1"/>
          <p:nvPr/>
        </p:nvSpPr>
        <p:spPr>
          <a:xfrm>
            <a:off x="1905000" y="6324600"/>
            <a:ext cx="5410200" cy="3684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1800"/>
              <a:buFont typeface="Arial Black"/>
              <a:buNone/>
            </a:pPr>
            <a:r>
              <a:rPr b="1" i="0" lang="en-US" sz="1800" u="none">
                <a:solidFill>
                  <a:srgbClr val="000000"/>
                </a:solidFill>
                <a:latin typeface="Arial Black"/>
                <a:ea typeface="Arial Black"/>
                <a:cs typeface="Arial Black"/>
                <a:sym typeface="Arial Black"/>
              </a:rPr>
              <a:t>                       </a:t>
            </a:r>
            <a:r>
              <a:rPr b="0" i="0" lang="en-US" sz="1600" u="none">
                <a:solidFill>
                  <a:srgbClr val="000000"/>
                </a:solidFill>
                <a:latin typeface="Times New Roman"/>
                <a:ea typeface="Times New Roman"/>
                <a:cs typeface="Times New Roman"/>
                <a:sym typeface="Times New Roman"/>
              </a:rPr>
              <a:t>CSE Department, JECC</a:t>
            </a:r>
            <a:endParaRPr/>
          </a:p>
        </p:txBody>
      </p:sp>
      <p:sp>
        <p:nvSpPr>
          <p:cNvPr id="112" name="Google Shape;112;p8"/>
          <p:cNvSpPr txBox="1"/>
          <p:nvPr/>
        </p:nvSpPr>
        <p:spPr>
          <a:xfrm>
            <a:off x="710175" y="1306500"/>
            <a:ext cx="8229600" cy="1359000"/>
          </a:xfrm>
          <a:prstGeom prst="rect">
            <a:avLst/>
          </a:prstGeom>
          <a:noFill/>
          <a:ln>
            <a:noFill/>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C00000"/>
              </a:buClr>
              <a:buSzPts val="4400"/>
              <a:buFont typeface="Times New Roman"/>
              <a:buNone/>
            </a:pPr>
            <a:r>
              <a:rPr b="1" lang="en-US" sz="4400">
                <a:solidFill>
                  <a:srgbClr val="C00000"/>
                </a:solidFill>
                <a:latin typeface="Times New Roman"/>
                <a:ea typeface="Times New Roman"/>
                <a:cs typeface="Times New Roman"/>
                <a:sym typeface="Times New Roman"/>
              </a:rPr>
              <a:t>Introduction</a:t>
            </a:r>
            <a:endParaRPr/>
          </a:p>
        </p:txBody>
      </p:sp>
      <p:sp>
        <p:nvSpPr>
          <p:cNvPr id="113" name="Google Shape;113;p8"/>
          <p:cNvSpPr txBox="1"/>
          <p:nvPr/>
        </p:nvSpPr>
        <p:spPr>
          <a:xfrm>
            <a:off x="-12390386" y="-362350"/>
            <a:ext cx="8229600" cy="4168800"/>
          </a:xfrm>
          <a:prstGeom prst="rect">
            <a:avLst/>
          </a:prstGeom>
          <a:noFill/>
          <a:ln>
            <a:noFill/>
          </a:ln>
        </p:spPr>
        <p:txBody>
          <a:bodyPr anchorCtr="0" anchor="t" bIns="46800" lIns="90000" spcFirstLastPara="1" rIns="90000" wrap="square" tIns="46800">
            <a:noAutofit/>
          </a:bodyPr>
          <a:lstStyle/>
          <a:p>
            <a:pPr indent="0" lvl="0" marL="457200" marR="0" rtl="0" algn="just">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b="0" i="0" sz="2800" u="none">
              <a:solidFill>
                <a:srgbClr val="000000"/>
              </a:solidFill>
              <a:latin typeface="Times New Roman"/>
              <a:ea typeface="Times New Roman"/>
              <a:cs typeface="Times New Roman"/>
              <a:sym typeface="Times New Roman"/>
            </a:endParaRPr>
          </a:p>
        </p:txBody>
      </p:sp>
      <p:pic>
        <p:nvPicPr>
          <p:cNvPr id="114" name="Google Shape;114;p8"/>
          <p:cNvPicPr preferRelativeResize="0"/>
          <p:nvPr/>
        </p:nvPicPr>
        <p:blipFill rotWithShape="1">
          <a:blip r:embed="rId3">
            <a:alphaModFix/>
          </a:blip>
          <a:srcRect b="0" l="0" r="0" t="0"/>
          <a:stretch/>
        </p:blipFill>
        <p:spPr>
          <a:xfrm>
            <a:off x="17462" y="11112"/>
            <a:ext cx="9126536" cy="1601787"/>
          </a:xfrm>
          <a:prstGeom prst="rect">
            <a:avLst/>
          </a:prstGeom>
          <a:noFill/>
          <a:ln>
            <a:noFill/>
          </a:ln>
        </p:spPr>
      </p:pic>
      <p:sp>
        <p:nvSpPr>
          <p:cNvPr id="115" name="Google Shape;115;p8"/>
          <p:cNvSpPr txBox="1"/>
          <p:nvPr/>
        </p:nvSpPr>
        <p:spPr>
          <a:xfrm>
            <a:off x="378925" y="2867350"/>
            <a:ext cx="8125500" cy="3327900"/>
          </a:xfrm>
          <a:prstGeom prst="rect">
            <a:avLst/>
          </a:prstGeom>
          <a:noFill/>
          <a:ln>
            <a:noFill/>
          </a:ln>
        </p:spPr>
        <p:txBody>
          <a:bodyPr anchorCtr="0" anchor="t" bIns="91425" lIns="91425" spcFirstLastPara="1" rIns="91425" wrap="square" tIns="91425">
            <a:noAutofit/>
          </a:bodyPr>
          <a:lstStyle/>
          <a:p>
            <a:pPr indent="-406400" lvl="0" marL="457200" rtl="0" algn="l">
              <a:lnSpc>
                <a:spcPct val="115000"/>
              </a:lnSpc>
              <a:spcBef>
                <a:spcPts val="0"/>
              </a:spcBef>
              <a:spcAft>
                <a:spcPts val="0"/>
              </a:spcAft>
              <a:buSzPts val="2800"/>
              <a:buFont typeface="Times New Roman"/>
              <a:buChar char="➢"/>
            </a:pPr>
            <a:r>
              <a:rPr lang="en-US" sz="2800">
                <a:latin typeface="Times New Roman"/>
                <a:ea typeface="Times New Roman"/>
                <a:cs typeface="Times New Roman"/>
                <a:sym typeface="Times New Roman"/>
              </a:rPr>
              <a:t>Traditionally optical sensors images are used, so no proper night vision</a:t>
            </a:r>
            <a:endParaRPr sz="2800">
              <a:latin typeface="Times New Roman"/>
              <a:ea typeface="Times New Roman"/>
              <a:cs typeface="Times New Roman"/>
              <a:sym typeface="Times New Roman"/>
            </a:endParaRPr>
          </a:p>
          <a:p>
            <a:pPr indent="-406400" lvl="0" marL="457200" rtl="0" algn="l">
              <a:lnSpc>
                <a:spcPct val="115000"/>
              </a:lnSpc>
              <a:spcBef>
                <a:spcPts val="0"/>
              </a:spcBef>
              <a:spcAft>
                <a:spcPts val="0"/>
              </a:spcAft>
              <a:buSzPts val="2800"/>
              <a:buFont typeface="Times New Roman"/>
              <a:buChar char="➢"/>
            </a:pPr>
            <a:r>
              <a:rPr lang="en-US" sz="2800">
                <a:latin typeface="Times New Roman"/>
                <a:ea typeface="Times New Roman"/>
                <a:cs typeface="Times New Roman"/>
                <a:sym typeface="Times New Roman"/>
              </a:rPr>
              <a:t>In SAR proper day and night vision available</a:t>
            </a:r>
            <a:endParaRPr sz="2800">
              <a:latin typeface="Times New Roman"/>
              <a:ea typeface="Times New Roman"/>
              <a:cs typeface="Times New Roman"/>
              <a:sym typeface="Times New Roman"/>
            </a:endParaRPr>
          </a:p>
          <a:p>
            <a:pPr indent="-406400" lvl="0" marL="457200" rtl="0" algn="l">
              <a:lnSpc>
                <a:spcPct val="115000"/>
              </a:lnSpc>
              <a:spcBef>
                <a:spcPts val="0"/>
              </a:spcBef>
              <a:spcAft>
                <a:spcPts val="0"/>
              </a:spcAft>
              <a:buSzPts val="2800"/>
              <a:buFont typeface="Times New Roman"/>
              <a:buChar char="➢"/>
            </a:pPr>
            <a:r>
              <a:rPr lang="en-US" sz="2800">
                <a:latin typeface="Times New Roman"/>
                <a:ea typeface="Times New Roman"/>
                <a:cs typeface="Times New Roman"/>
                <a:sym typeface="Times New Roman"/>
              </a:rPr>
              <a:t>Revisit time is less than 1 hour </a:t>
            </a:r>
            <a:endParaRPr sz="2800">
              <a:latin typeface="Times New Roman"/>
              <a:ea typeface="Times New Roman"/>
              <a:cs typeface="Times New Roman"/>
              <a:sym typeface="Times New Roman"/>
            </a:endParaRPr>
          </a:p>
          <a:p>
            <a:pPr indent="0" lvl="0" marL="457200" rtl="0" algn="l">
              <a:spcBef>
                <a:spcPts val="0"/>
              </a:spcBef>
              <a:spcAft>
                <a:spcPts val="0"/>
              </a:spcAft>
              <a:buNone/>
            </a:pPr>
            <a:r>
              <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4" name="Shape 124"/>
        <p:cNvGrpSpPr/>
        <p:nvPr/>
      </p:nvGrpSpPr>
      <p:grpSpPr>
        <a:xfrm>
          <a:off x="0" y="0"/>
          <a:ext cx="0" cy="0"/>
          <a:chOff x="0" y="0"/>
          <a:chExt cx="0" cy="0"/>
        </a:xfrm>
      </p:grpSpPr>
      <p:sp>
        <p:nvSpPr>
          <p:cNvPr id="125" name="Google Shape;125;p9"/>
          <p:cNvSpPr/>
          <p:nvPr/>
        </p:nvSpPr>
        <p:spPr>
          <a:xfrm>
            <a:off x="457200" y="990600"/>
            <a:ext cx="8228100" cy="5480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126" name="Google Shape;126;p9"/>
          <p:cNvSpPr txBox="1"/>
          <p:nvPr/>
        </p:nvSpPr>
        <p:spPr>
          <a:xfrm>
            <a:off x="760412" y="1612900"/>
            <a:ext cx="8032800" cy="4526100"/>
          </a:xfrm>
          <a:prstGeom prst="rect">
            <a:avLst/>
          </a:prstGeom>
          <a:noFill/>
          <a:ln>
            <a:noFill/>
          </a:ln>
        </p:spPr>
        <p:txBody>
          <a:bodyPr anchorCtr="0" anchor="ctr" bIns="0" lIns="0" spcFirstLastPara="1" rIns="0" wrap="square" tIns="25550">
            <a:noAutofit/>
          </a:bodyPr>
          <a:lstStyle/>
          <a:p>
            <a:pPr indent="0" lvl="0" marL="0" marR="0" rtl="0" algn="ctr">
              <a:lnSpc>
                <a:spcPct val="100000"/>
              </a:lnSpc>
              <a:spcBef>
                <a:spcPts val="0"/>
              </a:spcBef>
              <a:spcAft>
                <a:spcPts val="0"/>
              </a:spcAft>
              <a:buClr>
                <a:srgbClr val="280099"/>
              </a:buClr>
              <a:buSzPts val="2900"/>
              <a:buFont typeface="Calibri"/>
              <a:buNone/>
            </a:pPr>
            <a:r>
              <a:rPr b="0" i="0" lang="en-US" sz="2900" u="none">
                <a:solidFill>
                  <a:srgbClr val="280099"/>
                </a:solidFill>
                <a:latin typeface="Calibri"/>
                <a:ea typeface="Calibri"/>
                <a:cs typeface="Calibri"/>
                <a:sym typeface="Calibri"/>
              </a:rPr>
              <a:t>			</a:t>
            </a:r>
            <a:endParaRPr/>
          </a:p>
        </p:txBody>
      </p:sp>
      <p:sp>
        <p:nvSpPr>
          <p:cNvPr id="127" name="Google Shape;127;p9"/>
          <p:cNvSpPr/>
          <p:nvPr/>
        </p:nvSpPr>
        <p:spPr>
          <a:xfrm>
            <a:off x="131762" y="0"/>
            <a:ext cx="1500" cy="1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128" name="Google Shape;128;p9"/>
          <p:cNvSpPr/>
          <p:nvPr/>
        </p:nvSpPr>
        <p:spPr>
          <a:xfrm>
            <a:off x="195262" y="1306512"/>
            <a:ext cx="1500" cy="1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129" name="Google Shape;129;p9"/>
          <p:cNvSpPr txBox="1"/>
          <p:nvPr/>
        </p:nvSpPr>
        <p:spPr>
          <a:xfrm>
            <a:off x="457200" y="1981200"/>
            <a:ext cx="7969200" cy="754200"/>
          </a:xfrm>
          <a:prstGeom prst="rect">
            <a:avLst/>
          </a:prstGeom>
          <a:noFill/>
          <a:ln>
            <a:noFill/>
          </a:ln>
        </p:spPr>
        <p:txBody>
          <a:bodyPr anchorCtr="0" anchor="t" bIns="41400" lIns="82800" spcFirstLastPara="1" rIns="82800" wrap="square" tIns="41400">
            <a:noAutofit/>
          </a:bodyPr>
          <a:lstStyle/>
          <a:p>
            <a:pPr indent="0" lvl="0" marL="0" marR="0" rtl="0" algn="l">
              <a:lnSpc>
                <a:spcPct val="100000"/>
              </a:lnSpc>
              <a:spcBef>
                <a:spcPts val="0"/>
              </a:spcBef>
              <a:spcAft>
                <a:spcPts val="0"/>
              </a:spcAft>
              <a:buClr>
                <a:srgbClr val="FFFFFF"/>
              </a:buClr>
              <a:buSzPts val="2200"/>
              <a:buFont typeface="Arial"/>
              <a:buNone/>
            </a:pPr>
            <a:r>
              <a:t/>
            </a:r>
            <a:endParaRPr b="0" i="0" sz="2200" u="non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2200" u="none">
              <a:solidFill>
                <a:srgbClr val="000000"/>
              </a:solidFill>
              <a:latin typeface="Times New Roman"/>
              <a:ea typeface="Times New Roman"/>
              <a:cs typeface="Times New Roman"/>
              <a:sym typeface="Times New Roman"/>
            </a:endParaRPr>
          </a:p>
        </p:txBody>
      </p:sp>
      <p:sp>
        <p:nvSpPr>
          <p:cNvPr id="130" name="Google Shape;130;p9"/>
          <p:cNvSpPr txBox="1"/>
          <p:nvPr/>
        </p:nvSpPr>
        <p:spPr>
          <a:xfrm>
            <a:off x="457200" y="6356350"/>
            <a:ext cx="2133600" cy="3651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Clr>
                <a:srgbClr val="898989"/>
              </a:buClr>
              <a:buSzPts val="1200"/>
              <a:buFont typeface="Calibri"/>
              <a:buNone/>
            </a:pPr>
            <a:r>
              <a:rPr lang="en-US" sz="1200">
                <a:solidFill>
                  <a:srgbClr val="898989"/>
                </a:solidFill>
                <a:latin typeface="Calibri"/>
                <a:ea typeface="Calibri"/>
                <a:cs typeface="Calibri"/>
                <a:sym typeface="Calibri"/>
              </a:rPr>
              <a:t>30/09/20</a:t>
            </a:r>
            <a:endParaRPr/>
          </a:p>
        </p:txBody>
      </p:sp>
      <p:sp>
        <p:nvSpPr>
          <p:cNvPr id="131" name="Google Shape;131;p9"/>
          <p:cNvSpPr txBox="1"/>
          <p:nvPr/>
        </p:nvSpPr>
        <p:spPr>
          <a:xfrm>
            <a:off x="6553200" y="6356350"/>
            <a:ext cx="2133600" cy="365100"/>
          </a:xfrm>
          <a:prstGeom prst="rect">
            <a:avLst/>
          </a:prstGeom>
          <a:noFill/>
          <a:ln>
            <a:noFill/>
          </a:ln>
        </p:spPr>
        <p:txBody>
          <a:bodyPr anchorCtr="0" anchor="ctr" bIns="46800" lIns="90000" spcFirstLastPara="1" rIns="90000" wrap="square" tIns="468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132" name="Google Shape;132;p9"/>
          <p:cNvSpPr txBox="1"/>
          <p:nvPr/>
        </p:nvSpPr>
        <p:spPr>
          <a:xfrm>
            <a:off x="1905000" y="6324600"/>
            <a:ext cx="5410200" cy="3684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1800"/>
              <a:buFont typeface="Arial Black"/>
              <a:buNone/>
            </a:pPr>
            <a:r>
              <a:rPr b="1" i="0" lang="en-US" sz="1800" u="none">
                <a:solidFill>
                  <a:srgbClr val="000000"/>
                </a:solidFill>
                <a:latin typeface="Arial Black"/>
                <a:ea typeface="Arial Black"/>
                <a:cs typeface="Arial Black"/>
                <a:sym typeface="Arial Black"/>
              </a:rPr>
              <a:t>                       </a:t>
            </a:r>
            <a:r>
              <a:rPr b="0" i="0" lang="en-US" sz="1600" u="none">
                <a:solidFill>
                  <a:srgbClr val="000000"/>
                </a:solidFill>
                <a:latin typeface="Times New Roman"/>
                <a:ea typeface="Times New Roman"/>
                <a:cs typeface="Times New Roman"/>
                <a:sym typeface="Times New Roman"/>
              </a:rPr>
              <a:t>CSE Department, JECC</a:t>
            </a:r>
            <a:endParaRPr/>
          </a:p>
        </p:txBody>
      </p:sp>
      <p:sp>
        <p:nvSpPr>
          <p:cNvPr id="133" name="Google Shape;133;p9"/>
          <p:cNvSpPr txBox="1"/>
          <p:nvPr/>
        </p:nvSpPr>
        <p:spPr>
          <a:xfrm>
            <a:off x="457200" y="1524000"/>
            <a:ext cx="8229600" cy="1143000"/>
          </a:xfrm>
          <a:prstGeom prst="rect">
            <a:avLst/>
          </a:prstGeom>
          <a:noFill/>
          <a:ln>
            <a:noFill/>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C00000"/>
              </a:buClr>
              <a:buSzPts val="4400"/>
              <a:buFont typeface="Times New Roman"/>
              <a:buNone/>
            </a:pPr>
            <a:r>
              <a:rPr b="1" lang="en-US" sz="4400">
                <a:solidFill>
                  <a:srgbClr val="C00000"/>
                </a:solidFill>
                <a:latin typeface="Times New Roman"/>
                <a:ea typeface="Times New Roman"/>
                <a:cs typeface="Times New Roman"/>
                <a:sym typeface="Times New Roman"/>
              </a:rPr>
              <a:t>Problem Statement</a:t>
            </a:r>
            <a:endParaRPr/>
          </a:p>
        </p:txBody>
      </p:sp>
      <p:sp>
        <p:nvSpPr>
          <p:cNvPr id="134" name="Google Shape;134;p9"/>
          <p:cNvSpPr txBox="1"/>
          <p:nvPr/>
        </p:nvSpPr>
        <p:spPr>
          <a:xfrm>
            <a:off x="327000" y="2667000"/>
            <a:ext cx="8229600" cy="3803700"/>
          </a:xfrm>
          <a:prstGeom prst="rect">
            <a:avLst/>
          </a:prstGeom>
          <a:noFill/>
          <a:ln>
            <a:noFill/>
          </a:ln>
        </p:spPr>
        <p:txBody>
          <a:bodyPr anchorCtr="0" anchor="t" bIns="46800" lIns="90000" spcFirstLastPara="1" rIns="90000" wrap="square" tIns="46800">
            <a:noAutofit/>
          </a:bodyPr>
          <a:lstStyle/>
          <a:p>
            <a:pPr indent="0" lvl="0" marL="0" rtl="0" algn="l">
              <a:lnSpc>
                <a:spcPct val="115000"/>
              </a:lnSpc>
              <a:spcBef>
                <a:spcPts val="0"/>
              </a:spcBef>
              <a:spcAft>
                <a:spcPts val="0"/>
              </a:spcAft>
              <a:buClr>
                <a:schemeClr val="dk1"/>
              </a:buClr>
              <a:buSzPts val="1100"/>
              <a:buFont typeface="Arial"/>
              <a:buNone/>
            </a:pPr>
            <a:r>
              <a:rPr lang="en-US" sz="2800">
                <a:latin typeface="Times New Roman"/>
                <a:ea typeface="Times New Roman"/>
                <a:cs typeface="Times New Roman"/>
                <a:sym typeface="Times New Roman"/>
              </a:rPr>
              <a:t>Bad weather and therefore dense cloud cover usually accompany floods &amp; landslides, and therefore optical sensors cannot be used for monitoring purposes. Radar satellites, however, can penetrate the cloud cover with their microwaves, and thus deliver valuable information for future planning and prevention of Natural disasters.</a:t>
            </a:r>
            <a:endParaRPr sz="28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2600"/>
          </a:p>
        </p:txBody>
      </p:sp>
      <p:pic>
        <p:nvPicPr>
          <p:cNvPr id="135" name="Google Shape;135;p9"/>
          <p:cNvPicPr preferRelativeResize="0"/>
          <p:nvPr/>
        </p:nvPicPr>
        <p:blipFill rotWithShape="1">
          <a:blip r:embed="rId3">
            <a:alphaModFix/>
          </a:blip>
          <a:srcRect b="0" l="0" r="0" t="0"/>
          <a:stretch/>
        </p:blipFill>
        <p:spPr>
          <a:xfrm>
            <a:off x="17462" y="11112"/>
            <a:ext cx="9126536" cy="160178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4" name="Shape 144"/>
        <p:cNvGrpSpPr/>
        <p:nvPr/>
      </p:nvGrpSpPr>
      <p:grpSpPr>
        <a:xfrm>
          <a:off x="0" y="0"/>
          <a:ext cx="0" cy="0"/>
          <a:chOff x="0" y="0"/>
          <a:chExt cx="0" cy="0"/>
        </a:xfrm>
      </p:grpSpPr>
      <p:sp>
        <p:nvSpPr>
          <p:cNvPr id="145" name="Google Shape;145;p10"/>
          <p:cNvSpPr/>
          <p:nvPr/>
        </p:nvSpPr>
        <p:spPr>
          <a:xfrm>
            <a:off x="457200" y="990600"/>
            <a:ext cx="8228100" cy="5480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146" name="Google Shape;146;p10"/>
          <p:cNvSpPr txBox="1"/>
          <p:nvPr/>
        </p:nvSpPr>
        <p:spPr>
          <a:xfrm>
            <a:off x="760412" y="1612900"/>
            <a:ext cx="8032800" cy="4526100"/>
          </a:xfrm>
          <a:prstGeom prst="rect">
            <a:avLst/>
          </a:prstGeom>
          <a:noFill/>
          <a:ln>
            <a:noFill/>
          </a:ln>
        </p:spPr>
        <p:txBody>
          <a:bodyPr anchorCtr="0" anchor="ctr" bIns="0" lIns="0" spcFirstLastPara="1" rIns="0" wrap="square" tIns="25550">
            <a:noAutofit/>
          </a:bodyPr>
          <a:lstStyle/>
          <a:p>
            <a:pPr indent="0" lvl="0" marL="0" marR="0" rtl="0" algn="ctr">
              <a:lnSpc>
                <a:spcPct val="100000"/>
              </a:lnSpc>
              <a:spcBef>
                <a:spcPts val="0"/>
              </a:spcBef>
              <a:spcAft>
                <a:spcPts val="0"/>
              </a:spcAft>
              <a:buClr>
                <a:srgbClr val="280099"/>
              </a:buClr>
              <a:buSzPts val="2900"/>
              <a:buFont typeface="Calibri"/>
              <a:buNone/>
            </a:pPr>
            <a:r>
              <a:rPr b="0" i="0" lang="en-US" sz="2900" u="none">
                <a:solidFill>
                  <a:srgbClr val="280099"/>
                </a:solidFill>
                <a:latin typeface="Calibri"/>
                <a:ea typeface="Calibri"/>
                <a:cs typeface="Calibri"/>
                <a:sym typeface="Calibri"/>
              </a:rPr>
              <a:t>			</a:t>
            </a:r>
            <a:endParaRPr/>
          </a:p>
        </p:txBody>
      </p:sp>
      <p:sp>
        <p:nvSpPr>
          <p:cNvPr id="147" name="Google Shape;147;p10"/>
          <p:cNvSpPr/>
          <p:nvPr/>
        </p:nvSpPr>
        <p:spPr>
          <a:xfrm>
            <a:off x="131762" y="0"/>
            <a:ext cx="1500" cy="1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148" name="Google Shape;148;p10"/>
          <p:cNvSpPr/>
          <p:nvPr/>
        </p:nvSpPr>
        <p:spPr>
          <a:xfrm>
            <a:off x="195262" y="1306512"/>
            <a:ext cx="1500" cy="1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149" name="Google Shape;149;p10"/>
          <p:cNvSpPr txBox="1"/>
          <p:nvPr/>
        </p:nvSpPr>
        <p:spPr>
          <a:xfrm>
            <a:off x="457200" y="1981200"/>
            <a:ext cx="7969200" cy="754200"/>
          </a:xfrm>
          <a:prstGeom prst="rect">
            <a:avLst/>
          </a:prstGeom>
          <a:noFill/>
          <a:ln>
            <a:noFill/>
          </a:ln>
        </p:spPr>
        <p:txBody>
          <a:bodyPr anchorCtr="0" anchor="t" bIns="41400" lIns="82800" spcFirstLastPara="1" rIns="82800" wrap="square" tIns="41400">
            <a:noAutofit/>
          </a:bodyPr>
          <a:lstStyle/>
          <a:p>
            <a:pPr indent="0" lvl="0" marL="0" marR="0" rtl="0" algn="l">
              <a:lnSpc>
                <a:spcPct val="100000"/>
              </a:lnSpc>
              <a:spcBef>
                <a:spcPts val="0"/>
              </a:spcBef>
              <a:spcAft>
                <a:spcPts val="0"/>
              </a:spcAft>
              <a:buClr>
                <a:srgbClr val="FFFFFF"/>
              </a:buClr>
              <a:buSzPts val="2200"/>
              <a:buFont typeface="Arial"/>
              <a:buNone/>
            </a:pPr>
            <a:r>
              <a:t/>
            </a:r>
            <a:endParaRPr b="0" i="0" sz="2200" u="non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2200" u="none">
              <a:solidFill>
                <a:srgbClr val="000000"/>
              </a:solidFill>
              <a:latin typeface="Times New Roman"/>
              <a:ea typeface="Times New Roman"/>
              <a:cs typeface="Times New Roman"/>
              <a:sym typeface="Times New Roman"/>
            </a:endParaRPr>
          </a:p>
        </p:txBody>
      </p:sp>
      <p:sp>
        <p:nvSpPr>
          <p:cNvPr id="150" name="Google Shape;150;p10"/>
          <p:cNvSpPr txBox="1"/>
          <p:nvPr/>
        </p:nvSpPr>
        <p:spPr>
          <a:xfrm>
            <a:off x="457200" y="6356350"/>
            <a:ext cx="2133600" cy="3651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898989"/>
              </a:buClr>
              <a:buSzPts val="1200"/>
              <a:buFont typeface="Calibri"/>
              <a:buNone/>
            </a:pPr>
            <a:r>
              <a:rPr lang="en-US" sz="1200">
                <a:solidFill>
                  <a:srgbClr val="898989"/>
                </a:solidFill>
                <a:latin typeface="Calibri"/>
                <a:ea typeface="Calibri"/>
                <a:cs typeface="Calibri"/>
                <a:sym typeface="Calibri"/>
              </a:rPr>
              <a:t>30</a:t>
            </a:r>
            <a:r>
              <a:rPr b="0" i="0" lang="en-US" sz="1200" u="none">
                <a:solidFill>
                  <a:srgbClr val="898989"/>
                </a:solidFill>
                <a:latin typeface="Calibri"/>
                <a:ea typeface="Calibri"/>
                <a:cs typeface="Calibri"/>
                <a:sym typeface="Calibri"/>
              </a:rPr>
              <a:t>/0</a:t>
            </a:r>
            <a:r>
              <a:rPr lang="en-US" sz="1200">
                <a:solidFill>
                  <a:srgbClr val="898989"/>
                </a:solidFill>
                <a:latin typeface="Calibri"/>
                <a:ea typeface="Calibri"/>
                <a:cs typeface="Calibri"/>
                <a:sym typeface="Calibri"/>
              </a:rPr>
              <a:t>9</a:t>
            </a:r>
            <a:r>
              <a:rPr b="0" i="0" lang="en-US" sz="1200" u="none">
                <a:solidFill>
                  <a:srgbClr val="898989"/>
                </a:solidFill>
                <a:latin typeface="Calibri"/>
                <a:ea typeface="Calibri"/>
                <a:cs typeface="Calibri"/>
                <a:sym typeface="Calibri"/>
              </a:rPr>
              <a:t>/</a:t>
            </a:r>
            <a:r>
              <a:rPr lang="en-US" sz="1200">
                <a:solidFill>
                  <a:srgbClr val="898989"/>
                </a:solidFill>
                <a:latin typeface="Calibri"/>
                <a:ea typeface="Calibri"/>
                <a:cs typeface="Calibri"/>
                <a:sym typeface="Calibri"/>
              </a:rPr>
              <a:t>20</a:t>
            </a:r>
            <a:endParaRPr/>
          </a:p>
        </p:txBody>
      </p:sp>
      <p:sp>
        <p:nvSpPr>
          <p:cNvPr id="151" name="Google Shape;151;p10"/>
          <p:cNvSpPr txBox="1"/>
          <p:nvPr/>
        </p:nvSpPr>
        <p:spPr>
          <a:xfrm>
            <a:off x="6553200" y="6356350"/>
            <a:ext cx="2133600" cy="365100"/>
          </a:xfrm>
          <a:prstGeom prst="rect">
            <a:avLst/>
          </a:prstGeom>
          <a:noFill/>
          <a:ln>
            <a:noFill/>
          </a:ln>
        </p:spPr>
        <p:txBody>
          <a:bodyPr anchorCtr="0" anchor="ctr" bIns="46800" lIns="90000" spcFirstLastPara="1" rIns="90000" wrap="square" tIns="468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152" name="Google Shape;152;p10"/>
          <p:cNvSpPr txBox="1"/>
          <p:nvPr/>
        </p:nvSpPr>
        <p:spPr>
          <a:xfrm>
            <a:off x="1905000" y="6324600"/>
            <a:ext cx="5410200" cy="3684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1800"/>
              <a:buFont typeface="Arial Black"/>
              <a:buNone/>
            </a:pPr>
            <a:r>
              <a:rPr b="1" i="0" lang="en-US" sz="1800" u="none">
                <a:solidFill>
                  <a:srgbClr val="000000"/>
                </a:solidFill>
                <a:latin typeface="Arial Black"/>
                <a:ea typeface="Arial Black"/>
                <a:cs typeface="Arial Black"/>
                <a:sym typeface="Arial Black"/>
              </a:rPr>
              <a:t>                       </a:t>
            </a:r>
            <a:r>
              <a:rPr b="0" i="0" lang="en-US" sz="1600" u="none">
                <a:solidFill>
                  <a:srgbClr val="000000"/>
                </a:solidFill>
                <a:latin typeface="Times New Roman"/>
                <a:ea typeface="Times New Roman"/>
                <a:cs typeface="Times New Roman"/>
                <a:sym typeface="Times New Roman"/>
              </a:rPr>
              <a:t>CSE Department, JECC</a:t>
            </a:r>
            <a:endParaRPr/>
          </a:p>
        </p:txBody>
      </p:sp>
      <p:sp>
        <p:nvSpPr>
          <p:cNvPr id="153" name="Google Shape;153;p10"/>
          <p:cNvSpPr txBox="1"/>
          <p:nvPr/>
        </p:nvSpPr>
        <p:spPr>
          <a:xfrm>
            <a:off x="457200" y="1524000"/>
            <a:ext cx="8229600" cy="1143000"/>
          </a:xfrm>
          <a:prstGeom prst="rect">
            <a:avLst/>
          </a:prstGeom>
          <a:noFill/>
          <a:ln>
            <a:noFill/>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C00000"/>
              </a:buClr>
              <a:buSzPts val="4400"/>
              <a:buFont typeface="Times New Roman"/>
              <a:buNone/>
            </a:pPr>
            <a:r>
              <a:rPr b="1" lang="en-US" sz="4400">
                <a:solidFill>
                  <a:srgbClr val="C00000"/>
                </a:solidFill>
                <a:latin typeface="Times New Roman"/>
                <a:ea typeface="Times New Roman"/>
                <a:cs typeface="Times New Roman"/>
                <a:sym typeface="Times New Roman"/>
              </a:rPr>
              <a:t>Objective</a:t>
            </a:r>
            <a:endParaRPr/>
          </a:p>
        </p:txBody>
      </p:sp>
      <p:sp>
        <p:nvSpPr>
          <p:cNvPr id="154" name="Google Shape;154;p10"/>
          <p:cNvSpPr txBox="1"/>
          <p:nvPr/>
        </p:nvSpPr>
        <p:spPr>
          <a:xfrm>
            <a:off x="304800" y="2735400"/>
            <a:ext cx="8229600" cy="3665400"/>
          </a:xfrm>
          <a:prstGeom prst="rect">
            <a:avLst/>
          </a:prstGeom>
          <a:noFill/>
          <a:ln>
            <a:noFill/>
          </a:ln>
        </p:spPr>
        <p:txBody>
          <a:bodyPr anchorCtr="0" anchor="t" bIns="46800" lIns="90000" spcFirstLastPara="1" rIns="90000" wrap="square" tIns="46800">
            <a:noAutofit/>
          </a:bodyPr>
          <a:lstStyle/>
          <a:p>
            <a:pPr indent="0" lvl="0" marL="457200" marR="0" rtl="0" algn="just">
              <a:lnSpc>
                <a:spcPct val="100000"/>
              </a:lnSpc>
              <a:spcBef>
                <a:spcPts val="0"/>
              </a:spcBef>
              <a:spcAft>
                <a:spcPts val="0"/>
              </a:spcAft>
              <a:buNone/>
            </a:pPr>
            <a:r>
              <a:t/>
            </a:r>
            <a:endParaRPr/>
          </a:p>
          <a:p>
            <a:pPr indent="0" lvl="0" marL="0" marR="0" rtl="0" algn="l">
              <a:lnSpc>
                <a:spcPct val="115000"/>
              </a:lnSpc>
              <a:spcBef>
                <a:spcPts val="0"/>
              </a:spcBef>
              <a:spcAft>
                <a:spcPts val="0"/>
              </a:spcAft>
              <a:buNone/>
            </a:pPr>
            <a:r>
              <a:rPr lang="en-US" sz="2800">
                <a:latin typeface="Times New Roman"/>
                <a:ea typeface="Times New Roman"/>
                <a:cs typeface="Times New Roman"/>
                <a:sym typeface="Times New Roman"/>
              </a:rPr>
              <a:t>To identify whether floods and landslides has occurred also mention the intensity of flood and provides corresponding map image.</a:t>
            </a:r>
            <a:endParaRPr i="0" sz="2800" u="none">
              <a:solidFill>
                <a:srgbClr val="000000"/>
              </a:solidFill>
              <a:latin typeface="Times New Roman"/>
              <a:ea typeface="Times New Roman"/>
              <a:cs typeface="Times New Roman"/>
              <a:sym typeface="Times New Roman"/>
            </a:endParaRPr>
          </a:p>
        </p:txBody>
      </p:sp>
      <p:pic>
        <p:nvPicPr>
          <p:cNvPr id="155" name="Google Shape;155;p10"/>
          <p:cNvPicPr preferRelativeResize="0"/>
          <p:nvPr/>
        </p:nvPicPr>
        <p:blipFill rotWithShape="1">
          <a:blip r:embed="rId3">
            <a:alphaModFix/>
          </a:blip>
          <a:srcRect b="0" l="0" r="0" t="0"/>
          <a:stretch/>
        </p:blipFill>
        <p:spPr>
          <a:xfrm>
            <a:off x="17462" y="11112"/>
            <a:ext cx="9126536" cy="160178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4" name="Shape 164"/>
        <p:cNvGrpSpPr/>
        <p:nvPr/>
      </p:nvGrpSpPr>
      <p:grpSpPr>
        <a:xfrm>
          <a:off x="0" y="0"/>
          <a:ext cx="0" cy="0"/>
          <a:chOff x="0" y="0"/>
          <a:chExt cx="0" cy="0"/>
        </a:xfrm>
      </p:grpSpPr>
      <p:sp>
        <p:nvSpPr>
          <p:cNvPr id="165" name="Google Shape;165;p11"/>
          <p:cNvSpPr/>
          <p:nvPr/>
        </p:nvSpPr>
        <p:spPr>
          <a:xfrm>
            <a:off x="457200" y="990600"/>
            <a:ext cx="8228100" cy="5480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166" name="Google Shape;166;p11"/>
          <p:cNvSpPr txBox="1"/>
          <p:nvPr/>
        </p:nvSpPr>
        <p:spPr>
          <a:xfrm>
            <a:off x="760412" y="1612900"/>
            <a:ext cx="8032800" cy="4526100"/>
          </a:xfrm>
          <a:prstGeom prst="rect">
            <a:avLst/>
          </a:prstGeom>
          <a:noFill/>
          <a:ln>
            <a:noFill/>
          </a:ln>
        </p:spPr>
        <p:txBody>
          <a:bodyPr anchorCtr="0" anchor="ctr" bIns="0" lIns="0" spcFirstLastPara="1" rIns="0" wrap="square" tIns="25550">
            <a:noAutofit/>
          </a:bodyPr>
          <a:lstStyle/>
          <a:p>
            <a:pPr indent="0" lvl="0" marL="0" marR="0" rtl="0" algn="ctr">
              <a:lnSpc>
                <a:spcPct val="100000"/>
              </a:lnSpc>
              <a:spcBef>
                <a:spcPts val="0"/>
              </a:spcBef>
              <a:spcAft>
                <a:spcPts val="0"/>
              </a:spcAft>
              <a:buClr>
                <a:srgbClr val="280099"/>
              </a:buClr>
              <a:buSzPts val="2900"/>
              <a:buFont typeface="Calibri"/>
              <a:buNone/>
            </a:pPr>
            <a:r>
              <a:rPr b="0" i="0" lang="en-US" sz="2900" u="none">
                <a:solidFill>
                  <a:srgbClr val="280099"/>
                </a:solidFill>
                <a:latin typeface="Calibri"/>
                <a:ea typeface="Calibri"/>
                <a:cs typeface="Calibri"/>
                <a:sym typeface="Calibri"/>
              </a:rPr>
              <a:t>			</a:t>
            </a:r>
            <a:endParaRPr/>
          </a:p>
        </p:txBody>
      </p:sp>
      <p:sp>
        <p:nvSpPr>
          <p:cNvPr id="167" name="Google Shape;167;p11"/>
          <p:cNvSpPr/>
          <p:nvPr/>
        </p:nvSpPr>
        <p:spPr>
          <a:xfrm>
            <a:off x="131762" y="0"/>
            <a:ext cx="1500" cy="1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168" name="Google Shape;168;p11"/>
          <p:cNvSpPr/>
          <p:nvPr/>
        </p:nvSpPr>
        <p:spPr>
          <a:xfrm>
            <a:off x="195262" y="1306512"/>
            <a:ext cx="1500" cy="1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169" name="Google Shape;169;p11"/>
          <p:cNvSpPr txBox="1"/>
          <p:nvPr/>
        </p:nvSpPr>
        <p:spPr>
          <a:xfrm>
            <a:off x="457200" y="1981200"/>
            <a:ext cx="7969200" cy="754200"/>
          </a:xfrm>
          <a:prstGeom prst="rect">
            <a:avLst/>
          </a:prstGeom>
          <a:noFill/>
          <a:ln>
            <a:noFill/>
          </a:ln>
        </p:spPr>
        <p:txBody>
          <a:bodyPr anchorCtr="0" anchor="t" bIns="41400" lIns="82800" spcFirstLastPara="1" rIns="82800" wrap="square" tIns="41400">
            <a:noAutofit/>
          </a:bodyPr>
          <a:lstStyle/>
          <a:p>
            <a:pPr indent="0" lvl="0" marL="0" marR="0" rtl="0" algn="l">
              <a:lnSpc>
                <a:spcPct val="100000"/>
              </a:lnSpc>
              <a:spcBef>
                <a:spcPts val="0"/>
              </a:spcBef>
              <a:spcAft>
                <a:spcPts val="0"/>
              </a:spcAft>
              <a:buClr>
                <a:srgbClr val="FFFFFF"/>
              </a:buClr>
              <a:buSzPts val="2200"/>
              <a:buFont typeface="Arial"/>
              <a:buNone/>
            </a:pPr>
            <a:r>
              <a:t/>
            </a:r>
            <a:endParaRPr b="0" i="0" sz="2200" u="non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2200" u="none">
              <a:solidFill>
                <a:srgbClr val="000000"/>
              </a:solidFill>
              <a:latin typeface="Times New Roman"/>
              <a:ea typeface="Times New Roman"/>
              <a:cs typeface="Times New Roman"/>
              <a:sym typeface="Times New Roman"/>
            </a:endParaRPr>
          </a:p>
        </p:txBody>
      </p:sp>
      <p:sp>
        <p:nvSpPr>
          <p:cNvPr id="170" name="Google Shape;170;p11"/>
          <p:cNvSpPr txBox="1"/>
          <p:nvPr/>
        </p:nvSpPr>
        <p:spPr>
          <a:xfrm>
            <a:off x="457200" y="6356350"/>
            <a:ext cx="2133600" cy="3651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Clr>
                <a:srgbClr val="898989"/>
              </a:buClr>
              <a:buSzPts val="1200"/>
              <a:buFont typeface="Calibri"/>
              <a:buNone/>
            </a:pPr>
            <a:r>
              <a:rPr lang="en-US" sz="1200">
                <a:solidFill>
                  <a:srgbClr val="898989"/>
                </a:solidFill>
                <a:latin typeface="Calibri"/>
                <a:ea typeface="Calibri"/>
                <a:cs typeface="Calibri"/>
                <a:sym typeface="Calibri"/>
              </a:rPr>
              <a:t>30/09/20</a:t>
            </a:r>
            <a:endParaRPr/>
          </a:p>
        </p:txBody>
      </p:sp>
      <p:sp>
        <p:nvSpPr>
          <p:cNvPr id="171" name="Google Shape;171;p11"/>
          <p:cNvSpPr txBox="1"/>
          <p:nvPr/>
        </p:nvSpPr>
        <p:spPr>
          <a:xfrm>
            <a:off x="6553200" y="6356350"/>
            <a:ext cx="2133600" cy="365100"/>
          </a:xfrm>
          <a:prstGeom prst="rect">
            <a:avLst/>
          </a:prstGeom>
          <a:noFill/>
          <a:ln>
            <a:noFill/>
          </a:ln>
        </p:spPr>
        <p:txBody>
          <a:bodyPr anchorCtr="0" anchor="ctr" bIns="46800" lIns="90000" spcFirstLastPara="1" rIns="90000" wrap="square" tIns="468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172" name="Google Shape;172;p11"/>
          <p:cNvSpPr txBox="1"/>
          <p:nvPr/>
        </p:nvSpPr>
        <p:spPr>
          <a:xfrm>
            <a:off x="1905000" y="6324600"/>
            <a:ext cx="5410200" cy="3684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1800"/>
              <a:buFont typeface="Arial Black"/>
              <a:buNone/>
            </a:pPr>
            <a:r>
              <a:rPr b="1" i="0" lang="en-US" sz="1800" u="none">
                <a:solidFill>
                  <a:srgbClr val="000000"/>
                </a:solidFill>
                <a:latin typeface="Arial Black"/>
                <a:ea typeface="Arial Black"/>
                <a:cs typeface="Arial Black"/>
                <a:sym typeface="Arial Black"/>
              </a:rPr>
              <a:t>                       </a:t>
            </a:r>
            <a:r>
              <a:rPr b="0" i="0" lang="en-US" sz="1600" u="none">
                <a:solidFill>
                  <a:srgbClr val="000000"/>
                </a:solidFill>
                <a:latin typeface="Times New Roman"/>
                <a:ea typeface="Times New Roman"/>
                <a:cs typeface="Times New Roman"/>
                <a:sym typeface="Times New Roman"/>
              </a:rPr>
              <a:t>CSE Department, JECC</a:t>
            </a:r>
            <a:endParaRPr/>
          </a:p>
        </p:txBody>
      </p:sp>
      <p:sp>
        <p:nvSpPr>
          <p:cNvPr id="173" name="Google Shape;173;p11"/>
          <p:cNvSpPr txBox="1"/>
          <p:nvPr/>
        </p:nvSpPr>
        <p:spPr>
          <a:xfrm>
            <a:off x="457200" y="1524000"/>
            <a:ext cx="8229600" cy="1143000"/>
          </a:xfrm>
          <a:prstGeom prst="rect">
            <a:avLst/>
          </a:prstGeom>
          <a:noFill/>
          <a:ln>
            <a:noFill/>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C00000"/>
              </a:buClr>
              <a:buSzPts val="4400"/>
              <a:buFont typeface="Times New Roman"/>
              <a:buNone/>
            </a:pPr>
            <a:r>
              <a:rPr b="1" lang="en-US" sz="4400">
                <a:solidFill>
                  <a:srgbClr val="C00000"/>
                </a:solidFill>
                <a:latin typeface="Times New Roman"/>
                <a:ea typeface="Times New Roman"/>
                <a:cs typeface="Times New Roman"/>
                <a:sym typeface="Times New Roman"/>
              </a:rPr>
              <a:t>Area of Project</a:t>
            </a:r>
            <a:endParaRPr/>
          </a:p>
        </p:txBody>
      </p:sp>
      <p:sp>
        <p:nvSpPr>
          <p:cNvPr id="174" name="Google Shape;174;p11"/>
          <p:cNvSpPr txBox="1"/>
          <p:nvPr/>
        </p:nvSpPr>
        <p:spPr>
          <a:xfrm>
            <a:off x="304800" y="2232025"/>
            <a:ext cx="8229600" cy="4168800"/>
          </a:xfrm>
          <a:prstGeom prst="rect">
            <a:avLst/>
          </a:prstGeom>
          <a:noFill/>
          <a:ln>
            <a:noFill/>
          </a:ln>
        </p:spPr>
        <p:txBody>
          <a:bodyPr anchorCtr="0" anchor="t" bIns="46800" lIns="90000" spcFirstLastPara="1" rIns="90000" wrap="square" tIns="46800">
            <a:noAutofit/>
          </a:bodyPr>
          <a:lstStyle/>
          <a:p>
            <a:pPr indent="0" lvl="0" marL="457200" rtl="0" algn="l">
              <a:spcBef>
                <a:spcPts val="0"/>
              </a:spcBef>
              <a:spcAft>
                <a:spcPts val="0"/>
              </a:spcAft>
              <a:buNone/>
            </a:pPr>
            <a:r>
              <a:t/>
            </a:r>
            <a:endParaRPr/>
          </a:p>
          <a:p>
            <a:pPr indent="0" lvl="0" marL="0" rtl="0" algn="l">
              <a:spcBef>
                <a:spcPts val="0"/>
              </a:spcBef>
              <a:spcAft>
                <a:spcPts val="0"/>
              </a:spcAft>
              <a:buSzPts val="1100"/>
              <a:buNone/>
            </a:pPr>
            <a:r>
              <a:t/>
            </a:r>
            <a:endParaRPr sz="2800"/>
          </a:p>
          <a:p>
            <a:pPr indent="0" lvl="0" marL="0" rtl="0" algn="l">
              <a:spcBef>
                <a:spcPts val="0"/>
              </a:spcBef>
              <a:spcAft>
                <a:spcPts val="0"/>
              </a:spcAft>
              <a:buSzPts val="1100"/>
              <a:buNone/>
            </a:pPr>
            <a:r>
              <a:t/>
            </a:r>
            <a:endParaRPr sz="2800"/>
          </a:p>
          <a:p>
            <a:pPr indent="-406400" lvl="0" marL="457200" rtl="0" algn="l">
              <a:spcBef>
                <a:spcPts val="0"/>
              </a:spcBef>
              <a:spcAft>
                <a:spcPts val="0"/>
              </a:spcAft>
              <a:buSzPts val="2800"/>
              <a:buFont typeface="Times New Roman"/>
              <a:buChar char="➢"/>
            </a:pPr>
            <a:r>
              <a:rPr lang="en-US" sz="2800">
                <a:latin typeface="Times New Roman"/>
                <a:ea typeface="Times New Roman"/>
                <a:cs typeface="Times New Roman"/>
                <a:sym typeface="Times New Roman"/>
              </a:rPr>
              <a:t>Deep learning</a:t>
            </a:r>
            <a:endParaRPr sz="2800">
              <a:latin typeface="Times New Roman"/>
              <a:ea typeface="Times New Roman"/>
              <a:cs typeface="Times New Roman"/>
              <a:sym typeface="Times New Roman"/>
            </a:endParaRPr>
          </a:p>
          <a:p>
            <a:pPr indent="0" lvl="0" marL="457200" rtl="0" algn="l">
              <a:spcBef>
                <a:spcPts val="0"/>
              </a:spcBef>
              <a:spcAft>
                <a:spcPts val="0"/>
              </a:spcAft>
              <a:buNone/>
            </a:pPr>
            <a:r>
              <a:t/>
            </a:r>
            <a:endParaRPr sz="2800">
              <a:latin typeface="Times New Roman"/>
              <a:ea typeface="Times New Roman"/>
              <a:cs typeface="Times New Roman"/>
              <a:sym typeface="Times New Roman"/>
            </a:endParaRPr>
          </a:p>
          <a:p>
            <a:pPr indent="-406400" lvl="0" marL="457200" rtl="0" algn="l">
              <a:spcBef>
                <a:spcPts val="0"/>
              </a:spcBef>
              <a:spcAft>
                <a:spcPts val="0"/>
              </a:spcAft>
              <a:buSzPts val="2800"/>
              <a:buFont typeface="Times New Roman"/>
              <a:buChar char="➢"/>
            </a:pPr>
            <a:r>
              <a:rPr lang="en-US" sz="2800">
                <a:latin typeface="Times New Roman"/>
                <a:ea typeface="Times New Roman"/>
                <a:cs typeface="Times New Roman"/>
                <a:sym typeface="Times New Roman"/>
              </a:rPr>
              <a:t>Satellite image processing</a:t>
            </a:r>
            <a:endParaRPr sz="2800">
              <a:latin typeface="Times New Roman"/>
              <a:ea typeface="Times New Roman"/>
              <a:cs typeface="Times New Roman"/>
              <a:sym typeface="Times New Roman"/>
            </a:endParaRPr>
          </a:p>
        </p:txBody>
      </p:sp>
      <p:pic>
        <p:nvPicPr>
          <p:cNvPr id="175" name="Google Shape;175;p11"/>
          <p:cNvPicPr preferRelativeResize="0"/>
          <p:nvPr/>
        </p:nvPicPr>
        <p:blipFill rotWithShape="1">
          <a:blip r:embed="rId3">
            <a:alphaModFix/>
          </a:blip>
          <a:srcRect b="0" l="0" r="0" t="0"/>
          <a:stretch/>
        </p:blipFill>
        <p:spPr>
          <a:xfrm>
            <a:off x="17462" y="11112"/>
            <a:ext cx="9126536" cy="160178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OI_THEME_TEMPLATE_DESIGN">
  <a:themeElements>
    <a:clrScheme name="POI_THEME_TEMPLATE_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