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CBD3-E0BF-D7AA-A1DD-365A085E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E79C3-9E50-9A5A-7B18-EFCCF4313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3D927-23C0-9CF4-B5FF-736CBCCC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91F0-02D0-71DF-CAF8-38FDD8C5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5952-471B-B390-2F46-DD3284CE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0242-12B0-6C21-7E9D-B2D8ECC4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B0BC-95FC-FF04-FF21-0DD9BECF1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CDB9-B9B9-DDC0-324B-E2516545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BFE3-0E72-3B03-D70A-30F01BF3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F590-FF77-B73E-564F-2E842C84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5B262-4B60-08C5-67B1-707775C99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EF5ED-F89F-3FDA-87E9-9083F948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76055-D187-3060-9CE7-53AF9DAE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56CE-4020-43E9-7A82-80E8168A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5171-B846-132A-5AC8-1FE8E7C2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EDD9-C4E7-5FC9-15D5-E0C16BE9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7EAD-F832-DB23-C8DC-25CD0EEED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AD32D-F410-9C8C-5143-3C38AC74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568DC-F957-B658-35DD-C68187CB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1215-34AE-CA7D-08FB-A4D06097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4D19-8D71-3F86-015F-5C7A2AF8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95F72-15AF-BC3F-16D4-6DE3A67E8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7410-4DF6-1846-51F6-90FBC209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B29C-AD47-5529-B186-E59F6FC6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4CFD-FBF6-48D3-A979-4622865D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1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31EB-AA19-AE86-4DCF-80786342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D732-E8CA-BD36-91F3-3D1B001C3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72C7E-21D3-9788-293E-32E7FC84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E5D25-E037-A4A6-CD24-18600E48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093A5-EA8C-7D51-3E46-CD218A06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0EE4C-276E-49B8-C0EE-2A99E0E4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4CE1-E42A-2994-F535-817F8352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7199F-812A-2110-BCB9-F403ACF3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ED7FB-8DE0-6332-0E5C-BF60101A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138B1-6419-66AE-3392-3BDF96E0F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54145-6E51-1513-2C98-B0F53089F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67B43-C243-3735-32F7-AB9E7D99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4CEC5-5F1F-9ABA-112F-1944B693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22424-086C-FAAA-5FDC-D3D979EA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FAB6-BAB4-CA86-82A2-31328D88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C931B-97CB-B556-9439-AD6136D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FA4B6-F257-60BB-57A7-AA2D9B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6B714-EF09-6DE9-5052-B5673B3B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A7867-AC2E-E342-1765-738933D8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7228E-C336-CB0F-7DA7-981F1969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4E70-403B-8BD6-0A6B-40BD6750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2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B08-D18B-3D71-859A-91B1E09F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3FE2-050D-9CB0-ADC3-0F245F7B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7D2A4-7DCB-13B8-BB97-97E925CD8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9BABF-AF06-81AF-7D88-2D8B65FE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62BA-117C-997B-AC09-8D03366F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6522C-4377-C0B1-6F0F-A4E96314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7213-154D-CF5E-FCDE-CA801722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12A5B-33C9-5B18-03BE-33DEC0320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5682-CD3E-71AE-EE62-41DCE36A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AC9A8-9013-110A-031F-1DE552CD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265D5-FA81-4EA2-81CB-AC47B851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53A6F-DFDD-0595-88C2-8862AF46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5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079B9-821A-3D5B-12E0-A0F1384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9B2F0-7B86-78B2-5D4F-7E6E6A16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0C50B-F90A-1D71-C5E6-CE519A96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2E4D-DF4D-4915-A363-4CC31784C54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D66C-2BA4-BD4C-61A2-48079BCC9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B52A-41C1-D2D3-631D-C16B2FBE3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85AD-993C-4AAF-B2FD-061A39F25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8B78-16DE-8C10-7A4B-74424D55F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2AC1-9E62-CF79-4508-41EBF20C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</dc:creator>
  <cp:lastModifiedBy>BIJWASAN</cp:lastModifiedBy>
  <cp:revision>1</cp:revision>
  <dcterms:created xsi:type="dcterms:W3CDTF">2025-06-06T06:43:13Z</dcterms:created>
  <dcterms:modified xsi:type="dcterms:W3CDTF">2025-06-06T06:43:42Z</dcterms:modified>
</cp:coreProperties>
</file>