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9" autoAdjust="0"/>
    <p:restoredTop sz="94660"/>
  </p:normalViewPr>
  <p:slideViewPr>
    <p:cSldViewPr>
      <p:cViewPr varScale="1">
        <p:scale>
          <a:sx n="69" d="100"/>
          <a:sy n="69" d="100"/>
        </p:scale>
        <p:origin x="1548"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464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781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642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535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20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69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6066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975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664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8497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340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9/26/2020</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14947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6984"/>
            <a:ext cx="7772400" cy="685800"/>
          </a:xfrm>
        </p:spPr>
        <p:txBody>
          <a:bodyPr>
            <a:normAutofit fontScale="90000"/>
          </a:bodyPr>
          <a:lstStyle/>
          <a:p>
            <a:r>
              <a:rPr lang="en-US" b="1" smtClean="0"/>
              <a:t>Template</a:t>
            </a:r>
            <a:endParaRPr lang="en-US" b="1" dirty="0"/>
          </a:p>
        </p:txBody>
      </p:sp>
      <p:sp>
        <p:nvSpPr>
          <p:cNvPr id="3" name="Subtitle 2"/>
          <p:cNvSpPr>
            <a:spLocks noGrp="1"/>
          </p:cNvSpPr>
          <p:nvPr>
            <p:ph type="subTitle" idx="1"/>
          </p:nvPr>
        </p:nvSpPr>
        <p:spPr>
          <a:xfrm>
            <a:off x="228600" y="1143001"/>
            <a:ext cx="8686800" cy="4876799"/>
          </a:xfrm>
          <a:ln>
            <a:solidFill>
              <a:schemeClr val="tx1"/>
            </a:solidFill>
          </a:ln>
        </p:spPr>
        <p:txBody>
          <a:bodyPr>
            <a:normAutofit fontScale="92500" lnSpcReduction="20000"/>
          </a:bodyPr>
          <a:lstStyle/>
          <a:p>
            <a:pPr algn="l"/>
            <a:r>
              <a:rPr lang="en-US" sz="2400" dirty="0" smtClean="0">
                <a:solidFill>
                  <a:schemeClr val="tx1"/>
                </a:solidFill>
                <a:latin typeface="Arial Rounded MT Bold" pitchFamily="34" charset="0"/>
              </a:rPr>
              <a:t>Problem Statement </a:t>
            </a:r>
            <a:r>
              <a:rPr lang="en-US" sz="2000" dirty="0" smtClean="0">
                <a:solidFill>
                  <a:schemeClr val="tx1"/>
                </a:solidFill>
                <a:latin typeface="Arial Rounded MT Bold" pitchFamily="34" charset="0"/>
              </a:rPr>
              <a:t>: </a:t>
            </a:r>
            <a:r>
              <a:rPr lang="en-US" sz="2000" dirty="0" smtClean="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Web application for a music company to segregate playlists based on different moods (ex. Happy, sad, calm, energetic, </a:t>
            </a:r>
            <a:r>
              <a:rPr lang="en-US" sz="2000" dirty="0" err="1" smtClean="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etc</a:t>
            </a:r>
            <a:r>
              <a:rPr lang="en-US" sz="2000" dirty="0" smtClean="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 Two types of users: Company Representative(Admin) and Business User (End user). Company user can add, modify, classify and delete songs from the system. Business user can search and listen to songs according the mood specified.  Business user can give feedback on the mood based </a:t>
            </a:r>
            <a:r>
              <a:rPr lang="en-US" sz="2000" dirty="0" err="1" smtClean="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autogenerated</a:t>
            </a:r>
            <a:r>
              <a:rPr lang="en-US" sz="2000" dirty="0" smtClean="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 playlist. The system should automatically change/add new mood type of that song(s) based on feedback. </a:t>
            </a:r>
          </a:p>
          <a:p>
            <a:pPr algn="l"/>
            <a:endParaRPr lang="en-US" sz="2000" dirty="0" smtClean="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r>
              <a:rPr lang="en-US" dirty="0" smtClean="0">
                <a:solidFill>
                  <a:schemeClr val="tx1"/>
                </a:solidFill>
                <a:latin typeface="Arial Rounded MT Bold" pitchFamily="34" charset="0"/>
              </a:rPr>
              <a:t>Problem Statement Number: 14</a:t>
            </a:r>
            <a:br>
              <a:rPr lang="en-US" dirty="0" smtClean="0">
                <a:solidFill>
                  <a:schemeClr val="tx1"/>
                </a:solidFill>
                <a:latin typeface="Arial Rounded MT Bold" pitchFamily="34" charset="0"/>
              </a:rPr>
            </a:br>
            <a:r>
              <a:rPr lang="en-US" dirty="0" smtClean="0">
                <a:solidFill>
                  <a:schemeClr val="tx1"/>
                </a:solidFill>
                <a:latin typeface="Arial Rounded MT Bold" pitchFamily="34" charset="0"/>
              </a:rPr>
              <a:t>Team Name : BOT WAR</a:t>
            </a:r>
            <a:br>
              <a:rPr lang="en-US" dirty="0" smtClean="0">
                <a:solidFill>
                  <a:schemeClr val="tx1"/>
                </a:solidFill>
                <a:latin typeface="Arial Rounded MT Bold" pitchFamily="34" charset="0"/>
              </a:rPr>
            </a:br>
            <a:r>
              <a:rPr lang="en-US" dirty="0" smtClean="0">
                <a:solidFill>
                  <a:schemeClr val="tx1"/>
                </a:solidFill>
                <a:latin typeface="Arial Rounded MT Bold" pitchFamily="34" charset="0"/>
              </a:rPr>
              <a:t>Team Leader Name : Anjali Agrawal</a:t>
            </a:r>
          </a:p>
          <a:p>
            <a:pPr algn="l"/>
            <a:r>
              <a:rPr lang="en-US" dirty="0" smtClean="0">
                <a:solidFill>
                  <a:schemeClr val="tx1"/>
                </a:solidFill>
                <a:latin typeface="Arial Rounded MT Bold" pitchFamily="34" charset="0"/>
              </a:rPr>
              <a:t>College Name: SRMIST</a:t>
            </a:r>
            <a:endParaRPr lang="en-US" dirty="0">
              <a:solidFill>
                <a:schemeClr val="tx1"/>
              </a:solidFill>
              <a:latin typeface="Arial Rounded MT Bold" pitchFamily="34" charset="0"/>
            </a:endParaRPr>
          </a:p>
        </p:txBody>
      </p:sp>
      <p:sp>
        <p:nvSpPr>
          <p:cNvPr id="5" name="Rounded Rectangle 4"/>
          <p:cNvSpPr/>
          <p:nvPr/>
        </p:nvSpPr>
        <p:spPr>
          <a:xfrm>
            <a:off x="256309" y="58884"/>
            <a:ext cx="4648200" cy="762000"/>
          </a:xfrm>
          <a:prstGeom prst="roundRect">
            <a:avLst/>
          </a:prstGeom>
          <a:solidFill>
            <a:schemeClr val="dk1">
              <a:alpha val="50000"/>
            </a:schemeClr>
          </a:solidFill>
          <a:ln>
            <a:noFill/>
          </a:ln>
          <a:effectLst>
            <a:softEdge rad="63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772400" cy="830997"/>
          </a:xfrm>
        </p:spPr>
        <p:txBody>
          <a:bodyPr>
            <a:normAutofit fontScale="90000"/>
          </a:bodyPr>
          <a:lstStyle/>
          <a:p>
            <a:pPr lvl="0"/>
            <a:r>
              <a:rPr lang="en-US" dirty="0">
                <a:solidFill>
                  <a:prstClr val="black"/>
                </a:solidFill>
              </a:rPr>
              <a:t/>
            </a:r>
            <a:br>
              <a:rPr lang="en-US" dirty="0">
                <a:solidFill>
                  <a:prstClr val="black"/>
                </a:solidFill>
              </a:rPr>
            </a:br>
            <a:endParaRPr lang="en-US" dirty="0"/>
          </a:p>
        </p:txBody>
      </p:sp>
      <p:sp>
        <p:nvSpPr>
          <p:cNvPr id="3" name="Subtitle 2"/>
          <p:cNvSpPr>
            <a:spLocks noGrp="1"/>
          </p:cNvSpPr>
          <p:nvPr>
            <p:ph type="subTitle" idx="1"/>
          </p:nvPr>
        </p:nvSpPr>
        <p:spPr>
          <a:xfrm>
            <a:off x="6927" y="2152948"/>
            <a:ext cx="8915400" cy="3406775"/>
          </a:xfrm>
        </p:spPr>
        <p:txBody>
          <a:bodyPr>
            <a:normAutofit fontScale="85000" lnSpcReduction="10000"/>
          </a:bodyPr>
          <a:lstStyle/>
          <a:p>
            <a:pPr algn="l"/>
            <a:r>
              <a:rPr lang="en-US" sz="2000" dirty="0">
                <a:solidFill>
                  <a:schemeClr val="tx1"/>
                </a:solidFill>
              </a:rPr>
              <a:t>Our idea is to design a music player as asked in problem statement. We have to keep two users, one is admin who can edit playlists(i.e. developers) and second is customer end user. Who can listen to songs based on mood.</a:t>
            </a:r>
          </a:p>
          <a:p>
            <a:pPr algn="l"/>
            <a:r>
              <a:rPr lang="en-US" sz="2000" dirty="0">
                <a:solidFill>
                  <a:schemeClr val="tx1"/>
                </a:solidFill>
              </a:rPr>
              <a:t>They can  rate the song according to the choice and we will modify it using Spotify API.</a:t>
            </a:r>
          </a:p>
          <a:p>
            <a:pPr algn="l"/>
            <a:r>
              <a:rPr lang="en-US" sz="2000" dirty="0">
                <a:solidFill>
                  <a:schemeClr val="tx1"/>
                </a:solidFill>
              </a:rPr>
              <a:t>We will put radio buttons for feedback/rating and we will keep track of customers rating for updating playlists. It will check ratio for which category its maximum and accordingly playlist will be updated. We will use  login/signup  user </a:t>
            </a:r>
            <a:r>
              <a:rPr lang="en-US" sz="2000" dirty="0" err="1">
                <a:solidFill>
                  <a:schemeClr val="tx1"/>
                </a:solidFill>
              </a:rPr>
              <a:t>authantication</a:t>
            </a:r>
            <a:r>
              <a:rPr lang="en-US" sz="2000" dirty="0">
                <a:solidFill>
                  <a:schemeClr val="tx1"/>
                </a:solidFill>
              </a:rPr>
              <a:t> system so that each user can vote only once.</a:t>
            </a:r>
          </a:p>
          <a:p>
            <a:pPr algn="l"/>
            <a:endParaRPr lang="en-US" sz="2800" dirty="0"/>
          </a:p>
          <a:p>
            <a:pPr algn="l"/>
            <a:endParaRPr lang="en-US" sz="2800" dirty="0"/>
          </a:p>
        </p:txBody>
      </p:sp>
      <p:sp>
        <p:nvSpPr>
          <p:cNvPr id="4" name="Rectangle 3"/>
          <p:cNvSpPr/>
          <p:nvPr/>
        </p:nvSpPr>
        <p:spPr>
          <a:xfrm>
            <a:off x="533400" y="1321951"/>
            <a:ext cx="7467600" cy="830997"/>
          </a:xfrm>
          <a:prstGeom prst="rect">
            <a:avLst/>
          </a:prstGeom>
        </p:spPr>
        <p:txBody>
          <a:bodyPr wrap="square">
            <a:spAutoFit/>
          </a:bodyPr>
          <a:lstStyle/>
          <a:p>
            <a:r>
              <a:rPr lang="en-US" sz="4800" b="1" dirty="0"/>
              <a:t>Idea / Approach details</a:t>
            </a:r>
            <a:endParaRPr lang="en-US" sz="4800" dirty="0"/>
          </a:p>
        </p:txBody>
      </p:sp>
      <p:sp>
        <p:nvSpPr>
          <p:cNvPr id="5" name="TextBox 4"/>
          <p:cNvSpPr txBox="1"/>
          <p:nvPr/>
        </p:nvSpPr>
        <p:spPr>
          <a:xfrm>
            <a:off x="152400" y="798731"/>
            <a:ext cx="7239000" cy="523220"/>
          </a:xfrm>
          <a:prstGeom prst="rect">
            <a:avLst/>
          </a:prstGeom>
          <a:noFill/>
        </p:spPr>
        <p:txBody>
          <a:bodyPr wrap="square" rtlCol="0">
            <a:spAutoFit/>
          </a:bodyPr>
          <a:lstStyle/>
          <a:p>
            <a:r>
              <a:rPr lang="en-US" sz="2800" dirty="0">
                <a:solidFill>
                  <a:prstClr val="black"/>
                </a:solidFill>
              </a:rPr>
              <a:t>Describe your idea  / Solution / Prototype here</a:t>
            </a:r>
            <a:r>
              <a:rPr lang="en-US" dirty="0">
                <a:solidFill>
                  <a:prstClr val="black"/>
                </a:solidFill>
              </a:rPr>
              <a:t>.</a:t>
            </a:r>
            <a:endParaRPr lang="en-US" dirty="0"/>
          </a:p>
        </p:txBody>
      </p:sp>
    </p:spTree>
    <p:extLst>
      <p:ext uri="{BB962C8B-B14F-4D97-AF65-F5344CB8AC3E}">
        <p14:creationId xmlns:p14="http://schemas.microsoft.com/office/powerpoint/2010/main" val="370612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F1099F-79BE-4956-80C6-449D3C7E947B}"/>
              </a:ext>
            </a:extLst>
          </p:cNvPr>
          <p:cNvSpPr>
            <a:spLocks noGrp="1"/>
          </p:cNvSpPr>
          <p:nvPr>
            <p:ph type="title"/>
          </p:nvPr>
        </p:nvSpPr>
        <p:spPr/>
        <p:txBody>
          <a:bodyPr/>
          <a:lstStyle/>
          <a:p>
            <a:r>
              <a:rPr lang="en-US" b="1" dirty="0"/>
              <a:t>Idea / Approach details</a:t>
            </a:r>
          </a:p>
        </p:txBody>
      </p:sp>
      <p:sp>
        <p:nvSpPr>
          <p:cNvPr id="3" name="Content Placeholder 2"/>
          <p:cNvSpPr>
            <a:spLocks noGrp="1"/>
          </p:cNvSpPr>
          <p:nvPr>
            <p:ph idx="1"/>
          </p:nvPr>
        </p:nvSpPr>
        <p:spPr/>
        <p:txBody>
          <a:bodyPr>
            <a:normAutofit fontScale="85000" lnSpcReduction="20000"/>
          </a:bodyPr>
          <a:lstStyle/>
          <a:p>
            <a:pPr marL="0" lvl="0" indent="0">
              <a:buNone/>
            </a:pPr>
            <a:r>
              <a:rPr lang="en-US" dirty="0">
                <a:solidFill>
                  <a:prstClr val="black"/>
                </a:solidFill>
              </a:rPr>
              <a:t>Describe</a:t>
            </a:r>
            <a:r>
              <a:rPr lang="en-US" sz="2000" dirty="0">
                <a:solidFill>
                  <a:prstClr val="white"/>
                </a:solidFill>
              </a:rPr>
              <a:t> </a:t>
            </a:r>
            <a:r>
              <a:rPr lang="en-US" dirty="0">
                <a:solidFill>
                  <a:prstClr val="black"/>
                </a:solidFill>
              </a:rPr>
              <a:t>your Technology stack here.</a:t>
            </a:r>
          </a:p>
          <a:p>
            <a:r>
              <a:rPr lang="en-US" dirty="0"/>
              <a:t>HTML</a:t>
            </a:r>
          </a:p>
          <a:p>
            <a:r>
              <a:rPr lang="en-US" dirty="0"/>
              <a:t>CSS</a:t>
            </a:r>
          </a:p>
          <a:p>
            <a:r>
              <a:rPr lang="en-US" dirty="0"/>
              <a:t>API</a:t>
            </a:r>
          </a:p>
          <a:p>
            <a:r>
              <a:rPr lang="en-US" dirty="0" smtClean="0"/>
              <a:t>Mongo </a:t>
            </a:r>
            <a:r>
              <a:rPr lang="en-US" dirty="0" err="1" smtClean="0"/>
              <a:t>db</a:t>
            </a:r>
            <a:endParaRPr lang="en-US" dirty="0"/>
          </a:p>
          <a:p>
            <a:r>
              <a:rPr lang="en-US" dirty="0"/>
              <a:t>React Js</a:t>
            </a:r>
          </a:p>
          <a:p>
            <a:pPr marL="0" indent="0">
              <a:buNone/>
            </a:pPr>
            <a:r>
              <a:rPr lang="en-US" dirty="0"/>
              <a:t>Our idea is to make a web application which makes song generate based on the moods of people. We tried to implement the idea of keeping feedbacks based on mood and accordingly based on votes for moods we render the playlist.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t>
            </a:r>
          </a:p>
        </p:txBody>
      </p:sp>
      <p:sp>
        <p:nvSpPr>
          <p:cNvPr id="3" name="Content Placeholder 2"/>
          <p:cNvSpPr>
            <a:spLocks noGrp="1"/>
          </p:cNvSpPr>
          <p:nvPr>
            <p:ph idx="1"/>
          </p:nvPr>
        </p:nvSpPr>
        <p:spPr/>
        <p:txBody>
          <a:bodyPr/>
          <a:lstStyle/>
          <a:p>
            <a:pPr lvl="0"/>
            <a:r>
              <a:rPr lang="en-US" dirty="0">
                <a:solidFill>
                  <a:prstClr val="black"/>
                </a:solidFill>
              </a:rPr>
              <a:t>Describe your applications here.</a:t>
            </a:r>
          </a:p>
          <a:p>
            <a:pPr marL="0" indent="0">
              <a:buNone/>
            </a:pPr>
            <a:r>
              <a:rPr lang="en-US" dirty="0"/>
              <a:t>We have segregated playlist mood wise from which user can listen songs based on their mood.</a:t>
            </a:r>
          </a:p>
          <a:p>
            <a:pPr marL="0" indent="0">
              <a:buNone/>
            </a:pPr>
            <a:r>
              <a:rPr lang="en-US" dirty="0"/>
              <a:t>We also have artist based album and playlists for songs. We have made user authentication system to record feedbacks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Day 2 additions</a:t>
            </a:r>
          </a:p>
        </p:txBody>
      </p:sp>
      <p:sp>
        <p:nvSpPr>
          <p:cNvPr id="3" name="Content Placeholder 2"/>
          <p:cNvSpPr>
            <a:spLocks noGrp="1"/>
          </p:cNvSpPr>
          <p:nvPr>
            <p:ph idx="1"/>
          </p:nvPr>
        </p:nvSpPr>
        <p:spPr/>
        <p:txBody>
          <a:bodyPr>
            <a:normAutofit fontScale="70000" lnSpcReduction="20000"/>
          </a:bodyPr>
          <a:lstStyle/>
          <a:p>
            <a:r>
              <a:rPr lang="en-US" dirty="0" smtClean="0"/>
              <a:t>Add suggestions given by the mentors and how much the team has implemented it.</a:t>
            </a:r>
          </a:p>
          <a:p>
            <a:pPr marL="0" indent="0">
              <a:buNone/>
            </a:pPr>
            <a:endParaRPr lang="en-US" dirty="0" smtClean="0"/>
          </a:p>
          <a:p>
            <a:pPr marL="0" indent="0">
              <a:buNone/>
            </a:pPr>
            <a:r>
              <a:rPr lang="en-US" sz="2400" dirty="0" smtClean="0"/>
              <a:t>Mentor suggested us to implement feedback part using login/signup user authentication. We discussed our idea and got it approved by mentor.</a:t>
            </a:r>
          </a:p>
          <a:p>
            <a:pPr marL="0" indent="0">
              <a:buNone/>
            </a:pPr>
            <a:r>
              <a:rPr lang="en-US" sz="2400" dirty="0" smtClean="0"/>
              <a:t>He gave us suggestion to make rating system from 1 to 10 to take different moods. He also suggested to take average of all feedback and update playlist based on average feedback.  We have implemented this idea by taking feedback based on mood directly and we will use this feedback to update playlists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Day 3 additions</a:t>
            </a:r>
            <a:endParaRPr lang="en-US" dirty="0"/>
          </a:p>
        </p:txBody>
      </p:sp>
      <p:sp>
        <p:nvSpPr>
          <p:cNvPr id="3" name="Content Placeholder 2"/>
          <p:cNvSpPr>
            <a:spLocks noGrp="1"/>
          </p:cNvSpPr>
          <p:nvPr>
            <p:ph idx="1"/>
          </p:nvPr>
        </p:nvSpPr>
        <p:spPr>
          <a:xfrm>
            <a:off x="304800" y="1853755"/>
            <a:ext cx="8229600" cy="4191000"/>
          </a:xfrm>
        </p:spPr>
        <p:txBody>
          <a:bodyPr>
            <a:normAutofit fontScale="92500" lnSpcReduction="20000"/>
          </a:bodyPr>
          <a:lstStyle/>
          <a:p>
            <a:r>
              <a:rPr lang="en-US" sz="2400" dirty="0"/>
              <a:t>Summarize the team’s journey throughout the competition with regards to the hurdles faced, improvements and changes made in the solution, etc.</a:t>
            </a:r>
          </a:p>
          <a:p>
            <a:pPr marL="0" indent="0">
              <a:buNone/>
            </a:pPr>
            <a:r>
              <a:rPr lang="en-US" sz="2000" dirty="0"/>
              <a:t>We faced a lot of problem during our journey </a:t>
            </a:r>
          </a:p>
          <a:p>
            <a:pPr marL="0" indent="0">
              <a:buNone/>
            </a:pPr>
            <a:r>
              <a:rPr lang="en-US" sz="2000" dirty="0"/>
              <a:t>We didn’t have proper skillsets. We tried implementing all the parts but unfortunately couldn’t complete it. Although our team members put in a great effort.</a:t>
            </a:r>
          </a:p>
          <a:p>
            <a:pPr marL="0" indent="0">
              <a:buNone/>
            </a:pPr>
            <a:r>
              <a:rPr lang="en-US" sz="2000" dirty="0"/>
              <a:t>We also had some communication gaps as we couldn’t contact directly.</a:t>
            </a:r>
          </a:p>
          <a:p>
            <a:pPr marL="0" indent="0">
              <a:buNone/>
            </a:pPr>
            <a:r>
              <a:rPr lang="en-US" sz="2000" dirty="0"/>
              <a:t>We all participated actively in mentoring sessions, discussions, and implementation, but we had few clashes too regarding languages to use and way to implement.</a:t>
            </a:r>
          </a:p>
          <a:p>
            <a:pPr marL="0" indent="0">
              <a:buNone/>
            </a:pPr>
            <a:r>
              <a:rPr lang="en-US" sz="2000" dirty="0"/>
              <a:t>But overall we had a great journey and experience as it was our first hackathon.</a:t>
            </a:r>
          </a:p>
          <a:p>
            <a:pPr marL="0" indent="0">
              <a:buNone/>
            </a:pPr>
            <a:endParaRPr lang="en-US" sz="1400"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TotalTime>
  <Words>555</Words>
  <Application>Microsoft Office PowerPoint</Application>
  <PresentationFormat>On-screen Show (4:3)</PresentationFormat>
  <Paragraphs>35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Rounded MT Bold</vt:lpstr>
      <vt:lpstr>Gill Sans MT</vt:lpstr>
      <vt:lpstr>Microsoft Sans Serif</vt:lpstr>
      <vt:lpstr>Gallery</vt:lpstr>
      <vt:lpstr>Template</vt:lpstr>
      <vt:lpstr> </vt:lpstr>
      <vt:lpstr>Idea / Approach details</vt:lpstr>
      <vt:lpstr>Application </vt:lpstr>
      <vt:lpstr>Day 2 additions</vt:lpstr>
      <vt:lpstr>Day 3 additions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 Lalwani</dc:creator>
  <cp:lastModifiedBy>HP</cp:lastModifiedBy>
  <cp:revision>20</cp:revision>
  <dcterms:created xsi:type="dcterms:W3CDTF">2006-08-16T00:00:00Z</dcterms:created>
  <dcterms:modified xsi:type="dcterms:W3CDTF">2020-09-26T05:25:04Z</dcterms:modified>
</cp:coreProperties>
</file>