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e5399947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e5399947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e5b5d27c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e5b5d27c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e5399947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e5399947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e5399947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e5399947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e5b5d27c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e5b5d27c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e517da11f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e517da11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e517da11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e517da11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e517da11f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e517da11f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e517da11f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e517da11f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e517da11f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e517da11f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e539994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e539994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e5399947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e5399947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e5399947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e5399947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e5399947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e5399947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e539994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e539994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e5399947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e5399947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e539994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e539994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e5b5d27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e5b5d27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e5b5d27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e5b5d27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e5399947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e5399947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e5b5d27c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e5b5d27c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Benchmarking Node2Vec and DeepWalk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Anjali and Sumanth Varambally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Implementation details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All experiments were carried out on Intel Xeon processors, running on Google Colab (Single core, 2 threads).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 perform 5-fold CV for all tasks except Link Prediction, because of added computational complexity.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 use a Logistic Regressor for Link Prediction and a Random Forest Classifier for Multi-Class classification and Pairwise Node Classification. All packages used were from scikit-learn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library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Results - Pairwise Node Classification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3021225"/>
            <a:ext cx="85206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Both methods perform extremely poorly in this task.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Two possible reasons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Node2Vec and DeepWalk are task-agnostic, cannot exploit node labels.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Node labels do not depend heavily on structure of the graph.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063" y="1068287"/>
            <a:ext cx="4361875" cy="19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Multi-class </a:t>
            </a:r>
            <a:r>
              <a:rPr lang="en"/>
              <a:t>Classification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3021225"/>
            <a:ext cx="85206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Better than pairwise classification performance but Node2Vec and DeepWalk no match.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 think the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is low for similar reasons as before.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100" y="1017725"/>
            <a:ext cx="4747842" cy="20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Results - Link Prediction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3021225"/>
            <a:ext cx="85206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Surprisingly, Node2Vec and DeepWalk outperform other methods as well.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Two probable causes: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Our testing protocol is different.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This task especially depends on the structural properties of the graph, which is taken into account by these methods.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25" y="1017725"/>
            <a:ext cx="3989205" cy="16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5" y="975700"/>
            <a:ext cx="3947455" cy="16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Effect of hyperparameters on performance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Embedding dimension				    Walk Length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33250"/>
            <a:ext cx="4048699" cy="13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225" y="3169137"/>
            <a:ext cx="4444102" cy="13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5775" y="1725875"/>
            <a:ext cx="4119275" cy="13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Effect of hyperparameters on performance (contd.)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Number of Walks							Effect of p and q (Node2Vec)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25" y="3169150"/>
            <a:ext cx="4386373" cy="13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5" y="1883650"/>
            <a:ext cx="4682751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575" y="1883650"/>
            <a:ext cx="4177025" cy="1088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356450"/>
            <a:ext cx="4481201" cy="11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Effect of hyperparameters (contd.)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Window Size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50" y="1740775"/>
            <a:ext cx="4343026" cy="12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Montserrat"/>
                <a:ea typeface="Montserrat"/>
                <a:cs typeface="Montserrat"/>
                <a:sym typeface="Montserrat"/>
              </a:rPr>
              <a:t>Effect of different aggregation functions in Link Prediction</a:t>
            </a:r>
            <a:endParaRPr sz="22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1175"/>
            <a:ext cx="4286250" cy="177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5550" y="935700"/>
            <a:ext cx="4808451" cy="19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100" y="2935950"/>
            <a:ext cx="4089024" cy="165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3125" y="2935950"/>
            <a:ext cx="4593301" cy="18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Timing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227075" y="1152475"/>
            <a:ext cx="394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Since number of walks is the most time-sensitive parameter, we record time vs # Walks along with performance.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 notice no straightforward trend showing increased training time =&gt; better performance.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DeepWalk much faster than Node2Vec - might be due to implementation differences (e.g. binary tree optimization)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050" y="1219725"/>
            <a:ext cx="4923673" cy="17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750" y="3036750"/>
            <a:ext cx="4555202" cy="18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Conclusions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 most use-cases, contemporary inductive architectures like GCNs outperform Node2Vec and DeepWalk.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DeepWalk and Node2Vec - unsuited for datasets (like Proteins) where node labels are important informative features.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On the other hand, they might work better in scenarios where structural properties are more important (like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 link prediction)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trends reported in the original papers of the performance of these models with different hyperparameters, are not readily reproducible, and should be taken with a grain of salt.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Graph data is ubiquitous, but how do we represent and use nodes and edges?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Idea: Map nodes to vectors (embeddings). Natural question - how do we learn embeddings?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Node2Vec and DeepWalk - based on structural similarity. Transductive models.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More recent approaches - GCNs, etc - utilize both node features and graph structure. Inductive models.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Conclusions (contd.)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It is not necessarily the case that Node2Vec outperforms DeepWalk in all settings, however in most cases the difference in performance is marginal at best.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 most time-sensitive applications, DeepWalk seems to be a better choice than Node2Vec. Note, however, that this could be an implementation issue. We see no reason that the tree- based optimization cannot be applied on Node2Vec.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311700" y="1085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29">
                <a:latin typeface="Montserrat"/>
                <a:ea typeface="Montserrat"/>
                <a:cs typeface="Montserrat"/>
                <a:sym typeface="Montserrat"/>
              </a:rPr>
              <a:t>1] Karsten M Borgwardt and Hans-Peter Kriegel. 2005. Shortest-path kernels on graphs. In Fifth IEEE international conference on data mining (ICDM’05). IEEE, 8–pp. </a:t>
            </a:r>
            <a:endParaRPr sz="1729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>
                <a:latin typeface="Montserrat"/>
                <a:ea typeface="Montserrat"/>
                <a:cs typeface="Montserrat"/>
                <a:sym typeface="Montserrat"/>
              </a:rPr>
              <a:t>[2] Eunjoon Cho, Seth A Myers, and Jure Leskovec. 2011. Friendship and mobility: user movement in location-based social networks. In Proceedings of the 17th ACM SIGKDD international conference on Knowledge discovery and data mining. 1082–1090. </a:t>
            </a:r>
            <a:endParaRPr sz="1729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>
                <a:latin typeface="Montserrat"/>
                <a:ea typeface="Montserrat"/>
                <a:cs typeface="Montserrat"/>
                <a:sym typeface="Montserrat"/>
              </a:rPr>
              <a:t>[3] Aditya Grover and Jure Leskovec. 2016. node2vec: Scalable feature learning for networks. In Proceedings of the 22nd ACM SIGKDD international conference on Knowledge discovery and data mining. 855–864. </a:t>
            </a:r>
            <a:endParaRPr sz="1729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>
                <a:latin typeface="Montserrat"/>
                <a:ea typeface="Montserrat"/>
                <a:cs typeface="Montserrat"/>
                <a:sym typeface="Montserrat"/>
              </a:rPr>
              <a:t>[4] William L. Hamilton, Zhitao Ying, and J. Leskovec. 2017. Inductive Representation Learning on Large Graphs. In NIPS. </a:t>
            </a:r>
            <a:endParaRPr sz="1729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729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[5] Hanqing Zeng et. al 2020. GraphSAINT: Graph Sampling Based Inductive Learning Method. In ICLR.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[6] Thomas Kipf and M. Welling. 2017. Semi-Supervised Classification with Graph Convolutional Networks. ArXiv abs/1609.02907 (2017).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[7] Bryan Perozzi, Rami Al-Rfou, and Steven Skiena. 2014. Deepwalk: Online learning of social representations. In Proceedings of the 20th ACM SIGKDD international conference on Knowledge discovery and data mining. 701–710.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[8] Petar Veličković, Guillem Cucurull, Arantxa Casanova, Adriana Romero, Pietro Lio, and Yoshua Bengio. 2017. Graph attention networks. arXiv preprint arXiv:1710.10903 (2017).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General idea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 random walks to sample neighbourhood nodes.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the neighbourhood likelihood given a node representation as product of likelihood of each neighbourhood node given the representation.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representation f(u) is modelled using a softmax function.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880" y="2594480"/>
            <a:ext cx="3875075" cy="7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Node2Vec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Random walk is generated as a second order Markovian walk, with the next node depending on the current as well as previous node.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transition probabilities are modelled as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Interpolate smoothly between BFS and DFS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\Pr(c_i = x | c_{i-1} = v) = \begin{cases}&#10;\frac{\pi_{vx}}{Z} \,\,\, \text{if } (v, x) \in E\\&#10;0 \,\,\,\,\, \,\,\,\text{otherwise}&#10;\end{cases}" id="80" name="Google Shape;80;p1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950" y="2033875"/>
            <a:ext cx="366533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pi_{vx}(t, x) = \begin{cases}&#10;\frac{1}{p} \,\,\, \text{if } d_{tx}=0\\&#10;1 \,\,\,\,\, \text{if } d_{tx}=1\\&#10;\frac{1}{q} \,\,\, \text{if } d_{tx}=2\\&#10;\end{cases}" id="81" name="Google Shape;81;p1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5500" y="3193650"/>
            <a:ext cx="2244126" cy="87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9025" y="2870650"/>
            <a:ext cx="19833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5967325" y="4459625"/>
            <a:ext cx="198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Source: Node2Vec paper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DeepWalk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similar formulation is used as Node2Vec, but we do not use a BFS-DFS mechanism; the random walk is first order Markovian.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Softmax is used - vertices are assigned to the leaves of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binary tree, and the prediction problem turns into maximizing the probability of a specific path in the tree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Reduces the complexity of calculating                     from O(|V|) to O(log|V|)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 practice we observed DeepWalk was much faster than Node2Vec (more on that later)  </a:t>
            </a:r>
            <a:r>
              <a:rPr lang="en"/>
              <a:t>                     </a:t>
            </a:r>
            <a:endParaRPr/>
          </a:p>
        </p:txBody>
      </p:sp>
      <p:pic>
        <p:nvPicPr>
          <p:cNvPr descr="\Pr(n_i|f(u))" id="90" name="Google Shape;90;p1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150" y="2840700"/>
            <a:ext cx="1092750" cy="2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Tasks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Pairwise node classification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Given two nodes, predict if they belong to the same class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Dataset - Protein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Link Prediction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To predict if there is an edge between two nodes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Dataset - Brightkite and PPI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Multi-class node classification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Assuming a node has multiple class labels associated with it, given a node, predict all it’s associated class labels.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Dataset - PPI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note on Link-Prediction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Firstly, we only have node representations, not edge representations. We need some way of combining the node representations in some way to represent an edge.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075" y="2327575"/>
            <a:ext cx="5000800" cy="17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note on Link Prediction (continued)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Secondly, we follow a slightly different approach in dataset preprocessing for Link Prediction.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Given a graph G with edge E, sample 50% of the edges to obtain set E</a:t>
            </a:r>
            <a:r>
              <a:rPr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. Also sample ‘negative’ edges E</a:t>
            </a:r>
            <a:r>
              <a:rPr baseline="-25000" lang="en">
                <a:latin typeface="Montserrat"/>
                <a:ea typeface="Montserrat"/>
                <a:cs typeface="Montserrat"/>
                <a:sym typeface="Montserrat"/>
              </a:rPr>
              <a:t>neg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 i.e. edges between the nodes of G which are not present in E. The new training graph will be G’ with edge set E’ = E - E</a:t>
            </a:r>
            <a:r>
              <a:rPr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Learn node embeddings on G’. The edges in G’ comprise of ‘positive’ edges in the train set, while a portion of E</a:t>
            </a:r>
            <a:r>
              <a:rPr baseline="-25000" lang="en">
                <a:latin typeface="Montserrat"/>
                <a:ea typeface="Montserrat"/>
                <a:cs typeface="Montserrat"/>
                <a:sym typeface="Montserrat"/>
              </a:rPr>
              <a:t>neg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is designated as the negative edges in the train set.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To construct the test set, we sample positive edges from E</a:t>
            </a:r>
            <a:r>
              <a:rPr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and negative edges from the remaining portion of E</a:t>
            </a:r>
            <a:r>
              <a:rPr baseline="-25000" lang="en">
                <a:latin typeface="Montserrat"/>
                <a:ea typeface="Montserrat"/>
                <a:cs typeface="Montserrat"/>
                <a:sym typeface="Montserrat"/>
              </a:rPr>
              <a:t>neg.</a:t>
            </a:r>
            <a:endParaRPr baseline="-250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Advantage: We sample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true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negative edges.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Disadvantage: Might not be practically feasible.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Scoring Methods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ROC AUC - Area under the true positive vs false positive rate curve plotted at different thresholds.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Precision- Given by the ratio            . Low precision =&gt; high FPR.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Recall - It is the ratio            . Low recall =&gt; high FNR.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F1 score -It is the harmonic mean of Precision and Recall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descr="\frac{TP}{TP+FP}" id="116" name="Google Shape;116;p2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575" y="1922626"/>
            <a:ext cx="680324" cy="355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TP}{TP+FN}" id="117" name="Google Shape;117;p2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8875" y="2605900"/>
            <a:ext cx="680326" cy="3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