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D47FAC-0ED2-44A5-86D2-039E46DE5D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09506A-206E-4311-85E7-89F2D461DA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2/20/2024 1:38:36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s by State" id="10" name="slide10">
            <a:extLst>
              <a:ext uri="{FF2B5EF4-FFF2-40B4-BE49-F238E27FC236}">
                <a16:creationId xmlns:a16="http://schemas.microsoft.com/office/drawing/2014/main" id="{A2A25AC0-F63E-445E-A6CB-9AF53CD0D3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by State" id="11" name="slide11">
            <a:extLst>
              <a:ext uri="{FF2B5EF4-FFF2-40B4-BE49-F238E27FC236}">
                <a16:creationId xmlns:a16="http://schemas.microsoft.com/office/drawing/2014/main" id="{423E230A-8C3D-47D7-8E17-90B80BB9D0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2" name="slide12">
            <a:extLst>
              <a:ext uri="{FF2B5EF4-FFF2-40B4-BE49-F238E27FC236}">
                <a16:creationId xmlns:a16="http://schemas.microsoft.com/office/drawing/2014/main" id="{156B556A-8288-46A8-88BF-F32EC52610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77" y="0"/>
            <a:ext cx="1622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es by State count" id="13" name="slide13">
            <a:extLst>
              <a:ext uri="{FF2B5EF4-FFF2-40B4-BE49-F238E27FC236}">
                <a16:creationId xmlns:a16="http://schemas.microsoft.com/office/drawing/2014/main" id="{52F5D6F5-4F4A-44A9-8380-5BCCA68E92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08" y="0"/>
            <a:ext cx="121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ofit by Profit count" id="14" name="slide14">
            <a:extLst>
              <a:ext uri="{FF2B5EF4-FFF2-40B4-BE49-F238E27FC236}">
                <a16:creationId xmlns:a16="http://schemas.microsoft.com/office/drawing/2014/main" id="{FE0C6A1E-74BE-42B3-832E-7F831931B6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08" y="0"/>
            <a:ext cx="121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 by Segment" id="15" name="slide15">
            <a:extLst>
              <a:ext uri="{FF2B5EF4-FFF2-40B4-BE49-F238E27FC236}">
                <a16:creationId xmlns:a16="http://schemas.microsoft.com/office/drawing/2014/main" id="{7722E4C0-F70A-4E9D-85A8-0B0BAC9F63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Location" id="16" name="slide16">
            <a:extLst>
              <a:ext uri="{FF2B5EF4-FFF2-40B4-BE49-F238E27FC236}">
                <a16:creationId xmlns:a16="http://schemas.microsoft.com/office/drawing/2014/main" id="{CD5C4183-C8C4-4E07-86AA-11E1CD718D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" y="0"/>
            <a:ext cx="12058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 Sales" id="17" name="slide17">
            <a:extLst>
              <a:ext uri="{FF2B5EF4-FFF2-40B4-BE49-F238E27FC236}">
                <a16:creationId xmlns:a16="http://schemas.microsoft.com/office/drawing/2014/main" id="{FA75BDFB-E19F-4257-B4FC-70BFDD443D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KPI" id="2" name="slide2">
            <a:extLst>
              <a:ext uri="{FF2B5EF4-FFF2-40B4-BE49-F238E27FC236}">
                <a16:creationId xmlns:a16="http://schemas.microsoft.com/office/drawing/2014/main" id="{2D12874F-031E-42C3-97DA-156A40601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8" y="0"/>
            <a:ext cx="1176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KPI" id="3" name="slide3">
            <a:extLst>
              <a:ext uri="{FF2B5EF4-FFF2-40B4-BE49-F238E27FC236}">
                <a16:creationId xmlns:a16="http://schemas.microsoft.com/office/drawing/2014/main" id="{30379EBD-D633-4943-AF90-B807E4727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KPI" id="4" name="slide4">
            <a:extLst>
              <a:ext uri="{FF2B5EF4-FFF2-40B4-BE49-F238E27FC236}">
                <a16:creationId xmlns:a16="http://schemas.microsoft.com/office/drawing/2014/main" id="{7A66AB46-5BAD-4BE1-A39C-722959DB1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parkline" id="5" name="slide5">
            <a:extLst>
              <a:ext uri="{FF2B5EF4-FFF2-40B4-BE49-F238E27FC236}">
                <a16:creationId xmlns:a16="http://schemas.microsoft.com/office/drawing/2014/main" id="{B4BA0FBB-155F-41C1-834F-C665A73F5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parkline" id="6" name="slide6">
            <a:extLst>
              <a:ext uri="{FF2B5EF4-FFF2-40B4-BE49-F238E27FC236}">
                <a16:creationId xmlns:a16="http://schemas.microsoft.com/office/drawing/2014/main" id="{6536F983-C8BD-45C4-8195-8781C6A2A2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3"/>
            <a:ext cx="12192000" cy="67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y Sparkline" id="7" name="slide7">
            <a:extLst>
              <a:ext uri="{FF2B5EF4-FFF2-40B4-BE49-F238E27FC236}">
                <a16:creationId xmlns:a16="http://schemas.microsoft.com/office/drawing/2014/main" id="{91FF0302-9D5B-4F29-B33C-6C523E2709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3"/>
            <a:ext cx="12192000" cy="67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8" name="slide8">
            <a:extLst>
              <a:ext uri="{FF2B5EF4-FFF2-40B4-BE49-F238E27FC236}">
                <a16:creationId xmlns:a16="http://schemas.microsoft.com/office/drawing/2014/main" id="{AFD55868-A323-4C5D-9D18-99AF49053E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by State" id="9" name="slide9">
            <a:extLst>
              <a:ext uri="{FF2B5EF4-FFF2-40B4-BE49-F238E27FC236}">
                <a16:creationId xmlns:a16="http://schemas.microsoft.com/office/drawing/2014/main" id="{94DE98A6-BE44-43C8-A9AF-A62E8A70EF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2024-02-20T19:38:41Z</dcterms:created>
  <dcterms:modified xsi:type="dcterms:W3CDTF">2024-02-20T19:38:41Z</dcterms:modified>
</cp:coreProperties>
</file>