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EF70EC-E691-4DF0-80F4-AA97855D33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1DEFD4-5A85-4A08-BC68-EBCD3B6BEF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2/20/2024 1:45:11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173D8B11-DF0E-4883-B585-ECCBB836E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2024-02-20T19:45:12Z</dcterms:created>
  <dcterms:modified xsi:type="dcterms:W3CDTF">2024-02-20T19:45:12Z</dcterms:modified>
</cp:coreProperties>
</file>