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</p:sldIdLst>
  <p:sldSz cx="7556500" cy="10693400"/>
  <p:notesSz cx="6858000" cy="9144000"/>
  <p:embeddedFontLst>
    <p:embeddedFont>
      <p:font typeface="Lato" charset="1" panose="020F0502020204030203"/>
      <p:regular r:id="rId6"/>
    </p:embeddedFont>
    <p:embeddedFont>
      <p:font typeface="Lato Bold" charset="1" panose="020F0802020204030203"/>
      <p:regular r:id="rId7"/>
    </p:embeddedFont>
    <p:embeddedFont>
      <p:font typeface="Lato Italics" charset="1" panose="020F0502020204030203"/>
      <p:regular r:id="rId8"/>
    </p:embeddedFont>
    <p:embeddedFont>
      <p:font typeface="Lato Bold Italics" charset="1" panose="020F0802020204030203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B3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6976" y="1692799"/>
            <a:ext cx="4573763" cy="2817269"/>
            <a:chOff x="0" y="0"/>
            <a:chExt cx="6098351" cy="375635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38100"/>
              <a:ext cx="6096240" cy="38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70"/>
                </a:lnSpc>
              </a:pPr>
              <a:r>
                <a:rPr lang="en-US" sz="1764" spc="35">
                  <a:solidFill>
                    <a:srgbClr val="FFFFFF"/>
                  </a:solidFill>
                  <a:latin typeface="Lato Bold"/>
                </a:rPr>
                <a:t>2020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35693"/>
              <a:ext cx="6098351" cy="32206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86"/>
                </a:lnSpc>
              </a:pPr>
              <a:r>
                <a:rPr lang="en-US" sz="4632" spc="1065">
                  <a:solidFill>
                    <a:srgbClr val="FFFFFF"/>
                  </a:solidFill>
                  <a:latin typeface="League Spartan Bold"/>
                </a:rPr>
                <a:t>BUSINESS PLAN TEMPLATE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17435" y="9592372"/>
            <a:ext cx="6525879" cy="2857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648140" y="9796184"/>
            <a:ext cx="2362327" cy="19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4"/>
              </a:lnSpc>
            </a:pPr>
            <a:r>
              <a:rPr lang="en-US" sz="1103" spc="253">
                <a:solidFill>
                  <a:srgbClr val="FFFFFF"/>
                </a:solidFill>
                <a:latin typeface="Lato"/>
              </a:rPr>
              <a:t>email ids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854225" y="7862062"/>
            <a:ext cx="4089400" cy="942310"/>
            <a:chOff x="0" y="0"/>
            <a:chExt cx="5452533" cy="125641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42416"/>
              <a:ext cx="5452533" cy="613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757" spc="303">
                  <a:solidFill>
                    <a:srgbClr val="FFFFFF"/>
                  </a:solidFill>
                  <a:latin typeface="League Spartan Bold"/>
                </a:rPr>
                <a:t>NAME/S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5452533" cy="394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70"/>
                </a:lnSpc>
              </a:pPr>
              <a:r>
                <a:rPr lang="en-US" sz="1764" spc="35">
                  <a:solidFill>
                    <a:srgbClr val="FFFFFF"/>
                  </a:solidFill>
                  <a:latin typeface="Lato Bold"/>
                </a:rPr>
                <a:t>IDEA BY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31117" y="788862"/>
            <a:ext cx="2745082" cy="2474036"/>
            <a:chOff x="0" y="0"/>
            <a:chExt cx="3660110" cy="329871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2668" y="-38100"/>
              <a:ext cx="3637442" cy="394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3016" y="427967"/>
              <a:ext cx="3635715" cy="1264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757" spc="303">
                  <a:solidFill>
                    <a:srgbClr val="F9B347"/>
                  </a:solidFill>
                  <a:latin typeface="League Spartan Bold"/>
                </a:rPr>
                <a:t>PROBLEM STATEMENT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99853"/>
              <a:ext cx="3635406" cy="13988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87"/>
                </a:lnSpc>
              </a:pPr>
              <a:r>
                <a:rPr lang="en-US" sz="1103" spc="55">
                  <a:solidFill>
                    <a:srgbClr val="000000"/>
                  </a:solidFill>
                  <a:latin typeface="Lato"/>
                </a:rPr>
                <a:t>What is the problem you’re trying to solve? What are some statistics that support your problem? Why do you think your problem is important?</a:t>
              </a:r>
            </a:p>
            <a:p>
              <a:pPr>
                <a:lnSpc>
                  <a:spcPts val="1687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567267" y="356271"/>
            <a:ext cx="6525879" cy="28575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336261" y="3899146"/>
            <a:ext cx="2756224" cy="2193108"/>
            <a:chOff x="0" y="0"/>
            <a:chExt cx="3674966" cy="292414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9866" y="2543143"/>
              <a:ext cx="3657600" cy="38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  <a:r>
                <a:rPr lang="en-US" sz="1764" spc="35">
                  <a:solidFill>
                    <a:srgbClr val="F9B347"/>
                  </a:solidFill>
                  <a:latin typeface="Lato"/>
                </a:rPr>
                <a:t>The Business Model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3674966" cy="2564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757" spc="303">
                  <a:solidFill>
                    <a:srgbClr val="F9B347"/>
                  </a:solidFill>
                  <a:latin typeface="League Spartan Bold"/>
                </a:rPr>
                <a:t>SOLUTION AND MISSION</a:t>
              </a:r>
            </a:p>
            <a:p>
              <a:pPr>
                <a:lnSpc>
                  <a:spcPts val="3860"/>
                </a:lnSpc>
              </a:pPr>
              <a:r>
                <a:rPr lang="en-US" sz="2757" spc="303">
                  <a:solidFill>
                    <a:srgbClr val="F9B347"/>
                  </a:solidFill>
                  <a:latin typeface="League Spartan Bold"/>
                </a:rPr>
                <a:t>STATEMENT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70108" y="6756468"/>
            <a:ext cx="6525879" cy="2857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209820" y="10312974"/>
            <a:ext cx="10297652" cy="130133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98850" y="1060800"/>
            <a:ext cx="2393635" cy="2087782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3633047" y="4403971"/>
            <a:ext cx="3453655" cy="847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92"/>
              </a:lnSpc>
            </a:pPr>
            <a:r>
              <a:rPr lang="en-US" sz="1106" spc="55">
                <a:solidFill>
                  <a:srgbClr val="000000"/>
                </a:solidFill>
                <a:latin typeface="Lato"/>
              </a:rPr>
              <a:t>How does your solution solve this problem? What is a mission statement that explains the purpose of your company? What is your company trying to solve?What is your slogan or motto?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29452" y="264052"/>
            <a:ext cx="857250" cy="22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4"/>
              </a:lnSpc>
            </a:pPr>
            <a:r>
              <a:rPr lang="en-US" sz="1103" spc="253">
                <a:solidFill>
                  <a:srgbClr val="F9B347"/>
                </a:solidFill>
                <a:latin typeface="Lato Bold"/>
              </a:rPr>
              <a:t>PAGE 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98850" y="7418863"/>
            <a:ext cx="5656402" cy="1132916"/>
            <a:chOff x="0" y="0"/>
            <a:chExt cx="7541869" cy="151055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46709" y="-38100"/>
              <a:ext cx="7495160" cy="394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214" y="427967"/>
              <a:ext cx="7491601" cy="613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757" spc="303">
                  <a:solidFill>
                    <a:srgbClr val="F9B347"/>
                  </a:solidFill>
                  <a:latin typeface="League Spartan Bold"/>
                </a:rPr>
                <a:t>KEY FEATURES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249613"/>
              <a:ext cx="7490966" cy="260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87"/>
                </a:lnSpc>
              </a:pPr>
              <a:r>
                <a:rPr lang="en-US" sz="1103" spc="55">
                  <a:solidFill>
                    <a:srgbClr val="000000"/>
                  </a:solidFill>
                  <a:latin typeface="Lato"/>
                </a:rPr>
                <a:t>Explain your prototype in detail here. What makes it different?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567267" y="356271"/>
            <a:ext cx="6525879" cy="2857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209820" y="10312974"/>
            <a:ext cx="10297652" cy="13013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56000" y="841618"/>
            <a:ext cx="2398017" cy="247915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56000" y="3775321"/>
            <a:ext cx="5748699" cy="1790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7"/>
              </a:lnSpc>
            </a:pPr>
            <a:r>
              <a:rPr lang="en-US" sz="1103" spc="55">
                <a:solidFill>
                  <a:srgbClr val="000000"/>
                </a:solidFill>
                <a:latin typeface="Lato"/>
              </a:rPr>
              <a:t>Conduct market research. What trends do you see in the market? How does your problem connect to market trends? Who is your target market? What do they want?</a:t>
            </a:r>
          </a:p>
          <a:p>
            <a:pPr>
              <a:lnSpc>
                <a:spcPts val="1687"/>
              </a:lnSpc>
            </a:pPr>
          </a:p>
          <a:p>
            <a:pPr>
              <a:lnSpc>
                <a:spcPts val="1687"/>
              </a:lnSpc>
            </a:pPr>
          </a:p>
          <a:p>
            <a:pPr>
              <a:lnSpc>
                <a:spcPts val="1687"/>
              </a:lnSpc>
            </a:pPr>
          </a:p>
          <a:p>
            <a:pPr>
              <a:lnSpc>
                <a:spcPts val="2448"/>
              </a:lnSpc>
            </a:pPr>
            <a:r>
              <a:rPr lang="en-US" sz="1600" spc="80">
                <a:solidFill>
                  <a:srgbClr val="F9B347"/>
                </a:solidFill>
                <a:latin typeface="League Spartan"/>
              </a:rPr>
              <a:t>Competitive Analysis </a:t>
            </a:r>
          </a:p>
          <a:p>
            <a:pPr>
              <a:lnSpc>
                <a:spcPts val="1687"/>
              </a:lnSpc>
            </a:pPr>
            <a:r>
              <a:rPr lang="en-US" sz="1103" spc="55">
                <a:solidFill>
                  <a:srgbClr val="000000"/>
                </a:solidFill>
                <a:latin typeface="Lato"/>
              </a:rPr>
              <a:t>Explain your competitors through a table. Who are your competitors? How is your product better than your competitors?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630349" y="1638562"/>
            <a:ext cx="4994601" cy="1228164"/>
            <a:chOff x="0" y="0"/>
            <a:chExt cx="6659469" cy="163755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7878" y="1242663"/>
              <a:ext cx="6628000" cy="394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6659469" cy="1264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757" spc="303">
                  <a:solidFill>
                    <a:srgbClr val="F9B347"/>
                  </a:solidFill>
                  <a:latin typeface="League Spartan Bold"/>
                </a:rPr>
                <a:t>MARKET</a:t>
              </a:r>
            </a:p>
            <a:p>
              <a:pPr>
                <a:lnSpc>
                  <a:spcPts val="3860"/>
                </a:lnSpc>
              </a:pPr>
              <a:r>
                <a:rPr lang="en-US" sz="2757" spc="303">
                  <a:solidFill>
                    <a:srgbClr val="F9B347"/>
                  </a:solidFill>
                  <a:latin typeface="League Spartan Bold"/>
                </a:rPr>
                <a:t>ANALYSIS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229452" y="264052"/>
            <a:ext cx="857250" cy="19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4"/>
              </a:lnSpc>
            </a:pPr>
            <a:r>
              <a:rPr lang="en-US" sz="1103" spc="253">
                <a:solidFill>
                  <a:srgbClr val="F9B347"/>
                </a:solidFill>
                <a:latin typeface="Lato Bold"/>
              </a:rPr>
              <a:t>PAGE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75237" y="5174481"/>
            <a:ext cx="9525" cy="47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84989" y="8765946"/>
            <a:ext cx="5173623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F9B347"/>
                </a:solidFill>
                <a:latin typeface="League Spartan"/>
              </a:rPr>
              <a:t>Marketing Strategies</a:t>
            </a:r>
          </a:p>
          <a:p>
            <a:pPr algn="ctr">
              <a:lnSpc>
                <a:spcPts val="1539"/>
              </a:lnSpc>
            </a:pPr>
            <a:r>
              <a:rPr lang="en-US" sz="1100">
                <a:solidFill>
                  <a:srgbClr val="000000"/>
                </a:solidFill>
                <a:latin typeface="Lato"/>
              </a:rPr>
              <a:t>What marketing strategies will you implement? Example: Social Media, Channels, etc.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81180" y="2098892"/>
            <a:ext cx="3827868" cy="243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70931" y="5117230"/>
            <a:ext cx="3827868" cy="2431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799975" y="10312974"/>
            <a:ext cx="10325129" cy="193552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567267" y="356271"/>
            <a:ext cx="6525879" cy="2857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908127" y="2549271"/>
            <a:ext cx="2592052" cy="226372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142928" y="6012977"/>
            <a:ext cx="2104372" cy="2505205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342900" y="712759"/>
            <a:ext cx="2812574" cy="1944308"/>
            <a:chOff x="0" y="0"/>
            <a:chExt cx="3750099" cy="259241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762510"/>
              <a:ext cx="3750099" cy="8299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87"/>
                </a:lnSpc>
              </a:pPr>
              <a:r>
                <a:rPr lang="en-US" sz="1103" spc="55">
                  <a:solidFill>
                    <a:srgbClr val="000000"/>
                  </a:solidFill>
                  <a:latin typeface="Lato"/>
                </a:rPr>
                <a:t>How much does your product cost? What is your gross profit margin? How many users do you expect to have by 2025?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84891" y="-38100"/>
              <a:ext cx="3599037" cy="394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2610" y="378255"/>
              <a:ext cx="3628417" cy="1264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757" spc="303">
                  <a:solidFill>
                    <a:srgbClr val="F9B347"/>
                  </a:solidFill>
                  <a:latin typeface="League Spartan Bold"/>
                </a:rPr>
                <a:t>FINANCIAL</a:t>
              </a:r>
            </a:p>
            <a:p>
              <a:pPr>
                <a:lnSpc>
                  <a:spcPts val="3860"/>
                </a:lnSpc>
              </a:pPr>
              <a:r>
                <a:rPr lang="en-US" sz="2757" spc="303">
                  <a:solidFill>
                    <a:srgbClr val="F9B347"/>
                  </a:solidFill>
                  <a:latin typeface="League Spartan Bold"/>
                </a:rPr>
                <a:t>PROJECTION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8625" y="5688151"/>
            <a:ext cx="2411939" cy="2410103"/>
            <a:chOff x="0" y="0"/>
            <a:chExt cx="3215918" cy="321347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814610"/>
              <a:ext cx="3215918" cy="13988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87"/>
                </a:lnSpc>
              </a:pPr>
              <a:r>
                <a:rPr lang="en-US" sz="1103" spc="55">
                  <a:solidFill>
                    <a:srgbClr val="000000"/>
                  </a:solidFill>
                  <a:latin typeface="Lato"/>
                </a:rPr>
                <a:t>What are the next steps your company should take? What do you hope to achieve in the next few weeks? Months? Years? Who would you like to collaborate?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3904" y="-38100"/>
              <a:ext cx="3111500" cy="394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5995" y="437522"/>
              <a:ext cx="3136900" cy="1264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757" spc="303">
                  <a:solidFill>
                    <a:srgbClr val="F9B347"/>
                  </a:solidFill>
                  <a:latin typeface="League Spartan Bold"/>
                </a:rPr>
                <a:t>FUTURE STEPS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229452" y="264052"/>
            <a:ext cx="857250" cy="19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4"/>
              </a:lnSpc>
            </a:pPr>
            <a:r>
              <a:rPr lang="en-US" sz="1103" spc="253">
                <a:solidFill>
                  <a:srgbClr val="F9B347"/>
                </a:solidFill>
                <a:latin typeface="Lato Bold"/>
              </a:rPr>
              <a:t>PAGE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DAEPdEiT7zY</dc:identifier>
  <dcterms:modified xsi:type="dcterms:W3CDTF">2011-08-01T06:04:30Z</dcterms:modified>
  <cp:revision>1</cp:revision>
  <dc:title>business-plan</dc:title>
</cp:coreProperties>
</file>