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A9C0C-8DCA-4A65-8B87-E320F31336DF}" v="13" dt="2025-07-22T12:56:11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CHANDRASHEKHAR KALAS" userId="de85ce5271829f0e" providerId="LiveId" clId="{B4BA9C0C-8DCA-4A65-8B87-E320F31336DF}"/>
    <pc:docChg chg="custSel modSld sldOrd">
      <pc:chgData name="ANJALI CHANDRASHEKHAR KALAS" userId="de85ce5271829f0e" providerId="LiveId" clId="{B4BA9C0C-8DCA-4A65-8B87-E320F31336DF}" dt="2025-07-22T12:56:13.955" v="128" actId="20577"/>
      <pc:docMkLst>
        <pc:docMk/>
      </pc:docMkLst>
      <pc:sldChg chg="modSp mod">
        <pc:chgData name="ANJALI CHANDRASHEKHAR KALAS" userId="de85ce5271829f0e" providerId="LiveId" clId="{B4BA9C0C-8DCA-4A65-8B87-E320F31336DF}" dt="2025-07-22T12:36:05.131" v="95" actId="14100"/>
        <pc:sldMkLst>
          <pc:docMk/>
          <pc:sldMk cId="953325580" sldId="256"/>
        </pc:sldMkLst>
        <pc:spChg chg="mod">
          <ac:chgData name="ANJALI CHANDRASHEKHAR KALAS" userId="de85ce5271829f0e" providerId="LiveId" clId="{B4BA9C0C-8DCA-4A65-8B87-E320F31336DF}" dt="2025-07-22T12:36:05.131" v="95" actId="14100"/>
          <ac:spMkLst>
            <pc:docMk/>
            <pc:sldMk cId="953325580" sldId="256"/>
            <ac:spMk id="2" creationId="{A8A11E26-4C38-41A6-9857-11032CEECD80}"/>
          </ac:spMkLst>
        </pc:spChg>
      </pc:sldChg>
      <pc:sldChg chg="ord">
        <pc:chgData name="ANJALI CHANDRASHEKHAR KALAS" userId="de85ce5271829f0e" providerId="LiveId" clId="{B4BA9C0C-8DCA-4A65-8B87-E320F31336DF}" dt="2025-07-22T12:52:01.666" v="97"/>
        <pc:sldMkLst>
          <pc:docMk/>
          <pc:sldMk cId="3202024527" sldId="265"/>
        </pc:sldMkLst>
      </pc:sldChg>
      <pc:sldChg chg="delSp mod">
        <pc:chgData name="ANJALI CHANDRASHEKHAR KALAS" userId="de85ce5271829f0e" providerId="LiveId" clId="{B4BA9C0C-8DCA-4A65-8B87-E320F31336DF}" dt="2025-07-22T11:57:10.165" v="3"/>
        <pc:sldMkLst>
          <pc:docMk/>
          <pc:sldMk cId="4154508776" sldId="266"/>
        </pc:sldMkLst>
        <pc:spChg chg="del">
          <ac:chgData name="ANJALI CHANDRASHEKHAR KALAS" userId="de85ce5271829f0e" providerId="LiveId" clId="{B4BA9C0C-8DCA-4A65-8B87-E320F31336DF}" dt="2025-07-22T11:57:10.162" v="1"/>
          <ac:spMkLst>
            <pc:docMk/>
            <pc:sldMk cId="4154508776" sldId="266"/>
            <ac:spMk id="3" creationId="{773684B4-73BF-78C1-EA8D-09AFDEB65D57}"/>
          </ac:spMkLst>
        </pc:spChg>
        <pc:spChg chg="del">
          <ac:chgData name="ANJALI CHANDRASHEKHAR KALAS" userId="de85ce5271829f0e" providerId="LiveId" clId="{B4BA9C0C-8DCA-4A65-8B87-E320F31336DF}" dt="2025-07-22T11:57:10.165" v="3"/>
          <ac:spMkLst>
            <pc:docMk/>
            <pc:sldMk cId="4154508776" sldId="266"/>
            <ac:spMk id="4" creationId="{4C8BC5B4-FF12-3DB4-F752-B58CDE652073}"/>
          </ac:spMkLst>
        </pc:spChg>
      </pc:sldChg>
      <pc:sldChg chg="addSp delSp modSp mod">
        <pc:chgData name="ANJALI CHANDRASHEKHAR KALAS" userId="de85ce5271829f0e" providerId="LiveId" clId="{B4BA9C0C-8DCA-4A65-8B87-E320F31336DF}" dt="2025-07-22T12:56:13.955" v="128" actId="20577"/>
        <pc:sldMkLst>
          <pc:docMk/>
          <pc:sldMk cId="1483293388" sldId="267"/>
        </pc:sldMkLst>
        <pc:spChg chg="mod">
          <ac:chgData name="ANJALI CHANDRASHEKHAR KALAS" userId="de85ce5271829f0e" providerId="LiveId" clId="{B4BA9C0C-8DCA-4A65-8B87-E320F31336DF}" dt="2025-07-22T12:56:13.955" v="128" actId="20577"/>
          <ac:spMkLst>
            <pc:docMk/>
            <pc:sldMk cId="1483293388" sldId="267"/>
            <ac:spMk id="2" creationId="{D3304455-6802-6CA9-8475-2F6DD1B8D409}"/>
          </ac:spMkLst>
        </pc:spChg>
        <pc:picChg chg="add del mod">
          <ac:chgData name="ANJALI CHANDRASHEKHAR KALAS" userId="de85ce5271829f0e" providerId="LiveId" clId="{B4BA9C0C-8DCA-4A65-8B87-E320F31336DF}" dt="2025-07-22T12:10:53.555" v="13" actId="478"/>
          <ac:picMkLst>
            <pc:docMk/>
            <pc:sldMk cId="1483293388" sldId="267"/>
            <ac:picMk id="4" creationId="{9FB31357-74DF-1DCB-60CC-F6FA0AF10C32}"/>
          </ac:picMkLst>
        </pc:picChg>
        <pc:picChg chg="add del mod">
          <ac:chgData name="ANJALI CHANDRASHEKHAR KALAS" userId="de85ce5271829f0e" providerId="LiveId" clId="{B4BA9C0C-8DCA-4A65-8B87-E320F31336DF}" dt="2025-07-22T12:10:53.555" v="13" actId="478"/>
          <ac:picMkLst>
            <pc:docMk/>
            <pc:sldMk cId="1483293388" sldId="267"/>
            <ac:picMk id="7" creationId="{7044B787-8AAC-9804-D54A-348744FD5923}"/>
          </ac:picMkLst>
        </pc:picChg>
        <pc:picChg chg="add del mod">
          <ac:chgData name="ANJALI CHANDRASHEKHAR KALAS" userId="de85ce5271829f0e" providerId="LiveId" clId="{B4BA9C0C-8DCA-4A65-8B87-E320F31336DF}" dt="2025-07-22T12:10:53.555" v="13" actId="478"/>
          <ac:picMkLst>
            <pc:docMk/>
            <pc:sldMk cId="1483293388" sldId="267"/>
            <ac:picMk id="9" creationId="{D3D51B01-AEDF-75B2-A1C5-85137D9DFC8A}"/>
          </ac:picMkLst>
        </pc:picChg>
        <pc:picChg chg="add del mod">
          <ac:chgData name="ANJALI CHANDRASHEKHAR KALAS" userId="de85ce5271829f0e" providerId="LiveId" clId="{B4BA9C0C-8DCA-4A65-8B87-E320F31336DF}" dt="2025-07-22T12:10:53.555" v="13" actId="478"/>
          <ac:picMkLst>
            <pc:docMk/>
            <pc:sldMk cId="1483293388" sldId="267"/>
            <ac:picMk id="11" creationId="{ABA472F3-87AE-F0EC-42E1-425F07408A80}"/>
          </ac:picMkLst>
        </pc:picChg>
        <pc:picChg chg="add mod">
          <ac:chgData name="ANJALI CHANDRASHEKHAR KALAS" userId="de85ce5271829f0e" providerId="LiveId" clId="{B4BA9C0C-8DCA-4A65-8B87-E320F31336DF}" dt="2025-07-22T12:18:48.687" v="60" actId="1076"/>
          <ac:picMkLst>
            <pc:docMk/>
            <pc:sldMk cId="1483293388" sldId="267"/>
            <ac:picMk id="13" creationId="{17BE13F5-5662-B972-B8B8-9AFE946B2383}"/>
          </ac:picMkLst>
        </pc:picChg>
        <pc:picChg chg="add mod">
          <ac:chgData name="ANJALI CHANDRASHEKHAR KALAS" userId="de85ce5271829f0e" providerId="LiveId" clId="{B4BA9C0C-8DCA-4A65-8B87-E320F31336DF}" dt="2025-07-22T12:18:55.423" v="62" actId="1076"/>
          <ac:picMkLst>
            <pc:docMk/>
            <pc:sldMk cId="1483293388" sldId="267"/>
            <ac:picMk id="15" creationId="{82AF67BD-8251-7763-5681-AD80BB3FE7C9}"/>
          </ac:picMkLst>
        </pc:picChg>
        <pc:picChg chg="add mod">
          <ac:chgData name="ANJALI CHANDRASHEKHAR KALAS" userId="de85ce5271829f0e" providerId="LiveId" clId="{B4BA9C0C-8DCA-4A65-8B87-E320F31336DF}" dt="2025-07-22T12:18:57.206" v="63" actId="1076"/>
          <ac:picMkLst>
            <pc:docMk/>
            <pc:sldMk cId="1483293388" sldId="267"/>
            <ac:picMk id="17" creationId="{769C3E87-7629-5C42-0B5F-8D369BCA2EC4}"/>
          </ac:picMkLst>
        </pc:picChg>
        <pc:picChg chg="add mod">
          <ac:chgData name="ANJALI CHANDRASHEKHAR KALAS" userId="de85ce5271829f0e" providerId="LiveId" clId="{B4BA9C0C-8DCA-4A65-8B87-E320F31336DF}" dt="2025-07-22T12:19:41.602" v="71" actId="14100"/>
          <ac:picMkLst>
            <pc:docMk/>
            <pc:sldMk cId="1483293388" sldId="267"/>
            <ac:picMk id="19" creationId="{BD175E06-6307-D9A6-8B2E-AB0F49EF876D}"/>
          </ac:picMkLst>
        </pc:picChg>
        <pc:picChg chg="add mod">
          <ac:chgData name="ANJALI CHANDRASHEKHAR KALAS" userId="de85ce5271829f0e" providerId="LiveId" clId="{B4BA9C0C-8DCA-4A65-8B87-E320F31336DF}" dt="2025-07-22T12:19:44.428" v="72" actId="1076"/>
          <ac:picMkLst>
            <pc:docMk/>
            <pc:sldMk cId="1483293388" sldId="267"/>
            <ac:picMk id="21" creationId="{8DEA1221-050B-73C7-A60A-CB42024EE7C6}"/>
          </ac:picMkLst>
        </pc:picChg>
        <pc:picChg chg="add mod">
          <ac:chgData name="ANJALI CHANDRASHEKHAR KALAS" userId="de85ce5271829f0e" providerId="LiveId" clId="{B4BA9C0C-8DCA-4A65-8B87-E320F31336DF}" dt="2025-07-22T12:20:07.191" v="77" actId="1076"/>
          <ac:picMkLst>
            <pc:docMk/>
            <pc:sldMk cId="1483293388" sldId="267"/>
            <ac:picMk id="23" creationId="{C1CD87F7-7242-6F2E-3728-8AE184870D9B}"/>
          </ac:picMkLst>
        </pc:picChg>
      </pc:sldChg>
      <pc:sldChg chg="modSp mod">
        <pc:chgData name="ANJALI CHANDRASHEKHAR KALAS" userId="de85ce5271829f0e" providerId="LiveId" clId="{B4BA9C0C-8DCA-4A65-8B87-E320F31336DF}" dt="2025-07-22T12:21:53.364" v="80" actId="20577"/>
        <pc:sldMkLst>
          <pc:docMk/>
          <pc:sldMk cId="3183315129" sldId="268"/>
        </pc:sldMkLst>
        <pc:spChg chg="mod">
          <ac:chgData name="ANJALI CHANDRASHEKHAR KALAS" userId="de85ce5271829f0e" providerId="LiveId" clId="{B4BA9C0C-8DCA-4A65-8B87-E320F31336DF}" dt="2025-07-22T12:21:53.364" v="80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ANJALI CHANDRASHEKHAR KALAS" userId="de85ce5271829f0e" providerId="LiveId" clId="{B4BA9C0C-8DCA-4A65-8B87-E320F31336DF}" dt="2025-07-22T12:23:00.009" v="94"/>
        <pc:sldMkLst>
          <pc:docMk/>
          <pc:sldMk cId="728950222" sldId="269"/>
        </pc:sldMkLst>
        <pc:spChg chg="mod">
          <ac:chgData name="ANJALI CHANDRASHEKHAR KALAS" userId="de85ce5271829f0e" providerId="LiveId" clId="{B4BA9C0C-8DCA-4A65-8B87-E320F31336DF}" dt="2025-07-22T12:23:00.009" v="94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ANJALI CHANDRASHEKHAR KALAS" userId="de85ce5271829f0e" providerId="LiveId" clId="{B4BA9C0C-8DCA-4A65-8B87-E320F31336DF}" dt="2025-07-22T12:22:35.919" v="93" actId="20577"/>
        <pc:sldMkLst>
          <pc:docMk/>
          <pc:sldMk cId="614882681" sldId="2146847055"/>
        </pc:sldMkLst>
        <pc:spChg chg="mod">
          <ac:chgData name="ANJALI CHANDRASHEKHAR KALAS" userId="de85ce5271829f0e" providerId="LiveId" clId="{B4BA9C0C-8DCA-4A65-8B87-E320F31336DF}" dt="2025-07-22T12:22:35.919" v="93" actId="20577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ithub.com/anjalick732/SalaryPredi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7" y="1821635"/>
            <a:ext cx="9972921" cy="977778"/>
          </a:xfrm>
        </p:spPr>
        <p:txBody>
          <a:bodyPr>
            <a:normAutofit fontScale="90000"/>
          </a:bodyPr>
          <a:lstStyle/>
          <a:p>
            <a:r>
              <a:rPr dirty="0"/>
              <a:t>EMPLOYEE SALARY PREDICTION USING STREAMLIT &amp;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dirty="0"/>
              <a:t>Presented By:</a:t>
            </a:r>
          </a:p>
          <a:p>
            <a:r>
              <a:rPr dirty="0"/>
              <a:t>Anjali Kalas </a:t>
            </a:r>
            <a:endParaRPr lang="en-IN" dirty="0"/>
          </a:p>
          <a:p>
            <a:r>
              <a:rPr dirty="0"/>
              <a:t> </a:t>
            </a:r>
            <a:r>
              <a:rPr lang="en-IN" dirty="0" err="1"/>
              <a:t>Moodlakatte</a:t>
            </a:r>
            <a:r>
              <a:rPr lang="en-IN" dirty="0"/>
              <a:t> Institute Of </a:t>
            </a:r>
            <a:r>
              <a:rPr lang="en-IN" dirty="0" err="1"/>
              <a:t>Technology,Kundapura</a:t>
            </a:r>
            <a:r>
              <a:rPr dirty="0"/>
              <a:t> </a:t>
            </a:r>
            <a:endParaRPr lang="en-IN" dirty="0"/>
          </a:p>
          <a:p>
            <a:r>
              <a:rPr lang="en-IN" dirty="0"/>
              <a:t>Artificial intelligence &amp;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2338"/>
            <a:ext cx="11029615" cy="4673324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Inconsistent manual salary estimations affect hiring decisions. 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Traditional methods lack data-backed precision. 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 goal: build a fast and reliable salary prediction tool using ML. 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Predict salaries based on years of experience using a trained model.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Deploy the tool as a user-friendly web app for practical use.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295770-937D-40D5-3C1F-6124F5EC58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8022" y="1697934"/>
            <a:ext cx="7115007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System Requirements: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Laptop/Desktop with Python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installed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 file: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adult 3.csv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800" b="1" dirty="0">
              <a:solidFill>
                <a:schemeClr val="tx1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for data handling &amp; modeling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for Linear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saving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Load the dataset (adult.csv)</a:t>
            </a:r>
            <a:endParaRPr lang="en-IN" dirty="0"/>
          </a:p>
          <a:p>
            <a:r>
              <a:rPr lang="en-IN" altLang="en-US" sz="1600" dirty="0">
                <a:solidFill>
                  <a:schemeClr val="tx1"/>
                </a:solidFill>
              </a:rPr>
              <a:t>2.</a:t>
            </a:r>
            <a:r>
              <a:rPr lang="en-US" altLang="en-US" sz="1600" dirty="0">
                <a:solidFill>
                  <a:schemeClr val="tx1"/>
                </a:solidFill>
              </a:rPr>
              <a:t>Rebuild the missing Salary column using: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      data["Salary"] = data["</a:t>
            </a:r>
            <a:r>
              <a:rPr lang="en-US" altLang="en-US" sz="1600" dirty="0" err="1">
                <a:solidFill>
                  <a:schemeClr val="tx1"/>
                </a:solidFill>
              </a:rPr>
              <a:t>YearsExperience</a:t>
            </a:r>
            <a:r>
              <a:rPr lang="en-US" altLang="en-US" sz="1600" dirty="0">
                <a:solidFill>
                  <a:schemeClr val="tx1"/>
                </a:solidFill>
              </a:rPr>
              <a:t>"] * 10000 + </a:t>
            </a:r>
            <a:r>
              <a:rPr lang="en-US" altLang="en-US" sz="1600" dirty="0" err="1">
                <a:solidFill>
                  <a:schemeClr val="tx1"/>
                </a:solidFill>
              </a:rPr>
              <a:t>np.random.randint</a:t>
            </a:r>
            <a:r>
              <a:rPr lang="en-US" altLang="en-US" sz="1600" dirty="0">
                <a:solidFill>
                  <a:schemeClr val="tx1"/>
                </a:solidFill>
              </a:rPr>
              <a:t>(-3000, 3000, size=</a:t>
            </a:r>
            <a:r>
              <a:rPr lang="en-US" altLang="en-US" sz="1600" dirty="0" err="1">
                <a:solidFill>
                  <a:schemeClr val="tx1"/>
                </a:solidFill>
              </a:rPr>
              <a:t>len</a:t>
            </a:r>
            <a:r>
              <a:rPr lang="en-US" altLang="en-US" sz="1600" dirty="0">
                <a:solidFill>
                  <a:schemeClr val="tx1"/>
                </a:solidFill>
              </a:rPr>
              <a:t>(data)) </a:t>
            </a:r>
            <a:endParaRPr dirty="0"/>
          </a:p>
          <a:p>
            <a:r>
              <a:rPr lang="en-IN" dirty="0"/>
              <a:t>3</a:t>
            </a:r>
            <a:r>
              <a:rPr dirty="0"/>
              <a:t>. </a:t>
            </a:r>
            <a:r>
              <a:rPr lang="en-IN" dirty="0"/>
              <a:t>Define </a:t>
            </a:r>
            <a:r>
              <a:rPr dirty="0"/>
              <a:t>features (</a:t>
            </a:r>
            <a:r>
              <a:rPr dirty="0" err="1"/>
              <a:t>YearsExperience</a:t>
            </a:r>
            <a:r>
              <a:rPr dirty="0"/>
              <a:t>) and target (Salary)</a:t>
            </a:r>
          </a:p>
          <a:p>
            <a:r>
              <a:rPr lang="en-IN" dirty="0"/>
              <a:t>4</a:t>
            </a:r>
            <a:r>
              <a:rPr dirty="0"/>
              <a:t>. Split data into training and testing sets</a:t>
            </a:r>
          </a:p>
          <a:p>
            <a:r>
              <a:rPr lang="en-IN" dirty="0"/>
              <a:t>5</a:t>
            </a:r>
            <a:r>
              <a:rPr dirty="0"/>
              <a:t>. Train a Linear Regression model</a:t>
            </a:r>
          </a:p>
          <a:p>
            <a:r>
              <a:rPr lang="en-IN" dirty="0"/>
              <a:t>6</a:t>
            </a:r>
            <a:r>
              <a:rPr dirty="0"/>
              <a:t>. Evaluate and save the model using </a:t>
            </a:r>
            <a:r>
              <a:rPr lang="en-IN" dirty="0"/>
              <a:t>Mean Squared Error (MSE)</a:t>
            </a:r>
            <a:endParaRPr dirty="0"/>
          </a:p>
          <a:p>
            <a:r>
              <a:rPr lang="en-IN" dirty="0"/>
              <a:t>7</a:t>
            </a:r>
            <a:r>
              <a:rPr dirty="0"/>
              <a:t>. Build a </a:t>
            </a:r>
            <a:r>
              <a:rPr dirty="0" err="1"/>
              <a:t>Streamlit</a:t>
            </a:r>
            <a:r>
              <a:rPr dirty="0"/>
              <a:t> app to take input and show predicted salary</a:t>
            </a:r>
          </a:p>
          <a:p>
            <a:r>
              <a:rPr lang="en-IN" dirty="0"/>
              <a:t>8</a:t>
            </a:r>
            <a:r>
              <a:rPr dirty="0"/>
              <a:t>. Run the app using: </a:t>
            </a:r>
            <a:r>
              <a:rPr dirty="0" err="1"/>
              <a:t>streamlit</a:t>
            </a:r>
            <a:r>
              <a:rPr dirty="0"/>
              <a:t> run app.py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20545"/>
          </a:xfrm>
        </p:spPr>
        <p:txBody>
          <a:bodyPr>
            <a:normAutofit fontScale="77500" lnSpcReduction="20000"/>
          </a:bodyPr>
          <a:lstStyle/>
          <a:p>
            <a:pPr marL="305435" indent="-305435"/>
            <a:endParaRPr lang="en-US" sz="2800" b="1" dirty="0"/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GitHub repository link : </a:t>
            </a:r>
            <a:r>
              <a:rPr lang="en-US" sz="2800" dirty="0">
                <a:ea typeface="+mn-lt"/>
                <a:cs typeface="+mn-lt"/>
                <a:hlinkClick r:id="rId2"/>
              </a:rPr>
              <a:t>https://github.com/anjalick732</a:t>
            </a:r>
            <a:r>
              <a:rPr lang="en-US" sz="2800">
                <a:ea typeface="+mn-lt"/>
                <a:cs typeface="+mn-lt"/>
                <a:hlinkClick r:id="rId2"/>
              </a:rPr>
              <a:t>/SalaryPrediction</a:t>
            </a:r>
            <a:endParaRPr lang="en-US" sz="2800">
              <a:ea typeface="+mn-lt"/>
              <a:cs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E13F5-5662-B972-B8B8-9AFE946B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232452"/>
            <a:ext cx="3679372" cy="2340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AF67BD-8251-7763-5681-AD80BB3FE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151" y="1232452"/>
            <a:ext cx="3923695" cy="2341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9C3E87-7629-5C42-0B5F-8D369BCA2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422" y="1232452"/>
            <a:ext cx="3623892" cy="23404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175E06-6307-D9A6-8B2E-AB0F49EF8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85" y="3799845"/>
            <a:ext cx="3657599" cy="20573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EA1221-050B-73C7-A60A-CB42024EE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791" y="3799845"/>
            <a:ext cx="3657598" cy="2057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CD87F7-7242-6F2E-3728-8AE184870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781" y="3799845"/>
            <a:ext cx="3657598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Successfully built and deployed a salary prediction tool using ML and </a:t>
            </a:r>
            <a:r>
              <a:rPr lang="en-US" dirty="0" err="1"/>
              <a:t>Streamlit</a:t>
            </a:r>
            <a:r>
              <a:rPr lang="en-US" dirty="0"/>
              <a:t>. </a:t>
            </a:r>
          </a:p>
          <a:p>
            <a:r>
              <a:rPr lang="en-US" dirty="0"/>
              <a:t>Cleaned dataset, rebuilt missing values, and trained an accurate model. </a:t>
            </a:r>
          </a:p>
          <a:p>
            <a:r>
              <a:rPr lang="en-US" dirty="0" err="1"/>
              <a:t>Streamlit</a:t>
            </a:r>
            <a:r>
              <a:rPr lang="en-US" dirty="0"/>
              <a:t> app adds usability and polish. Ideal for HR use cases and portfolio projects.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Add more features (education, job role)-</a:t>
            </a:r>
          </a:p>
          <a:p>
            <a:r>
              <a:rPr lang="en-US" dirty="0"/>
              <a:t>Try other models like Random Forest- </a:t>
            </a:r>
          </a:p>
          <a:p>
            <a:r>
              <a:rPr lang="en-US" dirty="0"/>
              <a:t>Deploy to </a:t>
            </a:r>
            <a:r>
              <a:rPr lang="en-US" dirty="0" err="1"/>
              <a:t>Streamlit</a:t>
            </a:r>
            <a:r>
              <a:rPr lang="en-US" dirty="0"/>
              <a:t> Cloud</a:t>
            </a:r>
          </a:p>
          <a:p>
            <a:r>
              <a:rPr lang="en-US" dirty="0"/>
              <a:t> Add CSV batch prediction</a:t>
            </a:r>
          </a:p>
          <a:p>
            <a:r>
              <a:rPr lang="en-US" dirty="0"/>
              <a:t>Connect to a database</a:t>
            </a: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scikit-learn documentation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- streamlit.io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- </a:t>
            </a:r>
            <a:r>
              <a:rPr lang="en-IN" sz="2800" b="1" dirty="0" err="1">
                <a:solidFill>
                  <a:srgbClr val="0F0F0F"/>
                </a:solidFill>
                <a:ea typeface="+mn-lt"/>
                <a:cs typeface="+mn-lt"/>
              </a:rPr>
              <a:t>joblib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 docs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- Microsoft Copilot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85</TotalTime>
  <Words>391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STREAMLIT &amp; MACHINE LEARNING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ANJALI CHANDRASHEKHAR KALAS</cp:lastModifiedBy>
  <cp:revision>38</cp:revision>
  <dcterms:created xsi:type="dcterms:W3CDTF">2021-05-26T16:50:10Z</dcterms:created>
  <dcterms:modified xsi:type="dcterms:W3CDTF">2025-07-22T12:56:22Z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