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77E2FC-DC6D-4093-9B65-17F040CDCC78}">
  <a:tblStyle styleId="{6E77E2FC-DC6D-4093-9B65-17F040CDCC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d57d34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d57d34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ca6b1d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ca6b1d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cdfa26f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cdfa26f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cd57d34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cd57d34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cd57d34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cd57d34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cdfa26f5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cdfa26f5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cd57d3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cd57d3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cdfa26f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cdfa26f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6e29d1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6e29d1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47e0989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47e0989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dfa26f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dfa26f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ca6b1d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ca6b1d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6e29d1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6e29d1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b6e29d1d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b6e29d1d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6e29d1d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b6e29d1d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b6e29d1d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b6e29d1d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31100"/>
            <a:ext cx="4787700" cy="21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Customers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8"/>
            <a:ext cx="8123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40"/>
              <a:t>Submitted</a:t>
            </a:r>
            <a:r>
              <a:rPr lang="en" sz="1240"/>
              <a:t> By :-</a:t>
            </a:r>
            <a:endParaRPr sz="1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40"/>
              <a:t>Anjali Dembla (ad1704)                Daniel Tamayo (dat135)        Mariya Ghori (mag494)</a:t>
            </a:r>
            <a:endParaRPr sz="1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40"/>
              <a:t>Sowmya Yalamanchili (sy744)     Tejesh Alaparthi (ta560)</a:t>
            </a:r>
            <a:endParaRPr sz="12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40"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4220125"/>
            <a:ext cx="596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By:-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Dr. Shahrzad Haddadan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924" y="591475"/>
            <a:ext cx="3500400" cy="22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879350" y="80925"/>
            <a:ext cx="5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Unsupervised Method: Silhouette Score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5" y="611475"/>
            <a:ext cx="8437799" cy="41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879350" y="80925"/>
            <a:ext cx="5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Supervised Method : Cross-validated k-means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75" y="633525"/>
            <a:ext cx="5555476" cy="43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52400" y="216425"/>
            <a:ext cx="87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 for 2 Clusters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27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197250" y="3949925"/>
            <a:ext cx="79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recommend using k=4 because it has a higher silhouette score.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879350" y="80925"/>
            <a:ext cx="5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Another approach : Hierarchical Clustering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75" y="542300"/>
            <a:ext cx="6457826" cy="31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297750" y="3945750"/>
            <a:ext cx="854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Hierarchical clustering is a type of clustering algorithm used in unsupervised machine learning, where data points are grouped together based on their similarity. The algorithm works by creating a hierarchy of clusters, where each cluster contains the points that are most similar to each other. The algorithm starts by treating each point as a separate cluster, then it merges the clusters that are closest to each other, and continues this process until all the points belong to a single cluster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879350" y="80925"/>
            <a:ext cx="5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K-means vs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1725"/>
            <a:ext cx="8839199" cy="169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879350" y="80925"/>
            <a:ext cx="5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K-means vs Hierarchical Clustering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1386188" y="5353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7F7F8"/>
                </a:solidFill>
                <a:tableStyleId>{6E77E2FC-DC6D-4093-9B65-17F040CDCC78}</a:tableStyleId>
              </a:tblPr>
              <a:tblGrid>
                <a:gridCol w="2724150"/>
                <a:gridCol w="3495675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 Clustering</a:t>
                      </a:r>
                      <a:endParaRPr b="1"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Hierarchical Clustering</a:t>
                      </a:r>
                      <a:endParaRPr b="1"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Aims to partition data into a predetermined number of clusters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Aims to create a hierarchy of clusters, often visualized as a dendrogram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Requires specifying the number of clusters in advance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not require specifying the number of clusters in advance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be computationally faster and more efficient than hierarchical clustering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be computationally slower and less efficient than k-means clustering, especially for large datasets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produce different results depending on the initial starting conditions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Produces more stable results that are less sensitive to initial starting conditions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Assigns each data point to a single cluster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assign each data point to multiple clusters at different levels of the hierarchy</a:t>
                      </a:r>
                      <a:endParaRPr sz="75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1399200" y="273225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487675" y="930200"/>
            <a:ext cx="8056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implemented k-means with different values of 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Using the elbow plot, the optimal value of k was 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Using a supervised method, the optimal value of k was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recommend using k=4 because it resulted in a higher silhouette score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also used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Hierarchical Clustering, which gave similar results as k-means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Based on the nature of the data, both k-means and hierarchical clustering result in similar quality clusters. We recommend using k-means clustering due to its computational efficiency.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Hierarchical clustering is useful when the number of clusters is not known in advance or when the data is in the form of a hierarchy, such as in the case of biological taxonomy or organizational structures.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75" y="615112"/>
            <a:ext cx="6010500" cy="39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Given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Get Rid of Class Labels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 K - Means Clustering with k = 2,3,4,5 and analyze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 Supervised and Unsupervised methods to find the best k and compare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 another Clustering algorithm and compare with K-Means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06800"/>
            <a:ext cx="85206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Preprocessing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Solution to “Get rid of all the class labels”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k-means with various values of k = 2, 3, 4, 5, . . . to find clusters in the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Finding</a:t>
            </a:r>
            <a:r>
              <a:rPr lang="en">
                <a:solidFill>
                  <a:schemeClr val="dk1"/>
                </a:solidFill>
              </a:rPr>
              <a:t> the best k, and compare your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Unsupervised Method: Elbow Plot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Supervised Method: Cross Validation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Hierarchical clustering and compare the results with k-means.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 column names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Check for nulls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Remove unknown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Remove columns containing Naive Bayes classifier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 data using StandardScaler()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dummy variables for categorical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2">
                <a:solidFill>
                  <a:schemeClr val="accent3"/>
                </a:solidFill>
              </a:rPr>
              <a:t>Solution to “Get rid of all the class labels”</a:t>
            </a:r>
            <a:endParaRPr b="1" sz="3022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5" y="1930425"/>
            <a:ext cx="7970524" cy="14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98825" y="1210375"/>
            <a:ext cx="707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Attrition Flag is the Class label.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Below is the code that uses drop function and column name to accomplish the task.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146325" y="69775"/>
            <a:ext cx="64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Implementation of K-Means Clustering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850" y="527775"/>
            <a:ext cx="4587658" cy="43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79425" y="189400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Inertia for Clusters 2-5 and the Corresponding Data Labels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1600"/>
            <a:ext cx="8839204" cy="228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016100" y="134875"/>
            <a:ext cx="71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Unsupervised Method to find best k: Elbow Plot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535075"/>
            <a:ext cx="7178587" cy="43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879350" y="80925"/>
            <a:ext cx="52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Elbow Plot Graph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625" y="596725"/>
            <a:ext cx="5823039" cy="43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