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5"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11/4/2020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11/4/2020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PPL MINI PROJECT</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600" b="1" i="1" dirty="0">
                <a:solidFill>
                  <a:schemeClr val="tx1">
                    <a:lumMod val="85000"/>
                    <a:lumOff val="15000"/>
                  </a:schemeClr>
                </a:solidFill>
              </a:rPr>
              <a:t>Face MASK DETECTOR</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28" name="Picture 4" descr="The Growing Role of Machine Learning in Cybersecurity">
            <a:extLst>
              <a:ext uri="{FF2B5EF4-FFF2-40B4-BE49-F238E27FC236}">
                <a16:creationId xmlns:a16="http://schemas.microsoft.com/office/drawing/2014/main" id="{9ED18867-B7A5-45D8-8526-B236E3189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450157" y="1450157"/>
            <a:ext cx="6862714"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“Computers are able to see, hear and learn. Welcome to the future”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DAVE WATERS</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559F0-733F-40D0-A266-C52766FF21A0}"/>
              </a:ext>
            </a:extLst>
          </p:cNvPr>
          <p:cNvSpPr>
            <a:spLocks noGrp="1"/>
          </p:cNvSpPr>
          <p:nvPr>
            <p:ph type="title"/>
          </p:nvPr>
        </p:nvSpPr>
        <p:spPr>
          <a:xfrm>
            <a:off x="1097280" y="246846"/>
            <a:ext cx="10058400" cy="1450757"/>
          </a:xfrm>
        </p:spPr>
        <p:txBody>
          <a:bodyPr/>
          <a:lstStyle/>
          <a:p>
            <a:r>
              <a:rPr lang="en-IN" dirty="0"/>
              <a:t>OBJECTIVE </a:t>
            </a:r>
          </a:p>
        </p:txBody>
      </p:sp>
      <p:sp>
        <p:nvSpPr>
          <p:cNvPr id="3" name="Content Placeholder 2">
            <a:extLst>
              <a:ext uri="{FF2B5EF4-FFF2-40B4-BE49-F238E27FC236}">
                <a16:creationId xmlns:a16="http://schemas.microsoft.com/office/drawing/2014/main" id="{FE7FBCD7-14FA-4F45-99A9-D3D9C8B943BE}"/>
              </a:ext>
            </a:extLst>
          </p:cNvPr>
          <p:cNvSpPr>
            <a:spLocks noGrp="1"/>
          </p:cNvSpPr>
          <p:nvPr>
            <p:ph idx="1"/>
          </p:nvPr>
        </p:nvSpPr>
        <p:spPr>
          <a:xfrm>
            <a:off x="1097280" y="2147959"/>
            <a:ext cx="10058400" cy="1165084"/>
          </a:xfrm>
        </p:spPr>
        <p:txBody>
          <a:bodyPr>
            <a:normAutofit fontScale="77500" lnSpcReduction="20000"/>
          </a:bodyPr>
          <a:lstStyle/>
          <a:p>
            <a:r>
              <a:rPr lang="en-IN" sz="4500" dirty="0"/>
              <a:t>To detect whether a person is wearing a mask or not.</a:t>
            </a:r>
          </a:p>
          <a:p>
            <a:pPr marL="0" indent="0">
              <a:buNone/>
            </a:pPr>
            <a:r>
              <a:rPr lang="en-IN" dirty="0"/>
              <a:t> </a:t>
            </a:r>
          </a:p>
        </p:txBody>
      </p:sp>
      <p:sp>
        <p:nvSpPr>
          <p:cNvPr id="4" name="Title 1">
            <a:extLst>
              <a:ext uri="{FF2B5EF4-FFF2-40B4-BE49-F238E27FC236}">
                <a16:creationId xmlns:a16="http://schemas.microsoft.com/office/drawing/2014/main" id="{BF863F7E-3DD6-4C6C-A2E0-62CB09B9B13C}"/>
              </a:ext>
            </a:extLst>
          </p:cNvPr>
          <p:cNvSpPr txBox="1">
            <a:spLocks/>
          </p:cNvSpPr>
          <p:nvPr/>
        </p:nvSpPr>
        <p:spPr>
          <a:xfrm>
            <a:off x="1036320" y="2147959"/>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IN" dirty="0"/>
          </a:p>
        </p:txBody>
      </p:sp>
    </p:spTree>
    <p:extLst>
      <p:ext uri="{BB962C8B-B14F-4D97-AF65-F5344CB8AC3E}">
        <p14:creationId xmlns:p14="http://schemas.microsoft.com/office/powerpoint/2010/main" val="1659826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D3815F-C6B1-4A9A-874F-4A11C15BB274}"/>
              </a:ext>
            </a:extLst>
          </p:cNvPr>
          <p:cNvSpPr txBox="1"/>
          <p:nvPr/>
        </p:nvSpPr>
        <p:spPr>
          <a:xfrm>
            <a:off x="2199861" y="1431235"/>
            <a:ext cx="7580243" cy="4524315"/>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We are extremely grateful to </a:t>
            </a:r>
            <a:r>
              <a:rPr lang="en-IN" sz="2400" b="1" i="0" dirty="0">
                <a:effectLst/>
                <a:latin typeface="Arial" panose="020B0604020202020204" pitchFamily="34" charset="0"/>
                <a:cs typeface="Arial" panose="020B0604020202020204" pitchFamily="34" charset="0"/>
              </a:rPr>
              <a:t>Dr. Vaibhav Khatavkar sir and Mr. Sumit Hirve sir for giving us this opportunity, we are particularly thankful Khatavkar sir for inspiring us to choose a project in machine learning and giving us a chance to begin our new journey in ML also we are in a debt of gratitude to Sumit sir for their constant guidance and support and for always motivating us and for always keeping us stress free.</a:t>
            </a:r>
          </a:p>
          <a:p>
            <a:r>
              <a:rPr lang="en-IN" sz="2400" b="1" dirty="0">
                <a:latin typeface="Arial" panose="020B0604020202020204" pitchFamily="34" charset="0"/>
                <a:cs typeface="Arial" panose="020B0604020202020204" pitchFamily="34" charset="0"/>
              </a:rPr>
              <a:t>Finally a big thank you to both our faculties for making this online teaching a happy and fun experience even in the pandemic situation.</a:t>
            </a:r>
          </a:p>
        </p:txBody>
      </p:sp>
    </p:spTree>
    <p:extLst>
      <p:ext uri="{BB962C8B-B14F-4D97-AF65-F5344CB8AC3E}">
        <p14:creationId xmlns:p14="http://schemas.microsoft.com/office/powerpoint/2010/main" val="916827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4C243-1B94-4180-81B8-E7C608D55941}"/>
              </a:ext>
            </a:extLst>
          </p:cNvPr>
          <p:cNvSpPr>
            <a:spLocks noGrp="1"/>
          </p:cNvSpPr>
          <p:nvPr>
            <p:ph type="title"/>
          </p:nvPr>
        </p:nvSpPr>
        <p:spPr/>
        <p:txBody>
          <a:bodyPr/>
          <a:lstStyle/>
          <a:p>
            <a:r>
              <a:rPr lang="en-IN" dirty="0"/>
              <a:t>USED TECHNOLOGIES</a:t>
            </a:r>
          </a:p>
        </p:txBody>
      </p:sp>
      <p:sp>
        <p:nvSpPr>
          <p:cNvPr id="3" name="Content Placeholder 2">
            <a:extLst>
              <a:ext uri="{FF2B5EF4-FFF2-40B4-BE49-F238E27FC236}">
                <a16:creationId xmlns:a16="http://schemas.microsoft.com/office/drawing/2014/main" id="{D82C3820-2893-4079-A26E-6836CE3781BD}"/>
              </a:ext>
            </a:extLst>
          </p:cNvPr>
          <p:cNvSpPr>
            <a:spLocks noGrp="1"/>
          </p:cNvSpPr>
          <p:nvPr>
            <p:ph idx="1"/>
          </p:nvPr>
        </p:nvSpPr>
        <p:spPr/>
        <p:txBody>
          <a:bodyPr/>
          <a:lstStyle/>
          <a:p>
            <a:r>
              <a:rPr lang="en-IN" dirty="0"/>
              <a:t>MACHINE LEARNING:</a:t>
            </a:r>
          </a:p>
          <a:p>
            <a:r>
              <a:rPr lang="en-IN" dirty="0"/>
              <a:t>1. PYTHON 3:Language used.</a:t>
            </a:r>
          </a:p>
          <a:p>
            <a:r>
              <a:rPr lang="en-IN" dirty="0"/>
              <a:t>2.KERAS:</a:t>
            </a:r>
            <a:r>
              <a:rPr lang="en-US" b="0" i="0" dirty="0">
                <a:solidFill>
                  <a:srgbClr val="4D5156"/>
                </a:solidFill>
                <a:effectLst/>
                <a:latin typeface="arial" panose="020B0604020202020204" pitchFamily="34" charset="0"/>
              </a:rPr>
              <a:t> Open-source library that provides a Python interface for artificial neural networks</a:t>
            </a:r>
            <a:r>
              <a:rPr lang="en-US" dirty="0">
                <a:solidFill>
                  <a:srgbClr val="4D5156"/>
                </a:solidFill>
                <a:latin typeface="arial" panose="020B0604020202020204" pitchFamily="34" charset="0"/>
              </a:rPr>
              <a:t>.</a:t>
            </a:r>
            <a:endParaRPr lang="en-US" b="0" i="0" dirty="0">
              <a:solidFill>
                <a:srgbClr val="4D5156"/>
              </a:solidFill>
              <a:effectLst/>
              <a:latin typeface="arial" panose="020B0604020202020204" pitchFamily="34" charset="0"/>
            </a:endParaRPr>
          </a:p>
          <a:p>
            <a:r>
              <a:rPr lang="en-US" dirty="0">
                <a:solidFill>
                  <a:srgbClr val="4D5156"/>
                </a:solidFill>
                <a:latin typeface="arial" panose="020B0604020202020204" pitchFamily="34" charset="0"/>
              </a:rPr>
              <a:t>3.OpenCV:To test the results in a real time web cam.</a:t>
            </a:r>
          </a:p>
          <a:p>
            <a:r>
              <a:rPr lang="en-US" dirty="0">
                <a:solidFill>
                  <a:srgbClr val="4D5156"/>
                </a:solidFill>
                <a:latin typeface="arial" panose="020B0604020202020204" pitchFamily="34" charset="0"/>
              </a:rPr>
              <a:t>-We have written a python script using KERAS to train face mask detector model and we tests the result in a real time web cam using OpenCV.</a:t>
            </a:r>
            <a:endParaRPr lang="en-IN" dirty="0"/>
          </a:p>
        </p:txBody>
      </p:sp>
    </p:spTree>
    <p:extLst>
      <p:ext uri="{BB962C8B-B14F-4D97-AF65-F5344CB8AC3E}">
        <p14:creationId xmlns:p14="http://schemas.microsoft.com/office/powerpoint/2010/main" val="149078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192F4-9F58-4AED-8FC2-12EE34EA6B33}"/>
              </a:ext>
            </a:extLst>
          </p:cNvPr>
          <p:cNvSpPr>
            <a:spLocks noGrp="1"/>
          </p:cNvSpPr>
          <p:nvPr>
            <p:ph type="title"/>
          </p:nvPr>
        </p:nvSpPr>
        <p:spPr>
          <a:xfrm>
            <a:off x="1097280" y="246847"/>
            <a:ext cx="10058400" cy="1450757"/>
          </a:xfrm>
        </p:spPr>
        <p:txBody>
          <a:bodyPr/>
          <a:lstStyle/>
          <a:p>
            <a:r>
              <a:rPr lang="en-IN" dirty="0"/>
              <a:t>FLOW OF PROJECT</a:t>
            </a:r>
          </a:p>
        </p:txBody>
      </p:sp>
      <p:sp>
        <p:nvSpPr>
          <p:cNvPr id="5" name="Rectangle 4">
            <a:extLst>
              <a:ext uri="{FF2B5EF4-FFF2-40B4-BE49-F238E27FC236}">
                <a16:creationId xmlns:a16="http://schemas.microsoft.com/office/drawing/2014/main" id="{3979DBCD-2ECB-4EFF-844B-C57D79A39A36}"/>
              </a:ext>
            </a:extLst>
          </p:cNvPr>
          <p:cNvSpPr/>
          <p:nvPr/>
        </p:nvSpPr>
        <p:spPr>
          <a:xfrm>
            <a:off x="148424" y="2743199"/>
            <a:ext cx="1897711" cy="1855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IMPORT ALL PACKAGES AND LIBRARIES</a:t>
            </a:r>
          </a:p>
        </p:txBody>
      </p:sp>
      <p:sp>
        <p:nvSpPr>
          <p:cNvPr id="7" name="Rectangle 6">
            <a:extLst>
              <a:ext uri="{FF2B5EF4-FFF2-40B4-BE49-F238E27FC236}">
                <a16:creationId xmlns:a16="http://schemas.microsoft.com/office/drawing/2014/main" id="{4FA0F483-493A-4D21-9043-43A658271E15}"/>
              </a:ext>
            </a:extLst>
          </p:cNvPr>
          <p:cNvSpPr/>
          <p:nvPr/>
        </p:nvSpPr>
        <p:spPr>
          <a:xfrm>
            <a:off x="2531165" y="2743199"/>
            <a:ext cx="1795669" cy="1855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BUILD THE NEURAL NETWORK</a:t>
            </a:r>
          </a:p>
        </p:txBody>
      </p:sp>
      <p:sp>
        <p:nvSpPr>
          <p:cNvPr id="9" name="Rectangle 8">
            <a:extLst>
              <a:ext uri="{FF2B5EF4-FFF2-40B4-BE49-F238E27FC236}">
                <a16:creationId xmlns:a16="http://schemas.microsoft.com/office/drawing/2014/main" id="{F2866704-AB3B-4F4C-961B-A51EBEC84E7D}"/>
              </a:ext>
            </a:extLst>
          </p:cNvPr>
          <p:cNvSpPr/>
          <p:nvPr/>
        </p:nvSpPr>
        <p:spPr>
          <a:xfrm>
            <a:off x="9687340" y="2743198"/>
            <a:ext cx="1897711" cy="1855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TRAINING THE MODEL</a:t>
            </a:r>
          </a:p>
        </p:txBody>
      </p:sp>
      <p:sp>
        <p:nvSpPr>
          <p:cNvPr id="11" name="Rectangle 10">
            <a:extLst>
              <a:ext uri="{FF2B5EF4-FFF2-40B4-BE49-F238E27FC236}">
                <a16:creationId xmlns:a16="http://schemas.microsoft.com/office/drawing/2014/main" id="{0D9A75B0-3DF3-4CA7-A20D-9D101334C548}"/>
              </a:ext>
            </a:extLst>
          </p:cNvPr>
          <p:cNvSpPr/>
          <p:nvPr/>
        </p:nvSpPr>
        <p:spPr>
          <a:xfrm>
            <a:off x="7198581" y="2743199"/>
            <a:ext cx="1897711" cy="1855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INITIALIZING CALLBACK CHECKPOINT TO SAVE BEST MODEL AFTER EACH EPOCH</a:t>
            </a:r>
          </a:p>
        </p:txBody>
      </p:sp>
      <p:sp>
        <p:nvSpPr>
          <p:cNvPr id="13" name="Rectangle 12">
            <a:extLst>
              <a:ext uri="{FF2B5EF4-FFF2-40B4-BE49-F238E27FC236}">
                <a16:creationId xmlns:a16="http://schemas.microsoft.com/office/drawing/2014/main" id="{DFEA9B36-1B7A-4AD1-B788-1BE5BEBD9BE4}"/>
              </a:ext>
            </a:extLst>
          </p:cNvPr>
          <p:cNvSpPr/>
          <p:nvPr/>
        </p:nvSpPr>
        <p:spPr>
          <a:xfrm>
            <a:off x="4811864" y="2743199"/>
            <a:ext cx="1795669" cy="1855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IMAGE DATA GENERATION</a:t>
            </a:r>
          </a:p>
        </p:txBody>
      </p:sp>
      <p:cxnSp>
        <p:nvCxnSpPr>
          <p:cNvPr id="15" name="Straight Arrow Connector 14">
            <a:extLst>
              <a:ext uri="{FF2B5EF4-FFF2-40B4-BE49-F238E27FC236}">
                <a16:creationId xmlns:a16="http://schemas.microsoft.com/office/drawing/2014/main" id="{6B1FA4A3-C480-47BC-B614-59337FF8AEF8}"/>
              </a:ext>
            </a:extLst>
          </p:cNvPr>
          <p:cNvCxnSpPr>
            <a:cxnSpLocks/>
            <a:stCxn id="5" idx="3"/>
            <a:endCxn id="7" idx="1"/>
          </p:cNvCxnSpPr>
          <p:nvPr/>
        </p:nvCxnSpPr>
        <p:spPr>
          <a:xfrm>
            <a:off x="2046135" y="3670851"/>
            <a:ext cx="4850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D0A09DC4-2AE4-4DF1-822C-7E14DA5B0DFF}"/>
              </a:ext>
            </a:extLst>
          </p:cNvPr>
          <p:cNvCxnSpPr>
            <a:cxnSpLocks/>
          </p:cNvCxnSpPr>
          <p:nvPr/>
        </p:nvCxnSpPr>
        <p:spPr>
          <a:xfrm>
            <a:off x="4326834" y="3670851"/>
            <a:ext cx="4850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85608BB-EE0A-4C9C-8534-FCE74939B13B}"/>
              </a:ext>
            </a:extLst>
          </p:cNvPr>
          <p:cNvCxnSpPr>
            <a:cxnSpLocks/>
          </p:cNvCxnSpPr>
          <p:nvPr/>
        </p:nvCxnSpPr>
        <p:spPr>
          <a:xfrm>
            <a:off x="6607533" y="3637719"/>
            <a:ext cx="591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05030CDB-7E0E-4BAC-B7FF-84651E429145}"/>
              </a:ext>
            </a:extLst>
          </p:cNvPr>
          <p:cNvCxnSpPr>
            <a:cxnSpLocks/>
            <a:endCxn id="9" idx="1"/>
          </p:cNvCxnSpPr>
          <p:nvPr/>
        </p:nvCxnSpPr>
        <p:spPr>
          <a:xfrm>
            <a:off x="9096292" y="3670851"/>
            <a:ext cx="591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6459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DDA4D-8D1A-4347-B0EC-FDE8D462E086}"/>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F011F0F1-1D27-492E-B051-6C24950E6263}"/>
              </a:ext>
            </a:extLst>
          </p:cNvPr>
          <p:cNvSpPr>
            <a:spLocks noGrp="1"/>
          </p:cNvSpPr>
          <p:nvPr>
            <p:ph idx="1"/>
          </p:nvPr>
        </p:nvSpPr>
        <p:spPr/>
        <p:txBody>
          <a:bodyPr>
            <a:normAutofit/>
          </a:bodyPr>
          <a:lstStyle/>
          <a:p>
            <a:r>
              <a:rPr lang="en-IN" sz="2800" dirty="0"/>
              <a:t>The pandemic was a major reason for us to choose this topic. In the near future we will have to be cautious and for safety wearing a mask will be the new normal. So we can integrate this technology with hardware and install these setups at the gates of colleges, offices, schools, residential buildings etc to ensure maximum safety.</a:t>
            </a:r>
          </a:p>
        </p:txBody>
      </p:sp>
    </p:spTree>
    <p:extLst>
      <p:ext uri="{BB962C8B-B14F-4D97-AF65-F5344CB8AC3E}">
        <p14:creationId xmlns:p14="http://schemas.microsoft.com/office/powerpoint/2010/main" val="1441880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5343E-73CC-4A5F-92AF-5BD39D59995A}"/>
              </a:ext>
            </a:extLst>
          </p:cNvPr>
          <p:cNvSpPr>
            <a:spLocks noGrp="1"/>
          </p:cNvSpPr>
          <p:nvPr>
            <p:ph type="title"/>
          </p:nvPr>
        </p:nvSpPr>
        <p:spPr>
          <a:xfrm>
            <a:off x="1097280" y="246847"/>
            <a:ext cx="10058400" cy="1450757"/>
          </a:xfrm>
        </p:spPr>
        <p:txBody>
          <a:bodyPr/>
          <a:lstStyle/>
          <a:p>
            <a:r>
              <a:rPr lang="en-IN" dirty="0"/>
              <a:t>TEAM MEMBERS</a:t>
            </a:r>
          </a:p>
        </p:txBody>
      </p:sp>
      <p:sp>
        <p:nvSpPr>
          <p:cNvPr id="3" name="Content Placeholder 2">
            <a:extLst>
              <a:ext uri="{FF2B5EF4-FFF2-40B4-BE49-F238E27FC236}">
                <a16:creationId xmlns:a16="http://schemas.microsoft.com/office/drawing/2014/main" id="{EBE685A9-FA41-44CB-A943-82FDFABBC497}"/>
              </a:ext>
            </a:extLst>
          </p:cNvPr>
          <p:cNvSpPr>
            <a:spLocks noGrp="1"/>
          </p:cNvSpPr>
          <p:nvPr>
            <p:ph idx="1"/>
          </p:nvPr>
        </p:nvSpPr>
        <p:spPr/>
        <p:txBody>
          <a:bodyPr>
            <a:normAutofit/>
          </a:bodyPr>
          <a:lstStyle/>
          <a:p>
            <a:r>
              <a:rPr lang="en-IN" sz="2400" b="1" dirty="0"/>
              <a:t>111903134 : </a:t>
            </a:r>
            <a:r>
              <a:rPr lang="en-IN" sz="2400" b="1" i="0" dirty="0">
                <a:solidFill>
                  <a:schemeClr val="tx1"/>
                </a:solidFill>
                <a:effectLst/>
                <a:latin typeface="Segoe UI" panose="020B0502040204020203" pitchFamily="34" charset="0"/>
              </a:rPr>
              <a:t>ADITYA RAJESH VERMA</a:t>
            </a:r>
            <a:r>
              <a:rPr lang="en-IN" sz="2400" b="1" i="0" dirty="0">
                <a:solidFill>
                  <a:srgbClr val="FFFFFF"/>
                </a:solidFill>
                <a:effectLst/>
                <a:latin typeface="Segoe UI" panose="020B0502040204020203" pitchFamily="34" charset="0"/>
              </a:rPr>
              <a:t>VERMADITYA RAJESH VERMA</a:t>
            </a:r>
            <a:endParaRPr lang="en-IN" sz="2400" b="1" dirty="0"/>
          </a:p>
          <a:p>
            <a:r>
              <a:rPr lang="en-IN" sz="2400" b="1" dirty="0"/>
              <a:t>111903137 : </a:t>
            </a:r>
            <a:r>
              <a:rPr lang="en-IN" sz="2400" b="1" i="0" dirty="0">
                <a:solidFill>
                  <a:schemeClr val="tx1"/>
                </a:solidFill>
                <a:effectLst/>
                <a:latin typeface="Segoe UI" panose="020B0502040204020203" pitchFamily="34" charset="0"/>
              </a:rPr>
              <a:t>ANJALI AJAY DOFE</a:t>
            </a:r>
            <a:endParaRPr lang="en-IN" sz="2400" b="1" dirty="0">
              <a:solidFill>
                <a:schemeClr val="tx1"/>
              </a:solidFill>
            </a:endParaRPr>
          </a:p>
          <a:p>
            <a:r>
              <a:rPr lang="en-IN" sz="2400" b="1" dirty="0"/>
              <a:t>111903139 : </a:t>
            </a:r>
            <a:r>
              <a:rPr lang="en-IN" sz="2400" b="1" i="0" dirty="0">
                <a:solidFill>
                  <a:schemeClr val="tx1"/>
                </a:solidFill>
                <a:effectLst/>
                <a:latin typeface="Segoe UI" panose="020B0502040204020203" pitchFamily="34" charset="0"/>
              </a:rPr>
              <a:t>ANSHUL ANIRUDDHA KULKARNI</a:t>
            </a:r>
            <a:endParaRPr lang="en-IN" sz="2400" b="1" dirty="0">
              <a:solidFill>
                <a:schemeClr val="tx1"/>
              </a:solidFill>
            </a:endParaRPr>
          </a:p>
          <a:p>
            <a:r>
              <a:rPr lang="en-IN" sz="2400" b="1" dirty="0"/>
              <a:t>111903140 : </a:t>
            </a:r>
            <a:r>
              <a:rPr lang="en-IN" sz="2400" b="1" i="0" dirty="0">
                <a:solidFill>
                  <a:schemeClr val="tx1"/>
                </a:solidFill>
                <a:effectLst/>
                <a:latin typeface="Segoe UI" panose="020B0502040204020203" pitchFamily="34" charset="0"/>
              </a:rPr>
              <a:t>ARCHISHA SHUKLA</a:t>
            </a:r>
            <a:endParaRPr lang="en-IN" sz="2400" b="1" dirty="0">
              <a:solidFill>
                <a:schemeClr val="tx1"/>
              </a:solidFill>
            </a:endParaRPr>
          </a:p>
        </p:txBody>
      </p:sp>
    </p:spTree>
    <p:extLst>
      <p:ext uri="{BB962C8B-B14F-4D97-AF65-F5344CB8AC3E}">
        <p14:creationId xmlns:p14="http://schemas.microsoft.com/office/powerpoint/2010/main" val="3484511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E0A1-2ADE-4397-B8D7-87178E441C10}"/>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230953691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{E4C73C7F-3B87-4132-BB9D-075D2D0BBC78}tf56160789_win32</Template>
  <TotalTime>120</TotalTime>
  <Words>338</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vt:lpstr>
      <vt:lpstr>Bookman Old Style</vt:lpstr>
      <vt:lpstr>Calibri</vt:lpstr>
      <vt:lpstr>Franklin Gothic Book</vt:lpstr>
      <vt:lpstr>Segoe UI</vt:lpstr>
      <vt:lpstr>1_RetrospectVTI</vt:lpstr>
      <vt:lpstr>PPL MINI PROJECT</vt:lpstr>
      <vt:lpstr>“Computers are able to see, hear and learn. Welcome to the future”</vt:lpstr>
      <vt:lpstr>OBJECTIVE </vt:lpstr>
      <vt:lpstr>PowerPoint Presentation</vt:lpstr>
      <vt:lpstr>USED TECHNOLOGIES</vt:lpstr>
      <vt:lpstr>FLOW OF PROJECT</vt:lpstr>
      <vt:lpstr>FUTURE SCOPE</vt:lpstr>
      <vt:lpstr>TEAM MEMBERS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PPL MINI PROJECT</dc:title>
  <dc:creator>Archisha Shukla</dc:creator>
  <cp:lastModifiedBy>Archisha Shukla</cp:lastModifiedBy>
  <cp:revision>9</cp:revision>
  <dcterms:created xsi:type="dcterms:W3CDTF">2020-11-04T03:30:54Z</dcterms:created>
  <dcterms:modified xsi:type="dcterms:W3CDTF">2020-11-04T05:31:10Z</dcterms:modified>
</cp:coreProperties>
</file>