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5" r:id="rId6"/>
    <p:sldId id="259" r:id="rId7"/>
    <p:sldId id="261" r:id="rId8"/>
    <p:sldId id="262" r:id="rId9"/>
    <p:sldId id="263" r:id="rId10"/>
    <p:sldId id="264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0/dirent.h.0p.html" TargetMode="External"/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geeksforgeeks.org/how-to-print-colored-text-in-c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0/dirent.h.0p.html" TargetMode="External"/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Relationship Id="rId4" Type="http://schemas.openxmlformats.org/officeDocument/2006/relationships/hyperlink" Target="https://www.geeksforgeeks.org/how-to-print-colored-text-in-c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E9DFD-E120-4CC0-B0FD-4D7C0438B7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091B9D-18C8-4A3C-84A2-49E8F535B5CB}">
      <dgm:prSet custT="1"/>
      <dgm:spPr/>
      <dgm:t>
        <a:bodyPr/>
        <a:lstStyle/>
        <a:p>
          <a:r>
            <a:rPr lang="en-US" sz="1800" dirty="0"/>
            <a:t>-</a:t>
          </a:r>
          <a:r>
            <a:rPr lang="en-US" sz="1800" dirty="0" err="1"/>
            <a:t>i</a:t>
          </a:r>
          <a:r>
            <a:rPr lang="en-US" sz="1800" dirty="0"/>
            <a:t> : Ignores case for matching.</a:t>
          </a:r>
        </a:p>
      </dgm:t>
    </dgm:pt>
    <dgm:pt modelId="{3063B493-E7DE-4F05-BEA5-8CB4E7E063A7}" type="parTrans" cxnId="{E68BD846-0BA5-44B4-BDCF-8ABFAA3CD36F}">
      <dgm:prSet/>
      <dgm:spPr/>
      <dgm:t>
        <a:bodyPr/>
        <a:lstStyle/>
        <a:p>
          <a:endParaRPr lang="en-US"/>
        </a:p>
      </dgm:t>
    </dgm:pt>
    <dgm:pt modelId="{3FD19756-EA51-43D2-BEC2-8A0517639511}" type="sibTrans" cxnId="{E68BD846-0BA5-44B4-BDCF-8ABFAA3CD36F}">
      <dgm:prSet/>
      <dgm:spPr/>
      <dgm:t>
        <a:bodyPr/>
        <a:lstStyle/>
        <a:p>
          <a:endParaRPr lang="en-US"/>
        </a:p>
      </dgm:t>
    </dgm:pt>
    <dgm:pt modelId="{A3975F31-1AC2-4E12-A05E-F16DC58B49BC}">
      <dgm:prSet custT="1"/>
      <dgm:spPr/>
      <dgm:t>
        <a:bodyPr/>
        <a:lstStyle/>
        <a:p>
          <a:r>
            <a:rPr lang="en-US" sz="1800" dirty="0"/>
            <a:t>-w : Matches the whole word.(Case sensitive)  </a:t>
          </a:r>
        </a:p>
      </dgm:t>
    </dgm:pt>
    <dgm:pt modelId="{C6852D86-1006-4B15-A2B2-0CB35F8F0D35}" type="parTrans" cxnId="{4279AC7F-D11C-465E-B6D9-FA681F6CF7F7}">
      <dgm:prSet/>
      <dgm:spPr/>
      <dgm:t>
        <a:bodyPr/>
        <a:lstStyle/>
        <a:p>
          <a:endParaRPr lang="en-US"/>
        </a:p>
      </dgm:t>
    </dgm:pt>
    <dgm:pt modelId="{03CC3D8A-823E-4FD0-8CF5-F21A906D68F5}" type="sibTrans" cxnId="{4279AC7F-D11C-465E-B6D9-FA681F6CF7F7}">
      <dgm:prSet/>
      <dgm:spPr/>
      <dgm:t>
        <a:bodyPr/>
        <a:lstStyle/>
        <a:p>
          <a:endParaRPr lang="en-US"/>
        </a:p>
      </dgm:t>
    </dgm:pt>
    <dgm:pt modelId="{705C157D-E9F9-4878-9B3C-8524265B2D25}">
      <dgm:prSet custT="1"/>
      <dgm:spPr/>
      <dgm:t>
        <a:bodyPr/>
        <a:lstStyle/>
        <a:p>
          <a:r>
            <a:rPr lang="en-US" sz="1600" dirty="0"/>
            <a:t>-q : Quiet; do not write anything to standard output. Exit immediately with zero status</a:t>
          </a:r>
          <a:r>
            <a:rPr lang="en-US" sz="1400" dirty="0"/>
            <a:t>.</a:t>
          </a:r>
        </a:p>
      </dgm:t>
    </dgm:pt>
    <dgm:pt modelId="{D439B532-35EF-4E31-83F1-A5B0488870DA}" type="parTrans" cxnId="{F5F768CE-A74B-493A-9A7C-7097FB30B03E}">
      <dgm:prSet/>
      <dgm:spPr/>
      <dgm:t>
        <a:bodyPr/>
        <a:lstStyle/>
        <a:p>
          <a:endParaRPr lang="en-US"/>
        </a:p>
      </dgm:t>
    </dgm:pt>
    <dgm:pt modelId="{9353242E-9B01-4C91-9482-6A4FD31BA86C}" type="sibTrans" cxnId="{F5F768CE-A74B-493A-9A7C-7097FB30B03E}">
      <dgm:prSet/>
      <dgm:spPr/>
      <dgm:t>
        <a:bodyPr/>
        <a:lstStyle/>
        <a:p>
          <a:endParaRPr lang="en-US"/>
        </a:p>
      </dgm:t>
    </dgm:pt>
    <dgm:pt modelId="{57FB249F-0351-4D24-9E30-35BD96085807}">
      <dgm:prSet custT="1"/>
      <dgm:spPr/>
      <dgm:t>
        <a:bodyPr/>
        <a:lstStyle/>
        <a:p>
          <a:r>
            <a:rPr lang="en-US" sz="1800" dirty="0"/>
            <a:t>-n : Display matched lines with their line numbers</a:t>
          </a:r>
          <a:r>
            <a:rPr lang="en-US" sz="1400" dirty="0"/>
            <a:t>.    </a:t>
          </a:r>
        </a:p>
      </dgm:t>
    </dgm:pt>
    <dgm:pt modelId="{62D36239-9375-49B9-84C9-E5BA53B0B889}" type="parTrans" cxnId="{0653F73B-96F9-417A-BA1C-4D7E78B743EA}">
      <dgm:prSet/>
      <dgm:spPr/>
      <dgm:t>
        <a:bodyPr/>
        <a:lstStyle/>
        <a:p>
          <a:endParaRPr lang="en-US"/>
        </a:p>
      </dgm:t>
    </dgm:pt>
    <dgm:pt modelId="{F9CEFE2B-3B2C-4994-B716-DF2F44FCC681}" type="sibTrans" cxnId="{0653F73B-96F9-417A-BA1C-4D7E78B743EA}">
      <dgm:prSet/>
      <dgm:spPr/>
      <dgm:t>
        <a:bodyPr/>
        <a:lstStyle/>
        <a:p>
          <a:endParaRPr lang="en-US"/>
        </a:p>
      </dgm:t>
    </dgm:pt>
    <dgm:pt modelId="{EDB716F9-63E7-490E-91CF-8C1110252D1D}">
      <dgm:prSet custT="1"/>
      <dgm:spPr/>
      <dgm:t>
        <a:bodyPr/>
        <a:lstStyle/>
        <a:p>
          <a:r>
            <a:rPr lang="en-US" sz="1800" dirty="0"/>
            <a:t>-f file : Takes pattern from file, one per line. </a:t>
          </a:r>
        </a:p>
      </dgm:t>
    </dgm:pt>
    <dgm:pt modelId="{713E9D8D-93EC-47CF-91EC-DE8A83653B2B}" type="parTrans" cxnId="{2BE17BF7-7A21-4498-92D1-A120769CF4B0}">
      <dgm:prSet/>
      <dgm:spPr/>
      <dgm:t>
        <a:bodyPr/>
        <a:lstStyle/>
        <a:p>
          <a:endParaRPr lang="en-US"/>
        </a:p>
      </dgm:t>
    </dgm:pt>
    <dgm:pt modelId="{3F9A68B2-7A77-4F7D-B369-CB4B48465E5C}" type="sibTrans" cxnId="{2BE17BF7-7A21-4498-92D1-A120769CF4B0}">
      <dgm:prSet/>
      <dgm:spPr/>
      <dgm:t>
        <a:bodyPr/>
        <a:lstStyle/>
        <a:p>
          <a:endParaRPr lang="en-US"/>
        </a:p>
      </dgm:t>
    </dgm:pt>
    <dgm:pt modelId="{9460C982-BA12-42E3-A787-573A0919CFA8}">
      <dgm:prSet custT="1"/>
      <dgm:spPr/>
      <dgm:t>
        <a:bodyPr/>
        <a:lstStyle/>
        <a:p>
          <a:r>
            <a:rPr lang="en-US" sz="1600" dirty="0"/>
            <a:t>-o : only matching </a:t>
          </a:r>
        </a:p>
        <a:p>
          <a:endParaRPr lang="en-US" sz="1400" dirty="0"/>
        </a:p>
      </dgm:t>
    </dgm:pt>
    <dgm:pt modelId="{14CCC29C-7E64-418B-ADD2-13114D9D304B}" type="parTrans" cxnId="{504E94DB-DD0D-4EA3-9B9A-62CEBE11C132}">
      <dgm:prSet/>
      <dgm:spPr/>
      <dgm:t>
        <a:bodyPr/>
        <a:lstStyle/>
        <a:p>
          <a:endParaRPr lang="en-US"/>
        </a:p>
      </dgm:t>
    </dgm:pt>
    <dgm:pt modelId="{39CF7035-5475-49E4-8296-E0B5169842DA}" type="sibTrans" cxnId="{504E94DB-DD0D-4EA3-9B9A-62CEBE11C132}">
      <dgm:prSet/>
      <dgm:spPr/>
      <dgm:t>
        <a:bodyPr/>
        <a:lstStyle/>
        <a:p>
          <a:endParaRPr lang="en-US"/>
        </a:p>
      </dgm:t>
    </dgm:pt>
    <dgm:pt modelId="{CF3B3305-1208-43E7-9A0B-4E307973A54A}">
      <dgm:prSet custT="1"/>
      <dgm:spPr/>
      <dgm:t>
        <a:bodyPr/>
        <a:lstStyle/>
        <a:p>
          <a:r>
            <a:rPr lang="en-US" sz="1600" dirty="0"/>
            <a:t>-m : Stops the searching of files after num number of lines are searched</a:t>
          </a:r>
          <a:r>
            <a:rPr lang="en-US" sz="500" dirty="0"/>
            <a:t>.</a:t>
          </a:r>
        </a:p>
      </dgm:t>
    </dgm:pt>
    <dgm:pt modelId="{DD106262-A640-4B92-9B90-432D2D515D01}" type="parTrans" cxnId="{050ED2C1-709B-493C-892B-C9095609C3F6}">
      <dgm:prSet/>
      <dgm:spPr/>
      <dgm:t>
        <a:bodyPr/>
        <a:lstStyle/>
        <a:p>
          <a:endParaRPr lang="en-US"/>
        </a:p>
      </dgm:t>
    </dgm:pt>
    <dgm:pt modelId="{73829F1B-CB5B-4160-A812-978B2D2CC58A}" type="sibTrans" cxnId="{050ED2C1-709B-493C-892B-C9095609C3F6}">
      <dgm:prSet/>
      <dgm:spPr/>
      <dgm:t>
        <a:bodyPr/>
        <a:lstStyle/>
        <a:p>
          <a:endParaRPr lang="en-US"/>
        </a:p>
      </dgm:t>
    </dgm:pt>
    <dgm:pt modelId="{CFAE2C75-B83A-41CB-835C-D843F040D462}">
      <dgm:prSet custT="1"/>
      <dgm:spPr/>
      <dgm:t>
        <a:bodyPr/>
        <a:lstStyle/>
        <a:p>
          <a:r>
            <a:rPr lang="en-US" sz="1600" b="1" i="0" dirty="0"/>
            <a:t>--help : </a:t>
          </a:r>
          <a:r>
            <a:rPr lang="en-US" sz="1600" b="0" i="0" dirty="0"/>
            <a:t>Print a usage message briefly summarizing these command-line options and the bug-reporting address, then exit</a:t>
          </a:r>
          <a:r>
            <a:rPr lang="en-US" sz="500" b="0" i="0" dirty="0"/>
            <a:t>.</a:t>
          </a:r>
          <a:endParaRPr lang="en-US" sz="500" dirty="0"/>
        </a:p>
      </dgm:t>
    </dgm:pt>
    <dgm:pt modelId="{9FBC9D72-AD2B-4098-8395-C6DE8E3E282E}" type="parTrans" cxnId="{10F9C9F6-B477-4D29-A2B4-1129DF9DF906}">
      <dgm:prSet/>
      <dgm:spPr/>
      <dgm:t>
        <a:bodyPr/>
        <a:lstStyle/>
        <a:p>
          <a:endParaRPr lang="en-IN"/>
        </a:p>
      </dgm:t>
    </dgm:pt>
    <dgm:pt modelId="{850225C8-F53B-475D-9322-C6D866B94894}" type="sibTrans" cxnId="{10F9C9F6-B477-4D29-A2B4-1129DF9DF906}">
      <dgm:prSet/>
      <dgm:spPr/>
      <dgm:t>
        <a:bodyPr/>
        <a:lstStyle/>
        <a:p>
          <a:endParaRPr lang="en-IN"/>
        </a:p>
      </dgm:t>
    </dgm:pt>
    <dgm:pt modelId="{38D75C47-0602-406D-A3C7-0D4FD5B56FF3}" type="pres">
      <dgm:prSet presAssocID="{87CE9DFD-E120-4CC0-B0FD-4D7C0438B703}" presName="linear" presStyleCnt="0">
        <dgm:presLayoutVars>
          <dgm:animLvl val="lvl"/>
          <dgm:resizeHandles val="exact"/>
        </dgm:presLayoutVars>
      </dgm:prSet>
      <dgm:spPr/>
    </dgm:pt>
    <dgm:pt modelId="{435C64F1-8655-42E1-A12B-C70F587F686A}" type="pres">
      <dgm:prSet presAssocID="{67091B9D-18C8-4A3C-84A2-49E8F535B5C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E0A847C-82F0-425B-95B9-EF5B0777707E}" type="pres">
      <dgm:prSet presAssocID="{3FD19756-EA51-43D2-BEC2-8A0517639511}" presName="spacer" presStyleCnt="0"/>
      <dgm:spPr/>
    </dgm:pt>
    <dgm:pt modelId="{CAB929E2-117B-4DB0-B6F4-04FB7E6AA77D}" type="pres">
      <dgm:prSet presAssocID="{A3975F31-1AC2-4E12-A05E-F16DC58B49BC}" presName="parentText" presStyleLbl="node1" presStyleIdx="1" presStyleCnt="8" custLinFactNeighborX="51" custLinFactNeighborY="23380">
        <dgm:presLayoutVars>
          <dgm:chMax val="0"/>
          <dgm:bulletEnabled val="1"/>
        </dgm:presLayoutVars>
      </dgm:prSet>
      <dgm:spPr/>
    </dgm:pt>
    <dgm:pt modelId="{425374BF-2CE2-48B1-90D7-4EF2E5953C88}" type="pres">
      <dgm:prSet presAssocID="{03CC3D8A-823E-4FD0-8CF5-F21A906D68F5}" presName="spacer" presStyleCnt="0"/>
      <dgm:spPr/>
    </dgm:pt>
    <dgm:pt modelId="{958B65D4-CF6B-4E11-BBFD-9E0814E6C101}" type="pres">
      <dgm:prSet presAssocID="{705C157D-E9F9-4878-9B3C-8524265B2D2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B60DF0-ECAE-4609-BB06-DEE8AD0F99F6}" type="pres">
      <dgm:prSet presAssocID="{9353242E-9B01-4C91-9482-6A4FD31BA86C}" presName="spacer" presStyleCnt="0"/>
      <dgm:spPr/>
    </dgm:pt>
    <dgm:pt modelId="{CC2491AE-DB4C-4140-98A5-92EAC17F436B}" type="pres">
      <dgm:prSet presAssocID="{57FB249F-0351-4D24-9E30-35BD960858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9E535E0-08FD-4392-BCE8-74D942513385}" type="pres">
      <dgm:prSet presAssocID="{F9CEFE2B-3B2C-4994-B716-DF2F44FCC681}" presName="spacer" presStyleCnt="0"/>
      <dgm:spPr/>
    </dgm:pt>
    <dgm:pt modelId="{818E6017-8D71-48CA-B66D-47B5FD79BAA4}" type="pres">
      <dgm:prSet presAssocID="{EDB716F9-63E7-490E-91CF-8C1110252D1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7FCC358-6A09-40E0-9A50-A6FA2A62B719}" type="pres">
      <dgm:prSet presAssocID="{3F9A68B2-7A77-4F7D-B369-CB4B48465E5C}" presName="spacer" presStyleCnt="0"/>
      <dgm:spPr/>
    </dgm:pt>
    <dgm:pt modelId="{DF2B9AAA-98FE-44BC-AACE-8C803A836AD9}" type="pres">
      <dgm:prSet presAssocID="{9460C982-BA12-42E3-A787-573A0919CFA8}" presName="parentText" presStyleLbl="node1" presStyleIdx="5" presStyleCnt="8" custLinFactNeighborX="51" custLinFactNeighborY="-93519">
        <dgm:presLayoutVars>
          <dgm:chMax val="0"/>
          <dgm:bulletEnabled val="1"/>
        </dgm:presLayoutVars>
      </dgm:prSet>
      <dgm:spPr/>
    </dgm:pt>
    <dgm:pt modelId="{F45205CB-9FEE-4B47-9791-32C414056A49}" type="pres">
      <dgm:prSet presAssocID="{39CF7035-5475-49E4-8296-E0B5169842DA}" presName="spacer" presStyleCnt="0"/>
      <dgm:spPr/>
    </dgm:pt>
    <dgm:pt modelId="{5A8D72DE-4436-49E9-97FC-56AF651F824F}" type="pres">
      <dgm:prSet presAssocID="{CF3B3305-1208-43E7-9A0B-4E307973A54A}" presName="parentText" presStyleLbl="node1" presStyleIdx="6" presStyleCnt="8" custLinFactY="-651" custLinFactNeighborX="51" custLinFactNeighborY="-100000">
        <dgm:presLayoutVars>
          <dgm:chMax val="0"/>
          <dgm:bulletEnabled val="1"/>
        </dgm:presLayoutVars>
      </dgm:prSet>
      <dgm:spPr/>
    </dgm:pt>
    <dgm:pt modelId="{67FFE283-AAF5-4D14-8831-342F4F85E2A0}" type="pres">
      <dgm:prSet presAssocID="{73829F1B-CB5B-4160-A812-978B2D2CC58A}" presName="spacer" presStyleCnt="0"/>
      <dgm:spPr/>
    </dgm:pt>
    <dgm:pt modelId="{00593C9D-3291-40BC-A62B-5DEC4802AA50}" type="pres">
      <dgm:prSet presAssocID="{CFAE2C75-B83A-41CB-835C-D843F040D46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40BBD1B-E2BB-44F3-873B-216ABB3B80D3}" type="presOf" srcId="{CF3B3305-1208-43E7-9A0B-4E307973A54A}" destId="{5A8D72DE-4436-49E9-97FC-56AF651F824F}" srcOrd="0" destOrd="0" presId="urn:microsoft.com/office/officeart/2005/8/layout/vList2"/>
    <dgm:cxn modelId="{B1BC4927-2AB8-443E-BCAA-2AE4F8887EE5}" type="presOf" srcId="{9460C982-BA12-42E3-A787-573A0919CFA8}" destId="{DF2B9AAA-98FE-44BC-AACE-8C803A836AD9}" srcOrd="0" destOrd="0" presId="urn:microsoft.com/office/officeart/2005/8/layout/vList2"/>
    <dgm:cxn modelId="{0653F73B-96F9-417A-BA1C-4D7E78B743EA}" srcId="{87CE9DFD-E120-4CC0-B0FD-4D7C0438B703}" destId="{57FB249F-0351-4D24-9E30-35BD96085807}" srcOrd="3" destOrd="0" parTransId="{62D36239-9375-49B9-84C9-E5BA53B0B889}" sibTransId="{F9CEFE2B-3B2C-4994-B716-DF2F44FCC681}"/>
    <dgm:cxn modelId="{E68BD846-0BA5-44B4-BDCF-8ABFAA3CD36F}" srcId="{87CE9DFD-E120-4CC0-B0FD-4D7C0438B703}" destId="{67091B9D-18C8-4A3C-84A2-49E8F535B5CB}" srcOrd="0" destOrd="0" parTransId="{3063B493-E7DE-4F05-BEA5-8CB4E7E063A7}" sibTransId="{3FD19756-EA51-43D2-BEC2-8A0517639511}"/>
    <dgm:cxn modelId="{BD53506B-9233-4206-B84C-F44F24FE5B7B}" type="presOf" srcId="{CFAE2C75-B83A-41CB-835C-D843F040D462}" destId="{00593C9D-3291-40BC-A62B-5DEC4802AA50}" srcOrd="0" destOrd="0" presId="urn:microsoft.com/office/officeart/2005/8/layout/vList2"/>
    <dgm:cxn modelId="{BD555458-7069-4E8E-8B2D-D298D293BE89}" type="presOf" srcId="{57FB249F-0351-4D24-9E30-35BD96085807}" destId="{CC2491AE-DB4C-4140-98A5-92EAC17F436B}" srcOrd="0" destOrd="0" presId="urn:microsoft.com/office/officeart/2005/8/layout/vList2"/>
    <dgm:cxn modelId="{A33B9379-3A35-446C-9EF8-D2572072103C}" type="presOf" srcId="{87CE9DFD-E120-4CC0-B0FD-4D7C0438B703}" destId="{38D75C47-0602-406D-A3C7-0D4FD5B56FF3}" srcOrd="0" destOrd="0" presId="urn:microsoft.com/office/officeart/2005/8/layout/vList2"/>
    <dgm:cxn modelId="{4279AC7F-D11C-465E-B6D9-FA681F6CF7F7}" srcId="{87CE9DFD-E120-4CC0-B0FD-4D7C0438B703}" destId="{A3975F31-1AC2-4E12-A05E-F16DC58B49BC}" srcOrd="1" destOrd="0" parTransId="{C6852D86-1006-4B15-A2B2-0CB35F8F0D35}" sibTransId="{03CC3D8A-823E-4FD0-8CF5-F21A906D68F5}"/>
    <dgm:cxn modelId="{7F9DD895-004A-4513-A63A-48BB5DC4229F}" type="presOf" srcId="{A3975F31-1AC2-4E12-A05E-F16DC58B49BC}" destId="{CAB929E2-117B-4DB0-B6F4-04FB7E6AA77D}" srcOrd="0" destOrd="0" presId="urn:microsoft.com/office/officeart/2005/8/layout/vList2"/>
    <dgm:cxn modelId="{FE3B55B0-7F79-4325-A3C7-B9ABF0025404}" type="presOf" srcId="{67091B9D-18C8-4A3C-84A2-49E8F535B5CB}" destId="{435C64F1-8655-42E1-A12B-C70F587F686A}" srcOrd="0" destOrd="0" presId="urn:microsoft.com/office/officeart/2005/8/layout/vList2"/>
    <dgm:cxn modelId="{050ED2C1-709B-493C-892B-C9095609C3F6}" srcId="{87CE9DFD-E120-4CC0-B0FD-4D7C0438B703}" destId="{CF3B3305-1208-43E7-9A0B-4E307973A54A}" srcOrd="6" destOrd="0" parTransId="{DD106262-A640-4B92-9B90-432D2D515D01}" sibTransId="{73829F1B-CB5B-4160-A812-978B2D2CC58A}"/>
    <dgm:cxn modelId="{F5F768CE-A74B-493A-9A7C-7097FB30B03E}" srcId="{87CE9DFD-E120-4CC0-B0FD-4D7C0438B703}" destId="{705C157D-E9F9-4878-9B3C-8524265B2D25}" srcOrd="2" destOrd="0" parTransId="{D439B532-35EF-4E31-83F1-A5B0488870DA}" sibTransId="{9353242E-9B01-4C91-9482-6A4FD31BA86C}"/>
    <dgm:cxn modelId="{504E94DB-DD0D-4EA3-9B9A-62CEBE11C132}" srcId="{87CE9DFD-E120-4CC0-B0FD-4D7C0438B703}" destId="{9460C982-BA12-42E3-A787-573A0919CFA8}" srcOrd="5" destOrd="0" parTransId="{14CCC29C-7E64-418B-ADD2-13114D9D304B}" sibTransId="{39CF7035-5475-49E4-8296-E0B5169842DA}"/>
    <dgm:cxn modelId="{10F9C9F6-B477-4D29-A2B4-1129DF9DF906}" srcId="{87CE9DFD-E120-4CC0-B0FD-4D7C0438B703}" destId="{CFAE2C75-B83A-41CB-835C-D843F040D462}" srcOrd="7" destOrd="0" parTransId="{9FBC9D72-AD2B-4098-8395-C6DE8E3E282E}" sibTransId="{850225C8-F53B-475D-9322-C6D866B94894}"/>
    <dgm:cxn modelId="{2BE17BF7-7A21-4498-92D1-A120769CF4B0}" srcId="{87CE9DFD-E120-4CC0-B0FD-4D7C0438B703}" destId="{EDB716F9-63E7-490E-91CF-8C1110252D1D}" srcOrd="4" destOrd="0" parTransId="{713E9D8D-93EC-47CF-91EC-DE8A83653B2B}" sibTransId="{3F9A68B2-7A77-4F7D-B369-CB4B48465E5C}"/>
    <dgm:cxn modelId="{F90F54F8-85CB-465F-A821-E35AE083CA7D}" type="presOf" srcId="{EDB716F9-63E7-490E-91CF-8C1110252D1D}" destId="{818E6017-8D71-48CA-B66D-47B5FD79BAA4}" srcOrd="0" destOrd="0" presId="urn:microsoft.com/office/officeart/2005/8/layout/vList2"/>
    <dgm:cxn modelId="{0106D5F8-6BB2-49F2-996D-0D6669EE8656}" type="presOf" srcId="{705C157D-E9F9-4878-9B3C-8524265B2D25}" destId="{958B65D4-CF6B-4E11-BBFD-9E0814E6C101}" srcOrd="0" destOrd="0" presId="urn:microsoft.com/office/officeart/2005/8/layout/vList2"/>
    <dgm:cxn modelId="{60144086-1523-496D-86D9-871542F69F83}" type="presParOf" srcId="{38D75C47-0602-406D-A3C7-0D4FD5B56FF3}" destId="{435C64F1-8655-42E1-A12B-C70F587F686A}" srcOrd="0" destOrd="0" presId="urn:microsoft.com/office/officeart/2005/8/layout/vList2"/>
    <dgm:cxn modelId="{25EDF523-A462-411D-8A6C-059AD20360AB}" type="presParOf" srcId="{38D75C47-0602-406D-A3C7-0D4FD5B56FF3}" destId="{7E0A847C-82F0-425B-95B9-EF5B0777707E}" srcOrd="1" destOrd="0" presId="urn:microsoft.com/office/officeart/2005/8/layout/vList2"/>
    <dgm:cxn modelId="{53EC1876-8EAC-4A20-A959-04406ED34D97}" type="presParOf" srcId="{38D75C47-0602-406D-A3C7-0D4FD5B56FF3}" destId="{CAB929E2-117B-4DB0-B6F4-04FB7E6AA77D}" srcOrd="2" destOrd="0" presId="urn:microsoft.com/office/officeart/2005/8/layout/vList2"/>
    <dgm:cxn modelId="{BCBE958F-8B87-4B9D-9FD5-3D51EC2D0E6B}" type="presParOf" srcId="{38D75C47-0602-406D-A3C7-0D4FD5B56FF3}" destId="{425374BF-2CE2-48B1-90D7-4EF2E5953C88}" srcOrd="3" destOrd="0" presId="urn:microsoft.com/office/officeart/2005/8/layout/vList2"/>
    <dgm:cxn modelId="{6C966287-E911-4349-A237-43953CBC1535}" type="presParOf" srcId="{38D75C47-0602-406D-A3C7-0D4FD5B56FF3}" destId="{958B65D4-CF6B-4E11-BBFD-9E0814E6C101}" srcOrd="4" destOrd="0" presId="urn:microsoft.com/office/officeart/2005/8/layout/vList2"/>
    <dgm:cxn modelId="{FA330A22-8987-4694-91EF-235450C62705}" type="presParOf" srcId="{38D75C47-0602-406D-A3C7-0D4FD5B56FF3}" destId="{29B60DF0-ECAE-4609-BB06-DEE8AD0F99F6}" srcOrd="5" destOrd="0" presId="urn:microsoft.com/office/officeart/2005/8/layout/vList2"/>
    <dgm:cxn modelId="{806FAD72-652B-4DBB-B421-CE9760F33385}" type="presParOf" srcId="{38D75C47-0602-406D-A3C7-0D4FD5B56FF3}" destId="{CC2491AE-DB4C-4140-98A5-92EAC17F436B}" srcOrd="6" destOrd="0" presId="urn:microsoft.com/office/officeart/2005/8/layout/vList2"/>
    <dgm:cxn modelId="{9B3AE0C8-AE48-47D1-A42C-FA6D2FD724AC}" type="presParOf" srcId="{38D75C47-0602-406D-A3C7-0D4FD5B56FF3}" destId="{C9E535E0-08FD-4392-BCE8-74D942513385}" srcOrd="7" destOrd="0" presId="urn:microsoft.com/office/officeart/2005/8/layout/vList2"/>
    <dgm:cxn modelId="{92F64912-2255-4FF1-A8FB-760E4FA993A0}" type="presParOf" srcId="{38D75C47-0602-406D-A3C7-0D4FD5B56FF3}" destId="{818E6017-8D71-48CA-B66D-47B5FD79BAA4}" srcOrd="8" destOrd="0" presId="urn:microsoft.com/office/officeart/2005/8/layout/vList2"/>
    <dgm:cxn modelId="{94445D73-F114-4584-B593-B281C823A160}" type="presParOf" srcId="{38D75C47-0602-406D-A3C7-0D4FD5B56FF3}" destId="{27FCC358-6A09-40E0-9A50-A6FA2A62B719}" srcOrd="9" destOrd="0" presId="urn:microsoft.com/office/officeart/2005/8/layout/vList2"/>
    <dgm:cxn modelId="{6CA0FADE-2F22-4710-934E-AC223B42776F}" type="presParOf" srcId="{38D75C47-0602-406D-A3C7-0D4FD5B56FF3}" destId="{DF2B9AAA-98FE-44BC-AACE-8C803A836AD9}" srcOrd="10" destOrd="0" presId="urn:microsoft.com/office/officeart/2005/8/layout/vList2"/>
    <dgm:cxn modelId="{D61E0E93-3237-4389-8D53-622DC31AE116}" type="presParOf" srcId="{38D75C47-0602-406D-A3C7-0D4FD5B56FF3}" destId="{F45205CB-9FEE-4B47-9791-32C414056A49}" srcOrd="11" destOrd="0" presId="urn:microsoft.com/office/officeart/2005/8/layout/vList2"/>
    <dgm:cxn modelId="{6F5CD37F-E623-4CA3-B097-93C940950AB8}" type="presParOf" srcId="{38D75C47-0602-406D-A3C7-0D4FD5B56FF3}" destId="{5A8D72DE-4436-49E9-97FC-56AF651F824F}" srcOrd="12" destOrd="0" presId="urn:microsoft.com/office/officeart/2005/8/layout/vList2"/>
    <dgm:cxn modelId="{55D15665-486E-4626-A5EC-AEB064120560}" type="presParOf" srcId="{38D75C47-0602-406D-A3C7-0D4FD5B56FF3}" destId="{67FFE283-AAF5-4D14-8831-342F4F85E2A0}" srcOrd="13" destOrd="0" presId="urn:microsoft.com/office/officeart/2005/8/layout/vList2"/>
    <dgm:cxn modelId="{4D8E7BF9-92BC-44D1-BD78-8CE8F1B5512D}" type="presParOf" srcId="{38D75C47-0602-406D-A3C7-0D4FD5B56FF3}" destId="{00593C9D-3291-40BC-A62B-5DEC4802AA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3C5FE-15E4-47B8-B19E-9BEDDA749A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025871-C963-44A3-BECF-D887617BDB12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dirty="0"/>
        </a:p>
      </dgm:t>
    </dgm:pt>
    <dgm:pt modelId="{3062CF42-A047-49FC-8912-508D80F3A5A0}" type="parTrans" cxnId="{33935F97-3774-4654-A979-7762AFEC5478}">
      <dgm:prSet/>
      <dgm:spPr/>
      <dgm:t>
        <a:bodyPr/>
        <a:lstStyle/>
        <a:p>
          <a:endParaRPr lang="en-US"/>
        </a:p>
      </dgm:t>
    </dgm:pt>
    <dgm:pt modelId="{BB689391-CF9A-4E12-A2CA-CD3967BF1973}" type="sibTrans" cxnId="{33935F97-3774-4654-A979-7762AFEC5478}">
      <dgm:prSet/>
      <dgm:spPr/>
      <dgm:t>
        <a:bodyPr/>
        <a:lstStyle/>
        <a:p>
          <a:endParaRPr lang="en-US"/>
        </a:p>
      </dgm:t>
    </dgm:pt>
    <dgm:pt modelId="{B8C5DA87-177D-4306-94AC-FC8FDE5F9207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dirty="0"/>
        </a:p>
      </dgm:t>
    </dgm:pt>
    <dgm:pt modelId="{B1CE2FA6-5C64-4C8F-A013-8A638FCCC020}" type="parTrans" cxnId="{A8BFB9F6-05A0-43A7-A9FD-AC3742A4404C}">
      <dgm:prSet/>
      <dgm:spPr/>
      <dgm:t>
        <a:bodyPr/>
        <a:lstStyle/>
        <a:p>
          <a:endParaRPr lang="en-US"/>
        </a:p>
      </dgm:t>
    </dgm:pt>
    <dgm:pt modelId="{969C64A3-0577-4CF6-91EC-AACB6ACF3CF9}" type="sibTrans" cxnId="{A8BFB9F6-05A0-43A7-A9FD-AC3742A4404C}">
      <dgm:prSet/>
      <dgm:spPr/>
      <dgm:t>
        <a:bodyPr/>
        <a:lstStyle/>
        <a:p>
          <a:endParaRPr lang="en-US"/>
        </a:p>
      </dgm:t>
    </dgm:pt>
    <dgm:pt modelId="{525EE8DC-C983-4833-BDEB-F819881E9967}">
      <dgm:prSet/>
      <dgm:spPr/>
      <dgm:t>
        <a:bodyPr/>
        <a:lstStyle/>
        <a:p>
          <a:r>
            <a:rPr lang="en-IN" dirty="0" err="1">
              <a:hlinkClick xmlns:r="http://schemas.openxmlformats.org/officeDocument/2006/relationships" r:id="rId3"/>
            </a:rPr>
            <a:t>dirent.h</a:t>
          </a:r>
          <a:r>
            <a:rPr lang="en-IN" dirty="0">
              <a:hlinkClick xmlns:r="http://schemas.openxmlformats.org/officeDocument/2006/relationships" r:id="rId3"/>
            </a:rPr>
            <a:t>(0p) - Linux manual page (man7.org)</a:t>
          </a:r>
          <a:endParaRPr lang="en-US" dirty="0"/>
        </a:p>
      </dgm:t>
    </dgm:pt>
    <dgm:pt modelId="{EE94C58F-8939-4E34-AB2A-E1E7CEF0A9A1}" type="parTrans" cxnId="{01D663B1-39D3-4E9E-9EFF-66B161CF76DA}">
      <dgm:prSet/>
      <dgm:spPr/>
      <dgm:t>
        <a:bodyPr/>
        <a:lstStyle/>
        <a:p>
          <a:endParaRPr lang="en-IN"/>
        </a:p>
      </dgm:t>
    </dgm:pt>
    <dgm:pt modelId="{947A9548-2DBA-437A-A45C-4202797104BA}" type="sibTrans" cxnId="{01D663B1-39D3-4E9E-9EFF-66B161CF76DA}">
      <dgm:prSet/>
      <dgm:spPr/>
      <dgm:t>
        <a:bodyPr/>
        <a:lstStyle/>
        <a:p>
          <a:endParaRPr lang="en-IN"/>
        </a:p>
      </dgm:t>
    </dgm:pt>
    <dgm:pt modelId="{9E9E15A6-328F-4AF2-A037-F6072E77DE95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How to print Colored text in C++ - GeeksforGeeks</a:t>
          </a:r>
          <a:endParaRPr lang="en-US" dirty="0"/>
        </a:p>
      </dgm:t>
    </dgm:pt>
    <dgm:pt modelId="{748D2D99-EC7A-4C17-A1CE-1AA1D0F3908E}" type="parTrans" cxnId="{CCB7BE08-7E9F-4964-98B1-8618A0DB213A}">
      <dgm:prSet/>
      <dgm:spPr/>
      <dgm:t>
        <a:bodyPr/>
        <a:lstStyle/>
        <a:p>
          <a:endParaRPr lang="en-IN"/>
        </a:p>
      </dgm:t>
    </dgm:pt>
    <dgm:pt modelId="{32BD349E-563D-4DE4-B1F5-A75B745063EB}" type="sibTrans" cxnId="{CCB7BE08-7E9F-4964-98B1-8618A0DB213A}">
      <dgm:prSet/>
      <dgm:spPr/>
      <dgm:t>
        <a:bodyPr/>
        <a:lstStyle/>
        <a:p>
          <a:endParaRPr lang="en-IN"/>
        </a:p>
      </dgm:t>
    </dgm:pt>
    <dgm:pt modelId="{F955B100-5D64-42EE-977B-500233BBC591}" type="pres">
      <dgm:prSet presAssocID="{40D3C5FE-15E4-47B8-B19E-9BEDDA749ACE}" presName="linear" presStyleCnt="0">
        <dgm:presLayoutVars>
          <dgm:animLvl val="lvl"/>
          <dgm:resizeHandles val="exact"/>
        </dgm:presLayoutVars>
      </dgm:prSet>
      <dgm:spPr/>
    </dgm:pt>
    <dgm:pt modelId="{745034C7-26C1-4C79-BB78-85C420C2C159}" type="pres">
      <dgm:prSet presAssocID="{2A025871-C963-44A3-BECF-D887617BDB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07D25B-82F2-4E57-9C58-62E0233A0AA8}" type="pres">
      <dgm:prSet presAssocID="{BB689391-CF9A-4E12-A2CA-CD3967BF1973}" presName="spacer" presStyleCnt="0"/>
      <dgm:spPr/>
    </dgm:pt>
    <dgm:pt modelId="{07976F73-C952-4A81-8936-9FD4EDB034B2}" type="pres">
      <dgm:prSet presAssocID="{B8C5DA87-177D-4306-94AC-FC8FDE5F9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E991C4-91C9-4ED6-916B-B12CF4B9A66C}" type="pres">
      <dgm:prSet presAssocID="{969C64A3-0577-4CF6-91EC-AACB6ACF3CF9}" presName="spacer" presStyleCnt="0"/>
      <dgm:spPr/>
    </dgm:pt>
    <dgm:pt modelId="{7468943E-FF5A-4DA9-9EC3-A2937F39160A}" type="pres">
      <dgm:prSet presAssocID="{525EE8DC-C983-4833-BDEB-F819881E9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D00D6B-9A1D-4D43-BCB2-B4518DA664E9}" type="pres">
      <dgm:prSet presAssocID="{947A9548-2DBA-437A-A45C-4202797104BA}" presName="spacer" presStyleCnt="0"/>
      <dgm:spPr/>
    </dgm:pt>
    <dgm:pt modelId="{99FF5F65-BFC9-4F2A-9D6D-AA3C31473C63}" type="pres">
      <dgm:prSet presAssocID="{9E9E15A6-328F-4AF2-A037-F6072E77DE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460202-B8B5-406B-AA50-B763F2F098CE}" type="presOf" srcId="{9E9E15A6-328F-4AF2-A037-F6072E77DE95}" destId="{99FF5F65-BFC9-4F2A-9D6D-AA3C31473C63}" srcOrd="0" destOrd="0" presId="urn:microsoft.com/office/officeart/2005/8/layout/vList2"/>
    <dgm:cxn modelId="{CCB7BE08-7E9F-4964-98B1-8618A0DB213A}" srcId="{40D3C5FE-15E4-47B8-B19E-9BEDDA749ACE}" destId="{9E9E15A6-328F-4AF2-A037-F6072E77DE95}" srcOrd="3" destOrd="0" parTransId="{748D2D99-EC7A-4C17-A1CE-1AA1D0F3908E}" sibTransId="{32BD349E-563D-4DE4-B1F5-A75B745063EB}"/>
    <dgm:cxn modelId="{6603EA62-5700-498C-A240-BA04302B7546}" type="presOf" srcId="{B8C5DA87-177D-4306-94AC-FC8FDE5F9207}" destId="{07976F73-C952-4A81-8936-9FD4EDB034B2}" srcOrd="0" destOrd="0" presId="urn:microsoft.com/office/officeart/2005/8/layout/vList2"/>
    <dgm:cxn modelId="{33935F97-3774-4654-A979-7762AFEC5478}" srcId="{40D3C5FE-15E4-47B8-B19E-9BEDDA749ACE}" destId="{2A025871-C963-44A3-BECF-D887617BDB12}" srcOrd="0" destOrd="0" parTransId="{3062CF42-A047-49FC-8912-508D80F3A5A0}" sibTransId="{BB689391-CF9A-4E12-A2CA-CD3967BF1973}"/>
    <dgm:cxn modelId="{01D663B1-39D3-4E9E-9EFF-66B161CF76DA}" srcId="{40D3C5FE-15E4-47B8-B19E-9BEDDA749ACE}" destId="{525EE8DC-C983-4833-BDEB-F819881E9967}" srcOrd="2" destOrd="0" parTransId="{EE94C58F-8939-4E34-AB2A-E1E7CEF0A9A1}" sibTransId="{947A9548-2DBA-437A-A45C-4202797104BA}"/>
    <dgm:cxn modelId="{871A20C2-93EF-499A-82AC-1811F3C4885F}" type="presOf" srcId="{525EE8DC-C983-4833-BDEB-F819881E9967}" destId="{7468943E-FF5A-4DA9-9EC3-A2937F39160A}" srcOrd="0" destOrd="0" presId="urn:microsoft.com/office/officeart/2005/8/layout/vList2"/>
    <dgm:cxn modelId="{4CFF4CC8-CD0B-41B8-A833-BED30A3EF80E}" type="presOf" srcId="{40D3C5FE-15E4-47B8-B19E-9BEDDA749ACE}" destId="{F955B100-5D64-42EE-977B-500233BBC591}" srcOrd="0" destOrd="0" presId="urn:microsoft.com/office/officeart/2005/8/layout/vList2"/>
    <dgm:cxn modelId="{D888E5F3-A1C6-4930-820E-BABB6A83C3C9}" type="presOf" srcId="{2A025871-C963-44A3-BECF-D887617BDB12}" destId="{745034C7-26C1-4C79-BB78-85C420C2C159}" srcOrd="0" destOrd="0" presId="urn:microsoft.com/office/officeart/2005/8/layout/vList2"/>
    <dgm:cxn modelId="{A8BFB9F6-05A0-43A7-A9FD-AC3742A4404C}" srcId="{40D3C5FE-15E4-47B8-B19E-9BEDDA749ACE}" destId="{B8C5DA87-177D-4306-94AC-FC8FDE5F9207}" srcOrd="1" destOrd="0" parTransId="{B1CE2FA6-5C64-4C8F-A013-8A638FCCC020}" sibTransId="{969C64A3-0577-4CF6-91EC-AACB6ACF3CF9}"/>
    <dgm:cxn modelId="{5DA75B0D-5D95-480B-8981-9132E2C25451}" type="presParOf" srcId="{F955B100-5D64-42EE-977B-500233BBC591}" destId="{745034C7-26C1-4C79-BB78-85C420C2C159}" srcOrd="0" destOrd="0" presId="urn:microsoft.com/office/officeart/2005/8/layout/vList2"/>
    <dgm:cxn modelId="{97C89793-DEFE-4F03-A2E3-1ECF701D2F23}" type="presParOf" srcId="{F955B100-5D64-42EE-977B-500233BBC591}" destId="{4C07D25B-82F2-4E57-9C58-62E0233A0AA8}" srcOrd="1" destOrd="0" presId="urn:microsoft.com/office/officeart/2005/8/layout/vList2"/>
    <dgm:cxn modelId="{752F4FC8-4B30-494B-A80F-D948CBA0D7ED}" type="presParOf" srcId="{F955B100-5D64-42EE-977B-500233BBC591}" destId="{07976F73-C952-4A81-8936-9FD4EDB034B2}" srcOrd="2" destOrd="0" presId="urn:microsoft.com/office/officeart/2005/8/layout/vList2"/>
    <dgm:cxn modelId="{E84AA34D-40C1-4D65-A879-370C6149B249}" type="presParOf" srcId="{F955B100-5D64-42EE-977B-500233BBC591}" destId="{94E991C4-91C9-4ED6-916B-B12CF4B9A66C}" srcOrd="3" destOrd="0" presId="urn:microsoft.com/office/officeart/2005/8/layout/vList2"/>
    <dgm:cxn modelId="{570F3E67-A78C-4F1D-9CFD-0610356D1CBF}" type="presParOf" srcId="{F955B100-5D64-42EE-977B-500233BBC591}" destId="{7468943E-FF5A-4DA9-9EC3-A2937F39160A}" srcOrd="4" destOrd="0" presId="urn:microsoft.com/office/officeart/2005/8/layout/vList2"/>
    <dgm:cxn modelId="{002DAA6B-5A7B-4095-A3B5-F4F65FE10D7B}" type="presParOf" srcId="{F955B100-5D64-42EE-977B-500233BBC591}" destId="{F2D00D6B-9A1D-4D43-BCB2-B4518DA664E9}" srcOrd="5" destOrd="0" presId="urn:microsoft.com/office/officeart/2005/8/layout/vList2"/>
    <dgm:cxn modelId="{E781F903-ADBC-4C3B-B7CF-CE0173665D4A}" type="presParOf" srcId="{F955B100-5D64-42EE-977B-500233BBC591}" destId="{99FF5F65-BFC9-4F2A-9D6D-AA3C31473C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64F1-8655-42E1-A12B-C70F587F686A}">
      <dsp:nvSpPr>
        <dsp:cNvPr id="0" name=""/>
        <dsp:cNvSpPr/>
      </dsp:nvSpPr>
      <dsp:spPr>
        <a:xfrm>
          <a:off x="0" y="1132"/>
          <a:ext cx="6797675" cy="6933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</a:t>
          </a:r>
          <a:r>
            <a:rPr lang="en-US" sz="1800" kern="1200" dirty="0" err="1"/>
            <a:t>i</a:t>
          </a:r>
          <a:r>
            <a:rPr lang="en-US" sz="1800" kern="1200" dirty="0"/>
            <a:t> : Ignores case for matching.</a:t>
          </a:r>
        </a:p>
      </dsp:txBody>
      <dsp:txXfrm>
        <a:off x="33849" y="34981"/>
        <a:ext cx="6729977" cy="625694"/>
      </dsp:txXfrm>
    </dsp:sp>
    <dsp:sp modelId="{CAB929E2-117B-4DB0-B6F4-04FB7E6AA77D}">
      <dsp:nvSpPr>
        <dsp:cNvPr id="0" name=""/>
        <dsp:cNvSpPr/>
      </dsp:nvSpPr>
      <dsp:spPr>
        <a:xfrm>
          <a:off x="0" y="712239"/>
          <a:ext cx="6797675" cy="693392"/>
        </a:xfrm>
        <a:prstGeom prst="round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-w : Matches the whole word.(Case sensitive)  </a:t>
          </a:r>
        </a:p>
      </dsp:txBody>
      <dsp:txXfrm>
        <a:off x="33849" y="746088"/>
        <a:ext cx="6729977" cy="625694"/>
      </dsp:txXfrm>
    </dsp:sp>
    <dsp:sp modelId="{958B65D4-CF6B-4E11-BBFD-9E0814E6C101}">
      <dsp:nvSpPr>
        <dsp:cNvPr id="0" name=""/>
        <dsp:cNvSpPr/>
      </dsp:nvSpPr>
      <dsp:spPr>
        <a:xfrm>
          <a:off x="0" y="1416633"/>
          <a:ext cx="6797675" cy="693392"/>
        </a:xfrm>
        <a:prstGeom prst="round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-q : Quiet; do not write anything to standard output. Exit immediately with zero status</a:t>
          </a:r>
          <a:r>
            <a:rPr lang="en-US" sz="1400" kern="1200" dirty="0"/>
            <a:t>.</a:t>
          </a:r>
        </a:p>
      </dsp:txBody>
      <dsp:txXfrm>
        <a:off x="33849" y="1450482"/>
        <a:ext cx="6729977" cy="625694"/>
      </dsp:txXfrm>
    </dsp:sp>
    <dsp:sp modelId="{CC2491AE-DB4C-4140-98A5-92EAC17F436B}">
      <dsp:nvSpPr>
        <dsp:cNvPr id="0" name=""/>
        <dsp:cNvSpPr/>
      </dsp:nvSpPr>
      <dsp:spPr>
        <a:xfrm>
          <a:off x="0" y="2124384"/>
          <a:ext cx="6797675" cy="693392"/>
        </a:xfrm>
        <a:prstGeom prst="round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-n : Display matched lines with their line numbers</a:t>
          </a:r>
          <a:r>
            <a:rPr lang="en-US" sz="1400" kern="1200" dirty="0"/>
            <a:t>.    </a:t>
          </a:r>
        </a:p>
      </dsp:txBody>
      <dsp:txXfrm>
        <a:off x="33849" y="2158233"/>
        <a:ext cx="6729977" cy="625694"/>
      </dsp:txXfrm>
    </dsp:sp>
    <dsp:sp modelId="{818E6017-8D71-48CA-B66D-47B5FD79BAA4}">
      <dsp:nvSpPr>
        <dsp:cNvPr id="0" name=""/>
        <dsp:cNvSpPr/>
      </dsp:nvSpPr>
      <dsp:spPr>
        <a:xfrm>
          <a:off x="0" y="2832134"/>
          <a:ext cx="6797675" cy="693392"/>
        </a:xfrm>
        <a:prstGeom prst="round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-f file : Takes pattern from file, one per line. </a:t>
          </a:r>
        </a:p>
      </dsp:txBody>
      <dsp:txXfrm>
        <a:off x="33849" y="2865983"/>
        <a:ext cx="6729977" cy="625694"/>
      </dsp:txXfrm>
    </dsp:sp>
    <dsp:sp modelId="{DF2B9AAA-98FE-44BC-AACE-8C803A836AD9}">
      <dsp:nvSpPr>
        <dsp:cNvPr id="0" name=""/>
        <dsp:cNvSpPr/>
      </dsp:nvSpPr>
      <dsp:spPr>
        <a:xfrm>
          <a:off x="0" y="3526458"/>
          <a:ext cx="6797675" cy="693392"/>
        </a:xfrm>
        <a:prstGeom prst="round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-o : only matching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3849" y="3560307"/>
        <a:ext cx="6729977" cy="625694"/>
      </dsp:txXfrm>
    </dsp:sp>
    <dsp:sp modelId="{5A8D72DE-4436-49E9-97FC-56AF651F824F}">
      <dsp:nvSpPr>
        <dsp:cNvPr id="0" name=""/>
        <dsp:cNvSpPr/>
      </dsp:nvSpPr>
      <dsp:spPr>
        <a:xfrm>
          <a:off x="0" y="4228764"/>
          <a:ext cx="6797675" cy="693392"/>
        </a:xfrm>
        <a:prstGeom prst="round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-m : Stops the searching of files after num number of lines are searched</a:t>
          </a:r>
          <a:r>
            <a:rPr lang="en-US" sz="500" kern="1200" dirty="0"/>
            <a:t>.</a:t>
          </a:r>
        </a:p>
      </dsp:txBody>
      <dsp:txXfrm>
        <a:off x="33849" y="4262613"/>
        <a:ext cx="6729977" cy="625694"/>
      </dsp:txXfrm>
    </dsp:sp>
    <dsp:sp modelId="{00593C9D-3291-40BC-A62B-5DEC4802AA50}">
      <dsp:nvSpPr>
        <dsp:cNvPr id="0" name=""/>
        <dsp:cNvSpPr/>
      </dsp:nvSpPr>
      <dsp:spPr>
        <a:xfrm>
          <a:off x="0" y="4955386"/>
          <a:ext cx="6797675" cy="69339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--help : </a:t>
          </a:r>
          <a:r>
            <a:rPr lang="en-US" sz="1600" b="0" i="0" kern="1200" dirty="0"/>
            <a:t>Print a usage message briefly summarizing these command-line options and the bug-reporting address, then exit</a:t>
          </a:r>
          <a:r>
            <a:rPr lang="en-US" sz="500" b="0" i="0" kern="1200" dirty="0"/>
            <a:t>.</a:t>
          </a:r>
          <a:endParaRPr lang="en-US" sz="500" kern="1200" dirty="0"/>
        </a:p>
      </dsp:txBody>
      <dsp:txXfrm>
        <a:off x="33849" y="4989235"/>
        <a:ext cx="6729977" cy="62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34C7-26C1-4C79-BB78-85C420C2C159}">
      <dsp:nvSpPr>
        <dsp:cNvPr id="0" name=""/>
        <dsp:cNvSpPr/>
      </dsp:nvSpPr>
      <dsp:spPr>
        <a:xfrm>
          <a:off x="0" y="1622286"/>
          <a:ext cx="679767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hlinkClick xmlns:r="http://schemas.openxmlformats.org/officeDocument/2006/relationships" r:id="rId1"/>
            </a:rPr>
            <a:t>https://linuxcommand.org/lc3_man_pages/grep1.html</a:t>
          </a:r>
          <a:endParaRPr lang="en-US" sz="2300" kern="1200" dirty="0"/>
        </a:p>
      </dsp:txBody>
      <dsp:txXfrm>
        <a:off x="26930" y="1649216"/>
        <a:ext cx="6743815" cy="497795"/>
      </dsp:txXfrm>
    </dsp:sp>
    <dsp:sp modelId="{07976F73-C952-4A81-8936-9FD4EDB034B2}">
      <dsp:nvSpPr>
        <dsp:cNvPr id="0" name=""/>
        <dsp:cNvSpPr/>
      </dsp:nvSpPr>
      <dsp:spPr>
        <a:xfrm>
          <a:off x="0" y="2240181"/>
          <a:ext cx="6797675" cy="55165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sz="2300" kern="1200" dirty="0"/>
        </a:p>
      </dsp:txBody>
      <dsp:txXfrm>
        <a:off x="26930" y="2267111"/>
        <a:ext cx="6743815" cy="497795"/>
      </dsp:txXfrm>
    </dsp:sp>
    <dsp:sp modelId="{7468943E-FF5A-4DA9-9EC3-A2937F39160A}">
      <dsp:nvSpPr>
        <dsp:cNvPr id="0" name=""/>
        <dsp:cNvSpPr/>
      </dsp:nvSpPr>
      <dsp:spPr>
        <a:xfrm>
          <a:off x="0" y="2858075"/>
          <a:ext cx="6797675" cy="55165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>
              <a:hlinkClick xmlns:r="http://schemas.openxmlformats.org/officeDocument/2006/relationships" r:id="rId3"/>
            </a:rPr>
            <a:t>dirent.h</a:t>
          </a:r>
          <a:r>
            <a:rPr lang="en-IN" sz="2300" kern="1200" dirty="0">
              <a:hlinkClick xmlns:r="http://schemas.openxmlformats.org/officeDocument/2006/relationships" r:id="rId3"/>
            </a:rPr>
            <a:t>(0p) - Linux manual page (man7.org)</a:t>
          </a:r>
          <a:endParaRPr lang="en-US" sz="2300" kern="1200" dirty="0"/>
        </a:p>
      </dsp:txBody>
      <dsp:txXfrm>
        <a:off x="26930" y="2885005"/>
        <a:ext cx="6743815" cy="497795"/>
      </dsp:txXfrm>
    </dsp:sp>
    <dsp:sp modelId="{99FF5F65-BFC9-4F2A-9D6D-AA3C31473C63}">
      <dsp:nvSpPr>
        <dsp:cNvPr id="0" name=""/>
        <dsp:cNvSpPr/>
      </dsp:nvSpPr>
      <dsp:spPr>
        <a:xfrm>
          <a:off x="0" y="3475971"/>
          <a:ext cx="6797675" cy="55165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How to print Colored text in C++ - GeeksforGeeks</a:t>
          </a:r>
          <a:endParaRPr lang="en-US" sz="2300" kern="1200" dirty="0"/>
        </a:p>
      </dsp:txBody>
      <dsp:txXfrm>
        <a:off x="26930" y="3502901"/>
        <a:ext cx="674381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4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5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25CE4-2C81-4E1B-B065-96F0229F7D58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993C-12F9-4BB3-AD7D-EB61F1BB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650449"/>
            <a:ext cx="5999002" cy="55241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7400" dirty="0">
                <a:solidFill>
                  <a:schemeClr val="tx2"/>
                </a:solidFill>
              </a:rPr>
              <a:t>DSA-2 </a:t>
            </a:r>
            <a:r>
              <a:rPr lang="en-IN" sz="7400" dirty="0" err="1">
                <a:solidFill>
                  <a:schemeClr val="tx2"/>
                </a:solidFill>
              </a:rPr>
              <a:t>Miniproject</a:t>
            </a:r>
            <a:br>
              <a:rPr lang="en-IN" sz="7400" dirty="0">
                <a:solidFill>
                  <a:schemeClr val="tx2"/>
                </a:solidFill>
              </a:rPr>
            </a:br>
            <a:br>
              <a:rPr lang="en-IN" sz="7400" dirty="0">
                <a:solidFill>
                  <a:schemeClr val="tx2"/>
                </a:solidFill>
              </a:rPr>
            </a:br>
            <a:r>
              <a:rPr lang="en-IN" sz="7400" b="1" dirty="0">
                <a:solidFill>
                  <a:schemeClr val="tx2"/>
                </a:solidFill>
              </a:rPr>
              <a:t>Linux command GREP</a:t>
            </a:r>
            <a:br>
              <a:rPr lang="en-IN" sz="7400" b="1" dirty="0">
                <a:solidFill>
                  <a:schemeClr val="tx2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Anjali Dofe</a:t>
            </a:r>
            <a:br>
              <a:rPr lang="en-IN" sz="1800" b="1" dirty="0">
                <a:solidFill>
                  <a:srgbClr val="002060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MIS 111903137</a:t>
            </a:r>
            <a:br>
              <a:rPr lang="en-IN" sz="1800" b="1" dirty="0">
                <a:solidFill>
                  <a:srgbClr val="002060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SY Comp </a:t>
            </a:r>
            <a:r>
              <a:rPr lang="en-IN" sz="1800" b="1" dirty="0" err="1">
                <a:solidFill>
                  <a:srgbClr val="002060"/>
                </a:solidFill>
              </a:rPr>
              <a:t>Div</a:t>
            </a:r>
            <a:r>
              <a:rPr lang="en-IN" sz="1800" b="1" dirty="0">
                <a:solidFill>
                  <a:srgbClr val="002060"/>
                </a:solidFill>
              </a:rPr>
              <a:t> 2</a:t>
            </a:r>
            <a:br>
              <a:rPr lang="en-IN" sz="1800" b="1" dirty="0">
                <a:solidFill>
                  <a:srgbClr val="002060"/>
                </a:solidFill>
              </a:rPr>
            </a:b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E7D8A-C26E-41BD-BE4F-0C8EFF39F5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3356" y="1159565"/>
            <a:ext cx="2938022" cy="44390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50784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(grep stands for globally search for regular expression and print out)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grep — searches a file for a pattern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(Prints lines matching a pattern)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The Boyer–Moore algorithm is also used in </a:t>
            </a:r>
            <a:r>
              <a:rPr lang="en-US" sz="1900" dirty="0">
                <a:solidFill>
                  <a:schemeClr val="bg1"/>
                </a:solidFill>
                <a:latin typeface="+mn-lt"/>
              </a:rPr>
              <a:t>GNU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’s GREP</a:t>
            </a:r>
            <a:endParaRPr kumimoji="0" lang="en-US" altLang="en-US" sz="19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6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30DD-0FC6-4BB9-974D-D28DFD5B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44718"/>
            <a:ext cx="10058400" cy="5124376"/>
          </a:xfrm>
        </p:spPr>
        <p:txBody>
          <a:bodyPr/>
          <a:lstStyle/>
          <a:p>
            <a:r>
              <a:rPr lang="en-IN" dirty="0"/>
              <a:t>The details on how to use these options are given in USAGE.txt file along with various combinations possible which has been tested and verified.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0CD1AA-6799-4E87-BC74-1414F37DF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27051"/>
              </p:ext>
            </p:extLst>
          </p:nvPr>
        </p:nvGraphicFramePr>
        <p:xfrm>
          <a:off x="1036320" y="2194252"/>
          <a:ext cx="2010101" cy="165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35320" imgH="439560" progId="Package">
                  <p:embed/>
                </p:oleObj>
              </mc:Choice>
              <mc:Fallback>
                <p:oleObj name="Packager Shell Object" showAsIcon="1" r:id="rId2" imgW="535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6320" y="2194252"/>
                        <a:ext cx="2010101" cy="165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01AA8-90E7-4343-B1A3-C5364F57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CD489-57ED-40F7-9E72-88AA923A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4" r="43294" b="49999"/>
          <a:stretch/>
        </p:blipFill>
        <p:spPr>
          <a:xfrm>
            <a:off x="1528864" y="865761"/>
            <a:ext cx="9134272" cy="529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EEEC7-D550-41AA-978E-C12679096E44}"/>
              </a:ext>
            </a:extLst>
          </p:cNvPr>
          <p:cNvSpPr txBox="1"/>
          <p:nvPr/>
        </p:nvSpPr>
        <p:spPr>
          <a:xfrm>
            <a:off x="1507787" y="24861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 for</a:t>
            </a:r>
          </a:p>
          <a:p>
            <a:r>
              <a:rPr lang="en-IN" dirty="0"/>
              <a:t>-e </a:t>
            </a:r>
            <a:r>
              <a:rPr lang="en-IN" dirty="0" err="1"/>
              <a:t>anjali</a:t>
            </a:r>
            <a:r>
              <a:rPr lang="en-IN" dirty="0"/>
              <a:t> try.txt –e sunny try1.txt –e 19 try.txt –e with USAGE.txt</a:t>
            </a:r>
          </a:p>
        </p:txBody>
      </p:sp>
    </p:spTree>
    <p:extLst>
      <p:ext uri="{BB962C8B-B14F-4D97-AF65-F5344CB8AC3E}">
        <p14:creationId xmlns:p14="http://schemas.microsoft.com/office/powerpoint/2010/main" val="354642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B3C0-FE70-4670-B8C0-EE8570CA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86A3A-69C8-4495-8F3E-8DA75D74B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1093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0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62BDA-3FC2-47B2-9CC9-B6990D96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Some options </a:t>
            </a:r>
            <a:r>
              <a:rPr lang="en-IN" sz="3600">
                <a:solidFill>
                  <a:srgbClr val="FFFFFF"/>
                </a:solidFill>
              </a:rPr>
              <a:t>available in GREP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A202E-3A55-4423-AE8F-906267E6A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39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D38DF-1B17-4722-8BBB-DC80D2611EED}"/>
              </a:ext>
            </a:extLst>
          </p:cNvPr>
          <p:cNvSpPr/>
          <p:nvPr/>
        </p:nvSpPr>
        <p:spPr>
          <a:xfrm>
            <a:off x="4062953" y="1970202"/>
            <a:ext cx="1442301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09411-27F9-46D6-9651-AA821E4F20D3}"/>
              </a:ext>
            </a:extLst>
          </p:cNvPr>
          <p:cNvSpPr/>
          <p:nvPr/>
        </p:nvSpPr>
        <p:spPr>
          <a:xfrm>
            <a:off x="5505254" y="1970202"/>
            <a:ext cx="1348033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9BF83-BEB4-4B84-A418-A9A2D46C422D}"/>
              </a:ext>
            </a:extLst>
          </p:cNvPr>
          <p:cNvSpPr/>
          <p:nvPr/>
        </p:nvSpPr>
        <p:spPr>
          <a:xfrm>
            <a:off x="635407" y="3703527"/>
            <a:ext cx="936395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52191-E463-43DC-A525-59E6C3799D70}"/>
              </a:ext>
            </a:extLst>
          </p:cNvPr>
          <p:cNvSpPr/>
          <p:nvPr/>
        </p:nvSpPr>
        <p:spPr>
          <a:xfrm>
            <a:off x="1571802" y="3703527"/>
            <a:ext cx="10205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A3BAD-334D-4317-A1F9-0FC08D11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63" y="3703527"/>
            <a:ext cx="840121" cy="43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DC0DF-0275-420B-A613-DE043B35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41" y="3703527"/>
            <a:ext cx="855146" cy="4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5CCC7-72E0-4507-8835-5C809CD4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04" y="3703527"/>
            <a:ext cx="872187" cy="43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6C255-615A-4290-AFED-582BAC60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91" y="3703527"/>
            <a:ext cx="872187" cy="43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60BBA-8764-42E6-8D6E-183857C3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78" y="3704978"/>
            <a:ext cx="872188" cy="4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F33F8-5EAD-4925-A9C7-C37EF166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94" y="3703527"/>
            <a:ext cx="872186" cy="438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20B92-4727-49F5-860F-F51BB1A7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2" y="3696155"/>
            <a:ext cx="855146" cy="438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1FE4D-34D5-41FB-9BFC-7ADC3F0C267D}"/>
              </a:ext>
            </a:extLst>
          </p:cNvPr>
          <p:cNvSpPr txBox="1"/>
          <p:nvPr/>
        </p:nvSpPr>
        <p:spPr>
          <a:xfrm>
            <a:off x="3447518" y="565608"/>
            <a:ext cx="42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STRUCTURE USED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8DDA754-B7C8-4CDF-A75A-2DEB91C8F05E}"/>
              </a:ext>
            </a:extLst>
          </p:cNvPr>
          <p:cNvCxnSpPr>
            <a:stCxn id="2" idx="1"/>
            <a:endCxn id="4" idx="1"/>
          </p:cNvCxnSpPr>
          <p:nvPr/>
        </p:nvCxnSpPr>
        <p:spPr>
          <a:xfrm rot="10800000" flipV="1">
            <a:off x="635407" y="2215298"/>
            <a:ext cx="3427546" cy="1700331"/>
          </a:xfrm>
          <a:prstGeom prst="curvedConnector3">
            <a:avLst>
              <a:gd name="adj1" fmla="val 10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7A227C-4455-42AF-9B94-BE417FF2321A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6853287" y="2215299"/>
            <a:ext cx="3214879" cy="1709154"/>
          </a:xfrm>
          <a:prstGeom prst="curvedConnector3">
            <a:avLst>
              <a:gd name="adj1" fmla="val 107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6D512-2B3E-4653-8FD0-314293FA178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447518" y="3915630"/>
            <a:ext cx="699776" cy="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71A83CC-C7CB-457E-8E10-AA8C8E316A0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687884" y="3923002"/>
            <a:ext cx="7637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2799A-D39A-49EA-B2D1-62302944A879}"/>
              </a:ext>
            </a:extLst>
          </p:cNvPr>
          <p:cNvCxnSpPr>
            <a:stCxn id="10" idx="3"/>
          </p:cNvCxnSpPr>
          <p:nvPr/>
        </p:nvCxnSpPr>
        <p:spPr>
          <a:xfrm>
            <a:off x="10068166" y="3924453"/>
            <a:ext cx="555842" cy="1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9724A0-7749-4761-B4FE-BA62CEFDF4AA}"/>
              </a:ext>
            </a:extLst>
          </p:cNvPr>
          <p:cNvCxnSpPr>
            <a:stCxn id="4" idx="1"/>
          </p:cNvCxnSpPr>
          <p:nvPr/>
        </p:nvCxnSpPr>
        <p:spPr>
          <a:xfrm flipH="1">
            <a:off x="282804" y="3915630"/>
            <a:ext cx="352603" cy="2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F5D8-EBBB-4F0D-8282-5045F4D0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876"/>
            <a:ext cx="10058400" cy="4260916"/>
          </a:xfrm>
        </p:spPr>
        <p:txBody>
          <a:bodyPr>
            <a:normAutofit fontScale="90000"/>
          </a:bodyPr>
          <a:lstStyle/>
          <a:p>
            <a:r>
              <a:rPr lang="en-IN" dirty="0"/>
              <a:t>ADT used</a:t>
            </a:r>
            <a:br>
              <a:rPr lang="en-IN" dirty="0"/>
            </a:br>
            <a:br>
              <a:rPr lang="en-IN" dirty="0"/>
            </a:br>
            <a:r>
              <a:rPr lang="en-IN" sz="1800" dirty="0"/>
              <a:t>typedef struct node{</a:t>
            </a:r>
            <a:br>
              <a:rPr lang="en-IN" sz="1800" dirty="0"/>
            </a:br>
            <a:r>
              <a:rPr lang="en-IN" sz="1800" dirty="0"/>
              <a:t>    char a[2];</a:t>
            </a:r>
            <a:br>
              <a:rPr lang="en-IN" sz="1800" dirty="0"/>
            </a:br>
            <a:r>
              <a:rPr lang="en-IN" sz="1800" dirty="0"/>
              <a:t>    struct node *</a:t>
            </a:r>
            <a:r>
              <a:rPr lang="en-IN" sz="1800" dirty="0" err="1"/>
              <a:t>prev</a:t>
            </a:r>
            <a:r>
              <a:rPr lang="en-IN" sz="1800" dirty="0"/>
              <a:t>;</a:t>
            </a:r>
            <a:br>
              <a:rPr lang="en-IN" sz="1800" dirty="0"/>
            </a:br>
            <a:r>
              <a:rPr lang="en-IN" sz="1800" dirty="0"/>
              <a:t>    struct node *next;</a:t>
            </a:r>
            <a:br>
              <a:rPr lang="en-IN" sz="1800" dirty="0"/>
            </a:br>
            <a:r>
              <a:rPr lang="en-IN" sz="1800" dirty="0"/>
              <a:t>}node;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typedef struct line{</a:t>
            </a:r>
            <a:br>
              <a:rPr lang="en-IN" sz="1800" dirty="0"/>
            </a:br>
            <a:r>
              <a:rPr lang="en-IN" sz="1800" dirty="0"/>
              <a:t>    node *head;</a:t>
            </a:r>
            <a:br>
              <a:rPr lang="en-IN" sz="1800" dirty="0"/>
            </a:br>
            <a:r>
              <a:rPr lang="en-IN" sz="1800" dirty="0"/>
              <a:t>    node *tail;</a:t>
            </a:r>
            <a:br>
              <a:rPr lang="en-IN" sz="1800" dirty="0"/>
            </a:br>
            <a:r>
              <a:rPr lang="en-IN" sz="1800" dirty="0"/>
              <a:t>}line;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2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41-F4F6-4D27-85B6-DC80B21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09" y="1672343"/>
            <a:ext cx="10058400" cy="4879286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 line has been represented using linked list data structure</a:t>
            </a:r>
            <a:br>
              <a:rPr lang="en-IN" sz="2200" dirty="0"/>
            </a:br>
            <a:r>
              <a:rPr lang="en-US" sz="2700" b="1" dirty="0"/>
              <a:t>Functions in </a:t>
            </a:r>
            <a:r>
              <a:rPr lang="en-US" sz="2700" b="1" dirty="0" err="1"/>
              <a:t>ll.h</a:t>
            </a:r>
            <a:r>
              <a:rPr lang="en-US" sz="2700" b="1" dirty="0"/>
              <a:t>/</a:t>
            </a:r>
            <a:r>
              <a:rPr lang="en-US" sz="2700" b="1" dirty="0" err="1"/>
              <a:t>ll.c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dirty="0"/>
              <a:t>Init </a:t>
            </a:r>
            <a:br>
              <a:rPr lang="en-US" sz="2200" dirty="0"/>
            </a:br>
            <a:r>
              <a:rPr lang="en-US" sz="2200" dirty="0"/>
              <a:t>//to initialize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Append</a:t>
            </a:r>
            <a:br>
              <a:rPr lang="en-US" sz="2200" dirty="0"/>
            </a:br>
            <a:r>
              <a:rPr lang="en-US" sz="2200" dirty="0"/>
              <a:t>//to append the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Display</a:t>
            </a:r>
            <a:br>
              <a:rPr lang="en-US" sz="2200" dirty="0"/>
            </a:br>
            <a:r>
              <a:rPr lang="en-US" sz="2200" dirty="0"/>
              <a:t>//to display the line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destroy</a:t>
            </a:r>
            <a:br>
              <a:rPr lang="en-US" sz="2200" dirty="0"/>
            </a:br>
            <a:r>
              <a:rPr lang="en-US" sz="2200" dirty="0"/>
              <a:t>//to destroy the line</a:t>
            </a:r>
            <a:br>
              <a:rPr lang="en-US" sz="48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9AD-3628-43B6-B3AB-B1DA944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5AE-286A-473B-BF32-BA5A54DB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400" dirty="0" err="1"/>
              <a:t>lower_case</a:t>
            </a:r>
            <a:r>
              <a:rPr lang="en-US" sz="6400" dirty="0"/>
              <a:t>(); //to lower the case of string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err="1"/>
              <a:t>match_pattern</a:t>
            </a:r>
            <a:r>
              <a:rPr lang="en-US" sz="6400" dirty="0"/>
              <a:t>(); //checking for pattern in line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IN" sz="6400" dirty="0"/>
              <a:t>These two are the basic functions used with slight modifications to make all other functions used    in the project such as non-matching of pattern and whole word matching or case insensitive   matching and so on.</a:t>
            </a:r>
          </a:p>
          <a:p>
            <a:pPr marL="0" indent="0">
              <a:buNone/>
            </a:pPr>
            <a:r>
              <a:rPr lang="en-IN" sz="6400" dirty="0"/>
              <a:t> 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9A98-DDF3-4249-9AB0-C3A1EF4E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9047"/>
            <a:ext cx="10058400" cy="536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Basic Algo followed for </a:t>
            </a:r>
            <a:r>
              <a:rPr lang="en-IN" sz="1600" b="1" dirty="0" err="1"/>
              <a:t>match_pattern</a:t>
            </a:r>
            <a:r>
              <a:rPr lang="en-IN" sz="1600" b="1" dirty="0"/>
              <a:t>(line l, char* pattern);</a:t>
            </a:r>
          </a:p>
          <a:p>
            <a:pPr marL="0" indent="0">
              <a:buNone/>
            </a:pPr>
            <a:r>
              <a:rPr lang="en-IN" sz="1600" dirty="0"/>
              <a:t>Copy the pattern into a string (char array)</a:t>
            </a:r>
          </a:p>
          <a:p>
            <a:pPr marL="0" indent="0">
              <a:buNone/>
            </a:pPr>
            <a:r>
              <a:rPr lang="en-IN" sz="1600" dirty="0"/>
              <a:t>Initializing new line l1 and copying l data into it</a:t>
            </a:r>
          </a:p>
          <a:p>
            <a:pPr marL="0" indent="0">
              <a:buNone/>
            </a:pPr>
            <a:r>
              <a:rPr lang="en-IN" sz="1600" dirty="0"/>
              <a:t>Then we check for matching patterns comparing line and string character by character (while loop):</a:t>
            </a:r>
          </a:p>
          <a:p>
            <a:pPr marL="0" indent="0">
              <a:buNone/>
            </a:pPr>
            <a:r>
              <a:rPr lang="en-US" sz="1600" dirty="0"/>
              <a:t>if one-character matches of line and string increment </a:t>
            </a:r>
            <a:r>
              <a:rPr lang="en-US" sz="1600" dirty="0" err="1"/>
              <a:t>i</a:t>
            </a:r>
            <a:r>
              <a:rPr lang="en-US" sz="1600" dirty="0"/>
              <a:t> and also point to next character of line</a:t>
            </a:r>
          </a:p>
          <a:p>
            <a:pPr marL="0" indent="0">
              <a:buNone/>
            </a:pPr>
            <a:r>
              <a:rPr lang="en-US" sz="1600" dirty="0"/>
              <a:t>if the line character does not match pattern</a:t>
            </a:r>
          </a:p>
          <a:p>
            <a:pPr marL="0" indent="0">
              <a:buNone/>
            </a:pPr>
            <a:r>
              <a:rPr lang="en-US" sz="1600" dirty="0"/>
              <a:t>	reset </a:t>
            </a:r>
            <a:r>
              <a:rPr lang="en-US" sz="1600" dirty="0" err="1"/>
              <a:t>i</a:t>
            </a:r>
            <a:r>
              <a:rPr lang="en-US" sz="1600" dirty="0"/>
              <a:t> to 0 as we need to check from beginning of pattern</a:t>
            </a:r>
          </a:p>
          <a:p>
            <a:pPr marL="0" indent="0">
              <a:buNone/>
            </a:pPr>
            <a:r>
              <a:rPr lang="en-US" sz="1600" dirty="0"/>
              <a:t>	incase </a:t>
            </a:r>
            <a:r>
              <a:rPr lang="en-US" sz="1600" dirty="0" err="1"/>
              <a:t>i</a:t>
            </a:r>
            <a:r>
              <a:rPr lang="en-US" sz="1600" dirty="0"/>
              <a:t> = 0 when the first character itself did not match just point to next character of line</a:t>
            </a:r>
          </a:p>
          <a:p>
            <a:r>
              <a:rPr lang="en-US" sz="1600" dirty="0"/>
              <a:t>when it comes out of while loop and it is last character of line</a:t>
            </a:r>
          </a:p>
          <a:p>
            <a:r>
              <a:rPr lang="en-US" sz="1600" dirty="0"/>
              <a:t> if last letter of line also matches </a:t>
            </a: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r>
              <a:rPr lang="en-US" sz="1600" dirty="0"/>
              <a:t>only if the entire pattern has matched then it would reach '\0' character return 1</a:t>
            </a:r>
          </a:p>
          <a:p>
            <a:r>
              <a:rPr lang="en-US" sz="1600" dirty="0"/>
              <a:t>else incase pattern has not matched return 0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20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9677-3DBA-4E7F-BE8F-DF0BDBEB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6499"/>
            <a:ext cx="10058400" cy="5482595"/>
          </a:xfrm>
        </p:spPr>
        <p:txBody>
          <a:bodyPr/>
          <a:lstStyle/>
          <a:p>
            <a:r>
              <a:rPr lang="en-IN" dirty="0"/>
              <a:t>Functions in </a:t>
            </a:r>
            <a:r>
              <a:rPr lang="en-IN" dirty="0" err="1"/>
              <a:t>file.c</a:t>
            </a:r>
            <a:r>
              <a:rPr lang="en-IN" dirty="0"/>
              <a:t> (</a:t>
            </a:r>
            <a:r>
              <a:rPr lang="en-IN" dirty="0" err="1"/>
              <a:t>header.h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sz="1600" dirty="0"/>
              <a:t>int </a:t>
            </a:r>
            <a:r>
              <a:rPr lang="en-IN" sz="1600" dirty="0" err="1"/>
              <a:t>openfile</a:t>
            </a:r>
            <a:r>
              <a:rPr lang="en-IN" sz="1600" dirty="0"/>
              <a:t>(char *filename, int option, char *pattern, int flag, int </a:t>
            </a:r>
            <a:r>
              <a:rPr lang="en-IN" sz="1600" dirty="0" err="1"/>
              <a:t>num</a:t>
            </a:r>
            <a:r>
              <a:rPr lang="en-IN" sz="1600" dirty="0"/>
              <a:t>, int option1);</a:t>
            </a:r>
          </a:p>
          <a:p>
            <a:r>
              <a:rPr lang="en-IN" sz="1400" dirty="0"/>
              <a:t>//flag used for –h –H option..</a:t>
            </a:r>
          </a:p>
          <a:p>
            <a:r>
              <a:rPr lang="en-IN" sz="1400" dirty="0"/>
              <a:t>//</a:t>
            </a:r>
            <a:r>
              <a:rPr lang="en-IN" sz="1400" dirty="0" err="1"/>
              <a:t>num</a:t>
            </a:r>
            <a:r>
              <a:rPr lang="en-IN" sz="1400" dirty="0"/>
              <a:t> used for –m option</a:t>
            </a:r>
          </a:p>
          <a:p>
            <a:endParaRPr lang="en-IN" sz="1400" dirty="0"/>
          </a:p>
          <a:p>
            <a:r>
              <a:rPr lang="en-IN" sz="1600" dirty="0"/>
              <a:t>int types(char type, int option); </a:t>
            </a:r>
          </a:p>
          <a:p>
            <a:endParaRPr lang="en-IN" dirty="0"/>
          </a:p>
          <a:p>
            <a:r>
              <a:rPr lang="en-IN" sz="1600" dirty="0"/>
              <a:t>void filename(int option, char *pattern, char *name); // for -l and -r uses &lt;</a:t>
            </a:r>
            <a:r>
              <a:rPr lang="en-IN" sz="1600" dirty="0" err="1"/>
              <a:t>dirent.h</a:t>
            </a:r>
            <a:r>
              <a:rPr lang="en-IN" sz="1600" dirty="0"/>
              <a:t>&gt;</a:t>
            </a:r>
          </a:p>
          <a:p>
            <a:endParaRPr lang="en-IN" dirty="0"/>
          </a:p>
          <a:p>
            <a:r>
              <a:rPr lang="en-IN" sz="1600" dirty="0"/>
              <a:t>void </a:t>
            </a:r>
            <a:r>
              <a:rPr lang="en-IN" sz="1600" dirty="0" err="1"/>
              <a:t>listFiles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char *path); //recursively to list all files in working directory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BAB-6D71-4987-8D56-F003B770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85" y="273378"/>
            <a:ext cx="10058400" cy="907801"/>
          </a:xfrm>
        </p:spPr>
        <p:txBody>
          <a:bodyPr/>
          <a:lstStyle/>
          <a:p>
            <a:r>
              <a:rPr lang="en-IN" dirty="0"/>
              <a:t>OPTIONS/Flags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E279-3E23-4D45-97A8-F5E459D9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1179"/>
            <a:ext cx="10058400" cy="507821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</a:t>
            </a:r>
            <a:r>
              <a:rPr lang="en-IN" sz="2500" dirty="0" err="1"/>
              <a:t>i</a:t>
            </a:r>
            <a:endParaRPr lang="en-IN" sz="25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-m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--help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-version</a:t>
            </a:r>
          </a:p>
          <a:p>
            <a:pPr marL="0" indent="0">
              <a:buNone/>
            </a:pPr>
            <a:r>
              <a:rPr lang="en-IN" sz="2500" dirty="0"/>
              <a:t>&amp; few Combinations of these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259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757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Package</vt:lpstr>
      <vt:lpstr>DSA-2 Miniproject  Linux command GREP Anjali Dofe MIS 111903137 SY Comp Div 2 </vt:lpstr>
      <vt:lpstr>Some options available in GREP</vt:lpstr>
      <vt:lpstr>PowerPoint Presentation</vt:lpstr>
      <vt:lpstr>ADT used  typedef struct node{     char a[2];     struct node *prev;     struct node *next; }node;  typedef struct line{     node *head;     node *tail; }line; </vt:lpstr>
      <vt:lpstr>A line has been represented using linked list data structure Functions in ll.h/ll.c  Init  //to initialize line  Append //to append the line  Display //to display the line  destroy //to destroy the line   </vt:lpstr>
      <vt:lpstr>Functions </vt:lpstr>
      <vt:lpstr>PowerPoint Presentation</vt:lpstr>
      <vt:lpstr>PowerPoint Presentation</vt:lpstr>
      <vt:lpstr>OPTIONS/Flags in PROJECT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DSA-2 Miniproject  Linux command GREP</dc:title>
  <dc:creator>ANJALI AJAY DOFE</dc:creator>
  <cp:lastModifiedBy>ANJALI AJAY DOFE</cp:lastModifiedBy>
  <cp:revision>35</cp:revision>
  <dcterms:created xsi:type="dcterms:W3CDTF">2021-01-27T17:52:51Z</dcterms:created>
  <dcterms:modified xsi:type="dcterms:W3CDTF">2021-04-14T09:55:04Z</dcterms:modified>
</cp:coreProperties>
</file>