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3" r:id="rId5"/>
    <p:sldId id="264" r:id="rId6"/>
    <p:sldId id="265" r:id="rId7"/>
    <p:sldId id="266" r:id="rId8"/>
    <p:sldId id="272" r:id="rId9"/>
    <p:sldId id="275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605"/>
    <a:srgbClr val="FF0000"/>
    <a:srgbClr val="0099FF"/>
    <a:srgbClr val="008000"/>
    <a:srgbClr val="3333FF"/>
    <a:srgbClr val="960032"/>
    <a:srgbClr val="141E3C"/>
    <a:srgbClr val="0A1E28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4265" autoAdjust="0"/>
    <p:restoredTop sz="94660"/>
  </p:normalViewPr>
  <p:slideViewPr>
    <p:cSldViewPr>
      <p:cViewPr>
        <p:scale>
          <a:sx n="75" d="100"/>
          <a:sy n="75" d="100"/>
        </p:scale>
        <p:origin x="-163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94A0-571B-4478-B61E-A80C363F9D8D}" type="datetimeFigureOut">
              <a:rPr lang="en-US" smtClean="0"/>
              <a:pPr/>
              <a:t>9/14/2021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BCEC-7F50-4F08-8151-46509D7B04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4282" y="2928934"/>
            <a:ext cx="8673240" cy="1285884"/>
          </a:xfrm>
          <a:prstGeom prst="rect">
            <a:avLst/>
          </a:prstGeom>
          <a:solidFill>
            <a:srgbClr val="0A4696">
              <a:alpha val="9000"/>
            </a:srgbClr>
          </a:solidFill>
          <a:ln>
            <a:solidFill>
              <a:schemeClr val="bg1"/>
            </a:solidFill>
          </a:ln>
          <a:effectLst>
            <a:outerShdw blurRad="127000" dist="76200" dir="3000000" rotWithShape="0">
              <a:srgbClr val="0000FF">
                <a:alpha val="31000"/>
              </a:srgbClr>
            </a:outerShdw>
          </a:effectLst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214346" y="3071810"/>
            <a:ext cx="9144000" cy="369332"/>
          </a:xfrm>
          <a:prstGeom prst="rect">
            <a:avLst/>
          </a:prstGeom>
          <a:noFill/>
          <a:effectLst>
            <a:outerShdw blurRad="114300" dist="63500" dir="2700000" algn="tl" rotWithShape="0">
              <a:srgbClr val="6C5BD3">
                <a:alpha val="6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udiowide" pitchFamily="2" charset="0"/>
              </a:rPr>
              <a:t>             </a:t>
            </a:r>
            <a:r>
              <a:rPr lang="en-US" dirty="0" smtClean="0">
                <a:latin typeface="Audiowide" pitchFamily="2" charset="0"/>
                <a:ea typeface="+mj-ea"/>
                <a:cs typeface="Utsaah" pitchFamily="34" charset="0"/>
              </a:rPr>
              <a:t>SAFINTEC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udiowide" pitchFamily="2" charset="0"/>
              </a:rPr>
              <a:t>  </a:t>
            </a:r>
            <a:r>
              <a:rPr lang="en-US" dirty="0" smtClean="0">
                <a:latin typeface="Audiowide" pitchFamily="2" charset="0"/>
                <a:ea typeface="+mj-ea"/>
                <a:cs typeface="Utsaah" pitchFamily="34" charset="0"/>
              </a:rPr>
              <a:t>TECHNOLOGIES</a:t>
            </a:r>
            <a:endParaRPr lang="en-IN" dirty="0">
              <a:latin typeface="Audiowide" pitchFamily="2" charset="0"/>
              <a:ea typeface="+mj-ea"/>
              <a:cs typeface="Utsaah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14346" y="3369704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002060"/>
                </a:solidFill>
                <a:latin typeface="Arial Rounded MT Bold" pitchFamily="34" charset="0"/>
                <a:cs typeface="Utsaah" pitchFamily="34" charset="0"/>
              </a:rPr>
              <a:t>                                                                                                                                            </a:t>
            </a:r>
            <a:r>
              <a:rPr lang="en-US" sz="700" b="1" dirty="0" smtClean="0">
                <a:solidFill>
                  <a:srgbClr val="002060"/>
                </a:solidFill>
                <a:latin typeface="Arial Rounded MT Bold" pitchFamily="34" charset="0"/>
                <a:cs typeface="Utsaah" pitchFamily="34" charset="0"/>
              </a:rPr>
              <a:t>PASSION TO DELIVER THE EXCELLENCE</a:t>
            </a:r>
            <a:endParaRPr lang="en-IN" sz="700"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gray">
          <a:xfrm>
            <a:off x="2571736" y="1214422"/>
            <a:ext cx="1714625" cy="493532"/>
          </a:xfrm>
          <a:prstGeom prst="rect">
            <a:avLst/>
          </a:prstGeom>
          <a:solidFill>
            <a:srgbClr val="50A004"/>
          </a:solidFill>
          <a:ln w="3175" algn="ctr">
            <a:noFill/>
            <a:miter lim="800000"/>
            <a:headEnd/>
            <a:tailEnd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TW" sz="1400" b="1" kern="0" dirty="0">
                <a:solidFill>
                  <a:srgbClr val="FFFFFF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Vedanta Resources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643174" y="928670"/>
            <a:ext cx="1643074" cy="1143008"/>
            <a:chOff x="570971" y="697163"/>
            <a:chExt cx="2122113" cy="1889161"/>
          </a:xfrm>
        </p:grpSpPr>
        <p:sp>
          <p:nvSpPr>
            <p:cNvPr id="45" name="Half Frame 44"/>
            <p:cNvSpPr/>
            <p:nvPr/>
          </p:nvSpPr>
          <p:spPr>
            <a:xfrm>
              <a:off x="574793" y="697163"/>
              <a:ext cx="117759" cy="196209"/>
            </a:xfrm>
            <a:prstGeom prst="halfFrame">
              <a:avLst>
                <a:gd name="adj1" fmla="val 25770"/>
                <a:gd name="adj2" fmla="val 25770"/>
              </a:avLst>
            </a:prstGeom>
            <a:solidFill>
              <a:srgbClr val="00668C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Half Frame 45"/>
            <p:cNvSpPr/>
            <p:nvPr/>
          </p:nvSpPr>
          <p:spPr>
            <a:xfrm rot="5400000">
              <a:off x="2536100" y="736389"/>
              <a:ext cx="196209" cy="117759"/>
            </a:xfrm>
            <a:prstGeom prst="halfFrame">
              <a:avLst>
                <a:gd name="adj1" fmla="val 25770"/>
                <a:gd name="adj2" fmla="val 25770"/>
              </a:avLst>
            </a:prstGeom>
            <a:solidFill>
              <a:srgbClr val="00668C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Half Frame 46"/>
            <p:cNvSpPr/>
            <p:nvPr/>
          </p:nvSpPr>
          <p:spPr>
            <a:xfrm rot="16200000">
              <a:off x="531745" y="2429339"/>
              <a:ext cx="196211" cy="117760"/>
            </a:xfrm>
            <a:prstGeom prst="halfFrame">
              <a:avLst>
                <a:gd name="adj1" fmla="val 25770"/>
                <a:gd name="adj2" fmla="val 25770"/>
              </a:avLst>
            </a:prstGeom>
            <a:solidFill>
              <a:srgbClr val="00668C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Half Frame 47"/>
            <p:cNvSpPr/>
            <p:nvPr/>
          </p:nvSpPr>
          <p:spPr>
            <a:xfrm rot="10800000">
              <a:off x="2562591" y="2390113"/>
              <a:ext cx="117759" cy="196211"/>
            </a:xfrm>
            <a:prstGeom prst="halfFrame">
              <a:avLst>
                <a:gd name="adj1" fmla="val 25770"/>
                <a:gd name="adj2" fmla="val 25770"/>
              </a:avLst>
            </a:prstGeom>
            <a:solidFill>
              <a:srgbClr val="00668C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74" name="Subtitle 7"/>
          <p:cNvSpPr txBox="1">
            <a:spLocks/>
          </p:cNvSpPr>
          <p:nvPr/>
        </p:nvSpPr>
        <p:spPr>
          <a:xfrm>
            <a:off x="226241" y="4143380"/>
            <a:ext cx="867324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6" name="Subtitle 7"/>
          <p:cNvSpPr txBox="1">
            <a:spLocks/>
          </p:cNvSpPr>
          <p:nvPr/>
        </p:nvSpPr>
        <p:spPr>
          <a:xfrm>
            <a:off x="226241" y="2928934"/>
            <a:ext cx="8673240" cy="45719"/>
          </a:xfrm>
          <a:prstGeom prst="rect">
            <a:avLst/>
          </a:prstGeom>
          <a:solidFill>
            <a:srgbClr val="05640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3643314"/>
            <a:ext cx="458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      EE-11, SUPER CITY, GYANSHEELA SOCIETY, DHABLI , INDORE - 453771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6241" y="2928934"/>
            <a:ext cx="8673240" cy="72000"/>
          </a:xfrm>
          <a:prstGeom prst="roundRect">
            <a:avLst>
              <a:gd name="adj" fmla="val 0"/>
            </a:avLst>
          </a:prstGeom>
          <a:solidFill>
            <a:srgbClr val="50A004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282" y="1142984"/>
            <a:ext cx="2064464" cy="861774"/>
          </a:xfrm>
          <a:prstGeom prst="rect">
            <a:avLst/>
          </a:prstGeom>
          <a:solidFill>
            <a:srgbClr val="28F0F0">
              <a:alpha val="4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SOLAR APPLICATIONS</a:t>
            </a:r>
          </a:p>
          <a:p>
            <a:r>
              <a:rPr lang="en-US" sz="1000" b="1" dirty="0" smtClean="0"/>
              <a:t>ROLLING SHUTTER</a:t>
            </a:r>
          </a:p>
          <a:p>
            <a:r>
              <a:rPr lang="en-US" sz="1000" b="1" dirty="0" smtClean="0"/>
              <a:t>COOLER ASSEMBLING</a:t>
            </a:r>
          </a:p>
          <a:p>
            <a:r>
              <a:rPr lang="en-US" sz="1000" b="1" dirty="0" smtClean="0"/>
              <a:t>TIN SHED ERECTION</a:t>
            </a:r>
          </a:p>
          <a:p>
            <a:r>
              <a:rPr lang="en-US" sz="1000" b="1" dirty="0" smtClean="0"/>
              <a:t>ALL TYPES OF FABRICATIONS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57422" y="3143248"/>
            <a:ext cx="513591" cy="285752"/>
            <a:chOff x="1500170" y="2857418"/>
            <a:chExt cx="500067" cy="292907"/>
          </a:xfrm>
        </p:grpSpPr>
        <p:grpSp>
          <p:nvGrpSpPr>
            <p:cNvPr id="34" name="Group 24"/>
            <p:cNvGrpSpPr/>
            <p:nvPr/>
          </p:nvGrpSpPr>
          <p:grpSpPr>
            <a:xfrm>
              <a:off x="1500172" y="2857418"/>
              <a:ext cx="500068" cy="292907"/>
              <a:chOff x="1000100" y="554793"/>
              <a:chExt cx="769131" cy="445315"/>
            </a:xfrm>
          </p:grpSpPr>
          <p:sp>
            <p:nvSpPr>
              <p:cNvPr id="39" name="Frame 38"/>
              <p:cNvSpPr/>
              <p:nvPr/>
            </p:nvSpPr>
            <p:spPr>
              <a:xfrm rot="18675232">
                <a:off x="1000100" y="571480"/>
                <a:ext cx="428628" cy="428628"/>
              </a:xfrm>
              <a:prstGeom prst="frame">
                <a:avLst>
                  <a:gd name="adj1" fmla="val 8945"/>
                </a:avLst>
              </a:prstGeom>
              <a:solidFill>
                <a:srgbClr val="056406"/>
              </a:solidFill>
              <a:ln w="19050">
                <a:solidFill>
                  <a:srgbClr val="0564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ame 40"/>
              <p:cNvSpPr/>
              <p:nvPr/>
            </p:nvSpPr>
            <p:spPr>
              <a:xfrm rot="18675232">
                <a:off x="1340603" y="554793"/>
                <a:ext cx="428628" cy="428628"/>
              </a:xfrm>
              <a:prstGeom prst="frame">
                <a:avLst>
                  <a:gd name="adj1" fmla="val 8945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IN" dirty="0">
                  <a:solidFill>
                    <a:srgbClr val="3C3C4E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1354908" y="840558"/>
                <a:ext cx="71440" cy="71438"/>
              </a:xfrm>
              <a:prstGeom prst="line">
                <a:avLst/>
              </a:prstGeom>
              <a:ln w="53975">
                <a:solidFill>
                  <a:srgbClr val="0564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873235" y="2957431"/>
              <a:ext cx="71438" cy="71436"/>
            </a:xfrm>
            <a:prstGeom prst="ellipse">
              <a:avLst/>
            </a:prstGeom>
            <a:noFill/>
            <a:ln>
              <a:solidFill>
                <a:srgbClr val="0564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1557318" y="2976480"/>
              <a:ext cx="71438" cy="71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800203" y="2995517"/>
              <a:ext cx="71438" cy="4763"/>
            </a:xfrm>
            <a:prstGeom prst="line">
              <a:avLst/>
            </a:prstGeom>
            <a:ln w="38100">
              <a:solidFill>
                <a:srgbClr val="0564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614471" y="3009898"/>
              <a:ext cx="71438" cy="47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ubtitle 7"/>
          <p:cNvSpPr txBox="1">
            <a:spLocks/>
          </p:cNvSpPr>
          <p:nvPr/>
        </p:nvSpPr>
        <p:spPr>
          <a:xfrm flipV="1">
            <a:off x="226241" y="3857628"/>
            <a:ext cx="8673240" cy="36000"/>
          </a:xfrm>
          <a:prstGeom prst="rect">
            <a:avLst/>
          </a:prstGeom>
          <a:solidFill>
            <a:srgbClr val="0066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6241" y="3897159"/>
            <a:ext cx="8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MSME REG.NO : </a:t>
            </a:r>
            <a:r>
              <a:rPr lang="en-US" sz="1000" b="1" dirty="0" smtClean="0">
                <a:solidFill>
                  <a:srgbClr val="0A4696"/>
                </a:solidFill>
              </a:rPr>
              <a:t>UDYAM-MP-23-0003621</a:t>
            </a:r>
            <a:r>
              <a:rPr lang="en-US" sz="1000" b="1" dirty="0" smtClean="0"/>
              <a:t>              GUMASTA REG.NO :</a:t>
            </a:r>
            <a:r>
              <a:rPr lang="en-US" sz="1000" b="1" dirty="0" smtClean="0">
                <a:solidFill>
                  <a:srgbClr val="0A4696"/>
                </a:solidFill>
              </a:rPr>
              <a:t>---------------</a:t>
            </a:r>
            <a:r>
              <a:rPr lang="en-US" sz="1000" b="1" dirty="0" smtClean="0"/>
              <a:t>                GSTIN : </a:t>
            </a:r>
            <a:r>
              <a:rPr lang="en-US" sz="1000" b="1" dirty="0" smtClean="0">
                <a:solidFill>
                  <a:srgbClr val="0A4696"/>
                </a:solidFill>
              </a:rPr>
              <a:t>XX XXXXXXXXXX X </a:t>
            </a:r>
            <a:r>
              <a:rPr lang="en-US" sz="1000" b="1" dirty="0" err="1" smtClean="0">
                <a:solidFill>
                  <a:srgbClr val="0A4696"/>
                </a:solidFill>
              </a:rPr>
              <a:t>X</a:t>
            </a:r>
            <a:r>
              <a:rPr lang="en-US" sz="1000" b="1" dirty="0" smtClean="0">
                <a:solidFill>
                  <a:srgbClr val="0A4696"/>
                </a:solidFill>
              </a:rPr>
              <a:t> </a:t>
            </a:r>
            <a:r>
              <a:rPr lang="en-US" sz="1000" b="1" dirty="0" err="1" smtClean="0">
                <a:solidFill>
                  <a:srgbClr val="0A4696"/>
                </a:solidFill>
              </a:rPr>
              <a:t>X</a:t>
            </a:r>
            <a:r>
              <a:rPr lang="en-US" sz="1000" b="1" dirty="0" smtClean="0">
                <a:solidFill>
                  <a:srgbClr val="0A4696"/>
                </a:solidFill>
              </a:rPr>
              <a:t>                           </a:t>
            </a:r>
            <a:r>
              <a:rPr lang="en-US" sz="1000" b="1" dirty="0" smtClean="0"/>
              <a:t>CONTACT NO </a:t>
            </a:r>
            <a:r>
              <a:rPr lang="en-US" sz="1000" b="1" dirty="0" smtClean="0">
                <a:solidFill>
                  <a:srgbClr val="0A4696"/>
                </a:solidFill>
              </a:rPr>
              <a:t>: 8181910109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86578" y="2995854"/>
            <a:ext cx="2071702" cy="861774"/>
          </a:xfrm>
          <a:prstGeom prst="rect">
            <a:avLst/>
          </a:prstGeom>
          <a:solidFill>
            <a:srgbClr val="28F0F0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000" b="1" dirty="0" smtClean="0"/>
              <a:t>SOLAR APPLICATIONS</a:t>
            </a:r>
          </a:p>
          <a:p>
            <a:pPr>
              <a:buFont typeface="Wingdings" pitchFamily="2" charset="2"/>
              <a:buChar char="v"/>
            </a:pPr>
            <a:r>
              <a:rPr lang="en-US" sz="1000" b="1" dirty="0" smtClean="0"/>
              <a:t>ROLLING SHUTTER</a:t>
            </a:r>
          </a:p>
          <a:p>
            <a:pPr>
              <a:buFont typeface="Wingdings" pitchFamily="2" charset="2"/>
              <a:buChar char="v"/>
            </a:pPr>
            <a:r>
              <a:rPr lang="en-US" sz="1000" b="1" dirty="0" smtClean="0"/>
              <a:t>COOLER ASSEMBLING</a:t>
            </a:r>
          </a:p>
          <a:p>
            <a:pPr>
              <a:buFont typeface="Wingdings" pitchFamily="2" charset="2"/>
              <a:buChar char="v"/>
            </a:pPr>
            <a:r>
              <a:rPr lang="en-US" sz="1000" b="1" dirty="0" smtClean="0"/>
              <a:t>TIN SHED ERECTION</a:t>
            </a:r>
          </a:p>
          <a:p>
            <a:pPr>
              <a:buFont typeface="Wingdings" pitchFamily="2" charset="2"/>
              <a:buChar char="v"/>
            </a:pPr>
            <a:r>
              <a:rPr lang="en-US" sz="1000" b="1" dirty="0" smtClean="0"/>
              <a:t>ALL TYPES OF FABRICATION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4920" y="3033710"/>
            <a:ext cx="1479560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SOLAR APPLICATIONS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85720" y="2428868"/>
            <a:ext cx="14795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IMG20200902180437.jpg"/>
          <p:cNvPicPr>
            <a:picLocks noChangeAspect="1"/>
          </p:cNvPicPr>
          <p:nvPr/>
        </p:nvPicPr>
        <p:blipFill>
          <a:blip r:embed="rId2" cstate="print"/>
          <a:srcRect b="14191"/>
          <a:stretch>
            <a:fillRect/>
          </a:stretch>
        </p:blipFill>
        <p:spPr>
          <a:xfrm>
            <a:off x="214282" y="142852"/>
            <a:ext cx="8572560" cy="6429420"/>
          </a:xfrm>
          <a:prstGeom prst="rect">
            <a:avLst/>
          </a:prstGeom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l="2041"/>
          <a:stretch>
            <a:fillRect/>
          </a:stretch>
        </p:blipFill>
        <p:spPr bwMode="auto">
          <a:xfrm>
            <a:off x="3000364" y="642918"/>
            <a:ext cx="342902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 l="4167"/>
          <a:stretch>
            <a:fillRect/>
          </a:stretch>
        </p:blipFill>
        <p:spPr bwMode="auto">
          <a:xfrm>
            <a:off x="6396050" y="642918"/>
            <a:ext cx="164307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/>
          <a:srcRect r="2690"/>
          <a:stretch>
            <a:fillRect/>
          </a:stretch>
        </p:blipFill>
        <p:spPr bwMode="auto">
          <a:xfrm>
            <a:off x="1214414" y="642918"/>
            <a:ext cx="179138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14282" y="2714620"/>
            <a:ext cx="8673240" cy="1500198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50000">
                <a:schemeClr val="accent1">
                  <a:shade val="67500"/>
                  <a:satMod val="115000"/>
                  <a:alpha val="24000"/>
                </a:schemeClr>
              </a:gs>
              <a:gs pos="100000">
                <a:schemeClr val="bg1"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 w="15875">
            <a:solidFill>
              <a:schemeClr val="bg1"/>
            </a:solidFill>
          </a:ln>
          <a:effectLst>
            <a:outerShdw blurRad="127000" dist="76200" dir="3000000" rotWithShape="0">
              <a:srgbClr val="0000FF">
                <a:alpha val="31000"/>
              </a:srgbClr>
            </a:outerShdw>
          </a:effectLst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4282" y="3895728"/>
            <a:ext cx="8643998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51209" y="2745100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285720" y="2857496"/>
            <a:ext cx="8858280" cy="369332"/>
          </a:xfrm>
          <a:prstGeom prst="rect">
            <a:avLst/>
          </a:prstGeom>
          <a:noFill/>
          <a:effectLst>
            <a:outerShdw blurRad="114300" dist="63500" dir="2700000" algn="tl" rotWithShape="0">
              <a:srgbClr val="6C5BD3">
                <a:alpha val="6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udiowide" pitchFamily="2" charset="0"/>
                <a:ea typeface="+mj-ea"/>
                <a:cs typeface="Utsaah" pitchFamily="34" charset="0"/>
              </a:rPr>
              <a:t>      NAZAARA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udiowide" pitchFamily="2" charset="0"/>
              </a:rPr>
              <a:t>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udiowide" pitchFamily="2" charset="0"/>
              </a:rPr>
              <a:t>ENTERPRISE</a:t>
            </a:r>
            <a:endParaRPr lang="en-IN" dirty="0">
              <a:latin typeface="Audiowide" pitchFamily="2" charset="0"/>
              <a:ea typeface="+mj-ea"/>
              <a:cs typeface="Utsaah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4282" y="3214686"/>
            <a:ext cx="864399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668C"/>
                </a:solidFill>
                <a:latin typeface="Arial Rounded MT Bold" pitchFamily="34" charset="0"/>
                <a:cs typeface="Utsaah" pitchFamily="34" charset="0"/>
              </a:rPr>
              <a:t>                                                                                                                                                PASSION TO DELIVER THE EXCELLENCE</a:t>
            </a:r>
            <a:endParaRPr lang="en-IN" sz="800" dirty="0">
              <a:solidFill>
                <a:srgbClr val="00668C"/>
              </a:solidFill>
              <a:latin typeface="Arial Rounded MT Bold" pitchFamily="34" charset="0"/>
              <a:cs typeface="Utsaah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3571876"/>
            <a:ext cx="857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Franklin Gothic Demi" pitchFamily="34" charset="0"/>
              </a:rPr>
              <a:t>EE-11, SUPER CITY, GYANSHEELA SOCIETY, DHABLI , INDORE - 453771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6241" y="2643182"/>
            <a:ext cx="8673240" cy="72000"/>
          </a:xfrm>
          <a:prstGeom prst="roundRect">
            <a:avLst>
              <a:gd name="adj" fmla="val 0"/>
            </a:avLst>
          </a:prstGeom>
          <a:solidFill>
            <a:srgbClr val="50A004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4572000" y="5143512"/>
            <a:ext cx="513591" cy="285752"/>
            <a:chOff x="1500170" y="2857418"/>
            <a:chExt cx="500067" cy="292907"/>
          </a:xfrm>
        </p:grpSpPr>
        <p:grpSp>
          <p:nvGrpSpPr>
            <p:cNvPr id="3" name="Group 24"/>
            <p:cNvGrpSpPr/>
            <p:nvPr/>
          </p:nvGrpSpPr>
          <p:grpSpPr>
            <a:xfrm>
              <a:off x="1500172" y="2857418"/>
              <a:ext cx="500068" cy="292907"/>
              <a:chOff x="1000100" y="554793"/>
              <a:chExt cx="769131" cy="445315"/>
            </a:xfrm>
          </p:grpSpPr>
          <p:sp>
            <p:nvSpPr>
              <p:cNvPr id="39" name="Frame 38"/>
              <p:cNvSpPr/>
              <p:nvPr/>
            </p:nvSpPr>
            <p:spPr>
              <a:xfrm rot="18675232">
                <a:off x="1000100" y="571480"/>
                <a:ext cx="428628" cy="428628"/>
              </a:xfrm>
              <a:prstGeom prst="frame">
                <a:avLst>
                  <a:gd name="adj1" fmla="val 8945"/>
                </a:avLst>
              </a:prstGeom>
              <a:solidFill>
                <a:srgbClr val="50B406"/>
              </a:solidFill>
              <a:ln w="19050">
                <a:solidFill>
                  <a:srgbClr val="50A0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ame 40"/>
              <p:cNvSpPr/>
              <p:nvPr/>
            </p:nvSpPr>
            <p:spPr>
              <a:xfrm rot="18675232">
                <a:off x="1340603" y="554793"/>
                <a:ext cx="428628" cy="428628"/>
              </a:xfrm>
              <a:prstGeom prst="frame">
                <a:avLst>
                  <a:gd name="adj1" fmla="val 8945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IN" dirty="0">
                  <a:solidFill>
                    <a:srgbClr val="3C3C4E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1354908" y="840558"/>
                <a:ext cx="71440" cy="71438"/>
              </a:xfrm>
              <a:prstGeom prst="line">
                <a:avLst/>
              </a:prstGeom>
              <a:ln w="53975">
                <a:solidFill>
                  <a:srgbClr val="0564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873235" y="2957431"/>
              <a:ext cx="71438" cy="71436"/>
            </a:xfrm>
            <a:prstGeom prst="ellipse">
              <a:avLst/>
            </a:prstGeom>
            <a:noFill/>
            <a:ln>
              <a:solidFill>
                <a:srgbClr val="0564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1557318" y="2976480"/>
              <a:ext cx="71438" cy="71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800203" y="2995517"/>
              <a:ext cx="71438" cy="4763"/>
            </a:xfrm>
            <a:prstGeom prst="line">
              <a:avLst/>
            </a:prstGeom>
            <a:ln w="38100">
              <a:solidFill>
                <a:srgbClr val="0564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614471" y="3009898"/>
              <a:ext cx="71438" cy="47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14282" y="3886203"/>
            <a:ext cx="867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MSME REG.NO : UDYAM-MP-23-0003621             GUMASTA REG.NO :---------------                GSTIN : XX XXXXXXXXXX X </a:t>
            </a:r>
            <a:r>
              <a:rPr lang="en-US" sz="1000" b="1" dirty="0" err="1" smtClean="0">
                <a:solidFill>
                  <a:schemeClr val="bg1"/>
                </a:solidFill>
              </a:rPr>
              <a:t>X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X</a:t>
            </a:r>
            <a:r>
              <a:rPr lang="en-US" sz="1000" b="1" dirty="0" smtClean="0">
                <a:solidFill>
                  <a:schemeClr val="bg1"/>
                </a:solidFill>
              </a:rPr>
              <a:t>                           CONTACT NO : 8181</a:t>
            </a:r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r>
              <a:rPr lang="en-US" sz="1000" b="1" dirty="0" smtClean="0">
                <a:solidFill>
                  <a:schemeClr val="bg1"/>
                </a:solidFill>
              </a:rPr>
              <a:t>1010</a:t>
            </a:r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9370" y="2762563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SOLAR APPLICATIONS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209" y="3030852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279370" y="3048315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ROLLING SHUTTER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7559" y="3316604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285720" y="3334067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COOLER ASSEMBLING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559" y="3602356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285720" y="3619819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TIN SHED ERECTION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06211" y="2747958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7324330" y="2765421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ALL TYPES OF FABRICATION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06211" y="3033710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7324330" y="3051173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AUTO BODY BUILDING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12561" y="3319462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7321155" y="3336925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VERTICAL WALL PRINTING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812561" y="3605214"/>
            <a:ext cx="45719" cy="214314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7324744" y="3622677"/>
            <a:ext cx="1500198" cy="180976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800" b="1" dirty="0" smtClean="0">
                <a:solidFill>
                  <a:schemeClr val="bg1"/>
                </a:solidFill>
              </a:rPr>
              <a:t>CHAIN LINK FENCING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4282" y="4157106"/>
            <a:ext cx="8673240" cy="72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4282" y="3857066"/>
            <a:ext cx="8673240" cy="72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14282" y="2714620"/>
            <a:ext cx="8673240" cy="1500198"/>
          </a:xfrm>
          <a:prstGeom prst="rect">
            <a:avLst/>
          </a:prstGeom>
          <a:gradFill>
            <a:gsLst>
              <a:gs pos="0">
                <a:srgbClr val="00B0F0">
                  <a:alpha val="0"/>
                </a:srgbClr>
              </a:gs>
              <a:gs pos="50000">
                <a:schemeClr val="accent1">
                  <a:shade val="67500"/>
                  <a:satMod val="115000"/>
                  <a:alpha val="24000"/>
                </a:schemeClr>
              </a:gs>
              <a:gs pos="100000">
                <a:schemeClr val="bg1"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 w="15875">
            <a:solidFill>
              <a:schemeClr val="bg1"/>
            </a:solidFill>
          </a:ln>
          <a:effectLst>
            <a:outerShdw blurRad="127000" dist="76200" dir="3000000" rotWithShape="0">
              <a:srgbClr val="0000FF">
                <a:alpha val="31000"/>
              </a:srgbClr>
            </a:outerShdw>
          </a:effectLst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4282" y="3895728"/>
            <a:ext cx="8643998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214282" y="2857496"/>
            <a:ext cx="8643998" cy="369332"/>
          </a:xfrm>
          <a:prstGeom prst="rect">
            <a:avLst/>
          </a:prstGeom>
          <a:noFill/>
          <a:effectLst>
            <a:outerShdw blurRad="114300" dist="63500" dir="2700000" algn="tl" rotWithShape="0">
              <a:srgbClr val="6C5BD3">
                <a:alpha val="6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udiowide" pitchFamily="2" charset="0"/>
                <a:ea typeface="+mj-ea"/>
                <a:cs typeface="Utsaah" pitchFamily="34" charset="0"/>
              </a:rPr>
              <a:t>NAZARA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udiowide" pitchFamily="2" charset="0"/>
                <a:ea typeface="+mj-ea"/>
                <a:cs typeface="Utsaah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udiowide" pitchFamily="2" charset="0"/>
              </a:rPr>
              <a:t>ENTERPRISE</a:t>
            </a:r>
            <a:endParaRPr lang="en-IN" dirty="0">
              <a:latin typeface="Audiowide" pitchFamily="2" charset="0"/>
              <a:ea typeface="+mj-ea"/>
              <a:cs typeface="Utsaah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4282" y="3214686"/>
            <a:ext cx="864399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668C"/>
                </a:solidFill>
                <a:latin typeface="Arial Rounded MT Bold" pitchFamily="34" charset="0"/>
                <a:cs typeface="Utsaah" pitchFamily="34" charset="0"/>
              </a:rPr>
              <a:t>PASSION TO DELIVER THE EXCELLENCE</a:t>
            </a:r>
            <a:endParaRPr lang="en-IN" sz="800" dirty="0">
              <a:solidFill>
                <a:srgbClr val="00668C"/>
              </a:solidFill>
              <a:latin typeface="Arial Rounded MT Bold" pitchFamily="34" charset="0"/>
              <a:cs typeface="Utsaah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3571876"/>
            <a:ext cx="857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Franklin Gothic Demi" pitchFamily="34" charset="0"/>
              </a:rPr>
              <a:t>EE-11, SUPER CITY, GYANSHEELA SOCIETY, DHABLI , INDORE - 452001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6241" y="2643182"/>
            <a:ext cx="8673240" cy="72000"/>
          </a:xfrm>
          <a:prstGeom prst="roundRect">
            <a:avLst>
              <a:gd name="adj" fmla="val 0"/>
            </a:avLst>
          </a:prstGeom>
          <a:solidFill>
            <a:srgbClr val="50A004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282" y="3886203"/>
            <a:ext cx="867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MSME REG.NO : UDYAM-MP-23-0003621             GUMASTA REG.NO :---------------                GSTIN : XX XXXXXXXXXX X </a:t>
            </a:r>
            <a:r>
              <a:rPr lang="en-US" sz="1000" b="1" dirty="0" err="1" smtClean="0">
                <a:solidFill>
                  <a:schemeClr val="bg1"/>
                </a:solidFill>
              </a:rPr>
              <a:t>X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X</a:t>
            </a:r>
            <a:r>
              <a:rPr lang="en-US" sz="1000" b="1" dirty="0" smtClean="0">
                <a:solidFill>
                  <a:schemeClr val="bg1"/>
                </a:solidFill>
              </a:rPr>
              <a:t>                           CONTACT NO : 8181</a:t>
            </a:r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r>
              <a:rPr lang="en-US" sz="1000" b="1" dirty="0" smtClean="0">
                <a:solidFill>
                  <a:schemeClr val="bg1"/>
                </a:solidFill>
              </a:rPr>
              <a:t>1010</a:t>
            </a:r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4282" y="4157106"/>
            <a:ext cx="8673240" cy="72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4282" y="3857066"/>
            <a:ext cx="8673240" cy="72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786058"/>
            <a:ext cx="571504" cy="46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5720" y="214290"/>
            <a:ext cx="8572560" cy="6429420"/>
            <a:chOff x="285720" y="285728"/>
            <a:chExt cx="7215238" cy="4643470"/>
          </a:xfrm>
        </p:grpSpPr>
        <p:pic>
          <p:nvPicPr>
            <p:cNvPr id="10" name="Picture 9" descr="IMG20200902180437.jpg"/>
            <p:cNvPicPr>
              <a:picLocks noChangeAspect="1"/>
            </p:cNvPicPr>
            <p:nvPr/>
          </p:nvPicPr>
          <p:blipFill>
            <a:blip r:embed="rId2" cstate="print"/>
            <a:srcRect b="14191"/>
            <a:stretch>
              <a:fillRect/>
            </a:stretch>
          </p:blipFill>
          <p:spPr>
            <a:xfrm>
              <a:off x="285720" y="285728"/>
              <a:ext cx="7215238" cy="4643470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2976" y="500042"/>
              <a:ext cx="5738853" cy="563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harsh" dir="t"/>
            </a:scene3d>
            <a:sp3d prstMaterial="metal"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202009241048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89"/>
            <a:ext cx="8572560" cy="64294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187527">
            <a:off x="3404370" y="790797"/>
            <a:ext cx="4464076" cy="114334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LeftDown">
              <a:rot lat="1800000" lon="3000000" rev="0"/>
            </a:camera>
            <a:lightRig rig="threePt" dir="t"/>
          </a:scene3d>
          <a:sp3d prstMaterial="dkEdge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20200924104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8643998" cy="635798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004557">
            <a:off x="-819920" y="1252424"/>
            <a:ext cx="8741636" cy="955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scene3d>
            <a:camera prst="perspectiveContrastingLeftFacing" fov="3300000">
              <a:rot lat="600000" lon="3000000" rev="21386789"/>
            </a:camera>
            <a:lightRig rig="morning" dir="t"/>
          </a:scene3d>
          <a:sp3d z="19050" prstMaterial="matte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ubtitle 7"/>
          <p:cNvSpPr txBox="1">
            <a:spLocks/>
          </p:cNvSpPr>
          <p:nvPr/>
        </p:nvSpPr>
        <p:spPr>
          <a:xfrm>
            <a:off x="214282" y="2642620"/>
            <a:ext cx="8673240" cy="1143570"/>
          </a:xfrm>
          <a:prstGeom prst="rect">
            <a:avLst/>
          </a:pr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>
              <a:lnSpc>
                <a:spcPct val="150000"/>
              </a:lnSpc>
            </a:pPr>
            <a:endParaRPr lang="en-IN" sz="1600" dirty="0" smtClean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14282" y="2643183"/>
            <a:ext cx="8673240" cy="1206785"/>
            <a:chOff x="214282" y="4429132"/>
            <a:chExt cx="8673240" cy="1500198"/>
          </a:xfrm>
        </p:grpSpPr>
        <p:sp>
          <p:nvSpPr>
            <p:cNvPr id="72" name="Rectangle 71"/>
            <p:cNvSpPr/>
            <p:nvPr/>
          </p:nvSpPr>
          <p:spPr>
            <a:xfrm>
              <a:off x="214282" y="4429132"/>
              <a:ext cx="8673240" cy="150019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214282" y="4429132"/>
              <a:ext cx="928694" cy="1214446"/>
            </a:xfrm>
            <a:prstGeom prst="rtTriangle">
              <a:avLst/>
            </a:prstGeom>
            <a:solidFill>
              <a:srgbClr val="0A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ight Triangle 75"/>
            <p:cNvSpPr/>
            <p:nvPr/>
          </p:nvSpPr>
          <p:spPr>
            <a:xfrm flipH="1">
              <a:off x="7967686" y="4429132"/>
              <a:ext cx="919170" cy="1214446"/>
            </a:xfrm>
            <a:prstGeom prst="rtTriangle">
              <a:avLst/>
            </a:prstGeom>
            <a:solidFill>
              <a:srgbClr val="0A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4282" y="5596213"/>
              <a:ext cx="8673240" cy="295276"/>
            </a:xfrm>
            <a:prstGeom prst="rect">
              <a:avLst/>
            </a:prstGeom>
            <a:solidFill>
              <a:srgbClr val="0A1E28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14282" y="2714620"/>
            <a:ext cx="8643998" cy="461665"/>
          </a:xfrm>
          <a:prstGeom prst="rect">
            <a:avLst/>
          </a:prstGeom>
          <a:noFill/>
          <a:effectLst>
            <a:outerShdw blurRad="114300" dist="63500" dir="2700000" algn="tl" rotWithShape="0">
              <a:srgbClr val="6C5BD3">
                <a:alpha val="6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udiowide" pitchFamily="2" charset="0"/>
              </a:rPr>
              <a:t>         </a:t>
            </a:r>
            <a:r>
              <a:rPr lang="en-US" sz="2400" dirty="0" smtClean="0">
                <a:solidFill>
                  <a:schemeClr val="bg1"/>
                </a:solidFill>
                <a:latin typeface="Audiowide" pitchFamily="2" charset="0"/>
                <a:ea typeface="+mj-ea"/>
                <a:cs typeface="Utsaah" pitchFamily="34" charset="0"/>
              </a:rPr>
              <a:t>NAZARA  ENERPRISES</a:t>
            </a:r>
            <a:endParaRPr lang="en-IN" sz="3200" dirty="0">
              <a:solidFill>
                <a:schemeClr val="bg1"/>
              </a:solidFill>
              <a:latin typeface="Audiowide" pitchFamily="2" charset="0"/>
              <a:ea typeface="+mj-ea"/>
              <a:cs typeface="Utsaah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002" y="3143248"/>
            <a:ext cx="8643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Arial Rounded MT Bold" pitchFamily="34" charset="0"/>
                <a:cs typeface="Utsaah" pitchFamily="34" charset="0"/>
              </a:rPr>
              <a:t>                                                                                                       PASSION TO DELIVER THE EXCELLENCE</a:t>
            </a:r>
            <a:endParaRPr lang="en-IN" sz="7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74" name="Subtitle 7"/>
          <p:cNvSpPr txBox="1">
            <a:spLocks/>
          </p:cNvSpPr>
          <p:nvPr/>
        </p:nvSpPr>
        <p:spPr>
          <a:xfrm>
            <a:off x="226241" y="4162430"/>
            <a:ext cx="867324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3571876"/>
            <a:ext cx="485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Franklin Gothic Demi" pitchFamily="34" charset="0"/>
              </a:rPr>
              <a:t>      EE-11, SUPER CITY, GYANSHEELA SOCIETY, DHABLI , INDORE - 453771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7191" y="3857629"/>
            <a:ext cx="86732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MSME REG.NO :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0A4696"/>
                </a:solidFill>
              </a:rPr>
              <a:t>UDYAM-MP-23-0003621</a:t>
            </a:r>
            <a:r>
              <a:rPr lang="en-US" sz="1200" b="1" dirty="0" smtClean="0"/>
              <a:t>     </a:t>
            </a:r>
            <a:r>
              <a:rPr lang="en-US" sz="1000" b="1" dirty="0" smtClean="0"/>
              <a:t>GUMASTA REG.NO :</a:t>
            </a:r>
            <a:r>
              <a:rPr lang="en-US" sz="1000" b="1" dirty="0" smtClean="0">
                <a:solidFill>
                  <a:srgbClr val="0A4696"/>
                </a:solidFill>
              </a:rPr>
              <a:t>---------------</a:t>
            </a:r>
            <a:r>
              <a:rPr lang="en-US" sz="1000" b="1" dirty="0" smtClean="0"/>
              <a:t>               GSTIN </a:t>
            </a:r>
            <a:r>
              <a:rPr lang="en-US" sz="1200" b="1" dirty="0" smtClean="0"/>
              <a:t>: </a:t>
            </a:r>
            <a:r>
              <a:rPr lang="en-US" sz="1200" b="1" dirty="0" smtClean="0">
                <a:solidFill>
                  <a:srgbClr val="0A4696"/>
                </a:solidFill>
              </a:rPr>
              <a:t>XX XXXXXXXXXX X </a:t>
            </a:r>
            <a:r>
              <a:rPr lang="en-US" sz="1200" b="1" dirty="0" err="1" smtClean="0">
                <a:solidFill>
                  <a:srgbClr val="0A4696"/>
                </a:solidFill>
              </a:rPr>
              <a:t>X</a:t>
            </a:r>
            <a:r>
              <a:rPr lang="en-US" sz="1200" b="1" dirty="0" smtClean="0">
                <a:solidFill>
                  <a:srgbClr val="0A4696"/>
                </a:solidFill>
              </a:rPr>
              <a:t> </a:t>
            </a:r>
            <a:r>
              <a:rPr lang="en-US" sz="1200" b="1" dirty="0" err="1" smtClean="0">
                <a:solidFill>
                  <a:srgbClr val="0A4696"/>
                </a:solidFill>
              </a:rPr>
              <a:t>X</a:t>
            </a:r>
            <a:r>
              <a:rPr lang="en-US" sz="1200" b="1" dirty="0" smtClean="0">
                <a:solidFill>
                  <a:srgbClr val="0A4696"/>
                </a:solidFill>
              </a:rPr>
              <a:t>           </a:t>
            </a:r>
            <a:r>
              <a:rPr lang="en-US" sz="1000" b="1" dirty="0" smtClean="0"/>
              <a:t>CONTACT NO : </a:t>
            </a:r>
            <a:r>
              <a:rPr lang="en-US" sz="1200" b="1" dirty="0" smtClean="0">
                <a:solidFill>
                  <a:srgbClr val="0A4696"/>
                </a:solidFill>
              </a:rPr>
              <a:t>8181910109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57422" y="2857496"/>
            <a:ext cx="285573" cy="325438"/>
            <a:chOff x="2288749" y="1545647"/>
            <a:chExt cx="357011" cy="399030"/>
          </a:xfrm>
        </p:grpSpPr>
        <p:sp>
          <p:nvSpPr>
            <p:cNvPr id="46" name="Frame 45"/>
            <p:cNvSpPr/>
            <p:nvPr/>
          </p:nvSpPr>
          <p:spPr>
            <a:xfrm rot="18675232">
              <a:off x="2287532" y="1574489"/>
              <a:ext cx="359445" cy="357011"/>
            </a:xfrm>
            <a:prstGeom prst="frame">
              <a:avLst>
                <a:gd name="adj1" fmla="val 1828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IN" dirty="0">
                <a:solidFill>
                  <a:srgbClr val="3C3C4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 flipH="1" flipV="1">
              <a:off x="2391551" y="1550410"/>
              <a:ext cx="185742" cy="176216"/>
            </a:xfrm>
            <a:prstGeom prst="line">
              <a:avLst/>
            </a:prstGeom>
            <a:ln w="69850" cap="rnd">
              <a:solidFill>
                <a:srgbClr val="FF640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2330437" y="1761318"/>
              <a:ext cx="190500" cy="176217"/>
            </a:xfrm>
            <a:prstGeom prst="line">
              <a:avLst/>
            </a:prstGeom>
            <a:ln w="69850" cap="rnd">
              <a:solidFill>
                <a:srgbClr val="006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gray">
          <a:xfrm>
            <a:off x="785786" y="1643050"/>
            <a:ext cx="1714625" cy="493532"/>
          </a:xfrm>
          <a:prstGeom prst="rect">
            <a:avLst/>
          </a:prstGeom>
          <a:solidFill>
            <a:srgbClr val="50A004"/>
          </a:solidFill>
          <a:ln w="3175" algn="ctr">
            <a:noFill/>
            <a:miter lim="800000"/>
            <a:headEnd/>
            <a:tailEnd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altLang="zh-TW" sz="1400" b="1" kern="0" dirty="0">
              <a:solidFill>
                <a:srgbClr val="FFFFFF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142976" y="571480"/>
            <a:ext cx="7072182" cy="1141788"/>
          </a:xfrm>
          <a:custGeom>
            <a:avLst/>
            <a:gdLst>
              <a:gd name="connsiteX0" fmla="*/ 0 w 4127599"/>
              <a:gd name="connsiteY0" fmla="*/ 0 h 460800"/>
              <a:gd name="connsiteX1" fmla="*/ 4127599 w 4127599"/>
              <a:gd name="connsiteY1" fmla="*/ 0 h 460800"/>
              <a:gd name="connsiteX2" fmla="*/ 4127599 w 4127599"/>
              <a:gd name="connsiteY2" fmla="*/ 460800 h 460800"/>
              <a:gd name="connsiteX3" fmla="*/ 0 w 4127599"/>
              <a:gd name="connsiteY3" fmla="*/ 460800 h 460800"/>
              <a:gd name="connsiteX4" fmla="*/ 0 w 4127599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7599" h="460800">
                <a:moveTo>
                  <a:pt x="0" y="0"/>
                </a:moveTo>
                <a:lnTo>
                  <a:pt x="4127599" y="0"/>
                </a:lnTo>
                <a:lnTo>
                  <a:pt x="4127599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000">
                <a:schemeClr val="tx2">
                  <a:lumMod val="75000"/>
                </a:schemeClr>
              </a:gs>
              <a:gs pos="47000">
                <a:srgbClr val="00B0F0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</a:pPr>
            <a:endParaRPr lang="en-IN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207191" y="2571744"/>
            <a:ext cx="8680331" cy="1662686"/>
            <a:chOff x="207191" y="2571744"/>
            <a:chExt cx="8680331" cy="1662686"/>
          </a:xfrm>
        </p:grpSpPr>
        <p:sp>
          <p:nvSpPr>
            <p:cNvPr id="72" name="Rectangle 71"/>
            <p:cNvSpPr/>
            <p:nvPr/>
          </p:nvSpPr>
          <p:spPr>
            <a:xfrm>
              <a:off x="214282" y="2643183"/>
              <a:ext cx="8673240" cy="1206785"/>
            </a:xfrm>
            <a:prstGeom prst="rect">
              <a:avLst/>
            </a:prstGeom>
            <a:solidFill>
              <a:srgbClr val="0A1E28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282" y="2571744"/>
              <a:ext cx="8643998" cy="707886"/>
            </a:xfrm>
            <a:prstGeom prst="rect">
              <a:avLst/>
            </a:prstGeom>
            <a:solidFill>
              <a:srgbClr val="0A1E28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FFCC00"/>
                  </a:solidFill>
                  <a:latin typeface="Aharoni" pitchFamily="2" charset="-79"/>
                  <a:ea typeface="+mj-ea"/>
                  <a:cs typeface="Aharoni" pitchFamily="2" charset="-79"/>
                </a:rPr>
                <a:t>Nazara Enterprises</a:t>
              </a:r>
              <a:endParaRPr lang="en-IN" sz="4800" dirty="0">
                <a:solidFill>
                  <a:srgbClr val="FFCC00"/>
                </a:solidFill>
                <a:latin typeface="Aharoni" pitchFamily="2" charset="-79"/>
                <a:ea typeface="+mj-ea"/>
                <a:cs typeface="Aharoni" pitchFamily="2" charset="-79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4282" y="3214686"/>
              <a:ext cx="8643998" cy="246221"/>
            </a:xfrm>
            <a:prstGeom prst="rect">
              <a:avLst/>
            </a:prstGeom>
            <a:solidFill>
              <a:srgbClr val="0A1E2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CC00"/>
                  </a:solidFill>
                  <a:latin typeface="Arial Rounded MT Bold" pitchFamily="34" charset="0"/>
                  <a:cs typeface="Utsaah" pitchFamily="34" charset="0"/>
                </a:rPr>
                <a:t>PASSION TO DELIVER THE EXCELLENCE</a:t>
              </a:r>
              <a:endParaRPr lang="en-IN" sz="1000" dirty="0">
                <a:solidFill>
                  <a:srgbClr val="FFCC00"/>
                </a:solidFill>
                <a:latin typeface="Arial Rounded MT Bold" pitchFamily="34" charset="0"/>
              </a:endParaRPr>
            </a:p>
          </p:txBody>
        </p:sp>
        <p:sp>
          <p:nvSpPr>
            <p:cNvPr id="74" name="Subtitle 7"/>
            <p:cNvSpPr txBox="1">
              <a:spLocks/>
            </p:cNvSpPr>
            <p:nvPr/>
          </p:nvSpPr>
          <p:spPr>
            <a:xfrm>
              <a:off x="207191" y="4162430"/>
              <a:ext cx="8673240" cy="720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342900" indent="-342900" algn="ctr" eaLnBrk="0" hangingPunct="0">
                <a:spcBef>
                  <a:spcPct val="20000"/>
                </a:spcBef>
                <a:defRPr sz="3600" b="1" spc="50">
                  <a:ln w="11430"/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defRPr>
              </a:lvl1pPr>
            </a:lstStyle>
            <a:p>
              <a:endParaRPr lang="en-IN" sz="1200" spc="0" dirty="0">
                <a:ln>
                  <a:noFill/>
                </a:ln>
                <a:solidFill>
                  <a:srgbClr val="FFCC00"/>
                </a:solidFill>
                <a:effectLst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4282" y="3478412"/>
              <a:ext cx="8643998" cy="307777"/>
            </a:xfrm>
            <a:prstGeom prst="rect">
              <a:avLst/>
            </a:prstGeom>
            <a:solidFill>
              <a:srgbClr val="0A1E2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C00"/>
                  </a:solidFill>
                  <a:latin typeface="Franklin Gothic Demi" pitchFamily="34" charset="0"/>
                </a:rPr>
                <a:t>EE-11, SUPER CITY, GYANSHEELA SOCIETY, DHABLI , INDORE - 453771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7191" y="3884459"/>
              <a:ext cx="8673240" cy="276999"/>
            </a:xfrm>
            <a:prstGeom prst="rect">
              <a:avLst/>
            </a:prstGeom>
            <a:solidFill>
              <a:srgbClr val="0A1E28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MSME REG.NO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 UDYAM-MP-23-0003621     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GUMASTA REG.NO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:---------   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GSTIN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 XX XXXXXXXXXXXXX      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CONTACT NO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 8181910109</a:t>
              </a:r>
            </a:p>
          </p:txBody>
        </p:sp>
        <p:grpSp>
          <p:nvGrpSpPr>
            <p:cNvPr id="3" name="Group 44"/>
            <p:cNvGrpSpPr/>
            <p:nvPr/>
          </p:nvGrpSpPr>
          <p:grpSpPr>
            <a:xfrm>
              <a:off x="1298554" y="2837091"/>
              <a:ext cx="487361" cy="449032"/>
              <a:chOff x="2288565" y="1573272"/>
              <a:chExt cx="366733" cy="359445"/>
            </a:xfrm>
            <a:solidFill>
              <a:srgbClr val="0A1E28"/>
            </a:solidFill>
          </p:grpSpPr>
          <p:sp>
            <p:nvSpPr>
              <p:cNvPr id="46" name="Frame 45"/>
              <p:cNvSpPr/>
              <p:nvPr/>
            </p:nvSpPr>
            <p:spPr>
              <a:xfrm rot="18675232">
                <a:off x="2287534" y="1574489"/>
                <a:ext cx="359445" cy="357012"/>
              </a:xfrm>
              <a:prstGeom prst="frame">
                <a:avLst>
                  <a:gd name="adj1" fmla="val 1828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IN" dirty="0">
                  <a:solidFill>
                    <a:srgbClr val="FFCC00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474319" y="1620440"/>
                <a:ext cx="185742" cy="176217"/>
              </a:xfrm>
              <a:prstGeom prst="line">
                <a:avLst/>
              </a:prstGeom>
              <a:grpFill/>
              <a:ln w="57150" cap="rnd">
                <a:solidFill>
                  <a:srgbClr val="FF640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281423" y="1699602"/>
                <a:ext cx="190501" cy="176218"/>
              </a:xfrm>
              <a:prstGeom prst="line">
                <a:avLst/>
              </a:prstGeom>
              <a:grpFill/>
              <a:ln w="57150" cap="rnd">
                <a:solidFill>
                  <a:srgbClr val="32960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/>
          <p:cNvSpPr/>
          <p:nvPr/>
        </p:nvSpPr>
        <p:spPr>
          <a:xfrm>
            <a:off x="221373" y="642919"/>
            <a:ext cx="4350627" cy="1206785"/>
          </a:xfrm>
          <a:prstGeom prst="rect">
            <a:avLst/>
          </a:prstGeom>
          <a:solidFill>
            <a:srgbClr val="0A1E28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Subtitle 7"/>
          <p:cNvSpPr txBox="1">
            <a:spLocks/>
          </p:cNvSpPr>
          <p:nvPr/>
        </p:nvSpPr>
        <p:spPr>
          <a:xfrm>
            <a:off x="214282" y="2162166"/>
            <a:ext cx="4350627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rgbClr val="FFCC00"/>
              </a:solidFill>
              <a:effectLst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282" y="1896893"/>
            <a:ext cx="4350627" cy="276999"/>
          </a:xfrm>
          <a:prstGeom prst="rect">
            <a:avLst/>
          </a:prstGeom>
          <a:solidFill>
            <a:srgbClr val="0A1E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SHOP OPEN/CLOSE TIME  </a:t>
            </a:r>
            <a:r>
              <a:rPr lang="en-US" sz="1200" b="1" dirty="0" smtClean="0">
                <a:solidFill>
                  <a:srgbClr val="FFCC00"/>
                </a:solidFill>
              </a:rPr>
              <a:t>: 0800-2000 HRS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4282" y="64291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HARDWARE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SANITARY WARES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50529" y="642918"/>
            <a:ext cx="4350627" cy="1206785"/>
          </a:xfrm>
          <a:prstGeom prst="rect">
            <a:avLst/>
          </a:prstGeom>
          <a:solidFill>
            <a:srgbClr val="0A1E28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Subtitle 7"/>
          <p:cNvSpPr txBox="1">
            <a:spLocks/>
          </p:cNvSpPr>
          <p:nvPr/>
        </p:nvSpPr>
        <p:spPr>
          <a:xfrm>
            <a:off x="4643438" y="2162165"/>
            <a:ext cx="4350627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rgbClr val="FFCC00"/>
              </a:solidFill>
              <a:effectLst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43438" y="1896892"/>
            <a:ext cx="4350627" cy="276999"/>
          </a:xfrm>
          <a:prstGeom prst="rect">
            <a:avLst/>
          </a:prstGeom>
          <a:solidFill>
            <a:srgbClr val="0A1E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WEBSITE</a:t>
            </a:r>
            <a:r>
              <a:rPr lang="en-US" sz="1200" b="1" dirty="0" smtClean="0">
                <a:solidFill>
                  <a:srgbClr val="FFCC00"/>
                </a:solidFill>
              </a:rPr>
              <a:t> : NAZAARA.CO.IN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43438" y="6429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ELECRICAL ACCESSORIES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AGRICULTURE TOOLS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786578" y="64291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HOUSEKEEPING MATERIALS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FABRICATION MATERIALS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0298" y="64291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PLUMBING MATERIALS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PAINT AND ADHESIVES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342870" y="1271384"/>
            <a:ext cx="4117686" cy="514542"/>
            <a:chOff x="343188" y="714356"/>
            <a:chExt cx="4117686" cy="514542"/>
          </a:xfrm>
        </p:grpSpPr>
        <p:pic>
          <p:nvPicPr>
            <p:cNvPr id="26635" name="Picture 11" descr="Hardware tools philippines - Photos | Facebook"/>
            <p:cNvPicPr>
              <a:picLocks noChangeAspect="1" noChangeArrowheads="1"/>
            </p:cNvPicPr>
            <p:nvPr/>
          </p:nvPicPr>
          <p:blipFill>
            <a:blip r:embed="rId2"/>
            <a:srcRect t="19481"/>
            <a:stretch>
              <a:fillRect/>
            </a:stretch>
          </p:blipFill>
          <p:spPr bwMode="auto">
            <a:xfrm>
              <a:off x="343188" y="714688"/>
              <a:ext cx="1071570" cy="50239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637" name="Picture 13" descr="CPVC Pipe &amp; Fittings, Feature : Crack Proof, Excellent Quality at best  price INR 2INR 100 / Pack in Rohtak Haryana from R K Enterprises |  ID:52675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32331" y="714356"/>
              <a:ext cx="982559" cy="5000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639" name="Picture 15" descr="Acrylic Polymer Emulsion for Waterproofing, Construction Chemical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7750" y="714357"/>
              <a:ext cx="1000132" cy="5000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641" name="Picture 17" descr="Vijaya Durga Sanitary Ware, Tenali H O - Sanitaryware Dealers in Tenali -  Justdia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60742" y="714356"/>
              <a:ext cx="1000132" cy="5145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6645" name="AutoShape 21" descr="What are the basic electrical accessories for home.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47" name="AutoShape 23" descr="Finolex Cables launches range of electrical accessories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49" name="AutoShape 25" descr="Finolex Cables launches range of electrical accessories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51" name="Picture 27" descr="What are the basic electrical accessories for home. - YouTub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1273160"/>
            <a:ext cx="1000132" cy="500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655" name="AutoShape 31" descr="Agriculture Hand Tools at Rs 1150/piece(s) | Hansapuri | Nagpur| ID:  94340955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57" name="AutoShape 33" descr="Agriculture Hand Tools at Rs 1150/piece(s) | Hansapuri | Nagpur| ID:  94340955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59" name="Picture 35" descr="292 Hand Tools Small Shovel Stock Photos, Pictures &amp; Royalty-Free Images -  iStock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544" y="1285860"/>
            <a:ext cx="1000132" cy="50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61" name="Picture 37" descr="HOUSEKEEPING MATERIAL SUPPLIER - SWIPO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27536" y="1285860"/>
            <a:ext cx="1000131" cy="500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67" name="Picture 43" descr="Welding Rods, Cutting &amp;amp; Grinding Disc Manila - Philippines Buy and Sell  Marketplace - PinoyDeal"/>
          <p:cNvPicPr>
            <a:picLocks noChangeAspect="1" noChangeArrowheads="1"/>
          </p:cNvPicPr>
          <p:nvPr/>
        </p:nvPicPr>
        <p:blipFill>
          <a:blip r:embed="rId9" cstate="print"/>
          <a:srcRect t="11144" r="33558" b="25602"/>
          <a:stretch>
            <a:fillRect/>
          </a:stretch>
        </p:blipFill>
        <p:spPr bwMode="auto">
          <a:xfrm>
            <a:off x="7858148" y="1285860"/>
            <a:ext cx="1000132" cy="500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/>
          <p:nvPr/>
        </p:nvGrpSpPr>
        <p:grpSpPr>
          <a:xfrm>
            <a:off x="207191" y="2643183"/>
            <a:ext cx="8680331" cy="1591247"/>
            <a:chOff x="207191" y="2643183"/>
            <a:chExt cx="8680331" cy="1591247"/>
          </a:xfrm>
        </p:grpSpPr>
        <p:sp>
          <p:nvSpPr>
            <p:cNvPr id="72" name="Rectangle 71"/>
            <p:cNvSpPr/>
            <p:nvPr/>
          </p:nvSpPr>
          <p:spPr>
            <a:xfrm>
              <a:off x="214282" y="2643183"/>
              <a:ext cx="8673240" cy="1206785"/>
            </a:xfrm>
            <a:prstGeom prst="rect">
              <a:avLst/>
            </a:prstGeom>
            <a:solidFill>
              <a:srgbClr val="0A1E28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0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282" y="2786057"/>
              <a:ext cx="8643998" cy="523220"/>
            </a:xfrm>
            <a:prstGeom prst="rect">
              <a:avLst/>
            </a:prstGeom>
            <a:solidFill>
              <a:srgbClr val="0A1E28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CC00"/>
                  </a:solidFill>
                  <a:latin typeface="Audiowide" pitchFamily="2" charset="0"/>
                  <a:ea typeface="+mj-ea"/>
                  <a:cs typeface="Utsaah" pitchFamily="34" charset="0"/>
                </a:rPr>
                <a:t>NAZARA ENTERPRISES</a:t>
              </a:r>
              <a:endParaRPr lang="en-IN" sz="3600" b="1" dirty="0">
                <a:solidFill>
                  <a:srgbClr val="FFCC00"/>
                </a:solidFill>
                <a:latin typeface="Audiowide" pitchFamily="2" charset="0"/>
                <a:ea typeface="+mj-ea"/>
                <a:cs typeface="Utsaah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4282" y="3214686"/>
              <a:ext cx="8643998" cy="246221"/>
            </a:xfrm>
            <a:prstGeom prst="rect">
              <a:avLst/>
            </a:prstGeom>
            <a:solidFill>
              <a:srgbClr val="0A1E2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CC00"/>
                  </a:solidFill>
                  <a:latin typeface="Arial Rounded MT Bold" pitchFamily="34" charset="0"/>
                  <a:cs typeface="Utsaah" pitchFamily="34" charset="0"/>
                </a:rPr>
                <a:t>PASSION TO DELIVER THE EXCELLENCE</a:t>
              </a:r>
              <a:endParaRPr lang="en-IN" sz="1000" dirty="0">
                <a:solidFill>
                  <a:srgbClr val="FFCC00"/>
                </a:solidFill>
                <a:latin typeface="Arial Rounded MT Bold" pitchFamily="34" charset="0"/>
              </a:endParaRPr>
            </a:p>
          </p:txBody>
        </p:sp>
        <p:sp>
          <p:nvSpPr>
            <p:cNvPr id="74" name="Subtitle 7"/>
            <p:cNvSpPr txBox="1">
              <a:spLocks/>
            </p:cNvSpPr>
            <p:nvPr/>
          </p:nvSpPr>
          <p:spPr>
            <a:xfrm>
              <a:off x="207191" y="4162430"/>
              <a:ext cx="8673240" cy="72000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342900" indent="-342900" algn="ctr" eaLnBrk="0" hangingPunct="0">
                <a:spcBef>
                  <a:spcPct val="20000"/>
                </a:spcBef>
                <a:defRPr sz="3600" b="1" spc="50">
                  <a:ln w="11430"/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defRPr>
              </a:lvl1pPr>
            </a:lstStyle>
            <a:p>
              <a:endParaRPr lang="en-IN" sz="1200" spc="0" dirty="0">
                <a:ln>
                  <a:noFill/>
                </a:ln>
                <a:solidFill>
                  <a:srgbClr val="FFCC00"/>
                </a:solidFill>
                <a:effectLst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4282" y="3478412"/>
              <a:ext cx="8643998" cy="307777"/>
            </a:xfrm>
            <a:prstGeom prst="rect">
              <a:avLst/>
            </a:prstGeom>
            <a:solidFill>
              <a:srgbClr val="0A1E2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C00"/>
                  </a:solidFill>
                  <a:latin typeface="Franklin Gothic Demi" pitchFamily="34" charset="0"/>
                </a:rPr>
                <a:t>EE-11, SUPER CITY, GYANSHEELA SOCIETY, DHABLI , INDORE - 453771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7191" y="3884459"/>
              <a:ext cx="8673240" cy="276999"/>
            </a:xfrm>
            <a:prstGeom prst="rect">
              <a:avLst/>
            </a:prstGeom>
            <a:solidFill>
              <a:srgbClr val="0A1E28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MSME REG.NO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 UDYAM-MP-23-0003621     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GUMASTA REG.NO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:---------   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GSTIN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 XX XXXXXXXXXXXXX      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CONTACT NO </a:t>
              </a:r>
              <a:r>
                <a:rPr lang="en-US" sz="1200" b="1" dirty="0" smtClean="0">
                  <a:solidFill>
                    <a:srgbClr val="FFCC00"/>
                  </a:solidFill>
                </a:rPr>
                <a:t>: 8181910109</a:t>
              </a:r>
            </a:p>
          </p:txBody>
        </p:sp>
        <p:grpSp>
          <p:nvGrpSpPr>
            <p:cNvPr id="3" name="Group 44"/>
            <p:cNvGrpSpPr/>
            <p:nvPr/>
          </p:nvGrpSpPr>
          <p:grpSpPr>
            <a:xfrm>
              <a:off x="1298554" y="2837091"/>
              <a:ext cx="487361" cy="449032"/>
              <a:chOff x="2288565" y="1573272"/>
              <a:chExt cx="366733" cy="359445"/>
            </a:xfrm>
            <a:solidFill>
              <a:srgbClr val="0A1E28"/>
            </a:solidFill>
          </p:grpSpPr>
          <p:sp>
            <p:nvSpPr>
              <p:cNvPr id="46" name="Frame 45"/>
              <p:cNvSpPr/>
              <p:nvPr/>
            </p:nvSpPr>
            <p:spPr>
              <a:xfrm rot="18675232">
                <a:off x="2287534" y="1574489"/>
                <a:ext cx="359445" cy="357012"/>
              </a:xfrm>
              <a:prstGeom prst="frame">
                <a:avLst>
                  <a:gd name="adj1" fmla="val 18280"/>
                </a:avLst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IN" dirty="0">
                  <a:solidFill>
                    <a:srgbClr val="FFCC00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474319" y="1620440"/>
                <a:ext cx="185742" cy="176217"/>
              </a:xfrm>
              <a:prstGeom prst="line">
                <a:avLst/>
              </a:prstGeom>
              <a:grpFill/>
              <a:ln w="57150" cap="rnd">
                <a:solidFill>
                  <a:srgbClr val="FF640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281423" y="1699602"/>
                <a:ext cx="190501" cy="176218"/>
              </a:xfrm>
              <a:prstGeom prst="line">
                <a:avLst/>
              </a:prstGeom>
              <a:grpFill/>
              <a:ln w="57150" cap="rnd">
                <a:solidFill>
                  <a:srgbClr val="32960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/>
          <p:cNvSpPr/>
          <p:nvPr/>
        </p:nvSpPr>
        <p:spPr>
          <a:xfrm>
            <a:off x="221373" y="642919"/>
            <a:ext cx="4350627" cy="1206785"/>
          </a:xfrm>
          <a:prstGeom prst="rect">
            <a:avLst/>
          </a:prstGeom>
          <a:solidFill>
            <a:srgbClr val="0A1E28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Subtitle 7"/>
          <p:cNvSpPr txBox="1">
            <a:spLocks/>
          </p:cNvSpPr>
          <p:nvPr/>
        </p:nvSpPr>
        <p:spPr>
          <a:xfrm>
            <a:off x="214282" y="2162166"/>
            <a:ext cx="4350627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rgbClr val="FFCC00"/>
              </a:solidFill>
              <a:effectLst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282" y="1896893"/>
            <a:ext cx="4350627" cy="276999"/>
          </a:xfrm>
          <a:prstGeom prst="rect">
            <a:avLst/>
          </a:prstGeom>
          <a:solidFill>
            <a:srgbClr val="0A1E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SHOP OPEN/CLOSE TIME  </a:t>
            </a:r>
            <a:r>
              <a:rPr lang="en-US" sz="1200" b="1" dirty="0" smtClean="0">
                <a:solidFill>
                  <a:srgbClr val="FFCC00"/>
                </a:solidFill>
              </a:rPr>
              <a:t>: 0800-2000 HRS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4282" y="64291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HARDWARE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SANITARY WARES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50529" y="642918"/>
            <a:ext cx="4350627" cy="1206785"/>
          </a:xfrm>
          <a:prstGeom prst="rect">
            <a:avLst/>
          </a:prstGeom>
          <a:solidFill>
            <a:srgbClr val="0A1E28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Subtitle 7"/>
          <p:cNvSpPr txBox="1">
            <a:spLocks/>
          </p:cNvSpPr>
          <p:nvPr/>
        </p:nvSpPr>
        <p:spPr>
          <a:xfrm>
            <a:off x="4643438" y="2162165"/>
            <a:ext cx="4350627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342900" indent="-342900" algn="ctr" eaLnBrk="0" hangingPunct="0">
              <a:spcBef>
                <a:spcPct val="20000"/>
              </a:spcBef>
              <a:defRPr sz="3600" b="1" spc="5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endParaRPr lang="en-IN" sz="1200" spc="0" dirty="0">
              <a:ln>
                <a:noFill/>
              </a:ln>
              <a:solidFill>
                <a:srgbClr val="FFCC00"/>
              </a:solidFill>
              <a:effectLst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43438" y="1896892"/>
            <a:ext cx="4350627" cy="276999"/>
          </a:xfrm>
          <a:prstGeom prst="rect">
            <a:avLst/>
          </a:prstGeom>
          <a:solidFill>
            <a:srgbClr val="0A1E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WEBSITE</a:t>
            </a:r>
            <a:r>
              <a:rPr lang="en-US" sz="1200" b="1" dirty="0" smtClean="0">
                <a:solidFill>
                  <a:srgbClr val="FFCC00"/>
                </a:solidFill>
              </a:rPr>
              <a:t> : NAZAARA.CO.IN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43438" y="6429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ELECRICAL ACCESSORIES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AGRICULTURE TOOLS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786578" y="64291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HOUSEKEEPING MATERIALS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FABRICATION MATERIALS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0298" y="64291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PLUMBING MATERIALS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b="1" dirty="0" smtClean="0">
                <a:solidFill>
                  <a:schemeClr val="bg1"/>
                </a:solidFill>
              </a:rPr>
              <a:t> PAINT AND ADHESIVES</a:t>
            </a:r>
          </a:p>
        </p:txBody>
      </p:sp>
      <p:grpSp>
        <p:nvGrpSpPr>
          <p:cNvPr id="4" name="Group 102"/>
          <p:cNvGrpSpPr/>
          <p:nvPr/>
        </p:nvGrpSpPr>
        <p:grpSpPr>
          <a:xfrm>
            <a:off x="342870" y="1271384"/>
            <a:ext cx="4117686" cy="514542"/>
            <a:chOff x="343188" y="714356"/>
            <a:chExt cx="4117686" cy="514542"/>
          </a:xfrm>
        </p:grpSpPr>
        <p:pic>
          <p:nvPicPr>
            <p:cNvPr id="26635" name="Picture 11" descr="Hardware tools philippines - Photos | Facebook"/>
            <p:cNvPicPr>
              <a:picLocks noChangeAspect="1" noChangeArrowheads="1"/>
            </p:cNvPicPr>
            <p:nvPr/>
          </p:nvPicPr>
          <p:blipFill>
            <a:blip r:embed="rId2"/>
            <a:srcRect t="19481"/>
            <a:stretch>
              <a:fillRect/>
            </a:stretch>
          </p:blipFill>
          <p:spPr bwMode="auto">
            <a:xfrm>
              <a:off x="343188" y="714688"/>
              <a:ext cx="1071570" cy="50239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637" name="Picture 13" descr="CPVC Pipe &amp; Fittings, Feature : Crack Proof, Excellent Quality at best  price INR 2INR 100 / Pack in Rohtak Haryana from R K Enterprises |  ID:52675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32331" y="714356"/>
              <a:ext cx="982559" cy="5000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639" name="Picture 15" descr="Acrylic Polymer Emulsion for Waterproofing, Construction Chemical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7750" y="714357"/>
              <a:ext cx="1000132" cy="5000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641" name="Picture 17" descr="Vijaya Durga Sanitary Ware, Tenali H O - Sanitaryware Dealers in Tenali -  Justdia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60742" y="714356"/>
              <a:ext cx="1000132" cy="5145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6645" name="AutoShape 21" descr="What are the basic electrical accessories for home.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47" name="AutoShape 23" descr="Finolex Cables launches range of electrical accessories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49" name="AutoShape 25" descr="Finolex Cables launches range of electrical accessories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51" name="Picture 27" descr="What are the basic electrical accessories for home. - YouTub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1273160"/>
            <a:ext cx="1000132" cy="500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655" name="AutoShape 31" descr="Agriculture Hand Tools at Rs 1150/piece(s) | Hansapuri | Nagpur| ID:  94340955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57" name="AutoShape 33" descr="Agriculture Hand Tools at Rs 1150/piece(s) | Hansapuri | Nagpur| ID:  94340955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59" name="Picture 35" descr="292 Hand Tools Small Shovel Stock Photos, Pictures &amp; Royalty-Free Images -  iStock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544" y="1285860"/>
            <a:ext cx="1000132" cy="50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61" name="Picture 37" descr="HOUSEKEEPING MATERIAL SUPPLIER - SWIPO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27536" y="1285860"/>
            <a:ext cx="1000131" cy="500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67" name="Picture 43" descr="Welding Rods, Cutting &amp;amp; Grinding Disc Manila - Philippines Buy and Sell  Marketplace - PinoyDeal"/>
          <p:cNvPicPr>
            <a:picLocks noChangeAspect="1" noChangeArrowheads="1"/>
          </p:cNvPicPr>
          <p:nvPr/>
        </p:nvPicPr>
        <p:blipFill>
          <a:blip r:embed="rId9" cstate="print"/>
          <a:srcRect t="11144" r="33558" b="25602"/>
          <a:stretch>
            <a:fillRect/>
          </a:stretch>
        </p:blipFill>
        <p:spPr bwMode="auto">
          <a:xfrm>
            <a:off x="7858148" y="1285860"/>
            <a:ext cx="1000132" cy="500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18349</TotalTime>
  <Words>344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Babulal Dhaked</dc:creator>
  <cp:lastModifiedBy>Babulal Dhaked</cp:lastModifiedBy>
  <cp:revision>122</cp:revision>
  <dcterms:created xsi:type="dcterms:W3CDTF">2020-08-16T16:22:04Z</dcterms:created>
  <dcterms:modified xsi:type="dcterms:W3CDTF">2021-09-14T15:33:34Z</dcterms:modified>
</cp:coreProperties>
</file>