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5999738" cy="35999738"/>
  <p:notesSz cx="6858000" cy="9144000"/>
  <p:defaultTextStyle>
    <a:defPPr>
      <a:defRPr lang="en-US"/>
    </a:defPPr>
    <a:lvl1pPr marL="0" algn="l" defTabSz="3455925" rtl="0" eaLnBrk="1" latinLnBrk="0" hangingPunct="1">
      <a:defRPr sz="6802" kern="1200">
        <a:solidFill>
          <a:schemeClr val="tx1"/>
        </a:solidFill>
        <a:latin typeface="+mn-lt"/>
        <a:ea typeface="+mn-ea"/>
        <a:cs typeface="+mn-cs"/>
      </a:defRPr>
    </a:lvl1pPr>
    <a:lvl2pPr marL="1727962" algn="l" defTabSz="3455925" rtl="0" eaLnBrk="1" latinLnBrk="0" hangingPunct="1">
      <a:defRPr sz="6802" kern="1200">
        <a:solidFill>
          <a:schemeClr val="tx1"/>
        </a:solidFill>
        <a:latin typeface="+mn-lt"/>
        <a:ea typeface="+mn-ea"/>
        <a:cs typeface="+mn-cs"/>
      </a:defRPr>
    </a:lvl2pPr>
    <a:lvl3pPr marL="3455925" algn="l" defTabSz="3455925" rtl="0" eaLnBrk="1" latinLnBrk="0" hangingPunct="1">
      <a:defRPr sz="6802" kern="1200">
        <a:solidFill>
          <a:schemeClr val="tx1"/>
        </a:solidFill>
        <a:latin typeface="+mn-lt"/>
        <a:ea typeface="+mn-ea"/>
        <a:cs typeface="+mn-cs"/>
      </a:defRPr>
    </a:lvl3pPr>
    <a:lvl4pPr marL="5183890" algn="l" defTabSz="3455925" rtl="0" eaLnBrk="1" latinLnBrk="0" hangingPunct="1">
      <a:defRPr sz="6802" kern="1200">
        <a:solidFill>
          <a:schemeClr val="tx1"/>
        </a:solidFill>
        <a:latin typeface="+mn-lt"/>
        <a:ea typeface="+mn-ea"/>
        <a:cs typeface="+mn-cs"/>
      </a:defRPr>
    </a:lvl4pPr>
    <a:lvl5pPr marL="6911852" algn="l" defTabSz="3455925" rtl="0" eaLnBrk="1" latinLnBrk="0" hangingPunct="1">
      <a:defRPr sz="6802" kern="1200">
        <a:solidFill>
          <a:schemeClr val="tx1"/>
        </a:solidFill>
        <a:latin typeface="+mn-lt"/>
        <a:ea typeface="+mn-ea"/>
        <a:cs typeface="+mn-cs"/>
      </a:defRPr>
    </a:lvl5pPr>
    <a:lvl6pPr marL="8639814" algn="l" defTabSz="3455925" rtl="0" eaLnBrk="1" latinLnBrk="0" hangingPunct="1">
      <a:defRPr sz="6802" kern="1200">
        <a:solidFill>
          <a:schemeClr val="tx1"/>
        </a:solidFill>
        <a:latin typeface="+mn-lt"/>
        <a:ea typeface="+mn-ea"/>
        <a:cs typeface="+mn-cs"/>
      </a:defRPr>
    </a:lvl6pPr>
    <a:lvl7pPr marL="10367776" algn="l" defTabSz="3455925" rtl="0" eaLnBrk="1" latinLnBrk="0" hangingPunct="1">
      <a:defRPr sz="6802" kern="1200">
        <a:solidFill>
          <a:schemeClr val="tx1"/>
        </a:solidFill>
        <a:latin typeface="+mn-lt"/>
        <a:ea typeface="+mn-ea"/>
        <a:cs typeface="+mn-cs"/>
      </a:defRPr>
    </a:lvl7pPr>
    <a:lvl8pPr marL="12095739" algn="l" defTabSz="3455925" rtl="0" eaLnBrk="1" latinLnBrk="0" hangingPunct="1">
      <a:defRPr sz="6802" kern="1200">
        <a:solidFill>
          <a:schemeClr val="tx1"/>
        </a:solidFill>
        <a:latin typeface="+mn-lt"/>
        <a:ea typeface="+mn-ea"/>
        <a:cs typeface="+mn-cs"/>
      </a:defRPr>
    </a:lvl8pPr>
    <a:lvl9pPr marL="13823704" algn="l" defTabSz="3455925" rtl="0" eaLnBrk="1" latinLnBrk="0" hangingPunct="1">
      <a:defRPr sz="680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7" d="100"/>
          <a:sy n="17" d="100"/>
        </p:scale>
        <p:origin x="130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9A24CF-41F5-4A4A-9098-7811C5FD1C81}" type="doc">
      <dgm:prSet loTypeId="urn:microsoft.com/office/officeart/2005/8/layout/process2" loCatId="process" qsTypeId="urn:microsoft.com/office/officeart/2005/8/quickstyle/simple3" qsCatId="simple" csTypeId="urn:microsoft.com/office/officeart/2005/8/colors/accent1_2" csCatId="accent1" phldr="1"/>
      <dgm:spPr/>
    </dgm:pt>
    <dgm:pt modelId="{6AD5425E-CADC-4DEE-9944-BAC23D3BBE68}">
      <dgm:prSet phldrT="[Text]" custT="1"/>
      <dgm:spPr>
        <a:solidFill>
          <a:schemeClr val="accent4"/>
        </a:solidFill>
      </dgm:spPr>
      <dgm:t>
        <a:bodyPr/>
        <a:lstStyle/>
        <a:p>
          <a:r>
            <a:rPr lang="en-IN" sz="5400" dirty="0">
              <a:latin typeface="Times New Roman" panose="02020603050405020304" pitchFamily="18" charset="0"/>
              <a:cs typeface="Times New Roman" panose="02020603050405020304" pitchFamily="18" charset="0"/>
            </a:rPr>
            <a:t>Image Acquisition</a:t>
          </a:r>
        </a:p>
      </dgm:t>
    </dgm:pt>
    <dgm:pt modelId="{03DB06F4-8D4F-415C-9EE7-A332E951C1B6}" type="parTrans" cxnId="{EDB24A25-86FA-485D-ADDE-6F59A62B3B67}">
      <dgm:prSet/>
      <dgm:spPr/>
      <dgm:t>
        <a:bodyPr/>
        <a:lstStyle/>
        <a:p>
          <a:endParaRPr lang="en-IN"/>
        </a:p>
      </dgm:t>
    </dgm:pt>
    <dgm:pt modelId="{B4C0123C-CCE4-4018-ABF0-C1AC8BD7FD58}" type="sibTrans" cxnId="{EDB24A25-86FA-485D-ADDE-6F59A62B3B67}">
      <dgm:prSet/>
      <dgm:spPr>
        <a:solidFill>
          <a:schemeClr val="tx1"/>
        </a:solidFill>
      </dgm:spPr>
      <dgm:t>
        <a:bodyPr/>
        <a:lstStyle/>
        <a:p>
          <a:endParaRPr lang="en-IN"/>
        </a:p>
      </dgm:t>
    </dgm:pt>
    <dgm:pt modelId="{B7E9005A-F4C7-4D9C-805E-A940918F1FCF}">
      <dgm:prSet phldrT="[Text]" custT="1"/>
      <dgm:spPr>
        <a:solidFill>
          <a:schemeClr val="accent4"/>
        </a:solidFill>
      </dgm:spPr>
      <dgm:t>
        <a:bodyPr/>
        <a:lstStyle/>
        <a:p>
          <a:r>
            <a:rPr lang="en-IN" sz="5400" dirty="0" smtClean="0">
              <a:latin typeface="Times New Roman" panose="02020603050405020304" pitchFamily="18" charset="0"/>
              <a:cs typeface="Times New Roman" panose="02020603050405020304" pitchFamily="18" charset="0"/>
            </a:rPr>
            <a:t>Pre-processing</a:t>
          </a:r>
          <a:endParaRPr lang="en-IN" sz="5400" dirty="0">
            <a:latin typeface="Times New Roman" panose="02020603050405020304" pitchFamily="18" charset="0"/>
            <a:cs typeface="Times New Roman" panose="02020603050405020304" pitchFamily="18" charset="0"/>
          </a:endParaRPr>
        </a:p>
      </dgm:t>
    </dgm:pt>
    <dgm:pt modelId="{9D6DD5DD-618D-45B9-AFC8-AFB5A77401CF}" type="parTrans" cxnId="{4C3890F5-05D4-4419-B795-06680F2C4A91}">
      <dgm:prSet/>
      <dgm:spPr/>
      <dgm:t>
        <a:bodyPr/>
        <a:lstStyle/>
        <a:p>
          <a:endParaRPr lang="en-IN"/>
        </a:p>
      </dgm:t>
    </dgm:pt>
    <dgm:pt modelId="{E6538FBB-E958-453B-B55B-FED589807CE9}" type="sibTrans" cxnId="{4C3890F5-05D4-4419-B795-06680F2C4A91}">
      <dgm:prSet/>
      <dgm:spPr>
        <a:solidFill>
          <a:schemeClr val="tx1"/>
        </a:solidFill>
      </dgm:spPr>
      <dgm:t>
        <a:bodyPr/>
        <a:lstStyle/>
        <a:p>
          <a:endParaRPr lang="en-IN"/>
        </a:p>
      </dgm:t>
    </dgm:pt>
    <dgm:pt modelId="{08974E72-2A40-4F51-938B-6A872C2A246E}">
      <dgm:prSet phldrT="[Text]" custT="1"/>
      <dgm:spPr>
        <a:solidFill>
          <a:schemeClr val="accent4"/>
        </a:solidFill>
      </dgm:spPr>
      <dgm:t>
        <a:bodyPr/>
        <a:lstStyle/>
        <a:p>
          <a:r>
            <a:rPr lang="en-IN" sz="5400" dirty="0">
              <a:latin typeface="Times New Roman" panose="02020603050405020304" pitchFamily="18" charset="0"/>
              <a:cs typeface="Times New Roman" panose="02020603050405020304" pitchFamily="18" charset="0"/>
            </a:rPr>
            <a:t>Edge Detection</a:t>
          </a:r>
        </a:p>
      </dgm:t>
    </dgm:pt>
    <dgm:pt modelId="{EA7C5D2D-F2B7-4312-B3E1-194E381ED4B9}" type="parTrans" cxnId="{1AAC740A-4FEE-49E3-AE41-DD38543B1FF1}">
      <dgm:prSet/>
      <dgm:spPr/>
      <dgm:t>
        <a:bodyPr/>
        <a:lstStyle/>
        <a:p>
          <a:endParaRPr lang="en-IN"/>
        </a:p>
      </dgm:t>
    </dgm:pt>
    <dgm:pt modelId="{690A53E3-FFA5-454C-94F5-991FB1F942BD}" type="sibTrans" cxnId="{1AAC740A-4FEE-49E3-AE41-DD38543B1FF1}">
      <dgm:prSet/>
      <dgm:spPr>
        <a:solidFill>
          <a:schemeClr val="tx1"/>
        </a:solidFill>
      </dgm:spPr>
      <dgm:t>
        <a:bodyPr/>
        <a:lstStyle/>
        <a:p>
          <a:endParaRPr lang="en-IN"/>
        </a:p>
      </dgm:t>
    </dgm:pt>
    <dgm:pt modelId="{6B15F371-4CA6-459B-B5E3-194BD573F7F5}">
      <dgm:prSet custT="1"/>
      <dgm:spPr>
        <a:solidFill>
          <a:schemeClr val="accent4"/>
        </a:solidFill>
      </dgm:spPr>
      <dgm:t>
        <a:bodyPr/>
        <a:lstStyle/>
        <a:p>
          <a:r>
            <a:rPr lang="en-IN" sz="5400" dirty="0">
              <a:latin typeface="Times New Roman" panose="02020603050405020304" pitchFamily="18" charset="0"/>
              <a:cs typeface="Times New Roman" panose="02020603050405020304" pitchFamily="18" charset="0"/>
            </a:rPr>
            <a:t>Grading</a:t>
          </a:r>
        </a:p>
      </dgm:t>
    </dgm:pt>
    <dgm:pt modelId="{874F8511-B4A9-4EE8-A48D-C08D5425CEBF}" type="parTrans" cxnId="{338C6059-5236-405F-B908-6E999C882FAE}">
      <dgm:prSet/>
      <dgm:spPr/>
      <dgm:t>
        <a:bodyPr/>
        <a:lstStyle/>
        <a:p>
          <a:endParaRPr lang="en-IN"/>
        </a:p>
      </dgm:t>
    </dgm:pt>
    <dgm:pt modelId="{BA5DCAC4-4D66-43F4-B802-03AF8903D1C6}" type="sibTrans" cxnId="{338C6059-5236-405F-B908-6E999C882FAE}">
      <dgm:prSet/>
      <dgm:spPr/>
      <dgm:t>
        <a:bodyPr/>
        <a:lstStyle/>
        <a:p>
          <a:endParaRPr lang="en-IN"/>
        </a:p>
      </dgm:t>
    </dgm:pt>
    <dgm:pt modelId="{3E151A54-0F04-45CF-B77E-9580AA064759}">
      <dgm:prSet custT="1"/>
      <dgm:spPr>
        <a:solidFill>
          <a:schemeClr val="accent4"/>
        </a:solidFill>
      </dgm:spPr>
      <dgm:t>
        <a:bodyPr/>
        <a:lstStyle/>
        <a:p>
          <a:r>
            <a:rPr lang="en-US" sz="5400" dirty="0" smtClean="0">
              <a:latin typeface="Times New Roman" panose="02020603050405020304" pitchFamily="18" charset="0"/>
              <a:cs typeface="Times New Roman" panose="02020603050405020304" pitchFamily="18" charset="0"/>
            </a:rPr>
            <a:t>Object Measurement</a:t>
          </a:r>
          <a:endParaRPr lang="en-IN" sz="5400" dirty="0">
            <a:latin typeface="Times New Roman" panose="02020603050405020304" pitchFamily="18" charset="0"/>
            <a:cs typeface="Times New Roman" panose="02020603050405020304" pitchFamily="18" charset="0"/>
          </a:endParaRPr>
        </a:p>
      </dgm:t>
    </dgm:pt>
    <dgm:pt modelId="{C2304CE1-2E7D-436A-ACE0-203A360B69CF}" type="parTrans" cxnId="{50C7838D-1E63-4823-BD0D-1B113BB9D3A6}">
      <dgm:prSet/>
      <dgm:spPr/>
      <dgm:t>
        <a:bodyPr/>
        <a:lstStyle/>
        <a:p>
          <a:endParaRPr lang="en-IN"/>
        </a:p>
      </dgm:t>
    </dgm:pt>
    <dgm:pt modelId="{FFEE7856-8372-4CEE-BC8D-44709DD1AC91}" type="sibTrans" cxnId="{50C7838D-1E63-4823-BD0D-1B113BB9D3A6}">
      <dgm:prSet/>
      <dgm:spPr>
        <a:solidFill>
          <a:schemeClr val="tx1"/>
        </a:solidFill>
      </dgm:spPr>
      <dgm:t>
        <a:bodyPr/>
        <a:lstStyle/>
        <a:p>
          <a:endParaRPr lang="en-IN"/>
        </a:p>
      </dgm:t>
    </dgm:pt>
    <dgm:pt modelId="{AC53BD88-E9D6-4EB1-B92B-CE1AA694A991}" type="pres">
      <dgm:prSet presAssocID="{159A24CF-41F5-4A4A-9098-7811C5FD1C81}" presName="linearFlow" presStyleCnt="0">
        <dgm:presLayoutVars>
          <dgm:resizeHandles val="exact"/>
        </dgm:presLayoutVars>
      </dgm:prSet>
      <dgm:spPr/>
    </dgm:pt>
    <dgm:pt modelId="{B8FD1AFB-8650-4B62-929D-4867D1A7D6DC}" type="pres">
      <dgm:prSet presAssocID="{6AD5425E-CADC-4DEE-9944-BAC23D3BBE68}" presName="node" presStyleLbl="node1" presStyleIdx="0" presStyleCnt="5" custScaleX="267971" custLinFactNeighborX="-407" custLinFactNeighborY="11549">
        <dgm:presLayoutVars>
          <dgm:bulletEnabled val="1"/>
        </dgm:presLayoutVars>
      </dgm:prSet>
      <dgm:spPr/>
      <dgm:t>
        <a:bodyPr/>
        <a:lstStyle/>
        <a:p>
          <a:endParaRPr lang="en-IN"/>
        </a:p>
      </dgm:t>
    </dgm:pt>
    <dgm:pt modelId="{18510246-400A-4F79-B45F-4B6527C2CCD9}" type="pres">
      <dgm:prSet presAssocID="{B4C0123C-CCE4-4018-ABF0-C1AC8BD7FD58}" presName="sibTrans" presStyleLbl="sibTrans2D1" presStyleIdx="0" presStyleCnt="4"/>
      <dgm:spPr/>
      <dgm:t>
        <a:bodyPr/>
        <a:lstStyle/>
        <a:p>
          <a:endParaRPr lang="en-IN"/>
        </a:p>
      </dgm:t>
    </dgm:pt>
    <dgm:pt modelId="{EF9420C9-E09B-417A-A969-E51EAC09CDFE}" type="pres">
      <dgm:prSet presAssocID="{B4C0123C-CCE4-4018-ABF0-C1AC8BD7FD58}" presName="connectorText" presStyleLbl="sibTrans2D1" presStyleIdx="0" presStyleCnt="4"/>
      <dgm:spPr/>
      <dgm:t>
        <a:bodyPr/>
        <a:lstStyle/>
        <a:p>
          <a:endParaRPr lang="en-IN"/>
        </a:p>
      </dgm:t>
    </dgm:pt>
    <dgm:pt modelId="{7D9EFC97-63FD-4D92-A0FD-4B789EA81B31}" type="pres">
      <dgm:prSet presAssocID="{B7E9005A-F4C7-4D9C-805E-A940918F1FCF}" presName="node" presStyleLbl="node1" presStyleIdx="1" presStyleCnt="5" custScaleX="260949">
        <dgm:presLayoutVars>
          <dgm:bulletEnabled val="1"/>
        </dgm:presLayoutVars>
      </dgm:prSet>
      <dgm:spPr/>
      <dgm:t>
        <a:bodyPr/>
        <a:lstStyle/>
        <a:p>
          <a:endParaRPr lang="en-IN"/>
        </a:p>
      </dgm:t>
    </dgm:pt>
    <dgm:pt modelId="{8C1763CD-4D0B-45D3-ADF2-FA31EF4BFE6B}" type="pres">
      <dgm:prSet presAssocID="{E6538FBB-E958-453B-B55B-FED589807CE9}" presName="sibTrans" presStyleLbl="sibTrans2D1" presStyleIdx="1" presStyleCnt="4"/>
      <dgm:spPr/>
      <dgm:t>
        <a:bodyPr/>
        <a:lstStyle/>
        <a:p>
          <a:endParaRPr lang="en-IN"/>
        </a:p>
      </dgm:t>
    </dgm:pt>
    <dgm:pt modelId="{C5528C67-F38E-4354-8C71-22E8B3F69862}" type="pres">
      <dgm:prSet presAssocID="{E6538FBB-E958-453B-B55B-FED589807CE9}" presName="connectorText" presStyleLbl="sibTrans2D1" presStyleIdx="1" presStyleCnt="4"/>
      <dgm:spPr/>
      <dgm:t>
        <a:bodyPr/>
        <a:lstStyle/>
        <a:p>
          <a:endParaRPr lang="en-IN"/>
        </a:p>
      </dgm:t>
    </dgm:pt>
    <dgm:pt modelId="{4CAA7FA4-BDE8-46A4-8AED-80400DBB381D}" type="pres">
      <dgm:prSet presAssocID="{08974E72-2A40-4F51-938B-6A872C2A246E}" presName="node" presStyleLbl="node1" presStyleIdx="2" presStyleCnt="5" custScaleX="260949">
        <dgm:presLayoutVars>
          <dgm:bulletEnabled val="1"/>
        </dgm:presLayoutVars>
      </dgm:prSet>
      <dgm:spPr/>
      <dgm:t>
        <a:bodyPr/>
        <a:lstStyle/>
        <a:p>
          <a:endParaRPr lang="en-IN"/>
        </a:p>
      </dgm:t>
    </dgm:pt>
    <dgm:pt modelId="{6A8B5071-4C95-44DE-8358-7433DE700D63}" type="pres">
      <dgm:prSet presAssocID="{690A53E3-FFA5-454C-94F5-991FB1F942BD}" presName="sibTrans" presStyleLbl="sibTrans2D1" presStyleIdx="2" presStyleCnt="4"/>
      <dgm:spPr/>
      <dgm:t>
        <a:bodyPr/>
        <a:lstStyle/>
        <a:p>
          <a:endParaRPr lang="en-IN"/>
        </a:p>
      </dgm:t>
    </dgm:pt>
    <dgm:pt modelId="{94051CBF-2B5F-492C-A96D-EB2FD2615C60}" type="pres">
      <dgm:prSet presAssocID="{690A53E3-FFA5-454C-94F5-991FB1F942BD}" presName="connectorText" presStyleLbl="sibTrans2D1" presStyleIdx="2" presStyleCnt="4"/>
      <dgm:spPr/>
      <dgm:t>
        <a:bodyPr/>
        <a:lstStyle/>
        <a:p>
          <a:endParaRPr lang="en-IN"/>
        </a:p>
      </dgm:t>
    </dgm:pt>
    <dgm:pt modelId="{38B523B1-60A4-418F-9AAA-EE846532ADF5}" type="pres">
      <dgm:prSet presAssocID="{3E151A54-0F04-45CF-B77E-9580AA064759}" presName="node" presStyleLbl="node1" presStyleIdx="3" presStyleCnt="5" custScaleX="264053" custLinFactNeighborX="1159" custLinFactNeighborY="1536">
        <dgm:presLayoutVars>
          <dgm:bulletEnabled val="1"/>
        </dgm:presLayoutVars>
      </dgm:prSet>
      <dgm:spPr/>
      <dgm:t>
        <a:bodyPr/>
        <a:lstStyle/>
        <a:p>
          <a:endParaRPr lang="en-IN"/>
        </a:p>
      </dgm:t>
    </dgm:pt>
    <dgm:pt modelId="{9F41CDCE-B8BE-4DAC-BBDF-D4138638B2B3}" type="pres">
      <dgm:prSet presAssocID="{FFEE7856-8372-4CEE-BC8D-44709DD1AC91}" presName="sibTrans" presStyleLbl="sibTrans2D1" presStyleIdx="3" presStyleCnt="4"/>
      <dgm:spPr/>
      <dgm:t>
        <a:bodyPr/>
        <a:lstStyle/>
        <a:p>
          <a:endParaRPr lang="en-IN"/>
        </a:p>
      </dgm:t>
    </dgm:pt>
    <dgm:pt modelId="{39208A0D-9400-4978-9AB0-023DD6B69677}" type="pres">
      <dgm:prSet presAssocID="{FFEE7856-8372-4CEE-BC8D-44709DD1AC91}" presName="connectorText" presStyleLbl="sibTrans2D1" presStyleIdx="3" presStyleCnt="4"/>
      <dgm:spPr/>
      <dgm:t>
        <a:bodyPr/>
        <a:lstStyle/>
        <a:p>
          <a:endParaRPr lang="en-IN"/>
        </a:p>
      </dgm:t>
    </dgm:pt>
    <dgm:pt modelId="{DF41E7E4-1C69-4D28-A156-A63144092FA8}" type="pres">
      <dgm:prSet presAssocID="{6B15F371-4CA6-459B-B5E3-194BD573F7F5}" presName="node" presStyleLbl="node1" presStyleIdx="4" presStyleCnt="5" custScaleX="270261">
        <dgm:presLayoutVars>
          <dgm:bulletEnabled val="1"/>
        </dgm:presLayoutVars>
      </dgm:prSet>
      <dgm:spPr/>
      <dgm:t>
        <a:bodyPr/>
        <a:lstStyle/>
        <a:p>
          <a:endParaRPr lang="en-IN"/>
        </a:p>
      </dgm:t>
    </dgm:pt>
  </dgm:ptLst>
  <dgm:cxnLst>
    <dgm:cxn modelId="{A310B2DC-1E1B-4A1F-BC92-F9B1D147D2D6}" type="presOf" srcId="{690A53E3-FFA5-454C-94F5-991FB1F942BD}" destId="{94051CBF-2B5F-492C-A96D-EB2FD2615C60}" srcOrd="1" destOrd="0" presId="urn:microsoft.com/office/officeart/2005/8/layout/process2"/>
    <dgm:cxn modelId="{1AAC740A-4FEE-49E3-AE41-DD38543B1FF1}" srcId="{159A24CF-41F5-4A4A-9098-7811C5FD1C81}" destId="{08974E72-2A40-4F51-938B-6A872C2A246E}" srcOrd="2" destOrd="0" parTransId="{EA7C5D2D-F2B7-4312-B3E1-194E381ED4B9}" sibTransId="{690A53E3-FFA5-454C-94F5-991FB1F942BD}"/>
    <dgm:cxn modelId="{4C3890F5-05D4-4419-B795-06680F2C4A91}" srcId="{159A24CF-41F5-4A4A-9098-7811C5FD1C81}" destId="{B7E9005A-F4C7-4D9C-805E-A940918F1FCF}" srcOrd="1" destOrd="0" parTransId="{9D6DD5DD-618D-45B9-AFC8-AFB5A77401CF}" sibTransId="{E6538FBB-E958-453B-B55B-FED589807CE9}"/>
    <dgm:cxn modelId="{8BA03210-A606-4B80-96A4-5A56E27CC2F0}" type="presOf" srcId="{E6538FBB-E958-453B-B55B-FED589807CE9}" destId="{8C1763CD-4D0B-45D3-ADF2-FA31EF4BFE6B}" srcOrd="0" destOrd="0" presId="urn:microsoft.com/office/officeart/2005/8/layout/process2"/>
    <dgm:cxn modelId="{C7C35D8E-1801-428D-8A2F-2B0C65553DBA}" type="presOf" srcId="{08974E72-2A40-4F51-938B-6A872C2A246E}" destId="{4CAA7FA4-BDE8-46A4-8AED-80400DBB381D}" srcOrd="0" destOrd="0" presId="urn:microsoft.com/office/officeart/2005/8/layout/process2"/>
    <dgm:cxn modelId="{C8181354-6CAC-44DB-95DC-567B20F0AACE}" type="presOf" srcId="{6B15F371-4CA6-459B-B5E3-194BD573F7F5}" destId="{DF41E7E4-1C69-4D28-A156-A63144092FA8}" srcOrd="0" destOrd="0" presId="urn:microsoft.com/office/officeart/2005/8/layout/process2"/>
    <dgm:cxn modelId="{338C6059-5236-405F-B908-6E999C882FAE}" srcId="{159A24CF-41F5-4A4A-9098-7811C5FD1C81}" destId="{6B15F371-4CA6-459B-B5E3-194BD573F7F5}" srcOrd="4" destOrd="0" parTransId="{874F8511-B4A9-4EE8-A48D-C08D5425CEBF}" sibTransId="{BA5DCAC4-4D66-43F4-B802-03AF8903D1C6}"/>
    <dgm:cxn modelId="{C5906E16-5FEA-41C7-9D8C-C278AAF48E17}" type="presOf" srcId="{690A53E3-FFA5-454C-94F5-991FB1F942BD}" destId="{6A8B5071-4C95-44DE-8358-7433DE700D63}" srcOrd="0" destOrd="0" presId="urn:microsoft.com/office/officeart/2005/8/layout/process2"/>
    <dgm:cxn modelId="{ECB41712-3574-4822-B62B-A353A4BB4B62}" type="presOf" srcId="{B4C0123C-CCE4-4018-ABF0-C1AC8BD7FD58}" destId="{EF9420C9-E09B-417A-A969-E51EAC09CDFE}" srcOrd="1" destOrd="0" presId="urn:microsoft.com/office/officeart/2005/8/layout/process2"/>
    <dgm:cxn modelId="{40ABDFC4-4696-43C4-881C-1051E4D72726}" type="presOf" srcId="{3E151A54-0F04-45CF-B77E-9580AA064759}" destId="{38B523B1-60A4-418F-9AAA-EE846532ADF5}" srcOrd="0" destOrd="0" presId="urn:microsoft.com/office/officeart/2005/8/layout/process2"/>
    <dgm:cxn modelId="{30ABAC66-EB2B-40CE-98E8-9BD372F00C3A}" type="presOf" srcId="{FFEE7856-8372-4CEE-BC8D-44709DD1AC91}" destId="{39208A0D-9400-4978-9AB0-023DD6B69677}" srcOrd="1" destOrd="0" presId="urn:microsoft.com/office/officeart/2005/8/layout/process2"/>
    <dgm:cxn modelId="{7FEBFFDF-1A05-4B51-9D9C-973E76C40796}" type="presOf" srcId="{6AD5425E-CADC-4DEE-9944-BAC23D3BBE68}" destId="{B8FD1AFB-8650-4B62-929D-4867D1A7D6DC}" srcOrd="0" destOrd="0" presId="urn:microsoft.com/office/officeart/2005/8/layout/process2"/>
    <dgm:cxn modelId="{682B12F9-D835-4DBE-A463-C0BB8EE678AF}" type="presOf" srcId="{E6538FBB-E958-453B-B55B-FED589807CE9}" destId="{C5528C67-F38E-4354-8C71-22E8B3F69862}" srcOrd="1" destOrd="0" presId="urn:microsoft.com/office/officeart/2005/8/layout/process2"/>
    <dgm:cxn modelId="{01DB00C5-8A89-4CC2-AE1D-C08CE8BEE2A5}" type="presOf" srcId="{159A24CF-41F5-4A4A-9098-7811C5FD1C81}" destId="{AC53BD88-E9D6-4EB1-B92B-CE1AA694A991}" srcOrd="0" destOrd="0" presId="urn:microsoft.com/office/officeart/2005/8/layout/process2"/>
    <dgm:cxn modelId="{92584D64-658A-4FCF-9C07-4676655A8D14}" type="presOf" srcId="{B4C0123C-CCE4-4018-ABF0-C1AC8BD7FD58}" destId="{18510246-400A-4F79-B45F-4B6527C2CCD9}" srcOrd="0" destOrd="0" presId="urn:microsoft.com/office/officeart/2005/8/layout/process2"/>
    <dgm:cxn modelId="{50C7838D-1E63-4823-BD0D-1B113BB9D3A6}" srcId="{159A24CF-41F5-4A4A-9098-7811C5FD1C81}" destId="{3E151A54-0F04-45CF-B77E-9580AA064759}" srcOrd="3" destOrd="0" parTransId="{C2304CE1-2E7D-436A-ACE0-203A360B69CF}" sibTransId="{FFEE7856-8372-4CEE-BC8D-44709DD1AC91}"/>
    <dgm:cxn modelId="{EDB24A25-86FA-485D-ADDE-6F59A62B3B67}" srcId="{159A24CF-41F5-4A4A-9098-7811C5FD1C81}" destId="{6AD5425E-CADC-4DEE-9944-BAC23D3BBE68}" srcOrd="0" destOrd="0" parTransId="{03DB06F4-8D4F-415C-9EE7-A332E951C1B6}" sibTransId="{B4C0123C-CCE4-4018-ABF0-C1AC8BD7FD58}"/>
    <dgm:cxn modelId="{1CFF690D-B7B0-4A34-A0FA-8F2334437727}" type="presOf" srcId="{B7E9005A-F4C7-4D9C-805E-A940918F1FCF}" destId="{7D9EFC97-63FD-4D92-A0FD-4B789EA81B31}" srcOrd="0" destOrd="0" presId="urn:microsoft.com/office/officeart/2005/8/layout/process2"/>
    <dgm:cxn modelId="{8D98E2EE-9A22-49D8-89F5-45DFCEAB1E9E}" type="presOf" srcId="{FFEE7856-8372-4CEE-BC8D-44709DD1AC91}" destId="{9F41CDCE-B8BE-4DAC-BBDF-D4138638B2B3}" srcOrd="0" destOrd="0" presId="urn:microsoft.com/office/officeart/2005/8/layout/process2"/>
    <dgm:cxn modelId="{6946B76F-3E8F-4203-B207-200FAE21DB8F}" type="presParOf" srcId="{AC53BD88-E9D6-4EB1-B92B-CE1AA694A991}" destId="{B8FD1AFB-8650-4B62-929D-4867D1A7D6DC}" srcOrd="0" destOrd="0" presId="urn:microsoft.com/office/officeart/2005/8/layout/process2"/>
    <dgm:cxn modelId="{FB1F03E7-D9A5-4C9E-811F-D937F793E186}" type="presParOf" srcId="{AC53BD88-E9D6-4EB1-B92B-CE1AA694A991}" destId="{18510246-400A-4F79-B45F-4B6527C2CCD9}" srcOrd="1" destOrd="0" presId="urn:microsoft.com/office/officeart/2005/8/layout/process2"/>
    <dgm:cxn modelId="{46A68AA3-FD70-4F18-A2FF-A931DB55E32D}" type="presParOf" srcId="{18510246-400A-4F79-B45F-4B6527C2CCD9}" destId="{EF9420C9-E09B-417A-A969-E51EAC09CDFE}" srcOrd="0" destOrd="0" presId="urn:microsoft.com/office/officeart/2005/8/layout/process2"/>
    <dgm:cxn modelId="{D102751C-F334-4C8E-8056-97C65C83EAE3}" type="presParOf" srcId="{AC53BD88-E9D6-4EB1-B92B-CE1AA694A991}" destId="{7D9EFC97-63FD-4D92-A0FD-4B789EA81B31}" srcOrd="2" destOrd="0" presId="urn:microsoft.com/office/officeart/2005/8/layout/process2"/>
    <dgm:cxn modelId="{55F544CB-42F2-4DCA-A9E0-BD729E8FFA3E}" type="presParOf" srcId="{AC53BD88-E9D6-4EB1-B92B-CE1AA694A991}" destId="{8C1763CD-4D0B-45D3-ADF2-FA31EF4BFE6B}" srcOrd="3" destOrd="0" presId="urn:microsoft.com/office/officeart/2005/8/layout/process2"/>
    <dgm:cxn modelId="{A9A0080A-B1DC-4F36-801E-4A2599403CCA}" type="presParOf" srcId="{8C1763CD-4D0B-45D3-ADF2-FA31EF4BFE6B}" destId="{C5528C67-F38E-4354-8C71-22E8B3F69862}" srcOrd="0" destOrd="0" presId="urn:microsoft.com/office/officeart/2005/8/layout/process2"/>
    <dgm:cxn modelId="{73CF2C35-6328-4C96-98A7-A0A1E69D133F}" type="presParOf" srcId="{AC53BD88-E9D6-4EB1-B92B-CE1AA694A991}" destId="{4CAA7FA4-BDE8-46A4-8AED-80400DBB381D}" srcOrd="4" destOrd="0" presId="urn:microsoft.com/office/officeart/2005/8/layout/process2"/>
    <dgm:cxn modelId="{955C9996-3C84-4EC2-B56B-DBDE2010CC7F}" type="presParOf" srcId="{AC53BD88-E9D6-4EB1-B92B-CE1AA694A991}" destId="{6A8B5071-4C95-44DE-8358-7433DE700D63}" srcOrd="5" destOrd="0" presId="urn:microsoft.com/office/officeart/2005/8/layout/process2"/>
    <dgm:cxn modelId="{8BB5ECF4-1BF5-4685-93AF-098C8279504B}" type="presParOf" srcId="{6A8B5071-4C95-44DE-8358-7433DE700D63}" destId="{94051CBF-2B5F-492C-A96D-EB2FD2615C60}" srcOrd="0" destOrd="0" presId="urn:microsoft.com/office/officeart/2005/8/layout/process2"/>
    <dgm:cxn modelId="{D1E5B956-9BBF-4FF5-9DED-7E903A070AC3}" type="presParOf" srcId="{AC53BD88-E9D6-4EB1-B92B-CE1AA694A991}" destId="{38B523B1-60A4-418F-9AAA-EE846532ADF5}" srcOrd="6" destOrd="0" presId="urn:microsoft.com/office/officeart/2005/8/layout/process2"/>
    <dgm:cxn modelId="{BF3A8521-7B8C-41E9-9153-307E5FF9AE0C}" type="presParOf" srcId="{AC53BD88-E9D6-4EB1-B92B-CE1AA694A991}" destId="{9F41CDCE-B8BE-4DAC-BBDF-D4138638B2B3}" srcOrd="7" destOrd="0" presId="urn:microsoft.com/office/officeart/2005/8/layout/process2"/>
    <dgm:cxn modelId="{FA4A96DE-7BD8-4B04-A273-CCF7E78C5F10}" type="presParOf" srcId="{9F41CDCE-B8BE-4DAC-BBDF-D4138638B2B3}" destId="{39208A0D-9400-4978-9AB0-023DD6B69677}" srcOrd="0" destOrd="0" presId="urn:microsoft.com/office/officeart/2005/8/layout/process2"/>
    <dgm:cxn modelId="{F8B447DD-0A32-494C-8D40-F509EDC08C30}" type="presParOf" srcId="{AC53BD88-E9D6-4EB1-B92B-CE1AA694A991}" destId="{DF41E7E4-1C69-4D28-A156-A63144092FA8}"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D1AFB-8650-4B62-929D-4867D1A7D6DC}">
      <dsp:nvSpPr>
        <dsp:cNvPr id="0" name=""/>
        <dsp:cNvSpPr/>
      </dsp:nvSpPr>
      <dsp:spPr>
        <a:xfrm>
          <a:off x="-117791" y="101694"/>
          <a:ext cx="8990200" cy="1639648"/>
        </a:xfrm>
        <a:prstGeom prst="roundRect">
          <a:avLst>
            <a:gd name="adj" fmla="val 10000"/>
          </a:avLst>
        </a:prstGeom>
        <a:solidFill>
          <a:schemeClr val="accent4"/>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r>
            <a:rPr lang="en-IN" sz="5400" kern="1200" dirty="0">
              <a:latin typeface="Times New Roman" panose="02020603050405020304" pitchFamily="18" charset="0"/>
              <a:cs typeface="Times New Roman" panose="02020603050405020304" pitchFamily="18" charset="0"/>
            </a:rPr>
            <a:t>Image Acquisition</a:t>
          </a:r>
        </a:p>
      </dsp:txBody>
      <dsp:txXfrm>
        <a:off x="-69767" y="149718"/>
        <a:ext cx="8894152" cy="1543600"/>
      </dsp:txXfrm>
    </dsp:sp>
    <dsp:sp modelId="{18510246-400A-4F79-B45F-4B6527C2CCD9}">
      <dsp:nvSpPr>
        <dsp:cNvPr id="0" name=""/>
        <dsp:cNvSpPr/>
      </dsp:nvSpPr>
      <dsp:spPr>
        <a:xfrm rot="5400000">
          <a:off x="4105380" y="1734993"/>
          <a:ext cx="543857" cy="737841"/>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IN" sz="2700" kern="1200"/>
        </a:p>
      </dsp:txBody>
      <dsp:txXfrm rot="-5400000">
        <a:off x="4155957" y="1831985"/>
        <a:ext cx="442705" cy="380700"/>
      </dsp:txXfrm>
    </dsp:sp>
    <dsp:sp modelId="{7D9EFC97-63FD-4D92-A0FD-4B789EA81B31}">
      <dsp:nvSpPr>
        <dsp:cNvPr id="0" name=""/>
        <dsp:cNvSpPr/>
      </dsp:nvSpPr>
      <dsp:spPr>
        <a:xfrm>
          <a:off x="0" y="2466485"/>
          <a:ext cx="8754618" cy="1639648"/>
        </a:xfrm>
        <a:prstGeom prst="roundRect">
          <a:avLst>
            <a:gd name="adj" fmla="val 10000"/>
          </a:avLst>
        </a:prstGeom>
        <a:solidFill>
          <a:schemeClr val="accent4"/>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r>
            <a:rPr lang="en-IN" sz="5400" kern="1200" dirty="0" smtClean="0">
              <a:latin typeface="Times New Roman" panose="02020603050405020304" pitchFamily="18" charset="0"/>
              <a:cs typeface="Times New Roman" panose="02020603050405020304" pitchFamily="18" charset="0"/>
            </a:rPr>
            <a:t>Pre-processing</a:t>
          </a:r>
          <a:endParaRPr lang="en-IN" sz="5400" kern="1200" dirty="0">
            <a:latin typeface="Times New Roman" panose="02020603050405020304" pitchFamily="18" charset="0"/>
            <a:cs typeface="Times New Roman" panose="02020603050405020304" pitchFamily="18" charset="0"/>
          </a:endParaRPr>
        </a:p>
      </dsp:txBody>
      <dsp:txXfrm>
        <a:off x="48024" y="2514509"/>
        <a:ext cx="8658570" cy="1543600"/>
      </dsp:txXfrm>
    </dsp:sp>
    <dsp:sp modelId="{8C1763CD-4D0B-45D3-ADF2-FA31EF4BFE6B}">
      <dsp:nvSpPr>
        <dsp:cNvPr id="0" name=""/>
        <dsp:cNvSpPr/>
      </dsp:nvSpPr>
      <dsp:spPr>
        <a:xfrm rot="5400000">
          <a:off x="4069874" y="4147125"/>
          <a:ext cx="614868" cy="737841"/>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endParaRPr lang="en-IN" sz="3000" kern="1200"/>
        </a:p>
      </dsp:txBody>
      <dsp:txXfrm rot="-5400000">
        <a:off x="4155956" y="4208611"/>
        <a:ext cx="442705" cy="430408"/>
      </dsp:txXfrm>
    </dsp:sp>
    <dsp:sp modelId="{4CAA7FA4-BDE8-46A4-8AED-80400DBB381D}">
      <dsp:nvSpPr>
        <dsp:cNvPr id="0" name=""/>
        <dsp:cNvSpPr/>
      </dsp:nvSpPr>
      <dsp:spPr>
        <a:xfrm>
          <a:off x="0" y="4925958"/>
          <a:ext cx="8754618" cy="1639648"/>
        </a:xfrm>
        <a:prstGeom prst="roundRect">
          <a:avLst>
            <a:gd name="adj" fmla="val 10000"/>
          </a:avLst>
        </a:prstGeom>
        <a:solidFill>
          <a:schemeClr val="accent4"/>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r>
            <a:rPr lang="en-IN" sz="5400" kern="1200" dirty="0">
              <a:latin typeface="Times New Roman" panose="02020603050405020304" pitchFamily="18" charset="0"/>
              <a:cs typeface="Times New Roman" panose="02020603050405020304" pitchFamily="18" charset="0"/>
            </a:rPr>
            <a:t>Edge Detection</a:t>
          </a:r>
        </a:p>
      </dsp:txBody>
      <dsp:txXfrm>
        <a:off x="48024" y="4973982"/>
        <a:ext cx="8658570" cy="1543600"/>
      </dsp:txXfrm>
    </dsp:sp>
    <dsp:sp modelId="{6A8B5071-4C95-44DE-8358-7433DE700D63}">
      <dsp:nvSpPr>
        <dsp:cNvPr id="0" name=""/>
        <dsp:cNvSpPr/>
      </dsp:nvSpPr>
      <dsp:spPr>
        <a:xfrm rot="5400000">
          <a:off x="4065152" y="6612894"/>
          <a:ext cx="624312" cy="737841"/>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endParaRPr lang="en-IN" sz="3100" kern="1200"/>
        </a:p>
      </dsp:txBody>
      <dsp:txXfrm rot="-5400000">
        <a:off x="4155956" y="6669658"/>
        <a:ext cx="442705" cy="437018"/>
      </dsp:txXfrm>
    </dsp:sp>
    <dsp:sp modelId="{38B523B1-60A4-418F-9AAA-EE846532ADF5}">
      <dsp:nvSpPr>
        <dsp:cNvPr id="0" name=""/>
        <dsp:cNvSpPr/>
      </dsp:nvSpPr>
      <dsp:spPr>
        <a:xfrm>
          <a:off x="-52068" y="7398024"/>
          <a:ext cx="8858754" cy="1639648"/>
        </a:xfrm>
        <a:prstGeom prst="roundRect">
          <a:avLst>
            <a:gd name="adj" fmla="val 10000"/>
          </a:avLst>
        </a:prstGeom>
        <a:solidFill>
          <a:schemeClr val="accent4"/>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r>
            <a:rPr lang="en-US" sz="5400" kern="1200" dirty="0" smtClean="0">
              <a:latin typeface="Times New Roman" panose="02020603050405020304" pitchFamily="18" charset="0"/>
              <a:cs typeface="Times New Roman" panose="02020603050405020304" pitchFamily="18" charset="0"/>
            </a:rPr>
            <a:t>Object Measurement</a:t>
          </a:r>
          <a:endParaRPr lang="en-IN" sz="5400" kern="1200" dirty="0">
            <a:latin typeface="Times New Roman" panose="02020603050405020304" pitchFamily="18" charset="0"/>
            <a:cs typeface="Times New Roman" panose="02020603050405020304" pitchFamily="18" charset="0"/>
          </a:endParaRPr>
        </a:p>
      </dsp:txBody>
      <dsp:txXfrm>
        <a:off x="-4044" y="7446048"/>
        <a:ext cx="8762706" cy="1543600"/>
      </dsp:txXfrm>
    </dsp:sp>
    <dsp:sp modelId="{9F41CDCE-B8BE-4DAC-BBDF-D4138638B2B3}">
      <dsp:nvSpPr>
        <dsp:cNvPr id="0" name=""/>
        <dsp:cNvSpPr/>
      </dsp:nvSpPr>
      <dsp:spPr>
        <a:xfrm rot="5400000">
          <a:off x="4074597" y="9072367"/>
          <a:ext cx="605423" cy="737841"/>
        </a:xfrm>
        <a:prstGeom prst="rightArrow">
          <a:avLst>
            <a:gd name="adj1" fmla="val 60000"/>
            <a:gd name="adj2" fmla="val 50000"/>
          </a:avLst>
        </a:prstGeom>
        <a:solidFill>
          <a:schemeClr val="tx1"/>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endParaRPr lang="en-IN" sz="3000" kern="1200"/>
        </a:p>
      </dsp:txBody>
      <dsp:txXfrm rot="-5400000">
        <a:off x="4155957" y="9138576"/>
        <a:ext cx="442705" cy="423796"/>
      </dsp:txXfrm>
    </dsp:sp>
    <dsp:sp modelId="{DF41E7E4-1C69-4D28-A156-A63144092FA8}">
      <dsp:nvSpPr>
        <dsp:cNvPr id="0" name=""/>
        <dsp:cNvSpPr/>
      </dsp:nvSpPr>
      <dsp:spPr>
        <a:xfrm>
          <a:off x="-156204" y="9844904"/>
          <a:ext cx="9067027" cy="1639648"/>
        </a:xfrm>
        <a:prstGeom prst="roundRect">
          <a:avLst>
            <a:gd name="adj" fmla="val 10000"/>
          </a:avLst>
        </a:prstGeom>
        <a:solidFill>
          <a:schemeClr val="accent4"/>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r>
            <a:rPr lang="en-IN" sz="5400" kern="1200" dirty="0">
              <a:latin typeface="Times New Roman" panose="02020603050405020304" pitchFamily="18" charset="0"/>
              <a:cs typeface="Times New Roman" panose="02020603050405020304" pitchFamily="18" charset="0"/>
            </a:rPr>
            <a:t>Grading</a:t>
          </a:r>
        </a:p>
      </dsp:txBody>
      <dsp:txXfrm>
        <a:off x="-108180" y="9892928"/>
        <a:ext cx="8970979" cy="15436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2F9237-28DE-4167-8829-5A20A18B4278}" type="datetimeFigureOut">
              <a:rPr lang="en-IN" smtClean="0"/>
              <a:t>09-04-2022</a:t>
            </a:fld>
            <a:endParaRPr lang="en-IN"/>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75FB4-7C08-4F57-A4A1-DED9890E002B}" type="slidenum">
              <a:rPr lang="en-IN" smtClean="0"/>
              <a:t>‹#›</a:t>
            </a:fld>
            <a:endParaRPr lang="en-IN"/>
          </a:p>
        </p:txBody>
      </p:sp>
    </p:spTree>
    <p:extLst>
      <p:ext uri="{BB962C8B-B14F-4D97-AF65-F5344CB8AC3E}">
        <p14:creationId xmlns:p14="http://schemas.microsoft.com/office/powerpoint/2010/main" val="399753608"/>
      </p:ext>
    </p:extLst>
  </p:cSld>
  <p:clrMap bg1="lt1" tx1="dk1" bg2="lt2" tx2="dk2" accent1="accent1" accent2="accent2" accent3="accent3" accent4="accent4" accent5="accent5" accent6="accent6" hlink="hlink" folHlink="folHlink"/>
  <p:notesStyle>
    <a:lvl1pPr marL="0" algn="l" defTabSz="3455925" rtl="0" eaLnBrk="1" latinLnBrk="0" hangingPunct="1">
      <a:defRPr sz="4535" kern="1200">
        <a:solidFill>
          <a:schemeClr val="tx1"/>
        </a:solidFill>
        <a:latin typeface="+mn-lt"/>
        <a:ea typeface="+mn-ea"/>
        <a:cs typeface="+mn-cs"/>
      </a:defRPr>
    </a:lvl1pPr>
    <a:lvl2pPr marL="1727962" algn="l" defTabSz="3455925" rtl="0" eaLnBrk="1" latinLnBrk="0" hangingPunct="1">
      <a:defRPr sz="4535" kern="1200">
        <a:solidFill>
          <a:schemeClr val="tx1"/>
        </a:solidFill>
        <a:latin typeface="+mn-lt"/>
        <a:ea typeface="+mn-ea"/>
        <a:cs typeface="+mn-cs"/>
      </a:defRPr>
    </a:lvl2pPr>
    <a:lvl3pPr marL="3455925" algn="l" defTabSz="3455925" rtl="0" eaLnBrk="1" latinLnBrk="0" hangingPunct="1">
      <a:defRPr sz="4535" kern="1200">
        <a:solidFill>
          <a:schemeClr val="tx1"/>
        </a:solidFill>
        <a:latin typeface="+mn-lt"/>
        <a:ea typeface="+mn-ea"/>
        <a:cs typeface="+mn-cs"/>
      </a:defRPr>
    </a:lvl3pPr>
    <a:lvl4pPr marL="5183890" algn="l" defTabSz="3455925" rtl="0" eaLnBrk="1" latinLnBrk="0" hangingPunct="1">
      <a:defRPr sz="4535" kern="1200">
        <a:solidFill>
          <a:schemeClr val="tx1"/>
        </a:solidFill>
        <a:latin typeface="+mn-lt"/>
        <a:ea typeface="+mn-ea"/>
        <a:cs typeface="+mn-cs"/>
      </a:defRPr>
    </a:lvl4pPr>
    <a:lvl5pPr marL="6911852" algn="l" defTabSz="3455925" rtl="0" eaLnBrk="1" latinLnBrk="0" hangingPunct="1">
      <a:defRPr sz="4535" kern="1200">
        <a:solidFill>
          <a:schemeClr val="tx1"/>
        </a:solidFill>
        <a:latin typeface="+mn-lt"/>
        <a:ea typeface="+mn-ea"/>
        <a:cs typeface="+mn-cs"/>
      </a:defRPr>
    </a:lvl5pPr>
    <a:lvl6pPr marL="8639814" algn="l" defTabSz="3455925" rtl="0" eaLnBrk="1" latinLnBrk="0" hangingPunct="1">
      <a:defRPr sz="4535" kern="1200">
        <a:solidFill>
          <a:schemeClr val="tx1"/>
        </a:solidFill>
        <a:latin typeface="+mn-lt"/>
        <a:ea typeface="+mn-ea"/>
        <a:cs typeface="+mn-cs"/>
      </a:defRPr>
    </a:lvl6pPr>
    <a:lvl7pPr marL="10367776" algn="l" defTabSz="3455925" rtl="0" eaLnBrk="1" latinLnBrk="0" hangingPunct="1">
      <a:defRPr sz="4535" kern="1200">
        <a:solidFill>
          <a:schemeClr val="tx1"/>
        </a:solidFill>
        <a:latin typeface="+mn-lt"/>
        <a:ea typeface="+mn-ea"/>
        <a:cs typeface="+mn-cs"/>
      </a:defRPr>
    </a:lvl7pPr>
    <a:lvl8pPr marL="12095739" algn="l" defTabSz="3455925" rtl="0" eaLnBrk="1" latinLnBrk="0" hangingPunct="1">
      <a:defRPr sz="4535" kern="1200">
        <a:solidFill>
          <a:schemeClr val="tx1"/>
        </a:solidFill>
        <a:latin typeface="+mn-lt"/>
        <a:ea typeface="+mn-ea"/>
        <a:cs typeface="+mn-cs"/>
      </a:defRPr>
    </a:lvl8pPr>
    <a:lvl9pPr marL="13823704" algn="l" defTabSz="3455925" rtl="0" eaLnBrk="1" latinLnBrk="0" hangingPunct="1">
      <a:defRPr sz="453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5891626"/>
            <a:ext cx="30599777" cy="12533242"/>
          </a:xfrm>
        </p:spPr>
        <p:txBody>
          <a:bodyPr anchor="b"/>
          <a:lstStyle>
            <a:lvl1pPr algn="ctr">
              <a:defRPr sz="23622"/>
            </a:lvl1pPr>
          </a:lstStyle>
          <a:p>
            <a:r>
              <a:rPr lang="en-US" smtClean="0"/>
              <a:t>Click to edit Master title style</a:t>
            </a:r>
            <a:endParaRPr lang="en-US" dirty="0"/>
          </a:p>
        </p:txBody>
      </p:sp>
      <p:sp>
        <p:nvSpPr>
          <p:cNvPr id="3" name="Subtitle 2"/>
          <p:cNvSpPr>
            <a:spLocks noGrp="1"/>
          </p:cNvSpPr>
          <p:nvPr>
            <p:ph type="subTitle" idx="1"/>
          </p:nvPr>
        </p:nvSpPr>
        <p:spPr>
          <a:xfrm>
            <a:off x="4499967" y="18908198"/>
            <a:ext cx="26999804" cy="8691601"/>
          </a:xfrm>
        </p:spPr>
        <p:txBody>
          <a:bodyPr/>
          <a:lstStyle>
            <a:lvl1pPr marL="0" indent="0" algn="ctr">
              <a:buNone/>
              <a:defRPr sz="9449"/>
            </a:lvl1pPr>
            <a:lvl2pPr marL="1799996" indent="0" algn="ctr">
              <a:buNone/>
              <a:defRPr sz="7874"/>
            </a:lvl2pPr>
            <a:lvl3pPr marL="3599993" indent="0" algn="ctr">
              <a:buNone/>
              <a:defRPr sz="7087"/>
            </a:lvl3pPr>
            <a:lvl4pPr marL="5399989" indent="0" algn="ctr">
              <a:buNone/>
              <a:defRPr sz="6299"/>
            </a:lvl4pPr>
            <a:lvl5pPr marL="7199986" indent="0" algn="ctr">
              <a:buNone/>
              <a:defRPr sz="6299"/>
            </a:lvl5pPr>
            <a:lvl6pPr marL="8999982" indent="0" algn="ctr">
              <a:buNone/>
              <a:defRPr sz="6299"/>
            </a:lvl6pPr>
            <a:lvl7pPr marL="10799978" indent="0" algn="ctr">
              <a:buNone/>
              <a:defRPr sz="6299"/>
            </a:lvl7pPr>
            <a:lvl8pPr marL="12599975" indent="0" algn="ctr">
              <a:buNone/>
              <a:defRPr sz="6299"/>
            </a:lvl8pPr>
            <a:lvl9pPr marL="14399971" indent="0" algn="ctr">
              <a:buNone/>
              <a:defRPr sz="62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52F57D-05F0-41C5-8FC7-99D2A3A5654B}"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A6061D-EBD0-409A-A7E8-2101A0937641}" type="slidenum">
              <a:rPr lang="en-IN" smtClean="0"/>
              <a:t>‹#›</a:t>
            </a:fld>
            <a:endParaRPr lang="en-IN"/>
          </a:p>
        </p:txBody>
      </p:sp>
    </p:spTree>
    <p:extLst>
      <p:ext uri="{BB962C8B-B14F-4D97-AF65-F5344CB8AC3E}">
        <p14:creationId xmlns:p14="http://schemas.microsoft.com/office/powerpoint/2010/main" val="323299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2F57D-05F0-41C5-8FC7-99D2A3A5654B}"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A6061D-EBD0-409A-A7E8-2101A0937641}" type="slidenum">
              <a:rPr lang="en-IN" smtClean="0"/>
              <a:t>‹#›</a:t>
            </a:fld>
            <a:endParaRPr lang="en-IN"/>
          </a:p>
        </p:txBody>
      </p:sp>
    </p:spTree>
    <p:extLst>
      <p:ext uri="{BB962C8B-B14F-4D97-AF65-F5344CB8AC3E}">
        <p14:creationId xmlns:p14="http://schemas.microsoft.com/office/powerpoint/2010/main" val="213526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916653"/>
            <a:ext cx="7762444" cy="3050811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474984" y="1916653"/>
            <a:ext cx="22837334" cy="3050811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2F57D-05F0-41C5-8FC7-99D2A3A5654B}"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A6061D-EBD0-409A-A7E8-2101A0937641}" type="slidenum">
              <a:rPr lang="en-IN" smtClean="0"/>
              <a:t>‹#›</a:t>
            </a:fld>
            <a:endParaRPr lang="en-IN"/>
          </a:p>
        </p:txBody>
      </p:sp>
    </p:spTree>
    <p:extLst>
      <p:ext uri="{BB962C8B-B14F-4D97-AF65-F5344CB8AC3E}">
        <p14:creationId xmlns:p14="http://schemas.microsoft.com/office/powerpoint/2010/main" val="122985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2F57D-05F0-41C5-8FC7-99D2A3A5654B}"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A6061D-EBD0-409A-A7E8-2101A0937641}" type="slidenum">
              <a:rPr lang="en-IN" smtClean="0"/>
              <a:t>‹#›</a:t>
            </a:fld>
            <a:endParaRPr lang="en-IN"/>
          </a:p>
        </p:txBody>
      </p:sp>
    </p:spTree>
    <p:extLst>
      <p:ext uri="{BB962C8B-B14F-4D97-AF65-F5344CB8AC3E}">
        <p14:creationId xmlns:p14="http://schemas.microsoft.com/office/powerpoint/2010/main" val="61239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8974945"/>
            <a:ext cx="31049774" cy="14974888"/>
          </a:xfrm>
        </p:spPr>
        <p:txBody>
          <a:bodyPr anchor="b"/>
          <a:lstStyle>
            <a:lvl1pPr>
              <a:defRPr sz="23622"/>
            </a:lvl1pPr>
          </a:lstStyle>
          <a:p>
            <a:r>
              <a:rPr lang="en-US" smtClean="0"/>
              <a:t>Click to edit Master title style</a:t>
            </a:r>
            <a:endParaRPr lang="en-US" dirty="0"/>
          </a:p>
        </p:txBody>
      </p:sp>
      <p:sp>
        <p:nvSpPr>
          <p:cNvPr id="3" name="Text Placeholder 2"/>
          <p:cNvSpPr>
            <a:spLocks noGrp="1"/>
          </p:cNvSpPr>
          <p:nvPr>
            <p:ph type="body" idx="1"/>
          </p:nvPr>
        </p:nvSpPr>
        <p:spPr>
          <a:xfrm>
            <a:off x="2456234" y="24091502"/>
            <a:ext cx="31049774" cy="7874940"/>
          </a:xfrm>
        </p:spPr>
        <p:txBody>
          <a:bodyPr/>
          <a:lstStyle>
            <a:lvl1pPr marL="0" indent="0">
              <a:buNone/>
              <a:defRPr sz="9449">
                <a:solidFill>
                  <a:schemeClr val="tx1"/>
                </a:solidFill>
              </a:defRPr>
            </a:lvl1pPr>
            <a:lvl2pPr marL="1799996" indent="0">
              <a:buNone/>
              <a:defRPr sz="7874">
                <a:solidFill>
                  <a:schemeClr val="tx1">
                    <a:tint val="75000"/>
                  </a:schemeClr>
                </a:solidFill>
              </a:defRPr>
            </a:lvl2pPr>
            <a:lvl3pPr marL="3599993" indent="0">
              <a:buNone/>
              <a:defRPr sz="7087">
                <a:solidFill>
                  <a:schemeClr val="tx1">
                    <a:tint val="75000"/>
                  </a:schemeClr>
                </a:solidFill>
              </a:defRPr>
            </a:lvl3pPr>
            <a:lvl4pPr marL="5399989" indent="0">
              <a:buNone/>
              <a:defRPr sz="6299">
                <a:solidFill>
                  <a:schemeClr val="tx1">
                    <a:tint val="75000"/>
                  </a:schemeClr>
                </a:solidFill>
              </a:defRPr>
            </a:lvl4pPr>
            <a:lvl5pPr marL="7199986" indent="0">
              <a:buNone/>
              <a:defRPr sz="6299">
                <a:solidFill>
                  <a:schemeClr val="tx1">
                    <a:tint val="75000"/>
                  </a:schemeClr>
                </a:solidFill>
              </a:defRPr>
            </a:lvl5pPr>
            <a:lvl6pPr marL="8999982" indent="0">
              <a:buNone/>
              <a:defRPr sz="6299">
                <a:solidFill>
                  <a:schemeClr val="tx1">
                    <a:tint val="75000"/>
                  </a:schemeClr>
                </a:solidFill>
              </a:defRPr>
            </a:lvl6pPr>
            <a:lvl7pPr marL="10799978" indent="0">
              <a:buNone/>
              <a:defRPr sz="6299">
                <a:solidFill>
                  <a:schemeClr val="tx1">
                    <a:tint val="75000"/>
                  </a:schemeClr>
                </a:solidFill>
              </a:defRPr>
            </a:lvl7pPr>
            <a:lvl8pPr marL="12599975" indent="0">
              <a:buNone/>
              <a:defRPr sz="6299">
                <a:solidFill>
                  <a:schemeClr val="tx1">
                    <a:tint val="75000"/>
                  </a:schemeClr>
                </a:solidFill>
              </a:defRPr>
            </a:lvl8pPr>
            <a:lvl9pPr marL="14399971" indent="0">
              <a:buNone/>
              <a:defRPr sz="629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52F57D-05F0-41C5-8FC7-99D2A3A5654B}" type="datetimeFigureOut">
              <a:rPr lang="en-IN" smtClean="0"/>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A6061D-EBD0-409A-A7E8-2101A0937641}" type="slidenum">
              <a:rPr lang="en-IN" smtClean="0"/>
              <a:t>‹#›</a:t>
            </a:fld>
            <a:endParaRPr lang="en-IN"/>
          </a:p>
        </p:txBody>
      </p:sp>
    </p:spTree>
    <p:extLst>
      <p:ext uri="{BB962C8B-B14F-4D97-AF65-F5344CB8AC3E}">
        <p14:creationId xmlns:p14="http://schemas.microsoft.com/office/powerpoint/2010/main" val="318106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474982" y="9583264"/>
            <a:ext cx="15299889" cy="228415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224867" y="9583264"/>
            <a:ext cx="15299889" cy="228415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52F57D-05F0-41C5-8FC7-99D2A3A5654B}" type="datetimeFigureOut">
              <a:rPr lang="en-IN" smtClean="0"/>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A6061D-EBD0-409A-A7E8-2101A0937641}" type="slidenum">
              <a:rPr lang="en-IN" smtClean="0"/>
              <a:t>‹#›</a:t>
            </a:fld>
            <a:endParaRPr lang="en-IN"/>
          </a:p>
        </p:txBody>
      </p:sp>
    </p:spTree>
    <p:extLst>
      <p:ext uri="{BB962C8B-B14F-4D97-AF65-F5344CB8AC3E}">
        <p14:creationId xmlns:p14="http://schemas.microsoft.com/office/powerpoint/2010/main" val="209928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916661"/>
            <a:ext cx="31049774" cy="695828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479675" y="8824938"/>
            <a:ext cx="15229574" cy="4324966"/>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smtClean="0"/>
              <a:t>Edit Master text styles</a:t>
            </a:r>
          </a:p>
        </p:txBody>
      </p:sp>
      <p:sp>
        <p:nvSpPr>
          <p:cNvPr id="4" name="Content Placeholder 3"/>
          <p:cNvSpPr>
            <a:spLocks noGrp="1"/>
          </p:cNvSpPr>
          <p:nvPr>
            <p:ph sz="half" idx="2"/>
          </p:nvPr>
        </p:nvSpPr>
        <p:spPr>
          <a:xfrm>
            <a:off x="2479675" y="13149904"/>
            <a:ext cx="15229574" cy="193415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224869" y="8824938"/>
            <a:ext cx="15304578" cy="4324966"/>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smtClean="0"/>
              <a:t>Edit Master text styles</a:t>
            </a:r>
          </a:p>
        </p:txBody>
      </p:sp>
      <p:sp>
        <p:nvSpPr>
          <p:cNvPr id="6" name="Content Placeholder 5"/>
          <p:cNvSpPr>
            <a:spLocks noGrp="1"/>
          </p:cNvSpPr>
          <p:nvPr>
            <p:ph sz="quarter" idx="4"/>
          </p:nvPr>
        </p:nvSpPr>
        <p:spPr>
          <a:xfrm>
            <a:off x="18224869" y="13149904"/>
            <a:ext cx="15304578" cy="193415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52F57D-05F0-41C5-8FC7-99D2A3A5654B}" type="datetimeFigureOut">
              <a:rPr lang="en-IN" smtClean="0"/>
              <a:t>09-04-2022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A6061D-EBD0-409A-A7E8-2101A0937641}" type="slidenum">
              <a:rPr lang="en-IN" smtClean="0"/>
              <a:t>‹#›</a:t>
            </a:fld>
            <a:endParaRPr lang="en-IN"/>
          </a:p>
        </p:txBody>
      </p:sp>
    </p:spTree>
    <p:extLst>
      <p:ext uri="{BB962C8B-B14F-4D97-AF65-F5344CB8AC3E}">
        <p14:creationId xmlns:p14="http://schemas.microsoft.com/office/powerpoint/2010/main" val="401463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52F57D-05F0-41C5-8FC7-99D2A3A5654B}" type="datetimeFigureOut">
              <a:rPr lang="en-IN" smtClean="0"/>
              <a:t>09-04-2022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A6061D-EBD0-409A-A7E8-2101A0937641}" type="slidenum">
              <a:rPr lang="en-IN" smtClean="0"/>
              <a:t>‹#›</a:t>
            </a:fld>
            <a:endParaRPr lang="en-IN"/>
          </a:p>
        </p:txBody>
      </p:sp>
    </p:spTree>
    <p:extLst>
      <p:ext uri="{BB962C8B-B14F-4D97-AF65-F5344CB8AC3E}">
        <p14:creationId xmlns:p14="http://schemas.microsoft.com/office/powerpoint/2010/main" val="273565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2F57D-05F0-41C5-8FC7-99D2A3A5654B}" type="datetimeFigureOut">
              <a:rPr lang="en-IN" smtClean="0"/>
              <a:t>09-04-2022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A6061D-EBD0-409A-A7E8-2101A0937641}" type="slidenum">
              <a:rPr lang="en-IN" smtClean="0"/>
              <a:t>‹#›</a:t>
            </a:fld>
            <a:endParaRPr lang="en-IN"/>
          </a:p>
        </p:txBody>
      </p:sp>
    </p:spTree>
    <p:extLst>
      <p:ext uri="{BB962C8B-B14F-4D97-AF65-F5344CB8AC3E}">
        <p14:creationId xmlns:p14="http://schemas.microsoft.com/office/powerpoint/2010/main" val="240006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399982"/>
            <a:ext cx="11610853" cy="8399939"/>
          </a:xfrm>
        </p:spPr>
        <p:txBody>
          <a:bodyPr anchor="b"/>
          <a:lstStyle>
            <a:lvl1pPr>
              <a:defRPr sz="12598"/>
            </a:lvl1pPr>
          </a:lstStyle>
          <a:p>
            <a:r>
              <a:rPr lang="en-US" smtClean="0"/>
              <a:t>Click to edit Master title style</a:t>
            </a:r>
            <a:endParaRPr lang="en-US" dirty="0"/>
          </a:p>
        </p:txBody>
      </p:sp>
      <p:sp>
        <p:nvSpPr>
          <p:cNvPr id="3" name="Content Placeholder 2"/>
          <p:cNvSpPr>
            <a:spLocks noGrp="1"/>
          </p:cNvSpPr>
          <p:nvPr>
            <p:ph idx="1"/>
          </p:nvPr>
        </p:nvSpPr>
        <p:spPr>
          <a:xfrm>
            <a:off x="15304578" y="5183304"/>
            <a:ext cx="18224867" cy="25583147"/>
          </a:xfrm>
        </p:spPr>
        <p:txBody>
          <a:bodyPr/>
          <a:lstStyle>
            <a:lvl1pPr>
              <a:defRPr sz="12598"/>
            </a:lvl1pPr>
            <a:lvl2pPr>
              <a:defRPr sz="11024"/>
            </a:lvl2pPr>
            <a:lvl3pPr>
              <a:defRPr sz="9449"/>
            </a:lvl3pPr>
            <a:lvl4pPr>
              <a:defRPr sz="7874"/>
            </a:lvl4pPr>
            <a:lvl5pPr>
              <a:defRPr sz="7874"/>
            </a:lvl5pPr>
            <a:lvl6pPr>
              <a:defRPr sz="7874"/>
            </a:lvl6pPr>
            <a:lvl7pPr>
              <a:defRPr sz="7874"/>
            </a:lvl7pPr>
            <a:lvl8pPr>
              <a:defRPr sz="7874"/>
            </a:lvl8pPr>
            <a:lvl9pPr>
              <a:defRPr sz="7874"/>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479671" y="10799922"/>
            <a:ext cx="11610853" cy="20008190"/>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smtClean="0"/>
              <a:t>Edit Master text styles</a:t>
            </a:r>
          </a:p>
        </p:txBody>
      </p:sp>
      <p:sp>
        <p:nvSpPr>
          <p:cNvPr id="5" name="Date Placeholder 4"/>
          <p:cNvSpPr>
            <a:spLocks noGrp="1"/>
          </p:cNvSpPr>
          <p:nvPr>
            <p:ph type="dt" sz="half" idx="10"/>
          </p:nvPr>
        </p:nvSpPr>
        <p:spPr/>
        <p:txBody>
          <a:bodyPr/>
          <a:lstStyle/>
          <a:p>
            <a:fld id="{BD52F57D-05F0-41C5-8FC7-99D2A3A5654B}" type="datetimeFigureOut">
              <a:rPr lang="en-IN" smtClean="0"/>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A6061D-EBD0-409A-A7E8-2101A0937641}" type="slidenum">
              <a:rPr lang="en-IN" smtClean="0"/>
              <a:t>‹#›</a:t>
            </a:fld>
            <a:endParaRPr lang="en-IN"/>
          </a:p>
        </p:txBody>
      </p:sp>
    </p:spTree>
    <p:extLst>
      <p:ext uri="{BB962C8B-B14F-4D97-AF65-F5344CB8AC3E}">
        <p14:creationId xmlns:p14="http://schemas.microsoft.com/office/powerpoint/2010/main" val="17324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399982"/>
            <a:ext cx="11610853" cy="8399939"/>
          </a:xfrm>
        </p:spPr>
        <p:txBody>
          <a:bodyPr anchor="b"/>
          <a:lstStyle>
            <a:lvl1pPr>
              <a:defRPr sz="1259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304578" y="5183304"/>
            <a:ext cx="18224867" cy="25583147"/>
          </a:xfrm>
        </p:spPr>
        <p:txBody>
          <a:bodyPr anchor="t"/>
          <a:lstStyle>
            <a:lvl1pPr marL="0" indent="0">
              <a:buNone/>
              <a:defRPr sz="12598"/>
            </a:lvl1pPr>
            <a:lvl2pPr marL="1799996" indent="0">
              <a:buNone/>
              <a:defRPr sz="11024"/>
            </a:lvl2pPr>
            <a:lvl3pPr marL="3599993" indent="0">
              <a:buNone/>
              <a:defRPr sz="9449"/>
            </a:lvl3pPr>
            <a:lvl4pPr marL="5399989" indent="0">
              <a:buNone/>
              <a:defRPr sz="7874"/>
            </a:lvl4pPr>
            <a:lvl5pPr marL="7199986" indent="0">
              <a:buNone/>
              <a:defRPr sz="7874"/>
            </a:lvl5pPr>
            <a:lvl6pPr marL="8999982" indent="0">
              <a:buNone/>
              <a:defRPr sz="7874"/>
            </a:lvl6pPr>
            <a:lvl7pPr marL="10799978" indent="0">
              <a:buNone/>
              <a:defRPr sz="7874"/>
            </a:lvl7pPr>
            <a:lvl8pPr marL="12599975" indent="0">
              <a:buNone/>
              <a:defRPr sz="7874"/>
            </a:lvl8pPr>
            <a:lvl9pPr marL="14399971" indent="0">
              <a:buNone/>
              <a:defRPr sz="7874"/>
            </a:lvl9pPr>
          </a:lstStyle>
          <a:p>
            <a:r>
              <a:rPr lang="en-US" smtClean="0"/>
              <a:t>Click icon to add picture</a:t>
            </a:r>
            <a:endParaRPr lang="en-US" dirty="0"/>
          </a:p>
        </p:txBody>
      </p:sp>
      <p:sp>
        <p:nvSpPr>
          <p:cNvPr id="4" name="Text Placeholder 3"/>
          <p:cNvSpPr>
            <a:spLocks noGrp="1"/>
          </p:cNvSpPr>
          <p:nvPr>
            <p:ph type="body" sz="half" idx="2"/>
          </p:nvPr>
        </p:nvSpPr>
        <p:spPr>
          <a:xfrm>
            <a:off x="2479671" y="10799922"/>
            <a:ext cx="11610853" cy="20008190"/>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smtClean="0"/>
              <a:t>Edit Master text styles</a:t>
            </a:r>
          </a:p>
        </p:txBody>
      </p:sp>
      <p:sp>
        <p:nvSpPr>
          <p:cNvPr id="5" name="Date Placeholder 4"/>
          <p:cNvSpPr>
            <a:spLocks noGrp="1"/>
          </p:cNvSpPr>
          <p:nvPr>
            <p:ph type="dt" sz="half" idx="10"/>
          </p:nvPr>
        </p:nvSpPr>
        <p:spPr/>
        <p:txBody>
          <a:bodyPr/>
          <a:lstStyle/>
          <a:p>
            <a:fld id="{BD52F57D-05F0-41C5-8FC7-99D2A3A5654B}" type="datetimeFigureOut">
              <a:rPr lang="en-IN" smtClean="0"/>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A6061D-EBD0-409A-A7E8-2101A0937641}" type="slidenum">
              <a:rPr lang="en-IN" smtClean="0"/>
              <a:t>‹#›</a:t>
            </a:fld>
            <a:endParaRPr lang="en-IN"/>
          </a:p>
        </p:txBody>
      </p:sp>
    </p:spTree>
    <p:extLst>
      <p:ext uri="{BB962C8B-B14F-4D97-AF65-F5344CB8AC3E}">
        <p14:creationId xmlns:p14="http://schemas.microsoft.com/office/powerpoint/2010/main" val="305592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916661"/>
            <a:ext cx="31049774" cy="69582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4982" y="9583264"/>
            <a:ext cx="31049774" cy="2284150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474982" y="33366432"/>
            <a:ext cx="8099941" cy="1916653"/>
          </a:xfrm>
          <a:prstGeom prst="rect">
            <a:avLst/>
          </a:prstGeom>
        </p:spPr>
        <p:txBody>
          <a:bodyPr vert="horz" lIns="91440" tIns="45720" rIns="91440" bIns="45720" rtlCol="0" anchor="ctr"/>
          <a:lstStyle>
            <a:lvl1pPr algn="l">
              <a:defRPr sz="4724">
                <a:solidFill>
                  <a:schemeClr val="tx1">
                    <a:tint val="75000"/>
                  </a:schemeClr>
                </a:solidFill>
              </a:defRPr>
            </a:lvl1pPr>
          </a:lstStyle>
          <a:p>
            <a:fld id="{BD52F57D-05F0-41C5-8FC7-99D2A3A5654B}" type="datetimeFigureOut">
              <a:rPr lang="en-IN" smtClean="0"/>
              <a:t>09-04-2022</a:t>
            </a:fld>
            <a:endParaRPr lang="en-IN"/>
          </a:p>
        </p:txBody>
      </p:sp>
      <p:sp>
        <p:nvSpPr>
          <p:cNvPr id="5" name="Footer Placeholder 4"/>
          <p:cNvSpPr>
            <a:spLocks noGrp="1"/>
          </p:cNvSpPr>
          <p:nvPr>
            <p:ph type="ftr" sz="quarter" idx="3"/>
          </p:nvPr>
        </p:nvSpPr>
        <p:spPr>
          <a:xfrm>
            <a:off x="11924913" y="33366432"/>
            <a:ext cx="12149912" cy="1916653"/>
          </a:xfrm>
          <a:prstGeom prst="rect">
            <a:avLst/>
          </a:prstGeom>
        </p:spPr>
        <p:txBody>
          <a:bodyPr vert="horz" lIns="91440" tIns="45720" rIns="91440" bIns="45720" rtlCol="0" anchor="ctr"/>
          <a:lstStyle>
            <a:lvl1pPr algn="ctr">
              <a:defRPr sz="4724">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5424815" y="33366432"/>
            <a:ext cx="8099941" cy="1916653"/>
          </a:xfrm>
          <a:prstGeom prst="rect">
            <a:avLst/>
          </a:prstGeom>
        </p:spPr>
        <p:txBody>
          <a:bodyPr vert="horz" lIns="91440" tIns="45720" rIns="91440" bIns="45720" rtlCol="0" anchor="ctr"/>
          <a:lstStyle>
            <a:lvl1pPr algn="r">
              <a:defRPr sz="4724">
                <a:solidFill>
                  <a:schemeClr val="tx1">
                    <a:tint val="75000"/>
                  </a:schemeClr>
                </a:solidFill>
              </a:defRPr>
            </a:lvl1pPr>
          </a:lstStyle>
          <a:p>
            <a:fld id="{0CA6061D-EBD0-409A-A7E8-2101A0937641}" type="slidenum">
              <a:rPr lang="en-IN" smtClean="0"/>
              <a:t>‹#›</a:t>
            </a:fld>
            <a:endParaRPr lang="en-IN"/>
          </a:p>
        </p:txBody>
      </p:sp>
    </p:spTree>
    <p:extLst>
      <p:ext uri="{BB962C8B-B14F-4D97-AF65-F5344CB8AC3E}">
        <p14:creationId xmlns:p14="http://schemas.microsoft.com/office/powerpoint/2010/main" val="12560303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599993" rtl="0" eaLnBrk="1" latinLnBrk="0" hangingPunct="1">
        <a:lnSpc>
          <a:spcPct val="90000"/>
        </a:lnSpc>
        <a:spcBef>
          <a:spcPct val="0"/>
        </a:spcBef>
        <a:buNone/>
        <a:defRPr sz="17323" kern="1200">
          <a:solidFill>
            <a:schemeClr val="tx1"/>
          </a:solidFill>
          <a:latin typeface="+mj-lt"/>
          <a:ea typeface="+mj-ea"/>
          <a:cs typeface="+mj-cs"/>
        </a:defRPr>
      </a:lvl1pPr>
    </p:titleStyle>
    <p:bodyStyle>
      <a:lvl1pPr marL="899998" indent="-899998" algn="l" defTabSz="3599993" rtl="0" eaLnBrk="1" latinLnBrk="0" hangingPunct="1">
        <a:lnSpc>
          <a:spcPct val="90000"/>
        </a:lnSpc>
        <a:spcBef>
          <a:spcPts val="3937"/>
        </a:spcBef>
        <a:buFont typeface="Arial" panose="020B0604020202020204" pitchFamily="34" charset="0"/>
        <a:buChar char="•"/>
        <a:defRPr sz="11024" kern="1200">
          <a:solidFill>
            <a:schemeClr val="tx1"/>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p:bodyStyle>
    <p:otherStyle>
      <a:defPPr>
        <a:defRPr lang="en-US"/>
      </a:defPPr>
      <a:lvl1pPr marL="0" algn="l" defTabSz="3599993" rtl="0" eaLnBrk="1" latinLnBrk="0" hangingPunct="1">
        <a:defRPr sz="7087" kern="1200">
          <a:solidFill>
            <a:schemeClr val="tx1"/>
          </a:solidFill>
          <a:latin typeface="+mn-lt"/>
          <a:ea typeface="+mn-ea"/>
          <a:cs typeface="+mn-cs"/>
        </a:defRPr>
      </a:lvl1pPr>
      <a:lvl2pPr marL="1799996" algn="l" defTabSz="3599993" rtl="0" eaLnBrk="1" latinLnBrk="0" hangingPunct="1">
        <a:defRPr sz="7087" kern="1200">
          <a:solidFill>
            <a:schemeClr val="tx1"/>
          </a:solidFill>
          <a:latin typeface="+mn-lt"/>
          <a:ea typeface="+mn-ea"/>
          <a:cs typeface="+mn-cs"/>
        </a:defRPr>
      </a:lvl2pPr>
      <a:lvl3pPr marL="3599993" algn="l" defTabSz="3599993" rtl="0" eaLnBrk="1" latinLnBrk="0" hangingPunct="1">
        <a:defRPr sz="7087" kern="1200">
          <a:solidFill>
            <a:schemeClr val="tx1"/>
          </a:solidFill>
          <a:latin typeface="+mn-lt"/>
          <a:ea typeface="+mn-ea"/>
          <a:cs typeface="+mn-cs"/>
        </a:defRPr>
      </a:lvl3pPr>
      <a:lvl4pPr marL="5399989" algn="l" defTabSz="3599993" rtl="0" eaLnBrk="1" latinLnBrk="0" hangingPunct="1">
        <a:defRPr sz="7087" kern="1200">
          <a:solidFill>
            <a:schemeClr val="tx1"/>
          </a:solidFill>
          <a:latin typeface="+mn-lt"/>
          <a:ea typeface="+mn-ea"/>
          <a:cs typeface="+mn-cs"/>
        </a:defRPr>
      </a:lvl4pPr>
      <a:lvl5pPr marL="7199986" algn="l" defTabSz="3599993" rtl="0" eaLnBrk="1" latinLnBrk="0" hangingPunct="1">
        <a:defRPr sz="7087" kern="1200">
          <a:solidFill>
            <a:schemeClr val="tx1"/>
          </a:solidFill>
          <a:latin typeface="+mn-lt"/>
          <a:ea typeface="+mn-ea"/>
          <a:cs typeface="+mn-cs"/>
        </a:defRPr>
      </a:lvl5pPr>
      <a:lvl6pPr marL="8999982" algn="l" defTabSz="3599993" rtl="0" eaLnBrk="1" latinLnBrk="0" hangingPunct="1">
        <a:defRPr sz="7087" kern="1200">
          <a:solidFill>
            <a:schemeClr val="tx1"/>
          </a:solidFill>
          <a:latin typeface="+mn-lt"/>
          <a:ea typeface="+mn-ea"/>
          <a:cs typeface="+mn-cs"/>
        </a:defRPr>
      </a:lvl6pPr>
      <a:lvl7pPr marL="10799978" algn="l" defTabSz="3599993" rtl="0" eaLnBrk="1" latinLnBrk="0" hangingPunct="1">
        <a:defRPr sz="7087" kern="1200">
          <a:solidFill>
            <a:schemeClr val="tx1"/>
          </a:solidFill>
          <a:latin typeface="+mn-lt"/>
          <a:ea typeface="+mn-ea"/>
          <a:cs typeface="+mn-cs"/>
        </a:defRPr>
      </a:lvl7pPr>
      <a:lvl8pPr marL="12599975" algn="l" defTabSz="3599993" rtl="0" eaLnBrk="1" latinLnBrk="0" hangingPunct="1">
        <a:defRPr sz="7087" kern="1200">
          <a:solidFill>
            <a:schemeClr val="tx1"/>
          </a:solidFill>
          <a:latin typeface="+mn-lt"/>
          <a:ea typeface="+mn-ea"/>
          <a:cs typeface="+mn-cs"/>
        </a:defRPr>
      </a:lvl8pPr>
      <a:lvl9pPr marL="14399971" algn="l" defTabSz="3599993" rtl="0" eaLnBrk="1" latinLnBrk="0" hangingPunct="1">
        <a:defRPr sz="70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2" name="TextBox 11"/>
          <p:cNvSpPr txBox="1"/>
          <p:nvPr/>
        </p:nvSpPr>
        <p:spPr>
          <a:xfrm>
            <a:off x="288739" y="3574776"/>
            <a:ext cx="35356799" cy="31488748"/>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Ins="180000" rtlCol="0">
            <a:spAutoFit/>
          </a:bodyPr>
          <a:lstStyle/>
          <a:p>
            <a:pPr algn="just"/>
            <a:r>
              <a:rPr lang="en-IN" sz="7200" b="1" dirty="0" smtClean="0">
                <a:latin typeface="Times New Roman" panose="02020603050405020304" pitchFamily="18" charset="0"/>
                <a:cs typeface="Times New Roman" panose="02020603050405020304" pitchFamily="18" charset="0"/>
              </a:rPr>
              <a:t>Abstract</a:t>
            </a:r>
            <a:r>
              <a:rPr lang="en-IN" sz="7200" dirty="0" smtClean="0">
                <a:latin typeface="Times New Roman" panose="02020603050405020304" pitchFamily="18" charset="0"/>
                <a:cs typeface="Times New Roman" panose="02020603050405020304" pitchFamily="18" charset="0"/>
              </a:rPr>
              <a:t> </a:t>
            </a:r>
            <a:r>
              <a:rPr lang="en-IN" sz="6600" dirty="0" smtClean="0">
                <a:latin typeface="Times New Roman" panose="02020603050405020304" pitchFamily="18" charset="0"/>
                <a:cs typeface="Times New Roman" panose="02020603050405020304" pitchFamily="18" charset="0"/>
              </a:rPr>
              <a:t>The proposed System is </a:t>
            </a:r>
            <a:r>
              <a:rPr lang="en-IN" sz="6600" dirty="0">
                <a:latin typeface="Times New Roman" panose="02020603050405020304" pitchFamily="18" charset="0"/>
                <a:cs typeface="Times New Roman" panose="02020603050405020304" pitchFamily="18" charset="0"/>
              </a:rPr>
              <a:t>a solution of grading and evaluation of rice grains on the basis of rice grain size and shape </a:t>
            </a:r>
            <a:r>
              <a:rPr lang="en-IN" sz="6600" dirty="0" smtClean="0">
                <a:latin typeface="Times New Roman" panose="02020603050405020304" pitchFamily="18" charset="0"/>
                <a:cs typeface="Times New Roman" panose="02020603050405020304" pitchFamily="18" charset="0"/>
              </a:rPr>
              <a:t>using Image </a:t>
            </a:r>
            <a:r>
              <a:rPr lang="en-IN" sz="6600" dirty="0">
                <a:latin typeface="Times New Roman" panose="02020603050405020304" pitchFamily="18" charset="0"/>
                <a:cs typeface="Times New Roman" panose="02020603050405020304" pitchFamily="18" charset="0"/>
              </a:rPr>
              <a:t>processing techniques</a:t>
            </a:r>
            <a:r>
              <a:rPr lang="en-IN" sz="6600" dirty="0" smtClean="0">
                <a:latin typeface="Times New Roman" panose="02020603050405020304" pitchFamily="18" charset="0"/>
                <a:cs typeface="Times New Roman" panose="02020603050405020304" pitchFamily="18" charset="0"/>
              </a:rPr>
              <a:t>. </a:t>
            </a:r>
            <a:r>
              <a:rPr lang="en-IN" sz="6600" dirty="0">
                <a:latin typeface="Times New Roman" panose="02020603050405020304" pitchFamily="18" charset="0"/>
                <a:cs typeface="Times New Roman" panose="02020603050405020304" pitchFamily="18" charset="0"/>
              </a:rPr>
              <a:t>E</a:t>
            </a:r>
            <a:r>
              <a:rPr lang="en-IN" sz="6600" dirty="0" smtClean="0">
                <a:latin typeface="Times New Roman" panose="02020603050405020304" pitchFamily="18" charset="0"/>
                <a:cs typeface="Times New Roman" panose="02020603050405020304" pitchFamily="18" charset="0"/>
              </a:rPr>
              <a:t>dge </a:t>
            </a:r>
            <a:r>
              <a:rPr lang="en-IN" sz="6600" dirty="0">
                <a:latin typeface="Times New Roman" panose="02020603050405020304" pitchFamily="18" charset="0"/>
                <a:cs typeface="Times New Roman" panose="02020603050405020304" pitchFamily="18" charset="0"/>
              </a:rPr>
              <a:t>detection algorithm is used to find out the region of boundaries of each grain quality. In </a:t>
            </a:r>
            <a:r>
              <a:rPr lang="en-IN" sz="6600" dirty="0" smtClean="0">
                <a:latin typeface="Times New Roman" panose="02020603050405020304" pitchFamily="18" charset="0"/>
                <a:cs typeface="Times New Roman" panose="02020603050405020304" pitchFamily="18" charset="0"/>
              </a:rPr>
              <a:t>the proposed work, we </a:t>
            </a:r>
            <a:r>
              <a:rPr lang="en-IN" sz="6600" dirty="0">
                <a:latin typeface="Times New Roman" panose="02020603050405020304" pitchFamily="18" charset="0"/>
                <a:cs typeface="Times New Roman" panose="02020603050405020304" pitchFamily="18" charset="0"/>
              </a:rPr>
              <a:t>are measuring the length and breadth of rice by using Image </a:t>
            </a:r>
            <a:r>
              <a:rPr lang="en-IN" sz="6600" dirty="0" smtClean="0">
                <a:latin typeface="Times New Roman" panose="02020603050405020304" pitchFamily="18" charset="0"/>
                <a:cs typeface="Times New Roman" panose="02020603050405020304" pitchFamily="18" charset="0"/>
              </a:rPr>
              <a:t>processing. </a:t>
            </a:r>
            <a:r>
              <a:rPr lang="en-IN" sz="6600" dirty="0">
                <a:latin typeface="Times New Roman" panose="02020603050405020304" pitchFamily="18" charset="0"/>
                <a:cs typeface="Times New Roman" panose="02020603050405020304" pitchFamily="18" charset="0"/>
              </a:rPr>
              <a:t>The Image processing method requires less time, low cost and better result as compare with manual result.</a:t>
            </a:r>
          </a:p>
          <a:p>
            <a:pPr algn="just"/>
            <a:r>
              <a:rPr lang="en-US" sz="6600" b="1" dirty="0">
                <a:latin typeface="Times New Roman" panose="02020603050405020304" pitchFamily="18" charset="0"/>
                <a:cs typeface="Times New Roman" panose="02020603050405020304" pitchFamily="18" charset="0"/>
              </a:rPr>
              <a:t>Keywords</a:t>
            </a:r>
            <a:r>
              <a:rPr lang="en-US" sz="6600" b="1" dirty="0" smtClean="0">
                <a:latin typeface="Times New Roman" panose="02020603050405020304" pitchFamily="18" charset="0"/>
                <a:cs typeface="Times New Roman" panose="02020603050405020304" pitchFamily="18" charset="0"/>
              </a:rPr>
              <a:t>: </a:t>
            </a:r>
            <a:r>
              <a:rPr lang="en-US" sz="6000" dirty="0" smtClean="0">
                <a:latin typeface="Times New Roman" panose="02020603050405020304" pitchFamily="18" charset="0"/>
                <a:cs typeface="Times New Roman" panose="02020603050405020304" pitchFamily="18" charset="0"/>
              </a:rPr>
              <a:t>Image Processing, Agriculture Business, Machine Learning, Rice Seed, Rice Seed Quality.</a:t>
            </a:r>
          </a:p>
          <a:p>
            <a:pPr algn="just">
              <a:lnSpc>
                <a:spcPct val="150000"/>
              </a:lnSpc>
            </a:pPr>
            <a:r>
              <a:rPr lang="en-IN" b="1" dirty="0">
                <a:latin typeface="Times New Roman" panose="02020603050405020304" pitchFamily="18" charset="0"/>
                <a:cs typeface="Times New Roman" panose="02020603050405020304" pitchFamily="18" charset="0"/>
              </a:rPr>
              <a:t>Experimental </a:t>
            </a:r>
            <a:r>
              <a:rPr lang="en-IN" b="1" dirty="0" smtClean="0">
                <a:latin typeface="Times New Roman" panose="02020603050405020304" pitchFamily="18" charset="0"/>
                <a:cs typeface="Times New Roman" panose="02020603050405020304" pitchFamily="18" charset="0"/>
              </a:rPr>
              <a:t>work	</a:t>
            </a:r>
            <a:r>
              <a:rPr lang="en-IN" sz="7200" b="1" dirty="0" smtClean="0">
                <a:latin typeface="Times New Roman" panose="02020603050405020304" pitchFamily="18" charset="0"/>
                <a:cs typeface="Times New Roman" panose="02020603050405020304" pitchFamily="18" charset="0"/>
              </a:rPr>
              <a:t>Result </a:t>
            </a:r>
            <a:endParaRPr lang="en-IN" sz="72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a:p>
            <a:pPr algn="just"/>
            <a:r>
              <a:rPr lang="en-IN" b="1" dirty="0" smtClean="0">
                <a:latin typeface="Times New Roman" panose="02020603050405020304" pitchFamily="18" charset="0"/>
                <a:cs typeface="Times New Roman" panose="02020603050405020304" pitchFamily="18" charset="0"/>
              </a:rPr>
              <a:t> </a:t>
            </a:r>
          </a:p>
          <a:p>
            <a:pPr algn="just"/>
            <a:endParaRPr lang="en-IN" b="1" dirty="0" smtClean="0">
              <a:latin typeface="Times New Roman" panose="02020603050405020304" pitchFamily="18" charset="0"/>
              <a:cs typeface="Times New Roman" panose="02020603050405020304" pitchFamily="18" charset="0"/>
            </a:endParaRPr>
          </a:p>
          <a:p>
            <a:pPr algn="just"/>
            <a:endParaRPr lang="en-IN" sz="6000" b="1" dirty="0" smtClean="0">
              <a:latin typeface="Times New Roman" panose="02020603050405020304" pitchFamily="18" charset="0"/>
              <a:cs typeface="Times New Roman" panose="02020603050405020304" pitchFamily="18" charset="0"/>
            </a:endParaRPr>
          </a:p>
          <a:p>
            <a:pPr algn="just"/>
            <a:endParaRPr lang="en-IN" sz="6000" b="1" dirty="0">
              <a:latin typeface="Times New Roman" panose="02020603050405020304" pitchFamily="18" charset="0"/>
              <a:cs typeface="Times New Roman" panose="02020603050405020304" pitchFamily="18" charset="0"/>
            </a:endParaRPr>
          </a:p>
          <a:p>
            <a:pPr algn="just"/>
            <a:endParaRPr lang="en-IN" sz="6000" b="1" dirty="0" smtClean="0">
              <a:latin typeface="Times New Roman" panose="02020603050405020304" pitchFamily="18" charset="0"/>
              <a:cs typeface="Times New Roman" panose="02020603050405020304" pitchFamily="18" charset="0"/>
            </a:endParaRPr>
          </a:p>
          <a:p>
            <a:pPr algn="just"/>
            <a:r>
              <a:rPr lang="en-IN" sz="6800" b="1" dirty="0" smtClean="0">
                <a:cs typeface="Times New Roman" panose="02020603050405020304" pitchFamily="18" charset="0"/>
              </a:rPr>
              <a:t>Conclusion</a:t>
            </a:r>
            <a:r>
              <a:rPr lang="en-IN" sz="6000" dirty="0" smtClean="0">
                <a:latin typeface="Times New Roman" panose="02020603050405020304" pitchFamily="18" charset="0"/>
                <a:cs typeface="Times New Roman" panose="02020603050405020304" pitchFamily="18" charset="0"/>
              </a:rPr>
              <a:t> </a:t>
            </a:r>
            <a:r>
              <a:rPr lang="en-IN" sz="6000" dirty="0" smtClean="0">
                <a:latin typeface="Times New Roman" panose="02020603050405020304" pitchFamily="18" charset="0"/>
                <a:cs typeface="Times New Roman" panose="02020603050405020304" pitchFamily="18" charset="0"/>
              </a:rPr>
              <a:t>Rice </a:t>
            </a:r>
            <a:r>
              <a:rPr lang="en-IN" sz="6000" dirty="0">
                <a:latin typeface="Times New Roman" panose="02020603050405020304" pitchFamily="18" charset="0"/>
                <a:cs typeface="Times New Roman" panose="02020603050405020304" pitchFamily="18" charset="0"/>
              </a:rPr>
              <a:t>grain samples were captured using </a:t>
            </a:r>
            <a:r>
              <a:rPr lang="en-IN" sz="6000" dirty="0" smtClean="0">
                <a:latin typeface="Times New Roman" panose="02020603050405020304" pitchFamily="18" charset="0"/>
                <a:cs typeface="Times New Roman" panose="02020603050405020304" pitchFamily="18" charset="0"/>
              </a:rPr>
              <a:t>a camera.  The input image processed using Edge detection algorithm to </a:t>
            </a:r>
            <a:r>
              <a:rPr lang="en-IN" sz="6000" dirty="0">
                <a:latin typeface="Times New Roman" panose="02020603050405020304" pitchFamily="18" charset="0"/>
                <a:cs typeface="Times New Roman" panose="02020603050405020304" pitchFamily="18" charset="0"/>
              </a:rPr>
              <a:t>extract the grains' physical </a:t>
            </a:r>
            <a:r>
              <a:rPr lang="en-IN" sz="6000" dirty="0" smtClean="0">
                <a:latin typeface="Times New Roman" panose="02020603050405020304" pitchFamily="18" charset="0"/>
                <a:cs typeface="Times New Roman" panose="02020603050405020304" pitchFamily="18" charset="0"/>
              </a:rPr>
              <a:t>characteristics. The </a:t>
            </a:r>
            <a:r>
              <a:rPr lang="en-IN" sz="6000" dirty="0">
                <a:latin typeface="Times New Roman" panose="02020603050405020304" pitchFamily="18" charset="0"/>
                <a:cs typeface="Times New Roman" panose="02020603050405020304" pitchFamily="18" charset="0"/>
              </a:rPr>
              <a:t>proposed system process rice grains </a:t>
            </a:r>
            <a:r>
              <a:rPr lang="en-IN" sz="6000" dirty="0" smtClean="0">
                <a:latin typeface="Times New Roman" panose="02020603050405020304" pitchFamily="18" charset="0"/>
                <a:cs typeface="Times New Roman" panose="02020603050405020304" pitchFamily="18" charset="0"/>
              </a:rPr>
              <a:t>image </a:t>
            </a:r>
            <a:r>
              <a:rPr lang="en-IN" sz="6000" dirty="0">
                <a:latin typeface="Times New Roman" panose="02020603050405020304" pitchFamily="18" charset="0"/>
                <a:cs typeface="Times New Roman" panose="02020603050405020304" pitchFamily="18" charset="0"/>
              </a:rPr>
              <a:t>analyse rice quality in a short period of time than manual inspection with good accuracy result. Furthermore, rice seed analyse method provides a solution to measure 2D area of rice grains to identify rice quality and broken grains</a:t>
            </a:r>
            <a:r>
              <a:rPr lang="en-IN" sz="6000" dirty="0" smtClean="0">
                <a:latin typeface="Times New Roman" panose="02020603050405020304" pitchFamily="18" charset="0"/>
                <a:cs typeface="Times New Roman" panose="02020603050405020304" pitchFamily="18" charset="0"/>
              </a:rPr>
              <a:t>.</a:t>
            </a:r>
          </a:p>
          <a:p>
            <a:pPr algn="just">
              <a:lnSpc>
                <a:spcPct val="150000"/>
              </a:lnSpc>
            </a:pPr>
            <a:r>
              <a:rPr lang="en-IN" sz="6800" b="1" dirty="0" err="1" smtClean="0">
                <a:latin typeface="Times New Roman" panose="02020603050405020304" pitchFamily="18" charset="0"/>
                <a:cs typeface="Times New Roman" panose="02020603050405020304" pitchFamily="18" charset="0"/>
              </a:rPr>
              <a:t>Saliens</a:t>
            </a:r>
            <a:r>
              <a:rPr lang="en-IN" sz="6800" b="1" dirty="0" smtClean="0">
                <a:latin typeface="Times New Roman" panose="02020603050405020304" pitchFamily="18" charset="0"/>
                <a:cs typeface="Times New Roman" panose="02020603050405020304" pitchFamily="18" charset="0"/>
              </a:rPr>
              <a:t> Features</a:t>
            </a:r>
            <a:r>
              <a:rPr lang="en-IN" sz="6000" b="1" dirty="0" smtClean="0">
                <a:latin typeface="Times New Roman" panose="02020603050405020304" pitchFamily="18" charset="0"/>
                <a:cs typeface="Times New Roman" panose="02020603050405020304" pitchFamily="18" charset="0"/>
              </a:rPr>
              <a:t>					</a:t>
            </a:r>
            <a:endParaRPr lang="en-IN" sz="6000" dirty="0" smtClean="0">
              <a:latin typeface="Times New Roman" panose="02020603050405020304" pitchFamily="18" charset="0"/>
              <a:cs typeface="Times New Roman" panose="02020603050405020304" pitchFamily="18" charset="0"/>
            </a:endParaRPr>
          </a:p>
          <a:p>
            <a:pPr marL="857250" lvl="0" indent="-857250" algn="just">
              <a:buFont typeface="Arial" panose="020B0604020202020204" pitchFamily="34" charset="0"/>
              <a:buChar char="•"/>
            </a:pPr>
            <a:r>
              <a:rPr lang="en-IN" sz="6000" dirty="0" smtClean="0">
                <a:latin typeface="Times New Roman" panose="02020603050405020304" pitchFamily="18" charset="0"/>
                <a:cs typeface="Times New Roman" panose="02020603050405020304" pitchFamily="18" charset="0"/>
              </a:rPr>
              <a:t>Farmers can get quality analysed</a:t>
            </a:r>
            <a:r>
              <a:rPr lang="en-IN" sz="6000" dirty="0">
                <a:latin typeface="Times New Roman" panose="02020603050405020304" pitchFamily="18" charset="0"/>
                <a:cs typeface="Times New Roman" panose="02020603050405020304" pitchFamily="18" charset="0"/>
              </a:rPr>
              <a:t>	</a:t>
            </a:r>
          </a:p>
          <a:p>
            <a:pPr marL="857250" lvl="0" indent="-857250" algn="just">
              <a:buFont typeface="Arial" panose="020B0604020202020204" pitchFamily="34" charset="0"/>
              <a:buChar char="•"/>
            </a:pPr>
            <a:r>
              <a:rPr lang="en-IN" sz="6000" dirty="0" smtClean="0">
                <a:latin typeface="Times New Roman" panose="02020603050405020304" pitchFamily="18" charset="0"/>
                <a:cs typeface="Times New Roman" panose="02020603050405020304" pitchFamily="18" charset="0"/>
              </a:rPr>
              <a:t> Seed testing laboratory</a:t>
            </a:r>
          </a:p>
          <a:p>
            <a:pPr marL="857250" lvl="0" indent="-857250" algn="just">
              <a:buFont typeface="Arial" panose="020B0604020202020204" pitchFamily="34" charset="0"/>
              <a:buChar char="•"/>
            </a:pPr>
            <a:r>
              <a:rPr lang="en-IN" sz="6000" dirty="0" smtClean="0">
                <a:latin typeface="Times New Roman" panose="02020603050405020304" pitchFamily="18" charset="0"/>
                <a:cs typeface="Times New Roman" panose="02020603050405020304" pitchFamily="18" charset="0"/>
              </a:rPr>
              <a:t>Check seed quality at home	</a:t>
            </a:r>
            <a:endParaRPr lang="en-IN" sz="6000" dirty="0">
              <a:latin typeface="Times New Roman" panose="02020603050405020304" pitchFamily="18" charset="0"/>
              <a:cs typeface="Times New Roman" panose="02020603050405020304" pitchFamily="18" charset="0"/>
            </a:endParaRPr>
          </a:p>
          <a:p>
            <a:pPr marL="857250" lvl="0" indent="-857250" algn="just">
              <a:buFont typeface="Arial" panose="020B0604020202020204" pitchFamily="34" charset="0"/>
              <a:buChar char="•"/>
            </a:pPr>
            <a:r>
              <a:rPr lang="en-IN" sz="6000" dirty="0" smtClean="0">
                <a:latin typeface="Times New Roman" panose="02020603050405020304" pitchFamily="18" charset="0"/>
                <a:cs typeface="Times New Roman" panose="02020603050405020304" pitchFamily="18" charset="0"/>
              </a:rPr>
              <a:t> Determine the quality for planting</a:t>
            </a:r>
          </a:p>
          <a:p>
            <a:pPr algn="ctr"/>
            <a:endParaRPr lang="en-US" sz="8000" dirty="0">
              <a:latin typeface="Times New Roman" panose="02020603050405020304" pitchFamily="18" charset="0"/>
              <a:cs typeface="Times New Roman" panose="02020603050405020304" pitchFamily="18" charset="0"/>
            </a:endParaRPr>
          </a:p>
        </p:txBody>
      </p:sp>
      <p:graphicFrame>
        <p:nvGraphicFramePr>
          <p:cNvPr id="15" name="Diagram 14"/>
          <p:cNvGraphicFramePr/>
          <p:nvPr>
            <p:extLst>
              <p:ext uri="{D42A27DB-BD31-4B8C-83A1-F6EECF244321}">
                <p14:modId xmlns:p14="http://schemas.microsoft.com/office/powerpoint/2010/main" val="3995050498"/>
              </p:ext>
            </p:extLst>
          </p:nvPr>
        </p:nvGraphicFramePr>
        <p:xfrm>
          <a:off x="529474" y="11243086"/>
          <a:ext cx="8754618" cy="11491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 name="Picture 16" descr="C:\Users\hp\Pictures\Screenshots\Screenshot (2).png"/>
          <p:cNvPicPr/>
          <p:nvPr/>
        </p:nvPicPr>
        <p:blipFill rotWithShape="1">
          <a:blip r:embed="rId7" cstate="print">
            <a:extLst>
              <a:ext uri="{28A0092B-C50C-407E-A947-70E740481C1C}">
                <a14:useLocalDpi xmlns:a14="http://schemas.microsoft.com/office/drawing/2010/main" val="0"/>
              </a:ext>
            </a:extLst>
          </a:blip>
          <a:srcRect b="5250"/>
          <a:stretch/>
        </p:blipFill>
        <p:spPr bwMode="auto">
          <a:xfrm>
            <a:off x="9889937" y="11520205"/>
            <a:ext cx="13989745" cy="10093736"/>
          </a:xfrm>
          <a:prstGeom prst="rect">
            <a:avLst/>
          </a:prstGeom>
          <a:noFill/>
          <a:ln w="12700">
            <a:solidFill>
              <a:schemeClr val="bg1"/>
            </a:solidFill>
          </a:ln>
        </p:spPr>
      </p:pic>
      <p:pic>
        <p:nvPicPr>
          <p:cNvPr id="18" name="Picture 17" descr="C:\Users\hp\Pictures\Screenshots\Screenshot (3).png"/>
          <p:cNvPicPr/>
          <p:nvPr/>
        </p:nvPicPr>
        <p:blipFill rotWithShape="1">
          <a:blip r:embed="rId8" cstate="print">
            <a:extLst>
              <a:ext uri="{28A0092B-C50C-407E-A947-70E740481C1C}">
                <a14:useLocalDpi xmlns:a14="http://schemas.microsoft.com/office/drawing/2010/main" val="0"/>
              </a:ext>
            </a:extLst>
          </a:blip>
          <a:srcRect l="1" r="46132" b="22384"/>
          <a:stretch/>
        </p:blipFill>
        <p:spPr bwMode="auto">
          <a:xfrm>
            <a:off x="24323040" y="11470619"/>
            <a:ext cx="11322498" cy="10143321"/>
          </a:xfrm>
          <a:prstGeom prst="rect">
            <a:avLst/>
          </a:prstGeom>
          <a:noFill/>
          <a:ln>
            <a:noFill/>
          </a:ln>
          <a:extLst>
            <a:ext uri="{53640926-AAD7-44D8-BBD7-CCE9431645EC}">
              <a14:shadowObscured xmlns:a14="http://schemas.microsoft.com/office/drawing/2010/main"/>
            </a:ext>
          </a:extLst>
        </p:spPr>
      </p:pic>
      <p:sp>
        <p:nvSpPr>
          <p:cNvPr id="2" name="TextBox 1"/>
          <p:cNvSpPr txBox="1"/>
          <p:nvPr/>
        </p:nvSpPr>
        <p:spPr>
          <a:xfrm>
            <a:off x="288739" y="22854904"/>
            <a:ext cx="9769661" cy="923330"/>
          </a:xfrm>
          <a:prstGeom prst="rect">
            <a:avLst/>
          </a:prstGeom>
          <a:noFill/>
        </p:spPr>
        <p:txBody>
          <a:bodyPr wrap="square" rtlCol="0">
            <a:spAutoFit/>
          </a:bodyPr>
          <a:lstStyle/>
          <a:p>
            <a:r>
              <a:rPr lang="en-US" sz="5400" dirty="0" smtClean="0">
                <a:latin typeface="Times New Roman" panose="02020603050405020304" pitchFamily="18" charset="0"/>
                <a:cs typeface="Times New Roman" panose="02020603050405020304" pitchFamily="18" charset="0"/>
              </a:rPr>
              <a:t>Fig 1 : Steps Of Image Processing</a:t>
            </a:r>
            <a:endParaRPr lang="en-IN" sz="5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3818" y="-1213416"/>
            <a:ext cx="35935920" cy="3600986"/>
          </a:xfrm>
          <a:prstGeom prst="rect">
            <a:avLst/>
          </a:prstGeom>
          <a:solidFill>
            <a:schemeClr val="accent4">
              <a:lumMod val="75000"/>
            </a:schemeClr>
          </a:solidFill>
          <a:ln w="76200">
            <a:solidFill>
              <a:schemeClr val="accent4">
                <a:lumMod val="50000"/>
              </a:schemeClr>
            </a:solidFill>
          </a:ln>
        </p:spPr>
        <p:txBody>
          <a:bodyPr wrap="square" rtlCol="0">
            <a:spAutoFit/>
          </a:bodyPr>
          <a:lstStyle/>
          <a:p>
            <a:pPr algn="ctr"/>
            <a:r>
              <a:rPr lang="en-US" sz="9600" dirty="0">
                <a:latin typeface="Times New Roman" panose="02020603050405020304" pitchFamily="18" charset="0"/>
                <a:cs typeface="Times New Roman" panose="02020603050405020304" pitchFamily="18" charset="0"/>
              </a:rPr>
              <a:t>Analysing Rice Seed Quality Using Machine Learning</a:t>
            </a:r>
          </a:p>
          <a:p>
            <a:pPr algn="ctr"/>
            <a:r>
              <a:rPr lang="en-US" sz="6600" dirty="0">
                <a:latin typeface="Times New Roman" panose="02020603050405020304" pitchFamily="18" charset="0"/>
                <a:cs typeface="Times New Roman" panose="02020603050405020304" pitchFamily="18" charset="0"/>
              </a:rPr>
              <a:t>Anjali C. </a:t>
            </a:r>
            <a:r>
              <a:rPr lang="en-US" sz="6600" dirty="0" err="1" smtClean="0">
                <a:latin typeface="Times New Roman" panose="02020603050405020304" pitchFamily="18" charset="0"/>
                <a:cs typeface="Times New Roman" panose="02020603050405020304" pitchFamily="18" charset="0"/>
              </a:rPr>
              <a:t>Hadke</a:t>
            </a:r>
            <a:r>
              <a:rPr lang="en-US" sz="6600" dirty="0" smtClean="0">
                <a:latin typeface="Times New Roman" panose="02020603050405020304" pitchFamily="18" charset="0"/>
                <a:cs typeface="Times New Roman" panose="02020603050405020304" pitchFamily="18" charset="0"/>
              </a:rPr>
              <a:t>* </a:t>
            </a:r>
            <a:r>
              <a:rPr lang="en-US" sz="6600" dirty="0">
                <a:latin typeface="Times New Roman" panose="02020603050405020304" pitchFamily="18" charset="0"/>
                <a:cs typeface="Times New Roman" panose="02020603050405020304" pitchFamily="18" charset="0"/>
              </a:rPr>
              <a:t>and </a:t>
            </a:r>
            <a:r>
              <a:rPr lang="en-US" sz="6600" dirty="0" smtClean="0">
                <a:latin typeface="Times New Roman" panose="02020603050405020304" pitchFamily="18" charset="0"/>
                <a:cs typeface="Times New Roman" panose="02020603050405020304" pitchFamily="18" charset="0"/>
              </a:rPr>
              <a:t>Dr</a:t>
            </a:r>
            <a:r>
              <a:rPr lang="en-US" sz="6600" dirty="0">
                <a:latin typeface="Times New Roman" panose="02020603050405020304" pitchFamily="18" charset="0"/>
                <a:cs typeface="Times New Roman" panose="02020603050405020304" pitchFamily="18" charset="0"/>
              </a:rPr>
              <a:t>.</a:t>
            </a:r>
            <a:r>
              <a:rPr lang="en-US" sz="6600" dirty="0" smtClean="0">
                <a:latin typeface="Times New Roman" panose="02020603050405020304" pitchFamily="18" charset="0"/>
                <a:cs typeface="Times New Roman" panose="02020603050405020304" pitchFamily="18" charset="0"/>
              </a:rPr>
              <a:t> Mrs. </a:t>
            </a:r>
            <a:r>
              <a:rPr lang="en-US" sz="6600" dirty="0" err="1" smtClean="0">
                <a:latin typeface="Times New Roman" panose="02020603050405020304" pitchFamily="18" charset="0"/>
                <a:cs typeface="Times New Roman" panose="02020603050405020304" pitchFamily="18" charset="0"/>
              </a:rPr>
              <a:t>Anupama</a:t>
            </a:r>
            <a:r>
              <a:rPr lang="en-US" sz="6600" dirty="0" smtClean="0">
                <a:latin typeface="Times New Roman" panose="02020603050405020304" pitchFamily="18" charset="0"/>
                <a:cs typeface="Times New Roman" panose="02020603050405020304" pitchFamily="18" charset="0"/>
              </a:rPr>
              <a:t> </a:t>
            </a:r>
            <a:r>
              <a:rPr lang="en-US" sz="6600" dirty="0">
                <a:latin typeface="Times New Roman" panose="02020603050405020304" pitchFamily="18" charset="0"/>
                <a:cs typeface="Times New Roman" panose="02020603050405020304" pitchFamily="18" charset="0"/>
              </a:rPr>
              <a:t>D. </a:t>
            </a:r>
            <a:r>
              <a:rPr lang="en-US" sz="6600" dirty="0" err="1">
                <a:latin typeface="Times New Roman" panose="02020603050405020304" pitchFamily="18" charset="0"/>
                <a:cs typeface="Times New Roman" panose="02020603050405020304" pitchFamily="18" charset="0"/>
              </a:rPr>
              <a:t>Sakhre</a:t>
            </a:r>
            <a:endParaRPr lang="en-US" sz="6600" dirty="0">
              <a:latin typeface="Times New Roman" panose="02020603050405020304" pitchFamily="18" charset="0"/>
              <a:cs typeface="Times New Roman" panose="02020603050405020304" pitchFamily="18" charset="0"/>
            </a:endParaRPr>
          </a:p>
          <a:p>
            <a:pPr algn="ctr"/>
            <a:r>
              <a:rPr lang="en-US" sz="6600" dirty="0" smtClean="0">
                <a:latin typeface="Times New Roman" panose="02020603050405020304" pitchFamily="18" charset="0"/>
                <a:cs typeface="Times New Roman" panose="02020603050405020304" pitchFamily="18" charset="0"/>
              </a:rPr>
              <a:t>*anjalihadke20@gmail.com</a:t>
            </a:r>
            <a:endParaRPr lang="en-US" sz="6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456679" y="21613941"/>
            <a:ext cx="16254282" cy="2062424"/>
          </a:xfrm>
          <a:prstGeom prst="rect">
            <a:avLst/>
          </a:prstGeom>
          <a:noFill/>
        </p:spPr>
        <p:txBody>
          <a:bodyPr wrap="square" rtlCol="0">
            <a:spAutoFit/>
          </a:bodyPr>
          <a:lstStyle/>
          <a:p>
            <a:r>
              <a:rPr lang="en-US" dirty="0" smtClean="0"/>
              <a:t>(</a:t>
            </a:r>
            <a:r>
              <a:rPr lang="en-US" dirty="0" smtClean="0">
                <a:latin typeface="Times New Roman" panose="02020603050405020304" pitchFamily="18" charset="0"/>
                <a:cs typeface="Times New Roman" panose="02020603050405020304" pitchFamily="18" charset="0"/>
              </a:rPr>
              <a:t>a)				(b)</a:t>
            </a:r>
          </a:p>
          <a:p>
            <a:r>
              <a:rPr lang="en-US" sz="6000" dirty="0" smtClean="0">
                <a:latin typeface="Times New Roman" panose="02020603050405020304" pitchFamily="18" charset="0"/>
                <a:cs typeface="Times New Roman" panose="02020603050405020304" pitchFamily="18" charset="0"/>
              </a:rPr>
              <a:t>            Fig 2 (a) (b) : Screenshot of results</a:t>
            </a:r>
            <a:endParaRPr lang="en-IN" sz="6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5456679" y="28552096"/>
            <a:ext cx="19820816" cy="5016758"/>
          </a:xfrm>
          <a:prstGeom prst="rect">
            <a:avLst/>
          </a:prstGeom>
          <a:noFill/>
        </p:spPr>
        <p:txBody>
          <a:bodyPr wrap="square" rtlCol="0">
            <a:spAutoFit/>
          </a:bodyPr>
          <a:lstStyle/>
          <a:p>
            <a:pPr algn="just"/>
            <a:r>
              <a:rPr lang="en-IN" sz="6800" b="1" dirty="0">
                <a:cs typeface="Times New Roman" panose="02020603050405020304" pitchFamily="18" charset="0"/>
              </a:rPr>
              <a:t>Scope of Future work</a:t>
            </a:r>
            <a:endParaRPr lang="en-IN" sz="6800" dirty="0">
              <a:cs typeface="Times New Roman" panose="02020603050405020304" pitchFamily="18" charset="0"/>
            </a:endParaRPr>
          </a:p>
          <a:p>
            <a:pPr algn="just"/>
            <a:r>
              <a:rPr lang="en-IN" sz="6000" dirty="0">
                <a:latin typeface="Times New Roman" panose="02020603050405020304" pitchFamily="18" charset="0"/>
                <a:cs typeface="Times New Roman" panose="02020603050405020304" pitchFamily="18" charset="0"/>
              </a:rPr>
              <a:t>In future, it can be used to classify various rice grain by developing an automated system using image analysis. Also we can calculate various parameters for quality analysis and classify them into normal, small &amp; long rice seed</a:t>
            </a:r>
            <a:r>
              <a:rPr lang="en-IN" sz="7200" dirty="0">
                <a:latin typeface="Times New Roman" panose="02020603050405020304" pitchFamily="18" charset="0"/>
                <a:cs typeface="Times New Roman" panose="02020603050405020304" pitchFamily="18" charset="0"/>
              </a:rPr>
              <a:t>.</a:t>
            </a:r>
            <a:r>
              <a:rPr lang="en-US" sz="6000" dirty="0">
                <a:latin typeface="Times New Roman" panose="02020603050405020304" pitchFamily="18" charset="0"/>
                <a:cs typeface="Times New Roman" panose="02020603050405020304" pitchFamily="18" charset="0"/>
              </a:rPr>
              <a:t> </a:t>
            </a:r>
          </a:p>
        </p:txBody>
      </p:sp>
      <p:sp>
        <p:nvSpPr>
          <p:cNvPr id="6" name="TextBox 5"/>
          <p:cNvSpPr txBox="1"/>
          <p:nvPr/>
        </p:nvSpPr>
        <p:spPr>
          <a:xfrm>
            <a:off x="0" y="34601859"/>
            <a:ext cx="35999738" cy="923330"/>
          </a:xfrm>
          <a:prstGeom prst="rect">
            <a:avLst/>
          </a:prstGeom>
          <a:solidFill>
            <a:schemeClr val="accent4">
              <a:lumMod val="75000"/>
            </a:schemeClr>
          </a:solid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SYNERGY-2022 Department of Electronics And Computer Science, RTM </a:t>
            </a:r>
            <a:r>
              <a:rPr lang="en-US" sz="5400" b="1" dirty="0" smtClean="0">
                <a:latin typeface="Times New Roman" panose="02020603050405020304" pitchFamily="18" charset="0"/>
                <a:cs typeface="Times New Roman" panose="02020603050405020304" pitchFamily="18" charset="0"/>
              </a:rPr>
              <a:t>Nagpur University, Nagpur-440033</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2214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600</TotalTime>
  <Words>203</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hp</cp:lastModifiedBy>
  <cp:revision>41</cp:revision>
  <dcterms:created xsi:type="dcterms:W3CDTF">2022-04-05T06:23:33Z</dcterms:created>
  <dcterms:modified xsi:type="dcterms:W3CDTF">2022-04-09T12:25:23Z</dcterms:modified>
</cp:coreProperties>
</file>