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e7123634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e7123634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e7123634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e7123634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e7123634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e7123634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e7123634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e7123634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e7123634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e7123634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e7123634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e7123634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Identification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11700" y="1017725"/>
            <a:ext cx="84159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Big Mountain Resort is a premium ski resort that has around 350,000 visitors each year. </a:t>
            </a: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resort’s pricing strategy has been to charge above the average price of resorts in its market segment, and wants to make a change that will cut costs without undermining the ticket price.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11700" y="2146650"/>
            <a:ext cx="66795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Goals: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Better capitalize on facilities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Cut costs without undermining the ticket price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Find value in increasing the ticket price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11700" y="3898350"/>
            <a:ext cx="82038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focus is capitalizing on facilities before making any changes to ticket prices. 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11700" y="1192300"/>
            <a:ext cx="82299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Strong positive correlation between ticket price and the Vertical Drop, Fast Quads, Runs, and Total Chairs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Vertical Drop is the biggest positive feature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Big Mountain Resort could close down up to 5 runs with negligible losses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Adding a run, increasing the vertical drop by 150 feet, and installing an additional chair lift would increase support for ticket price by $1.24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Market Context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11700" y="1105525"/>
            <a:ext cx="8204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modelled price is price is $92.19, suggesting room for a price increase.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310" y="1705437"/>
            <a:ext cx="2696128" cy="147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937" y="1705425"/>
            <a:ext cx="2696126" cy="149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50" y="1705425"/>
            <a:ext cx="2696149" cy="14833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311700" y="3549250"/>
            <a:ext cx="81084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Big Mountain Resort compares well in runs and chair distribution.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a quite a few resorts with higher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ertical drops, and Vertical Drop is our biggest positive feature.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Option One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11700" y="1017725"/>
            <a:ext cx="6307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tested closing up to 10 of the least used runs.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875" y="1017725"/>
            <a:ext cx="3572426" cy="19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11700" y="1675700"/>
            <a:ext cx="47853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model indicates: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closing one run makes no difference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Closing 2-3 runs reduce support for ticket price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Closing 3 runs has the same impact as closing 4-5 runs.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Closing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6+ runs leads to a large drop in value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98450" y="3741850"/>
            <a:ext cx="81471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Big Mountain Resort can close 3-5 runs without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undermining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ticket price.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Option Two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11700" y="1302838"/>
            <a:ext cx="80901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tested adding a run, increasing the vertical drop by 150 feet, and installing an additional chair lift.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Adding snowmaking and run length to did scenario did not result in an increase in value.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3141950"/>
            <a:ext cx="832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scenario increases support for ticket price by $1.24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Over the season, this could be expected to amount to $2,171,296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11700" y="1170925"/>
            <a:ext cx="817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have determined two ways to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make a change that will cut costs without undermining the ticket price: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23650" y="2211000"/>
            <a:ext cx="7785000" cy="1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Cut costs by removing 3-5 runs and keep ticket price the same.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run, increasing the vertical drop by 150 feet, and install an additional chair lift to increase ticket price by $1.24, resulting in an approximated $2,171,296 annually.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