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FB7EDB-43A8-4528-BEF8-CC8345E913C4}" type="doc">
      <dgm:prSet loTypeId="urn:microsoft.com/office/officeart/2005/8/layout/process1" loCatId="process" qsTypeId="urn:microsoft.com/office/officeart/2005/8/quickstyle/simple1" qsCatId="simple" csTypeId="urn:microsoft.com/office/officeart/2005/8/colors/accent1_2" csCatId="accent1" phldr="1"/>
      <dgm:spPr/>
    </dgm:pt>
    <dgm:pt modelId="{24F33299-3FE4-4FC3-AEC5-18297F2639D8}">
      <dgm:prSet phldrT="[Text]"/>
      <dgm:spPr/>
      <dgm:t>
        <a:bodyPr/>
        <a:lstStyle/>
        <a:p>
          <a:r>
            <a:rPr lang="en-IN" dirty="0"/>
            <a:t>Data Ingestion</a:t>
          </a:r>
        </a:p>
      </dgm:t>
    </dgm:pt>
    <dgm:pt modelId="{3474FFD1-C6DF-441C-B291-9E63C6BF93D7}" type="parTrans" cxnId="{88E5F6FC-8030-4E2D-BF2F-D02F32519AFB}">
      <dgm:prSet/>
      <dgm:spPr/>
      <dgm:t>
        <a:bodyPr/>
        <a:lstStyle/>
        <a:p>
          <a:endParaRPr lang="en-IN"/>
        </a:p>
      </dgm:t>
    </dgm:pt>
    <dgm:pt modelId="{7198B09F-C92F-48E0-894B-943D63008A21}" type="sibTrans" cxnId="{88E5F6FC-8030-4E2D-BF2F-D02F32519AFB}">
      <dgm:prSet/>
      <dgm:spPr/>
      <dgm:t>
        <a:bodyPr/>
        <a:lstStyle/>
        <a:p>
          <a:endParaRPr lang="en-IN"/>
        </a:p>
      </dgm:t>
    </dgm:pt>
    <dgm:pt modelId="{F8B4B281-CEC4-452C-A1B4-F573BF1F2A83}">
      <dgm:prSet phldrT="[Text]"/>
      <dgm:spPr/>
      <dgm:t>
        <a:bodyPr/>
        <a:lstStyle/>
        <a:p>
          <a:r>
            <a:rPr lang="en-IN" dirty="0"/>
            <a:t>Data Pre-processing </a:t>
          </a:r>
        </a:p>
      </dgm:t>
    </dgm:pt>
    <dgm:pt modelId="{B215CA6E-318E-4D65-BCB9-37217E2BFC80}" type="parTrans" cxnId="{2A04BDB6-69FC-4038-8EC9-B8E19C75429B}">
      <dgm:prSet/>
      <dgm:spPr/>
      <dgm:t>
        <a:bodyPr/>
        <a:lstStyle/>
        <a:p>
          <a:endParaRPr lang="en-IN"/>
        </a:p>
      </dgm:t>
    </dgm:pt>
    <dgm:pt modelId="{854BBA1C-A00E-4793-9EB3-B050FF7E1578}" type="sibTrans" cxnId="{2A04BDB6-69FC-4038-8EC9-B8E19C75429B}">
      <dgm:prSet/>
      <dgm:spPr/>
      <dgm:t>
        <a:bodyPr/>
        <a:lstStyle/>
        <a:p>
          <a:endParaRPr lang="en-IN"/>
        </a:p>
      </dgm:t>
    </dgm:pt>
    <dgm:pt modelId="{FB5D859B-0603-455C-B631-05A6F23A875B}">
      <dgm:prSet phldrT="[Text]"/>
      <dgm:spPr/>
      <dgm:t>
        <a:bodyPr/>
        <a:lstStyle/>
        <a:p>
          <a:r>
            <a:rPr lang="en-IN" dirty="0"/>
            <a:t>Exploratory</a:t>
          </a:r>
          <a:r>
            <a:rPr lang="en-IN" baseline="0" dirty="0"/>
            <a:t> Data Analysis</a:t>
          </a:r>
          <a:endParaRPr lang="en-IN" dirty="0"/>
        </a:p>
      </dgm:t>
    </dgm:pt>
    <dgm:pt modelId="{2DBBE7FA-7D66-4CE1-8FD0-52A87F0DC412}" type="parTrans" cxnId="{A7F611A0-DB16-4DC3-A128-AE2D9D5B432E}">
      <dgm:prSet/>
      <dgm:spPr/>
      <dgm:t>
        <a:bodyPr/>
        <a:lstStyle/>
        <a:p>
          <a:endParaRPr lang="en-IN"/>
        </a:p>
      </dgm:t>
    </dgm:pt>
    <dgm:pt modelId="{D7A16350-9A11-47C0-97C2-92919E897583}" type="sibTrans" cxnId="{A7F611A0-DB16-4DC3-A128-AE2D9D5B432E}">
      <dgm:prSet/>
      <dgm:spPr/>
      <dgm:t>
        <a:bodyPr/>
        <a:lstStyle/>
        <a:p>
          <a:endParaRPr lang="en-IN"/>
        </a:p>
      </dgm:t>
    </dgm:pt>
    <dgm:pt modelId="{031AFD37-9A44-4C60-BC7E-974290DE8A19}" type="pres">
      <dgm:prSet presAssocID="{22FB7EDB-43A8-4528-BEF8-CC8345E913C4}" presName="Name0" presStyleCnt="0">
        <dgm:presLayoutVars>
          <dgm:dir/>
          <dgm:resizeHandles val="exact"/>
        </dgm:presLayoutVars>
      </dgm:prSet>
      <dgm:spPr/>
    </dgm:pt>
    <dgm:pt modelId="{6294D261-F70B-479D-8D33-508CBFCB3B43}" type="pres">
      <dgm:prSet presAssocID="{24F33299-3FE4-4FC3-AEC5-18297F2639D8}" presName="node" presStyleLbl="node1" presStyleIdx="0" presStyleCnt="3" custLinFactNeighborX="12728" custLinFactNeighborY="-382">
        <dgm:presLayoutVars>
          <dgm:bulletEnabled val="1"/>
        </dgm:presLayoutVars>
      </dgm:prSet>
      <dgm:spPr/>
    </dgm:pt>
    <dgm:pt modelId="{EF69B280-30C9-4738-B29B-EE793716CD9F}" type="pres">
      <dgm:prSet presAssocID="{7198B09F-C92F-48E0-894B-943D63008A21}" presName="sibTrans" presStyleLbl="sibTrans2D1" presStyleIdx="0" presStyleCnt="2"/>
      <dgm:spPr/>
    </dgm:pt>
    <dgm:pt modelId="{9398685D-AE40-44F9-AB8A-76EE10783DAE}" type="pres">
      <dgm:prSet presAssocID="{7198B09F-C92F-48E0-894B-943D63008A21}" presName="connectorText" presStyleLbl="sibTrans2D1" presStyleIdx="0" presStyleCnt="2"/>
      <dgm:spPr/>
    </dgm:pt>
    <dgm:pt modelId="{5CB1897A-813D-4219-8182-33E033CAD49B}" type="pres">
      <dgm:prSet presAssocID="{F8B4B281-CEC4-452C-A1B4-F573BF1F2A83}" presName="node" presStyleLbl="node1" presStyleIdx="1" presStyleCnt="3">
        <dgm:presLayoutVars>
          <dgm:bulletEnabled val="1"/>
        </dgm:presLayoutVars>
      </dgm:prSet>
      <dgm:spPr/>
    </dgm:pt>
    <dgm:pt modelId="{16F2DC20-0953-4B5E-A588-460254D0552E}" type="pres">
      <dgm:prSet presAssocID="{854BBA1C-A00E-4793-9EB3-B050FF7E1578}" presName="sibTrans" presStyleLbl="sibTrans2D1" presStyleIdx="1" presStyleCnt="2"/>
      <dgm:spPr/>
    </dgm:pt>
    <dgm:pt modelId="{ACC6FAF5-4C39-49FC-BF25-9FA2D5CD4A50}" type="pres">
      <dgm:prSet presAssocID="{854BBA1C-A00E-4793-9EB3-B050FF7E1578}" presName="connectorText" presStyleLbl="sibTrans2D1" presStyleIdx="1" presStyleCnt="2"/>
      <dgm:spPr/>
    </dgm:pt>
    <dgm:pt modelId="{5947EE11-F1AF-40C3-8564-7D0779728DAE}" type="pres">
      <dgm:prSet presAssocID="{FB5D859B-0603-455C-B631-05A6F23A875B}" presName="node" presStyleLbl="node1" presStyleIdx="2" presStyleCnt="3" custLinFactNeighborX="-5206" custLinFactNeighborY="-1432">
        <dgm:presLayoutVars>
          <dgm:bulletEnabled val="1"/>
        </dgm:presLayoutVars>
      </dgm:prSet>
      <dgm:spPr/>
    </dgm:pt>
  </dgm:ptLst>
  <dgm:cxnLst>
    <dgm:cxn modelId="{7447D819-0850-48D4-9E7C-17C30E5FBFA2}" type="presOf" srcId="{24F33299-3FE4-4FC3-AEC5-18297F2639D8}" destId="{6294D261-F70B-479D-8D33-508CBFCB3B43}" srcOrd="0" destOrd="0" presId="urn:microsoft.com/office/officeart/2005/8/layout/process1"/>
    <dgm:cxn modelId="{E99D0C5D-5F9B-49FF-A746-71A6E8962464}" type="presOf" srcId="{F8B4B281-CEC4-452C-A1B4-F573BF1F2A83}" destId="{5CB1897A-813D-4219-8182-33E033CAD49B}" srcOrd="0" destOrd="0" presId="urn:microsoft.com/office/officeart/2005/8/layout/process1"/>
    <dgm:cxn modelId="{AA410A49-116C-45FD-A9F3-D581AD152E5F}" type="presOf" srcId="{7198B09F-C92F-48E0-894B-943D63008A21}" destId="{9398685D-AE40-44F9-AB8A-76EE10783DAE}" srcOrd="1" destOrd="0" presId="urn:microsoft.com/office/officeart/2005/8/layout/process1"/>
    <dgm:cxn modelId="{12328F4B-76C8-44F0-9026-564BA70B68BB}" type="presOf" srcId="{22FB7EDB-43A8-4528-BEF8-CC8345E913C4}" destId="{031AFD37-9A44-4C60-BC7E-974290DE8A19}" srcOrd="0" destOrd="0" presId="urn:microsoft.com/office/officeart/2005/8/layout/process1"/>
    <dgm:cxn modelId="{C8CD6A8A-C848-4425-9634-7D87692E8B5B}" type="presOf" srcId="{FB5D859B-0603-455C-B631-05A6F23A875B}" destId="{5947EE11-F1AF-40C3-8564-7D0779728DAE}" srcOrd="0" destOrd="0" presId="urn:microsoft.com/office/officeart/2005/8/layout/process1"/>
    <dgm:cxn modelId="{75D8279F-33CF-414D-9E08-B6BAF5B05373}" type="presOf" srcId="{854BBA1C-A00E-4793-9EB3-B050FF7E1578}" destId="{ACC6FAF5-4C39-49FC-BF25-9FA2D5CD4A50}" srcOrd="1" destOrd="0" presId="urn:microsoft.com/office/officeart/2005/8/layout/process1"/>
    <dgm:cxn modelId="{A7F611A0-DB16-4DC3-A128-AE2D9D5B432E}" srcId="{22FB7EDB-43A8-4528-BEF8-CC8345E913C4}" destId="{FB5D859B-0603-455C-B631-05A6F23A875B}" srcOrd="2" destOrd="0" parTransId="{2DBBE7FA-7D66-4CE1-8FD0-52A87F0DC412}" sibTransId="{D7A16350-9A11-47C0-97C2-92919E897583}"/>
    <dgm:cxn modelId="{2A04BDB6-69FC-4038-8EC9-B8E19C75429B}" srcId="{22FB7EDB-43A8-4528-BEF8-CC8345E913C4}" destId="{F8B4B281-CEC4-452C-A1B4-F573BF1F2A83}" srcOrd="1" destOrd="0" parTransId="{B215CA6E-318E-4D65-BCB9-37217E2BFC80}" sibTransId="{854BBA1C-A00E-4793-9EB3-B050FF7E1578}"/>
    <dgm:cxn modelId="{254B10BA-3A82-4835-9C4B-1D05A23E747C}" type="presOf" srcId="{854BBA1C-A00E-4793-9EB3-B050FF7E1578}" destId="{16F2DC20-0953-4B5E-A588-460254D0552E}" srcOrd="0" destOrd="0" presId="urn:microsoft.com/office/officeart/2005/8/layout/process1"/>
    <dgm:cxn modelId="{71FF4AC3-AF8E-4587-AA83-36F192AA9238}" type="presOf" srcId="{7198B09F-C92F-48E0-894B-943D63008A21}" destId="{EF69B280-30C9-4738-B29B-EE793716CD9F}" srcOrd="0" destOrd="0" presId="urn:microsoft.com/office/officeart/2005/8/layout/process1"/>
    <dgm:cxn modelId="{88E5F6FC-8030-4E2D-BF2F-D02F32519AFB}" srcId="{22FB7EDB-43A8-4528-BEF8-CC8345E913C4}" destId="{24F33299-3FE4-4FC3-AEC5-18297F2639D8}" srcOrd="0" destOrd="0" parTransId="{3474FFD1-C6DF-441C-B291-9E63C6BF93D7}" sibTransId="{7198B09F-C92F-48E0-894B-943D63008A21}"/>
    <dgm:cxn modelId="{35615954-BA26-4226-B0E0-5EC4D982AD98}" type="presParOf" srcId="{031AFD37-9A44-4C60-BC7E-974290DE8A19}" destId="{6294D261-F70B-479D-8D33-508CBFCB3B43}" srcOrd="0" destOrd="0" presId="urn:microsoft.com/office/officeart/2005/8/layout/process1"/>
    <dgm:cxn modelId="{227FB29B-9C3F-4CCC-A243-F5A4D9901F4D}" type="presParOf" srcId="{031AFD37-9A44-4C60-BC7E-974290DE8A19}" destId="{EF69B280-30C9-4738-B29B-EE793716CD9F}" srcOrd="1" destOrd="0" presId="urn:microsoft.com/office/officeart/2005/8/layout/process1"/>
    <dgm:cxn modelId="{393ADBE0-2350-4A49-9AFA-B533CB11860B}" type="presParOf" srcId="{EF69B280-30C9-4738-B29B-EE793716CD9F}" destId="{9398685D-AE40-44F9-AB8A-76EE10783DAE}" srcOrd="0" destOrd="0" presId="urn:microsoft.com/office/officeart/2005/8/layout/process1"/>
    <dgm:cxn modelId="{452039E4-3438-4DAE-AD8C-DFC5934EBA27}" type="presParOf" srcId="{031AFD37-9A44-4C60-BC7E-974290DE8A19}" destId="{5CB1897A-813D-4219-8182-33E033CAD49B}" srcOrd="2" destOrd="0" presId="urn:microsoft.com/office/officeart/2005/8/layout/process1"/>
    <dgm:cxn modelId="{08F75E01-29A7-408F-927C-39961DE5E042}" type="presParOf" srcId="{031AFD37-9A44-4C60-BC7E-974290DE8A19}" destId="{16F2DC20-0953-4B5E-A588-460254D0552E}" srcOrd="3" destOrd="0" presId="urn:microsoft.com/office/officeart/2005/8/layout/process1"/>
    <dgm:cxn modelId="{D2CC81E0-6F07-423C-B8BF-9B3FFE1FEE10}" type="presParOf" srcId="{16F2DC20-0953-4B5E-A588-460254D0552E}" destId="{ACC6FAF5-4C39-49FC-BF25-9FA2D5CD4A50}" srcOrd="0" destOrd="0" presId="urn:microsoft.com/office/officeart/2005/8/layout/process1"/>
    <dgm:cxn modelId="{175611E3-836E-4985-B48C-10F196026E81}" type="presParOf" srcId="{031AFD37-9A44-4C60-BC7E-974290DE8A19}" destId="{5947EE11-F1AF-40C3-8564-7D0779728DAE}"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5EE8D7-72DB-45CC-8031-0D4EC2708180}" type="doc">
      <dgm:prSet loTypeId="urn:microsoft.com/office/officeart/2005/8/layout/process1" loCatId="process" qsTypeId="urn:microsoft.com/office/officeart/2005/8/quickstyle/simple1" qsCatId="simple" csTypeId="urn:microsoft.com/office/officeart/2005/8/colors/accent1_2" csCatId="accent1" phldr="1"/>
      <dgm:spPr/>
    </dgm:pt>
    <dgm:pt modelId="{D27F2CD0-73B9-417A-BF94-255E9033107B}">
      <dgm:prSet phldrT="[Text]"/>
      <dgm:spPr/>
      <dgm:t>
        <a:bodyPr/>
        <a:lstStyle/>
        <a:p>
          <a:r>
            <a:rPr lang="en-IN" dirty="0"/>
            <a:t>Model Building</a:t>
          </a:r>
        </a:p>
      </dgm:t>
    </dgm:pt>
    <dgm:pt modelId="{06B853A1-8AC8-4259-ADA0-4C12963C3B5A}" type="parTrans" cxnId="{7D473A8D-3B2D-4E4B-91A6-6725833D8A55}">
      <dgm:prSet/>
      <dgm:spPr/>
      <dgm:t>
        <a:bodyPr/>
        <a:lstStyle/>
        <a:p>
          <a:endParaRPr lang="en-IN"/>
        </a:p>
      </dgm:t>
    </dgm:pt>
    <dgm:pt modelId="{A7F53784-D2E3-456B-820C-D44DFED58612}" type="sibTrans" cxnId="{7D473A8D-3B2D-4E4B-91A6-6725833D8A55}">
      <dgm:prSet/>
      <dgm:spPr/>
      <dgm:t>
        <a:bodyPr/>
        <a:lstStyle/>
        <a:p>
          <a:endParaRPr lang="en-IN"/>
        </a:p>
      </dgm:t>
    </dgm:pt>
    <dgm:pt modelId="{93A6B44B-8F28-4821-B387-9E1791E21424}">
      <dgm:prSet phldrT="[Text]"/>
      <dgm:spPr/>
      <dgm:t>
        <a:bodyPr/>
        <a:lstStyle/>
        <a:p>
          <a:r>
            <a:rPr lang="en-IN" dirty="0"/>
            <a:t>Data Transformation</a:t>
          </a:r>
        </a:p>
      </dgm:t>
    </dgm:pt>
    <dgm:pt modelId="{F9C6442E-EA06-41A2-AFFE-1FC1A650C2DF}" type="parTrans" cxnId="{D560B209-1524-4499-A52C-124C0857B4B4}">
      <dgm:prSet/>
      <dgm:spPr/>
      <dgm:t>
        <a:bodyPr/>
        <a:lstStyle/>
        <a:p>
          <a:endParaRPr lang="en-IN"/>
        </a:p>
      </dgm:t>
    </dgm:pt>
    <dgm:pt modelId="{6DE49F0D-768C-4E6D-91AF-78ED718859D4}" type="sibTrans" cxnId="{D560B209-1524-4499-A52C-124C0857B4B4}">
      <dgm:prSet/>
      <dgm:spPr/>
      <dgm:t>
        <a:bodyPr/>
        <a:lstStyle/>
        <a:p>
          <a:endParaRPr lang="en-IN"/>
        </a:p>
      </dgm:t>
    </dgm:pt>
    <dgm:pt modelId="{CA387095-A90D-435E-AAA5-9BA613CA3598}">
      <dgm:prSet phldrT="[Text]"/>
      <dgm:spPr/>
      <dgm:t>
        <a:bodyPr/>
        <a:lstStyle/>
        <a:p>
          <a:r>
            <a:rPr lang="en-IN" dirty="0"/>
            <a:t>Feature Engineering</a:t>
          </a:r>
        </a:p>
      </dgm:t>
    </dgm:pt>
    <dgm:pt modelId="{420AA939-3F4A-4034-86A5-3F615F0930E6}" type="parTrans" cxnId="{30B3BF6D-82EE-4AF2-8784-7D1124B6C966}">
      <dgm:prSet/>
      <dgm:spPr/>
      <dgm:t>
        <a:bodyPr/>
        <a:lstStyle/>
        <a:p>
          <a:endParaRPr lang="en-IN"/>
        </a:p>
      </dgm:t>
    </dgm:pt>
    <dgm:pt modelId="{DEF87CD0-4478-46E9-8F40-76B23BEEDA20}" type="sibTrans" cxnId="{30B3BF6D-82EE-4AF2-8784-7D1124B6C966}">
      <dgm:prSet/>
      <dgm:spPr/>
      <dgm:t>
        <a:bodyPr/>
        <a:lstStyle/>
        <a:p>
          <a:endParaRPr lang="en-IN"/>
        </a:p>
      </dgm:t>
    </dgm:pt>
    <dgm:pt modelId="{A0DEE8CF-BB5E-484B-B0C2-255A9C85BEBF}" type="pres">
      <dgm:prSet presAssocID="{585EE8D7-72DB-45CC-8031-0D4EC2708180}" presName="Name0" presStyleCnt="0">
        <dgm:presLayoutVars>
          <dgm:dir/>
          <dgm:resizeHandles val="exact"/>
        </dgm:presLayoutVars>
      </dgm:prSet>
      <dgm:spPr/>
    </dgm:pt>
    <dgm:pt modelId="{829BB26F-9CD5-4054-816E-AE036599F44C}" type="pres">
      <dgm:prSet presAssocID="{D27F2CD0-73B9-417A-BF94-255E9033107B}" presName="node" presStyleLbl="node1" presStyleIdx="0" presStyleCnt="3">
        <dgm:presLayoutVars>
          <dgm:bulletEnabled val="1"/>
        </dgm:presLayoutVars>
      </dgm:prSet>
      <dgm:spPr/>
    </dgm:pt>
    <dgm:pt modelId="{0F598BDD-9C27-4B26-9BA8-8A10690FF169}" type="pres">
      <dgm:prSet presAssocID="{A7F53784-D2E3-456B-820C-D44DFED58612}" presName="sibTrans" presStyleLbl="sibTrans2D1" presStyleIdx="0" presStyleCnt="2" custAng="10800000"/>
      <dgm:spPr/>
    </dgm:pt>
    <dgm:pt modelId="{FB7A6ED1-16BB-45DB-A9C4-21021231F8B8}" type="pres">
      <dgm:prSet presAssocID="{A7F53784-D2E3-456B-820C-D44DFED58612}" presName="connectorText" presStyleLbl="sibTrans2D1" presStyleIdx="0" presStyleCnt="2"/>
      <dgm:spPr/>
    </dgm:pt>
    <dgm:pt modelId="{3BD6A87F-4683-4960-A03E-AA9E5EAF9B95}" type="pres">
      <dgm:prSet presAssocID="{93A6B44B-8F28-4821-B387-9E1791E21424}" presName="node" presStyleLbl="node1" presStyleIdx="1" presStyleCnt="3">
        <dgm:presLayoutVars>
          <dgm:bulletEnabled val="1"/>
        </dgm:presLayoutVars>
      </dgm:prSet>
      <dgm:spPr/>
    </dgm:pt>
    <dgm:pt modelId="{637CEDE6-CBAD-46CB-8F17-C02E742157EC}" type="pres">
      <dgm:prSet presAssocID="{6DE49F0D-768C-4E6D-91AF-78ED718859D4}" presName="sibTrans" presStyleLbl="sibTrans2D1" presStyleIdx="1" presStyleCnt="2" custAng="0" custFlipVert="1" custFlipHor="1" custScaleX="104681" custScaleY="75346"/>
      <dgm:spPr/>
    </dgm:pt>
    <dgm:pt modelId="{FDD2DAE4-9F5E-4502-8625-6E83900141F5}" type="pres">
      <dgm:prSet presAssocID="{6DE49F0D-768C-4E6D-91AF-78ED718859D4}" presName="connectorText" presStyleLbl="sibTrans2D1" presStyleIdx="1" presStyleCnt="2"/>
      <dgm:spPr/>
    </dgm:pt>
    <dgm:pt modelId="{3D352650-EBA8-4D83-A849-20CE186201C5}" type="pres">
      <dgm:prSet presAssocID="{CA387095-A90D-435E-AAA5-9BA613CA3598}" presName="node" presStyleLbl="node1" presStyleIdx="2" presStyleCnt="3">
        <dgm:presLayoutVars>
          <dgm:bulletEnabled val="1"/>
        </dgm:presLayoutVars>
      </dgm:prSet>
      <dgm:spPr/>
    </dgm:pt>
  </dgm:ptLst>
  <dgm:cxnLst>
    <dgm:cxn modelId="{F59C7F08-11D5-4B8F-888F-833EC68BFFA4}" type="presOf" srcId="{CA387095-A90D-435E-AAA5-9BA613CA3598}" destId="{3D352650-EBA8-4D83-A849-20CE186201C5}" srcOrd="0" destOrd="0" presId="urn:microsoft.com/office/officeart/2005/8/layout/process1"/>
    <dgm:cxn modelId="{D560B209-1524-4499-A52C-124C0857B4B4}" srcId="{585EE8D7-72DB-45CC-8031-0D4EC2708180}" destId="{93A6B44B-8F28-4821-B387-9E1791E21424}" srcOrd="1" destOrd="0" parTransId="{F9C6442E-EA06-41A2-AFFE-1FC1A650C2DF}" sibTransId="{6DE49F0D-768C-4E6D-91AF-78ED718859D4}"/>
    <dgm:cxn modelId="{1F08CA20-C945-44B9-AAD2-69B029A08C80}" type="presOf" srcId="{6DE49F0D-768C-4E6D-91AF-78ED718859D4}" destId="{637CEDE6-CBAD-46CB-8F17-C02E742157EC}" srcOrd="0" destOrd="0" presId="urn:microsoft.com/office/officeart/2005/8/layout/process1"/>
    <dgm:cxn modelId="{460A7946-55F6-4B1A-B2C3-BCF00365FF26}" type="presOf" srcId="{6DE49F0D-768C-4E6D-91AF-78ED718859D4}" destId="{FDD2DAE4-9F5E-4502-8625-6E83900141F5}" srcOrd="1" destOrd="0" presId="urn:microsoft.com/office/officeart/2005/8/layout/process1"/>
    <dgm:cxn modelId="{30B3BF6D-82EE-4AF2-8784-7D1124B6C966}" srcId="{585EE8D7-72DB-45CC-8031-0D4EC2708180}" destId="{CA387095-A90D-435E-AAA5-9BA613CA3598}" srcOrd="2" destOrd="0" parTransId="{420AA939-3F4A-4034-86A5-3F615F0930E6}" sibTransId="{DEF87CD0-4478-46E9-8F40-76B23BEEDA20}"/>
    <dgm:cxn modelId="{6E36664E-C50F-40BE-8C72-91774EAC1073}" type="presOf" srcId="{A7F53784-D2E3-456B-820C-D44DFED58612}" destId="{FB7A6ED1-16BB-45DB-A9C4-21021231F8B8}" srcOrd="1" destOrd="0" presId="urn:microsoft.com/office/officeart/2005/8/layout/process1"/>
    <dgm:cxn modelId="{19339270-E7AE-4CC4-AC0B-A5E3D698B3E3}" type="presOf" srcId="{93A6B44B-8F28-4821-B387-9E1791E21424}" destId="{3BD6A87F-4683-4960-A03E-AA9E5EAF9B95}" srcOrd="0" destOrd="0" presId="urn:microsoft.com/office/officeart/2005/8/layout/process1"/>
    <dgm:cxn modelId="{7D473A8D-3B2D-4E4B-91A6-6725833D8A55}" srcId="{585EE8D7-72DB-45CC-8031-0D4EC2708180}" destId="{D27F2CD0-73B9-417A-BF94-255E9033107B}" srcOrd="0" destOrd="0" parTransId="{06B853A1-8AC8-4259-ADA0-4C12963C3B5A}" sibTransId="{A7F53784-D2E3-456B-820C-D44DFED58612}"/>
    <dgm:cxn modelId="{057931A5-3427-4547-9A39-65F1A71D36AB}" type="presOf" srcId="{A7F53784-D2E3-456B-820C-D44DFED58612}" destId="{0F598BDD-9C27-4B26-9BA8-8A10690FF169}" srcOrd="0" destOrd="0" presId="urn:microsoft.com/office/officeart/2005/8/layout/process1"/>
    <dgm:cxn modelId="{F01E33A5-3756-4DD0-8B2E-7D0601CB2222}" type="presOf" srcId="{D27F2CD0-73B9-417A-BF94-255E9033107B}" destId="{829BB26F-9CD5-4054-816E-AE036599F44C}" srcOrd="0" destOrd="0" presId="urn:microsoft.com/office/officeart/2005/8/layout/process1"/>
    <dgm:cxn modelId="{B201FBE1-7BD2-48AE-876A-3187270C57AC}" type="presOf" srcId="{585EE8D7-72DB-45CC-8031-0D4EC2708180}" destId="{A0DEE8CF-BB5E-484B-B0C2-255A9C85BEBF}" srcOrd="0" destOrd="0" presId="urn:microsoft.com/office/officeart/2005/8/layout/process1"/>
    <dgm:cxn modelId="{82FD8191-C785-4C22-813C-7DAD111F3B13}" type="presParOf" srcId="{A0DEE8CF-BB5E-484B-B0C2-255A9C85BEBF}" destId="{829BB26F-9CD5-4054-816E-AE036599F44C}" srcOrd="0" destOrd="0" presId="urn:microsoft.com/office/officeart/2005/8/layout/process1"/>
    <dgm:cxn modelId="{97B55537-F5B5-4F33-A11F-837B9A011BE1}" type="presParOf" srcId="{A0DEE8CF-BB5E-484B-B0C2-255A9C85BEBF}" destId="{0F598BDD-9C27-4B26-9BA8-8A10690FF169}" srcOrd="1" destOrd="0" presId="urn:microsoft.com/office/officeart/2005/8/layout/process1"/>
    <dgm:cxn modelId="{D5F594DB-6658-4C33-A569-808F7170C146}" type="presParOf" srcId="{0F598BDD-9C27-4B26-9BA8-8A10690FF169}" destId="{FB7A6ED1-16BB-45DB-A9C4-21021231F8B8}" srcOrd="0" destOrd="0" presId="urn:microsoft.com/office/officeart/2005/8/layout/process1"/>
    <dgm:cxn modelId="{2A6262BE-1F63-44B8-A6B4-B8380FD84868}" type="presParOf" srcId="{A0DEE8CF-BB5E-484B-B0C2-255A9C85BEBF}" destId="{3BD6A87F-4683-4960-A03E-AA9E5EAF9B95}" srcOrd="2" destOrd="0" presId="urn:microsoft.com/office/officeart/2005/8/layout/process1"/>
    <dgm:cxn modelId="{0F2B21FE-321B-4289-84D5-0352E8438DC9}" type="presParOf" srcId="{A0DEE8CF-BB5E-484B-B0C2-255A9C85BEBF}" destId="{637CEDE6-CBAD-46CB-8F17-C02E742157EC}" srcOrd="3" destOrd="0" presId="urn:microsoft.com/office/officeart/2005/8/layout/process1"/>
    <dgm:cxn modelId="{67899E72-09D2-47A6-BA7E-5A4E99DEA1E9}" type="presParOf" srcId="{637CEDE6-CBAD-46CB-8F17-C02E742157EC}" destId="{FDD2DAE4-9F5E-4502-8625-6E83900141F5}" srcOrd="0" destOrd="0" presId="urn:microsoft.com/office/officeart/2005/8/layout/process1"/>
    <dgm:cxn modelId="{3518E26B-3A72-45C6-A199-03FA34B4D3AE}" type="presParOf" srcId="{A0DEE8CF-BB5E-484B-B0C2-255A9C85BEBF}" destId="{3D352650-EBA8-4D83-A849-20CE186201C5}"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A14898-21AC-48A1-B1F7-FF9C8738CDD9}" type="doc">
      <dgm:prSet loTypeId="urn:microsoft.com/office/officeart/2005/8/layout/process1" loCatId="process" qsTypeId="urn:microsoft.com/office/officeart/2005/8/quickstyle/simple1" qsCatId="simple" csTypeId="urn:microsoft.com/office/officeart/2005/8/colors/accent1_2" csCatId="accent1" phldr="1"/>
      <dgm:spPr/>
    </dgm:pt>
    <dgm:pt modelId="{E2D1EF0D-22B2-426C-AEC8-1A23BA23A413}">
      <dgm:prSet phldrT="[Text]"/>
      <dgm:spPr/>
      <dgm:t>
        <a:bodyPr/>
        <a:lstStyle/>
        <a:p>
          <a:r>
            <a:rPr lang="en-IN" dirty="0"/>
            <a:t>Model Evaluation</a:t>
          </a:r>
        </a:p>
      </dgm:t>
    </dgm:pt>
    <dgm:pt modelId="{028CBD73-BD91-4DB2-B192-67F47C24C23F}" type="parTrans" cxnId="{AF252998-93B2-4E55-9C1A-230B7E883377}">
      <dgm:prSet/>
      <dgm:spPr/>
      <dgm:t>
        <a:bodyPr/>
        <a:lstStyle/>
        <a:p>
          <a:endParaRPr lang="en-IN"/>
        </a:p>
      </dgm:t>
    </dgm:pt>
    <dgm:pt modelId="{361EBDF6-6709-4493-8662-407A28EA1788}" type="sibTrans" cxnId="{AF252998-93B2-4E55-9C1A-230B7E883377}">
      <dgm:prSet/>
      <dgm:spPr/>
      <dgm:t>
        <a:bodyPr/>
        <a:lstStyle/>
        <a:p>
          <a:endParaRPr lang="en-IN"/>
        </a:p>
      </dgm:t>
    </dgm:pt>
    <dgm:pt modelId="{63E5FA9A-52B0-4B24-9112-3C8619FF9D18}">
      <dgm:prSet phldrT="[Text]"/>
      <dgm:spPr/>
      <dgm:t>
        <a:bodyPr/>
        <a:lstStyle/>
        <a:p>
          <a:r>
            <a:rPr lang="en-IN" dirty="0"/>
            <a:t>Flask  Setup</a:t>
          </a:r>
        </a:p>
      </dgm:t>
    </dgm:pt>
    <dgm:pt modelId="{A4CFD5BC-EEAD-46B1-B531-222B898A1686}" type="parTrans" cxnId="{CC381EF7-0411-442B-A2E7-EBC0CEFFFDF3}">
      <dgm:prSet/>
      <dgm:spPr/>
      <dgm:t>
        <a:bodyPr/>
        <a:lstStyle/>
        <a:p>
          <a:endParaRPr lang="en-IN"/>
        </a:p>
      </dgm:t>
    </dgm:pt>
    <dgm:pt modelId="{5741C540-7D8C-42B5-BD7A-B867BB211908}" type="sibTrans" cxnId="{CC381EF7-0411-442B-A2E7-EBC0CEFFFDF3}">
      <dgm:prSet/>
      <dgm:spPr/>
      <dgm:t>
        <a:bodyPr/>
        <a:lstStyle/>
        <a:p>
          <a:endParaRPr lang="en-IN"/>
        </a:p>
      </dgm:t>
    </dgm:pt>
    <dgm:pt modelId="{B530F611-A3FB-41B1-A217-3521E9041001}">
      <dgm:prSet phldrT="[Text]"/>
      <dgm:spPr/>
      <dgm:t>
        <a:bodyPr/>
        <a:lstStyle/>
        <a:p>
          <a:r>
            <a:rPr lang="en-IN" dirty="0"/>
            <a:t>Deployment</a:t>
          </a:r>
        </a:p>
      </dgm:t>
    </dgm:pt>
    <dgm:pt modelId="{F18CB51E-A170-4EA4-A0A3-41DA34B87BED}" type="parTrans" cxnId="{8F1414EA-CA10-413D-BF66-E9DB268F6DA7}">
      <dgm:prSet/>
      <dgm:spPr/>
      <dgm:t>
        <a:bodyPr/>
        <a:lstStyle/>
        <a:p>
          <a:endParaRPr lang="en-IN"/>
        </a:p>
      </dgm:t>
    </dgm:pt>
    <dgm:pt modelId="{75EEB785-05D7-4754-883A-46A66A2B9CC3}" type="sibTrans" cxnId="{8F1414EA-CA10-413D-BF66-E9DB268F6DA7}">
      <dgm:prSet/>
      <dgm:spPr/>
      <dgm:t>
        <a:bodyPr/>
        <a:lstStyle/>
        <a:p>
          <a:endParaRPr lang="en-IN"/>
        </a:p>
      </dgm:t>
    </dgm:pt>
    <dgm:pt modelId="{CE92C583-90F4-4359-BEF1-F443FF1DA1FB}" type="pres">
      <dgm:prSet presAssocID="{DEA14898-21AC-48A1-B1F7-FF9C8738CDD9}" presName="Name0" presStyleCnt="0">
        <dgm:presLayoutVars>
          <dgm:dir/>
          <dgm:resizeHandles val="exact"/>
        </dgm:presLayoutVars>
      </dgm:prSet>
      <dgm:spPr/>
    </dgm:pt>
    <dgm:pt modelId="{DE0B030D-4739-4717-A327-2EC50A1C9587}" type="pres">
      <dgm:prSet presAssocID="{E2D1EF0D-22B2-426C-AEC8-1A23BA23A413}" presName="node" presStyleLbl="node1" presStyleIdx="0" presStyleCnt="3">
        <dgm:presLayoutVars>
          <dgm:bulletEnabled val="1"/>
        </dgm:presLayoutVars>
      </dgm:prSet>
      <dgm:spPr/>
    </dgm:pt>
    <dgm:pt modelId="{3AE564EC-5F7A-49FD-8369-D0B28AF0CA63}" type="pres">
      <dgm:prSet presAssocID="{361EBDF6-6709-4493-8662-407A28EA1788}" presName="sibTrans" presStyleLbl="sibTrans2D1" presStyleIdx="0" presStyleCnt="2"/>
      <dgm:spPr/>
    </dgm:pt>
    <dgm:pt modelId="{19521C88-50EA-4A75-BB2B-7DC94C760C83}" type="pres">
      <dgm:prSet presAssocID="{361EBDF6-6709-4493-8662-407A28EA1788}" presName="connectorText" presStyleLbl="sibTrans2D1" presStyleIdx="0" presStyleCnt="2"/>
      <dgm:spPr/>
    </dgm:pt>
    <dgm:pt modelId="{A5CD5C44-D11D-4AD9-A161-91D7A41DBDFF}" type="pres">
      <dgm:prSet presAssocID="{63E5FA9A-52B0-4B24-9112-3C8619FF9D18}" presName="node" presStyleLbl="node1" presStyleIdx="1" presStyleCnt="3">
        <dgm:presLayoutVars>
          <dgm:bulletEnabled val="1"/>
        </dgm:presLayoutVars>
      </dgm:prSet>
      <dgm:spPr/>
    </dgm:pt>
    <dgm:pt modelId="{B8FA275D-ECA4-4754-811F-467B648E7015}" type="pres">
      <dgm:prSet presAssocID="{5741C540-7D8C-42B5-BD7A-B867BB211908}" presName="sibTrans" presStyleLbl="sibTrans2D1" presStyleIdx="1" presStyleCnt="2"/>
      <dgm:spPr/>
    </dgm:pt>
    <dgm:pt modelId="{BA9CFDD3-A69F-4F2C-9C8C-0CBAEB5D9810}" type="pres">
      <dgm:prSet presAssocID="{5741C540-7D8C-42B5-BD7A-B867BB211908}" presName="connectorText" presStyleLbl="sibTrans2D1" presStyleIdx="1" presStyleCnt="2"/>
      <dgm:spPr/>
    </dgm:pt>
    <dgm:pt modelId="{FEF532B6-0F60-463A-8B0E-276886090800}" type="pres">
      <dgm:prSet presAssocID="{B530F611-A3FB-41B1-A217-3521E9041001}" presName="node" presStyleLbl="node1" presStyleIdx="2" presStyleCnt="3">
        <dgm:presLayoutVars>
          <dgm:bulletEnabled val="1"/>
        </dgm:presLayoutVars>
      </dgm:prSet>
      <dgm:spPr/>
    </dgm:pt>
  </dgm:ptLst>
  <dgm:cxnLst>
    <dgm:cxn modelId="{28C95028-C668-41E9-882C-65D5EF761431}" type="presOf" srcId="{5741C540-7D8C-42B5-BD7A-B867BB211908}" destId="{BA9CFDD3-A69F-4F2C-9C8C-0CBAEB5D9810}" srcOrd="1" destOrd="0" presId="urn:microsoft.com/office/officeart/2005/8/layout/process1"/>
    <dgm:cxn modelId="{4E7E8F33-9816-4D5E-B200-03C788A96DE1}" type="presOf" srcId="{DEA14898-21AC-48A1-B1F7-FF9C8738CDD9}" destId="{CE92C583-90F4-4359-BEF1-F443FF1DA1FB}" srcOrd="0" destOrd="0" presId="urn:microsoft.com/office/officeart/2005/8/layout/process1"/>
    <dgm:cxn modelId="{4072798D-F430-45A5-BBF5-CE8D522507F2}" type="presOf" srcId="{63E5FA9A-52B0-4B24-9112-3C8619FF9D18}" destId="{A5CD5C44-D11D-4AD9-A161-91D7A41DBDFF}" srcOrd="0" destOrd="0" presId="urn:microsoft.com/office/officeart/2005/8/layout/process1"/>
    <dgm:cxn modelId="{AF252998-93B2-4E55-9C1A-230B7E883377}" srcId="{DEA14898-21AC-48A1-B1F7-FF9C8738CDD9}" destId="{E2D1EF0D-22B2-426C-AEC8-1A23BA23A413}" srcOrd="0" destOrd="0" parTransId="{028CBD73-BD91-4DB2-B192-67F47C24C23F}" sibTransId="{361EBDF6-6709-4493-8662-407A28EA1788}"/>
    <dgm:cxn modelId="{648C36AB-7A9A-42D2-A5E5-A9AFCDD5D52D}" type="presOf" srcId="{E2D1EF0D-22B2-426C-AEC8-1A23BA23A413}" destId="{DE0B030D-4739-4717-A327-2EC50A1C9587}" srcOrd="0" destOrd="0" presId="urn:microsoft.com/office/officeart/2005/8/layout/process1"/>
    <dgm:cxn modelId="{34D896BC-0170-44C1-9058-5CD1A7BA21DE}" type="presOf" srcId="{B530F611-A3FB-41B1-A217-3521E9041001}" destId="{FEF532B6-0F60-463A-8B0E-276886090800}" srcOrd="0" destOrd="0" presId="urn:microsoft.com/office/officeart/2005/8/layout/process1"/>
    <dgm:cxn modelId="{5AA24BCE-4641-4051-BCEB-60F46869B53B}" type="presOf" srcId="{361EBDF6-6709-4493-8662-407A28EA1788}" destId="{19521C88-50EA-4A75-BB2B-7DC94C760C83}" srcOrd="1" destOrd="0" presId="urn:microsoft.com/office/officeart/2005/8/layout/process1"/>
    <dgm:cxn modelId="{A262EEDF-E562-4EA0-B997-F2459B0E0818}" type="presOf" srcId="{361EBDF6-6709-4493-8662-407A28EA1788}" destId="{3AE564EC-5F7A-49FD-8369-D0B28AF0CA63}" srcOrd="0" destOrd="0" presId="urn:microsoft.com/office/officeart/2005/8/layout/process1"/>
    <dgm:cxn modelId="{8F1414EA-CA10-413D-BF66-E9DB268F6DA7}" srcId="{DEA14898-21AC-48A1-B1F7-FF9C8738CDD9}" destId="{B530F611-A3FB-41B1-A217-3521E9041001}" srcOrd="2" destOrd="0" parTransId="{F18CB51E-A170-4EA4-A0A3-41DA34B87BED}" sibTransId="{75EEB785-05D7-4754-883A-46A66A2B9CC3}"/>
    <dgm:cxn modelId="{CC381EF7-0411-442B-A2E7-EBC0CEFFFDF3}" srcId="{DEA14898-21AC-48A1-B1F7-FF9C8738CDD9}" destId="{63E5FA9A-52B0-4B24-9112-3C8619FF9D18}" srcOrd="1" destOrd="0" parTransId="{A4CFD5BC-EEAD-46B1-B531-222B898A1686}" sibTransId="{5741C540-7D8C-42B5-BD7A-B867BB211908}"/>
    <dgm:cxn modelId="{7C0FB0FF-033A-428B-9C37-CCE16CC4C157}" type="presOf" srcId="{5741C540-7D8C-42B5-BD7A-B867BB211908}" destId="{B8FA275D-ECA4-4754-811F-467B648E7015}" srcOrd="0" destOrd="0" presId="urn:microsoft.com/office/officeart/2005/8/layout/process1"/>
    <dgm:cxn modelId="{F43C8D2A-A523-4B2D-A56C-7EF816AAFC7F}" type="presParOf" srcId="{CE92C583-90F4-4359-BEF1-F443FF1DA1FB}" destId="{DE0B030D-4739-4717-A327-2EC50A1C9587}" srcOrd="0" destOrd="0" presId="urn:microsoft.com/office/officeart/2005/8/layout/process1"/>
    <dgm:cxn modelId="{D89C64CF-B365-404C-BDDC-95C85FD7A324}" type="presParOf" srcId="{CE92C583-90F4-4359-BEF1-F443FF1DA1FB}" destId="{3AE564EC-5F7A-49FD-8369-D0B28AF0CA63}" srcOrd="1" destOrd="0" presId="urn:microsoft.com/office/officeart/2005/8/layout/process1"/>
    <dgm:cxn modelId="{176E6C73-B38E-46C9-9784-73F7709D3695}" type="presParOf" srcId="{3AE564EC-5F7A-49FD-8369-D0B28AF0CA63}" destId="{19521C88-50EA-4A75-BB2B-7DC94C760C83}" srcOrd="0" destOrd="0" presId="urn:microsoft.com/office/officeart/2005/8/layout/process1"/>
    <dgm:cxn modelId="{E54D39CE-60EE-49E1-8E62-76C04ED258AA}" type="presParOf" srcId="{CE92C583-90F4-4359-BEF1-F443FF1DA1FB}" destId="{A5CD5C44-D11D-4AD9-A161-91D7A41DBDFF}" srcOrd="2" destOrd="0" presId="urn:microsoft.com/office/officeart/2005/8/layout/process1"/>
    <dgm:cxn modelId="{B08968D5-743C-4DB0-A105-3D178790B653}" type="presParOf" srcId="{CE92C583-90F4-4359-BEF1-F443FF1DA1FB}" destId="{B8FA275D-ECA4-4754-811F-467B648E7015}" srcOrd="3" destOrd="0" presId="urn:microsoft.com/office/officeart/2005/8/layout/process1"/>
    <dgm:cxn modelId="{527A81E4-06F6-4E46-A21E-B292813F0DD8}" type="presParOf" srcId="{B8FA275D-ECA4-4754-811F-467B648E7015}" destId="{BA9CFDD3-A69F-4F2C-9C8C-0CBAEB5D9810}" srcOrd="0" destOrd="0" presId="urn:microsoft.com/office/officeart/2005/8/layout/process1"/>
    <dgm:cxn modelId="{AA292D95-3702-422A-A015-6DD227070DEE}" type="presParOf" srcId="{CE92C583-90F4-4359-BEF1-F443FF1DA1FB}" destId="{FEF532B6-0F60-463A-8B0E-276886090800}" srcOrd="4"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4D261-F70B-479D-8D33-508CBFCB3B43}">
      <dsp:nvSpPr>
        <dsp:cNvPr id="0" name=""/>
        <dsp:cNvSpPr/>
      </dsp:nvSpPr>
      <dsp:spPr>
        <a:xfrm>
          <a:off x="104976" y="217312"/>
          <a:ext cx="1934770" cy="11608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Data Ingestion</a:t>
          </a:r>
        </a:p>
      </dsp:txBody>
      <dsp:txXfrm>
        <a:off x="138976" y="251312"/>
        <a:ext cx="1866770" cy="1092862"/>
      </dsp:txXfrm>
    </dsp:sp>
    <dsp:sp modelId="{EF69B280-30C9-4738-B29B-EE793716CD9F}">
      <dsp:nvSpPr>
        <dsp:cNvPr id="0" name=""/>
        <dsp:cNvSpPr/>
      </dsp:nvSpPr>
      <dsp:spPr>
        <a:xfrm rot="5840">
          <a:off x="2208598" y="560066"/>
          <a:ext cx="357965" cy="4798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2208598" y="655940"/>
        <a:ext cx="250576" cy="287893"/>
      </dsp:txXfrm>
    </dsp:sp>
    <dsp:sp modelId="{5CB1897A-813D-4219-8182-33E033CAD49B}">
      <dsp:nvSpPr>
        <dsp:cNvPr id="0" name=""/>
        <dsp:cNvSpPr/>
      </dsp:nvSpPr>
      <dsp:spPr>
        <a:xfrm>
          <a:off x="2715152" y="221747"/>
          <a:ext cx="1934770" cy="11608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Data Pre-processing </a:t>
          </a:r>
        </a:p>
      </dsp:txBody>
      <dsp:txXfrm>
        <a:off x="2749152" y="255747"/>
        <a:ext cx="1866770" cy="1092862"/>
      </dsp:txXfrm>
    </dsp:sp>
    <dsp:sp modelId="{16F2DC20-0953-4B5E-A588-460254D0552E}">
      <dsp:nvSpPr>
        <dsp:cNvPr id="0" name=""/>
        <dsp:cNvSpPr/>
      </dsp:nvSpPr>
      <dsp:spPr>
        <a:xfrm rot="21578584">
          <a:off x="4833324" y="553886"/>
          <a:ext cx="388825" cy="4798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4833325" y="650214"/>
        <a:ext cx="272178" cy="287893"/>
      </dsp:txXfrm>
    </dsp:sp>
    <dsp:sp modelId="{5947EE11-F1AF-40C3-8564-7D0779728DAE}">
      <dsp:nvSpPr>
        <dsp:cNvPr id="0" name=""/>
        <dsp:cNvSpPr/>
      </dsp:nvSpPr>
      <dsp:spPr>
        <a:xfrm>
          <a:off x="5383542" y="205123"/>
          <a:ext cx="1934770" cy="11608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Exploratory</a:t>
          </a:r>
          <a:r>
            <a:rPr lang="en-IN" sz="2200" kern="1200" baseline="0" dirty="0"/>
            <a:t> Data Analysis</a:t>
          </a:r>
          <a:endParaRPr lang="en-IN" sz="2200" kern="1200" dirty="0"/>
        </a:p>
      </dsp:txBody>
      <dsp:txXfrm>
        <a:off x="5417542" y="239123"/>
        <a:ext cx="1866770" cy="1092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BB26F-9CD5-4054-816E-AE036599F44C}">
      <dsp:nvSpPr>
        <dsp:cNvPr id="0" name=""/>
        <dsp:cNvSpPr/>
      </dsp:nvSpPr>
      <dsp:spPr>
        <a:xfrm>
          <a:off x="6473" y="375532"/>
          <a:ext cx="1934770" cy="11608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Model Building</a:t>
          </a:r>
        </a:p>
      </dsp:txBody>
      <dsp:txXfrm>
        <a:off x="40473" y="409532"/>
        <a:ext cx="1866770" cy="1092862"/>
      </dsp:txXfrm>
    </dsp:sp>
    <dsp:sp modelId="{0F598BDD-9C27-4B26-9BA8-8A10690FF169}">
      <dsp:nvSpPr>
        <dsp:cNvPr id="0" name=""/>
        <dsp:cNvSpPr/>
      </dsp:nvSpPr>
      <dsp:spPr>
        <a:xfrm rot="10800000">
          <a:off x="2134720" y="716052"/>
          <a:ext cx="410171" cy="4798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2257771" y="812017"/>
        <a:ext cx="287120" cy="287893"/>
      </dsp:txXfrm>
    </dsp:sp>
    <dsp:sp modelId="{3BD6A87F-4683-4960-A03E-AA9E5EAF9B95}">
      <dsp:nvSpPr>
        <dsp:cNvPr id="0" name=""/>
        <dsp:cNvSpPr/>
      </dsp:nvSpPr>
      <dsp:spPr>
        <a:xfrm>
          <a:off x="2715152" y="375532"/>
          <a:ext cx="1934770" cy="11608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Data Transformation</a:t>
          </a:r>
        </a:p>
      </dsp:txBody>
      <dsp:txXfrm>
        <a:off x="2749152" y="409532"/>
        <a:ext cx="1866770" cy="1092862"/>
      </dsp:txXfrm>
    </dsp:sp>
    <dsp:sp modelId="{637CEDE6-CBAD-46CB-8F17-C02E742157EC}">
      <dsp:nvSpPr>
        <dsp:cNvPr id="0" name=""/>
        <dsp:cNvSpPr/>
      </dsp:nvSpPr>
      <dsp:spPr>
        <a:xfrm flipH="1" flipV="1">
          <a:off x="4833799" y="775200"/>
          <a:ext cx="429371" cy="3615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10800000">
        <a:off x="4942257" y="847505"/>
        <a:ext cx="320913" cy="216917"/>
      </dsp:txXfrm>
    </dsp:sp>
    <dsp:sp modelId="{3D352650-EBA8-4D83-A849-20CE186201C5}">
      <dsp:nvSpPr>
        <dsp:cNvPr id="0" name=""/>
        <dsp:cNvSpPr/>
      </dsp:nvSpPr>
      <dsp:spPr>
        <a:xfrm>
          <a:off x="5423831" y="375532"/>
          <a:ext cx="1934770" cy="11608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Feature Engineering</a:t>
          </a:r>
        </a:p>
      </dsp:txBody>
      <dsp:txXfrm>
        <a:off x="5457831" y="409532"/>
        <a:ext cx="1866770" cy="1092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B030D-4739-4717-A327-2EC50A1C9587}">
      <dsp:nvSpPr>
        <dsp:cNvPr id="0" name=""/>
        <dsp:cNvSpPr/>
      </dsp:nvSpPr>
      <dsp:spPr>
        <a:xfrm>
          <a:off x="6349" y="0"/>
          <a:ext cx="1897647" cy="108896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Model Evaluation</a:t>
          </a:r>
        </a:p>
      </dsp:txBody>
      <dsp:txXfrm>
        <a:off x="38244" y="31895"/>
        <a:ext cx="1833857" cy="1025178"/>
      </dsp:txXfrm>
    </dsp:sp>
    <dsp:sp modelId="{3AE564EC-5F7A-49FD-8369-D0B28AF0CA63}">
      <dsp:nvSpPr>
        <dsp:cNvPr id="0" name=""/>
        <dsp:cNvSpPr/>
      </dsp:nvSpPr>
      <dsp:spPr>
        <a:xfrm>
          <a:off x="2093761" y="309175"/>
          <a:ext cx="402301" cy="4706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2093761" y="403298"/>
        <a:ext cx="281611" cy="282370"/>
      </dsp:txXfrm>
    </dsp:sp>
    <dsp:sp modelId="{A5CD5C44-D11D-4AD9-A161-91D7A41DBDFF}">
      <dsp:nvSpPr>
        <dsp:cNvPr id="0" name=""/>
        <dsp:cNvSpPr/>
      </dsp:nvSpPr>
      <dsp:spPr>
        <a:xfrm>
          <a:off x="2663056" y="0"/>
          <a:ext cx="1897647" cy="108896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Flask  Setup</a:t>
          </a:r>
        </a:p>
      </dsp:txBody>
      <dsp:txXfrm>
        <a:off x="2694951" y="31895"/>
        <a:ext cx="1833857" cy="1025178"/>
      </dsp:txXfrm>
    </dsp:sp>
    <dsp:sp modelId="{B8FA275D-ECA4-4754-811F-467B648E7015}">
      <dsp:nvSpPr>
        <dsp:cNvPr id="0" name=""/>
        <dsp:cNvSpPr/>
      </dsp:nvSpPr>
      <dsp:spPr>
        <a:xfrm>
          <a:off x="4750468" y="309175"/>
          <a:ext cx="402301" cy="4706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4750468" y="403298"/>
        <a:ext cx="281611" cy="282370"/>
      </dsp:txXfrm>
    </dsp:sp>
    <dsp:sp modelId="{FEF532B6-0F60-463A-8B0E-276886090800}">
      <dsp:nvSpPr>
        <dsp:cNvPr id="0" name=""/>
        <dsp:cNvSpPr/>
      </dsp:nvSpPr>
      <dsp:spPr>
        <a:xfrm>
          <a:off x="5319763" y="0"/>
          <a:ext cx="1897647" cy="108896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Deployment</a:t>
          </a:r>
        </a:p>
      </dsp:txBody>
      <dsp:txXfrm>
        <a:off x="5351658" y="31895"/>
        <a:ext cx="1833857" cy="102517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014057-0072-4DDA-AFA8-511F7CC1415F}"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74A24-A284-4602-9B7D-CB53EF5EB65B}"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739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B014057-0072-4DDA-AFA8-511F7CC1415F}" type="datetimeFigureOut">
              <a:rPr lang="en-IN" smtClean="0"/>
              <a:t>09-08-2022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474A24-A284-4602-9B7D-CB53EF5EB65B}" type="slidenum">
              <a:rPr lang="en-IN" smtClean="0"/>
              <a:t>‹#›</a:t>
            </a:fld>
            <a:endParaRPr lang="en-IN"/>
          </a:p>
        </p:txBody>
      </p:sp>
    </p:spTree>
    <p:extLst>
      <p:ext uri="{BB962C8B-B14F-4D97-AF65-F5344CB8AC3E}">
        <p14:creationId xmlns:p14="http://schemas.microsoft.com/office/powerpoint/2010/main" val="381457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4057-0072-4DDA-AFA8-511F7CC1415F}"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74A24-A284-4602-9B7D-CB53EF5EB65B}" type="slidenum">
              <a:rPr lang="en-IN" smtClean="0"/>
              <a:t>‹#›</a:t>
            </a:fld>
            <a:endParaRPr lang="en-IN"/>
          </a:p>
        </p:txBody>
      </p:sp>
    </p:spTree>
    <p:extLst>
      <p:ext uri="{BB962C8B-B14F-4D97-AF65-F5344CB8AC3E}">
        <p14:creationId xmlns:p14="http://schemas.microsoft.com/office/powerpoint/2010/main" val="772375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4057-0072-4DDA-AFA8-511F7CC1415F}"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74A24-A284-4602-9B7D-CB53EF5EB65B}"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933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4057-0072-4DDA-AFA8-511F7CC1415F}"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74A24-A284-4602-9B7D-CB53EF5EB65B}" type="slidenum">
              <a:rPr lang="en-IN" smtClean="0"/>
              <a:t>‹#›</a:t>
            </a:fld>
            <a:endParaRPr lang="en-IN"/>
          </a:p>
        </p:txBody>
      </p:sp>
    </p:spTree>
    <p:extLst>
      <p:ext uri="{BB962C8B-B14F-4D97-AF65-F5344CB8AC3E}">
        <p14:creationId xmlns:p14="http://schemas.microsoft.com/office/powerpoint/2010/main" val="2595689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4057-0072-4DDA-AFA8-511F7CC1415F}"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74A24-A284-4602-9B7D-CB53EF5EB65B}"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40124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4057-0072-4DDA-AFA8-511F7CC1415F}"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74A24-A284-4602-9B7D-CB53EF5EB65B}" type="slidenum">
              <a:rPr lang="en-IN" smtClean="0"/>
              <a:t>‹#›</a:t>
            </a:fld>
            <a:endParaRPr lang="en-IN"/>
          </a:p>
        </p:txBody>
      </p:sp>
    </p:spTree>
    <p:extLst>
      <p:ext uri="{BB962C8B-B14F-4D97-AF65-F5344CB8AC3E}">
        <p14:creationId xmlns:p14="http://schemas.microsoft.com/office/powerpoint/2010/main" val="4082303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14057-0072-4DDA-AFA8-511F7CC1415F}"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74A24-A284-4602-9B7D-CB53EF5EB65B}" type="slidenum">
              <a:rPr lang="en-IN" smtClean="0"/>
              <a:t>‹#›</a:t>
            </a:fld>
            <a:endParaRPr lang="en-IN"/>
          </a:p>
        </p:txBody>
      </p:sp>
    </p:spTree>
    <p:extLst>
      <p:ext uri="{BB962C8B-B14F-4D97-AF65-F5344CB8AC3E}">
        <p14:creationId xmlns:p14="http://schemas.microsoft.com/office/powerpoint/2010/main" val="2089647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14057-0072-4DDA-AFA8-511F7CC1415F}"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74A24-A284-4602-9B7D-CB53EF5EB65B}" type="slidenum">
              <a:rPr lang="en-IN" smtClean="0"/>
              <a:t>‹#›</a:t>
            </a:fld>
            <a:endParaRPr lang="en-IN"/>
          </a:p>
        </p:txBody>
      </p:sp>
    </p:spTree>
    <p:extLst>
      <p:ext uri="{BB962C8B-B14F-4D97-AF65-F5344CB8AC3E}">
        <p14:creationId xmlns:p14="http://schemas.microsoft.com/office/powerpoint/2010/main" val="2373003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14057-0072-4DDA-AFA8-511F7CC1415F}"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74A24-A284-4602-9B7D-CB53EF5EB65B}" type="slidenum">
              <a:rPr lang="en-IN" smtClean="0"/>
              <a:t>‹#›</a:t>
            </a:fld>
            <a:endParaRPr lang="en-IN"/>
          </a:p>
        </p:txBody>
      </p:sp>
    </p:spTree>
    <p:extLst>
      <p:ext uri="{BB962C8B-B14F-4D97-AF65-F5344CB8AC3E}">
        <p14:creationId xmlns:p14="http://schemas.microsoft.com/office/powerpoint/2010/main" val="348463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4057-0072-4DDA-AFA8-511F7CC1415F}"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74A24-A284-4602-9B7D-CB53EF5EB65B}" type="slidenum">
              <a:rPr lang="en-IN" smtClean="0"/>
              <a:t>‹#›</a:t>
            </a:fld>
            <a:endParaRPr lang="en-IN"/>
          </a:p>
        </p:txBody>
      </p:sp>
    </p:spTree>
    <p:extLst>
      <p:ext uri="{BB962C8B-B14F-4D97-AF65-F5344CB8AC3E}">
        <p14:creationId xmlns:p14="http://schemas.microsoft.com/office/powerpoint/2010/main" val="3658170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014057-0072-4DDA-AFA8-511F7CC1415F}"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474A24-A284-4602-9B7D-CB53EF5EB65B}" type="slidenum">
              <a:rPr lang="en-IN" smtClean="0"/>
              <a:t>‹#›</a:t>
            </a:fld>
            <a:endParaRPr lang="en-IN"/>
          </a:p>
        </p:txBody>
      </p:sp>
    </p:spTree>
    <p:extLst>
      <p:ext uri="{BB962C8B-B14F-4D97-AF65-F5344CB8AC3E}">
        <p14:creationId xmlns:p14="http://schemas.microsoft.com/office/powerpoint/2010/main" val="4103123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014057-0072-4DDA-AFA8-511F7CC1415F}" type="datetimeFigureOut">
              <a:rPr lang="en-IN" smtClean="0"/>
              <a:t>09-08-2022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474A24-A284-4602-9B7D-CB53EF5EB65B}" type="slidenum">
              <a:rPr lang="en-IN" smtClean="0"/>
              <a:t>‹#›</a:t>
            </a:fld>
            <a:endParaRPr lang="en-IN"/>
          </a:p>
        </p:txBody>
      </p:sp>
    </p:spTree>
    <p:extLst>
      <p:ext uri="{BB962C8B-B14F-4D97-AF65-F5344CB8AC3E}">
        <p14:creationId xmlns:p14="http://schemas.microsoft.com/office/powerpoint/2010/main" val="205841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014057-0072-4DDA-AFA8-511F7CC1415F}" type="datetimeFigureOut">
              <a:rPr lang="en-IN" smtClean="0"/>
              <a:t>09-08-2022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474A24-A284-4602-9B7D-CB53EF5EB65B}" type="slidenum">
              <a:rPr lang="en-IN" smtClean="0"/>
              <a:t>‹#›</a:t>
            </a:fld>
            <a:endParaRPr lang="en-IN"/>
          </a:p>
        </p:txBody>
      </p:sp>
    </p:spTree>
    <p:extLst>
      <p:ext uri="{BB962C8B-B14F-4D97-AF65-F5344CB8AC3E}">
        <p14:creationId xmlns:p14="http://schemas.microsoft.com/office/powerpoint/2010/main" val="3147519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014057-0072-4DDA-AFA8-511F7CC1415F}" type="datetimeFigureOut">
              <a:rPr lang="en-IN" smtClean="0"/>
              <a:t>09-08-2022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474A24-A284-4602-9B7D-CB53EF5EB65B}" type="slidenum">
              <a:rPr lang="en-IN" smtClean="0"/>
              <a:t>‹#›</a:t>
            </a:fld>
            <a:endParaRPr lang="en-IN"/>
          </a:p>
        </p:txBody>
      </p:sp>
    </p:spTree>
    <p:extLst>
      <p:ext uri="{BB962C8B-B14F-4D97-AF65-F5344CB8AC3E}">
        <p14:creationId xmlns:p14="http://schemas.microsoft.com/office/powerpoint/2010/main" val="715499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14057-0072-4DDA-AFA8-511F7CC1415F}"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474A24-A284-4602-9B7D-CB53EF5EB65B}" type="slidenum">
              <a:rPr lang="en-IN" smtClean="0"/>
              <a:t>‹#›</a:t>
            </a:fld>
            <a:endParaRPr lang="en-IN"/>
          </a:p>
        </p:txBody>
      </p:sp>
    </p:spTree>
    <p:extLst>
      <p:ext uri="{BB962C8B-B14F-4D97-AF65-F5344CB8AC3E}">
        <p14:creationId xmlns:p14="http://schemas.microsoft.com/office/powerpoint/2010/main" val="2771334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14057-0072-4DDA-AFA8-511F7CC1415F}"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474A24-A284-4602-9B7D-CB53EF5EB65B}" type="slidenum">
              <a:rPr lang="en-IN" smtClean="0"/>
              <a:t>‹#›</a:t>
            </a:fld>
            <a:endParaRPr lang="en-IN"/>
          </a:p>
        </p:txBody>
      </p:sp>
    </p:spTree>
    <p:extLst>
      <p:ext uri="{BB962C8B-B14F-4D97-AF65-F5344CB8AC3E}">
        <p14:creationId xmlns:p14="http://schemas.microsoft.com/office/powerpoint/2010/main" val="404349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B014057-0072-4DDA-AFA8-511F7CC1415F}" type="datetimeFigureOut">
              <a:rPr lang="en-IN" smtClean="0"/>
              <a:t>09-08-2022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2474A24-A284-4602-9B7D-CB53EF5EB65B}" type="slidenum">
              <a:rPr lang="en-IN" smtClean="0"/>
              <a:t>‹#›</a:t>
            </a:fld>
            <a:endParaRPr lang="en-IN"/>
          </a:p>
        </p:txBody>
      </p:sp>
    </p:spTree>
    <p:extLst>
      <p:ext uri="{BB962C8B-B14F-4D97-AF65-F5344CB8AC3E}">
        <p14:creationId xmlns:p14="http://schemas.microsoft.com/office/powerpoint/2010/main" val="12684448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6B4F-577A-9C81-2EE1-5B5210A4796A}"/>
              </a:ext>
            </a:extLst>
          </p:cNvPr>
          <p:cNvSpPr>
            <a:spLocks noGrp="1"/>
          </p:cNvSpPr>
          <p:nvPr>
            <p:ph type="title"/>
          </p:nvPr>
        </p:nvSpPr>
        <p:spPr>
          <a:xfrm>
            <a:off x="684212" y="1330035"/>
            <a:ext cx="8534400" cy="2098965"/>
          </a:xfrm>
        </p:spPr>
        <p:txBody>
          <a:bodyPr/>
          <a:lstStyle/>
          <a:p>
            <a:r>
              <a:rPr lang="en-IN" b="1" dirty="0"/>
              <a:t>INSURANCE PREMIUM PREDICTION</a:t>
            </a:r>
          </a:p>
        </p:txBody>
      </p:sp>
    </p:spTree>
    <p:extLst>
      <p:ext uri="{BB962C8B-B14F-4D97-AF65-F5344CB8AC3E}">
        <p14:creationId xmlns:p14="http://schemas.microsoft.com/office/powerpoint/2010/main" val="1770488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CC5B22-0484-41B0-C21E-A654C1933DEC}"/>
              </a:ext>
            </a:extLst>
          </p:cNvPr>
          <p:cNvSpPr>
            <a:spLocks noGrp="1"/>
          </p:cNvSpPr>
          <p:nvPr>
            <p:ph type="title"/>
          </p:nvPr>
        </p:nvSpPr>
        <p:spPr/>
        <p:txBody>
          <a:bodyPr/>
          <a:lstStyle/>
          <a:p>
            <a:endParaRPr lang="en-IN" dirty="0"/>
          </a:p>
        </p:txBody>
      </p:sp>
      <p:sp>
        <p:nvSpPr>
          <p:cNvPr id="4" name="Content Placeholder 3">
            <a:extLst>
              <a:ext uri="{FF2B5EF4-FFF2-40B4-BE49-F238E27FC236}">
                <a16:creationId xmlns:a16="http://schemas.microsoft.com/office/drawing/2014/main" id="{F1899036-3F4D-850A-9DA0-8F9AAF276D3F}"/>
              </a:ext>
            </a:extLst>
          </p:cNvPr>
          <p:cNvSpPr>
            <a:spLocks noGrp="1"/>
          </p:cNvSpPr>
          <p:nvPr>
            <p:ph idx="1"/>
          </p:nvPr>
        </p:nvSpPr>
        <p:spPr/>
        <p:txBody>
          <a:bodyPr/>
          <a:lstStyle/>
          <a:p>
            <a:r>
              <a:rPr lang="en-IN" dirty="0">
                <a:solidFill>
                  <a:schemeClr val="tx1"/>
                </a:solidFill>
              </a:rPr>
              <a:t>OBJECTIVE:</a:t>
            </a:r>
          </a:p>
          <a:p>
            <a:r>
              <a:rPr lang="en-IN" dirty="0">
                <a:solidFill>
                  <a:schemeClr val="tx1"/>
                </a:solidFill>
              </a:rPr>
              <a:t>The goal of this project is to provide an estimated insurance so that the individuals can work with health insurance and plan its perks while keeping the projected cost in mind.</a:t>
            </a:r>
          </a:p>
          <a:p>
            <a:r>
              <a:rPr lang="en-IN" dirty="0">
                <a:solidFill>
                  <a:schemeClr val="tx1"/>
                </a:solidFill>
              </a:rPr>
              <a:t>BENEFITS:</a:t>
            </a:r>
          </a:p>
          <a:p>
            <a:r>
              <a:rPr lang="en-IN" dirty="0">
                <a:solidFill>
                  <a:schemeClr val="tx1"/>
                </a:solidFill>
              </a:rPr>
              <a:t>Get an estimate about how much they need to spend on the healthcare insurance</a:t>
            </a:r>
          </a:p>
          <a:p>
            <a:r>
              <a:rPr lang="en-IN" dirty="0">
                <a:solidFill>
                  <a:schemeClr val="tx1"/>
                </a:solidFill>
              </a:rPr>
              <a:t>This can help an individual to focus more on health aspects of the insurance</a:t>
            </a:r>
          </a:p>
          <a:p>
            <a:endParaRPr lang="en-IN" dirty="0">
              <a:solidFill>
                <a:schemeClr val="tx1"/>
              </a:solidFill>
            </a:endParaRPr>
          </a:p>
        </p:txBody>
      </p:sp>
    </p:spTree>
    <p:extLst>
      <p:ext uri="{BB962C8B-B14F-4D97-AF65-F5344CB8AC3E}">
        <p14:creationId xmlns:p14="http://schemas.microsoft.com/office/powerpoint/2010/main" val="2843998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73AC-EAF0-6E05-3A7E-21934A6C950A}"/>
              </a:ext>
            </a:extLst>
          </p:cNvPr>
          <p:cNvSpPr>
            <a:spLocks noGrp="1"/>
          </p:cNvSpPr>
          <p:nvPr>
            <p:ph type="title"/>
          </p:nvPr>
        </p:nvSpPr>
        <p:spPr>
          <a:xfrm>
            <a:off x="684212" y="299258"/>
            <a:ext cx="8534400" cy="897775"/>
          </a:xfrm>
        </p:spPr>
        <p:txBody>
          <a:bodyPr/>
          <a:lstStyle/>
          <a:p>
            <a:r>
              <a:rPr lang="en-IN" b="1" dirty="0"/>
              <a:t>ARCHITECTURE</a:t>
            </a:r>
          </a:p>
        </p:txBody>
      </p:sp>
      <p:graphicFrame>
        <p:nvGraphicFramePr>
          <p:cNvPr id="5" name="Diagram 4">
            <a:extLst>
              <a:ext uri="{FF2B5EF4-FFF2-40B4-BE49-F238E27FC236}">
                <a16:creationId xmlns:a16="http://schemas.microsoft.com/office/drawing/2014/main" id="{67D7A065-ECAD-A479-9E22-CF6E7C8EB16F}"/>
              </a:ext>
            </a:extLst>
          </p:cNvPr>
          <p:cNvGraphicFramePr/>
          <p:nvPr>
            <p:extLst>
              <p:ext uri="{D42A27DB-BD31-4B8C-83A1-F6EECF244321}">
                <p14:modId xmlns:p14="http://schemas.microsoft.com/office/powerpoint/2010/main" val="1348158561"/>
              </p:ext>
            </p:extLst>
          </p:nvPr>
        </p:nvGraphicFramePr>
        <p:xfrm>
          <a:off x="2419004" y="1512915"/>
          <a:ext cx="7365076" cy="1604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BBC46DA2-E13B-E69B-3B5F-9A2B15B02C4E}"/>
              </a:ext>
            </a:extLst>
          </p:cNvPr>
          <p:cNvGraphicFramePr/>
          <p:nvPr>
            <p:extLst>
              <p:ext uri="{D42A27DB-BD31-4B8C-83A1-F6EECF244321}">
                <p14:modId xmlns:p14="http://schemas.microsoft.com/office/powerpoint/2010/main" val="33899850"/>
              </p:ext>
            </p:extLst>
          </p:nvPr>
        </p:nvGraphicFramePr>
        <p:xfrm>
          <a:off x="2477194" y="3117272"/>
          <a:ext cx="7365075" cy="19119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a:extLst>
              <a:ext uri="{FF2B5EF4-FFF2-40B4-BE49-F238E27FC236}">
                <a16:creationId xmlns:a16="http://schemas.microsoft.com/office/drawing/2014/main" id="{590DD999-EA51-E5AD-1289-B7B4F39D1247}"/>
              </a:ext>
            </a:extLst>
          </p:cNvPr>
          <p:cNvGraphicFramePr/>
          <p:nvPr>
            <p:extLst>
              <p:ext uri="{D42A27DB-BD31-4B8C-83A1-F6EECF244321}">
                <p14:modId xmlns:p14="http://schemas.microsoft.com/office/powerpoint/2010/main" val="394008210"/>
              </p:ext>
            </p:extLst>
          </p:nvPr>
        </p:nvGraphicFramePr>
        <p:xfrm>
          <a:off x="2560320" y="5178828"/>
          <a:ext cx="7223760" cy="108896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8" name="Arrow: Down 7">
            <a:extLst>
              <a:ext uri="{FF2B5EF4-FFF2-40B4-BE49-F238E27FC236}">
                <a16:creationId xmlns:a16="http://schemas.microsoft.com/office/drawing/2014/main" id="{5F44AE27-AC1D-B249-FDD9-04A348DE407E}"/>
              </a:ext>
            </a:extLst>
          </p:cNvPr>
          <p:cNvSpPr/>
          <p:nvPr/>
        </p:nvSpPr>
        <p:spPr>
          <a:xfrm>
            <a:off x="8769927" y="3117272"/>
            <a:ext cx="257695" cy="311728"/>
          </a:xfrm>
          <a:prstGeom prst="downArrow">
            <a:avLst/>
          </a:prstGeom>
          <a:solidFill>
            <a:schemeClr val="tx1">
              <a:lumMod val="7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9B856D12-15E0-F736-9B10-1A9ED58ABCB1}"/>
              </a:ext>
            </a:extLst>
          </p:cNvPr>
          <p:cNvSpPr/>
          <p:nvPr/>
        </p:nvSpPr>
        <p:spPr>
          <a:xfrm>
            <a:off x="3308465" y="4779818"/>
            <a:ext cx="307571" cy="332509"/>
          </a:xfrm>
          <a:prstGeom prst="downArrow">
            <a:avLst/>
          </a:prstGeom>
          <a:solidFill>
            <a:schemeClr val="tx1">
              <a:lumMod val="7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72002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E300-8E4D-ABE5-C72A-71E219025B1E}"/>
              </a:ext>
            </a:extLst>
          </p:cNvPr>
          <p:cNvSpPr>
            <a:spLocks noGrp="1"/>
          </p:cNvSpPr>
          <p:nvPr>
            <p:ph type="title"/>
          </p:nvPr>
        </p:nvSpPr>
        <p:spPr>
          <a:xfrm>
            <a:off x="684211" y="623455"/>
            <a:ext cx="8534401" cy="565265"/>
          </a:xfrm>
        </p:spPr>
        <p:txBody>
          <a:bodyPr>
            <a:normAutofit fontScale="90000"/>
          </a:bodyPr>
          <a:lstStyle/>
          <a:p>
            <a:r>
              <a:rPr lang="en-IN" b="1" dirty="0"/>
              <a:t>DATA COLLECTION AND VALIDATION</a:t>
            </a:r>
          </a:p>
        </p:txBody>
      </p:sp>
      <p:sp>
        <p:nvSpPr>
          <p:cNvPr id="3" name="Text Placeholder 2">
            <a:extLst>
              <a:ext uri="{FF2B5EF4-FFF2-40B4-BE49-F238E27FC236}">
                <a16:creationId xmlns:a16="http://schemas.microsoft.com/office/drawing/2014/main" id="{7028925F-1A03-A5ED-1F95-9BA515ABFF51}"/>
              </a:ext>
            </a:extLst>
          </p:cNvPr>
          <p:cNvSpPr>
            <a:spLocks noGrp="1"/>
          </p:cNvSpPr>
          <p:nvPr>
            <p:ph type="body" idx="1"/>
          </p:nvPr>
        </p:nvSpPr>
        <p:spPr>
          <a:xfrm>
            <a:off x="684213" y="2044931"/>
            <a:ext cx="8534400" cy="3949469"/>
          </a:xfrm>
        </p:spPr>
        <p:txBody>
          <a:bodyPr/>
          <a:lstStyle/>
          <a:p>
            <a:r>
              <a:rPr lang="en-IN" dirty="0">
                <a:solidFill>
                  <a:schemeClr val="tx1"/>
                </a:solidFill>
              </a:rPr>
              <a:t>The  dataset is taken from the Kaggle competition.</a:t>
            </a:r>
          </a:p>
          <a:p>
            <a:r>
              <a:rPr lang="en-IN" dirty="0">
                <a:solidFill>
                  <a:schemeClr val="tx1"/>
                </a:solidFill>
              </a:rPr>
              <a:t>Data types of the columns: Validating the data type of the columns they are not according to the requirement.</a:t>
            </a:r>
          </a:p>
          <a:p>
            <a:r>
              <a:rPr lang="en-IN" dirty="0">
                <a:solidFill>
                  <a:schemeClr val="tx1"/>
                </a:solidFill>
              </a:rPr>
              <a:t>Null values in columns: Validating the columns in the dataset if they have null values or some information is missing.</a:t>
            </a:r>
          </a:p>
          <a:p>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2391526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1758F-60DD-FC08-5838-872381F3F259}"/>
              </a:ext>
            </a:extLst>
          </p:cNvPr>
          <p:cNvSpPr>
            <a:spLocks noGrp="1"/>
          </p:cNvSpPr>
          <p:nvPr>
            <p:ph type="title"/>
          </p:nvPr>
        </p:nvSpPr>
        <p:spPr>
          <a:xfrm>
            <a:off x="684211" y="598516"/>
            <a:ext cx="8534401" cy="2028306"/>
          </a:xfrm>
        </p:spPr>
        <p:txBody>
          <a:bodyPr/>
          <a:lstStyle/>
          <a:p>
            <a:r>
              <a:rPr lang="en-IN" b="1" dirty="0"/>
              <a:t>FEATURE ENGINEERING AND DATA TRANSFORMATION</a:t>
            </a:r>
          </a:p>
        </p:txBody>
      </p:sp>
      <p:sp>
        <p:nvSpPr>
          <p:cNvPr id="3" name="Text Placeholder 2">
            <a:extLst>
              <a:ext uri="{FF2B5EF4-FFF2-40B4-BE49-F238E27FC236}">
                <a16:creationId xmlns:a16="http://schemas.microsoft.com/office/drawing/2014/main" id="{BBCF6B3B-068C-9BB5-1FE3-E289254A31A7}"/>
              </a:ext>
            </a:extLst>
          </p:cNvPr>
          <p:cNvSpPr>
            <a:spLocks noGrp="1"/>
          </p:cNvSpPr>
          <p:nvPr>
            <p:ph type="body" idx="1"/>
          </p:nvPr>
        </p:nvSpPr>
        <p:spPr>
          <a:xfrm>
            <a:off x="684213" y="2984269"/>
            <a:ext cx="8534400" cy="3010131"/>
          </a:xfrm>
        </p:spPr>
        <p:txBody>
          <a:bodyPr>
            <a:normAutofit/>
          </a:bodyPr>
          <a:lstStyle/>
          <a:p>
            <a:r>
              <a:rPr lang="en-IN" sz="2000" dirty="0">
                <a:solidFill>
                  <a:schemeClr val="tx1"/>
                </a:solidFill>
              </a:rPr>
              <a:t>All the missing or null values were validated. </a:t>
            </a:r>
          </a:p>
          <a:p>
            <a:r>
              <a:rPr lang="en-IN" sz="2000" dirty="0">
                <a:solidFill>
                  <a:schemeClr val="tx1"/>
                </a:solidFill>
              </a:rPr>
              <a:t>All the outliers were treated.</a:t>
            </a:r>
          </a:p>
          <a:p>
            <a:r>
              <a:rPr lang="en-IN" sz="2000" dirty="0">
                <a:solidFill>
                  <a:schemeClr val="tx1"/>
                </a:solidFill>
              </a:rPr>
              <a:t>All the numerical and categorical columns were treated accordingly.</a:t>
            </a:r>
          </a:p>
          <a:p>
            <a:r>
              <a:rPr lang="en-IN" sz="2000" dirty="0">
                <a:solidFill>
                  <a:schemeClr val="tx1"/>
                </a:solidFill>
              </a:rPr>
              <a:t>Numerical columns were scaled down and </a:t>
            </a:r>
            <a:r>
              <a:rPr lang="en-IN" sz="2000" dirty="0" err="1">
                <a:solidFill>
                  <a:schemeClr val="tx1"/>
                </a:solidFill>
              </a:rPr>
              <a:t>OneHot</a:t>
            </a:r>
            <a:r>
              <a:rPr lang="en-IN" sz="2000" dirty="0">
                <a:solidFill>
                  <a:schemeClr val="tx1"/>
                </a:solidFill>
              </a:rPr>
              <a:t> Encoding was applied on Categorical columns.</a:t>
            </a:r>
          </a:p>
        </p:txBody>
      </p:sp>
    </p:spTree>
    <p:extLst>
      <p:ext uri="{BB962C8B-B14F-4D97-AF65-F5344CB8AC3E}">
        <p14:creationId xmlns:p14="http://schemas.microsoft.com/office/powerpoint/2010/main" val="346341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5FFC-D765-4FF8-3DEC-8E7F02C4A2C0}"/>
              </a:ext>
            </a:extLst>
          </p:cNvPr>
          <p:cNvSpPr>
            <a:spLocks noGrp="1"/>
          </p:cNvSpPr>
          <p:nvPr>
            <p:ph type="title"/>
          </p:nvPr>
        </p:nvSpPr>
        <p:spPr>
          <a:xfrm>
            <a:off x="684211" y="448888"/>
            <a:ext cx="8534401" cy="1246908"/>
          </a:xfrm>
        </p:spPr>
        <p:txBody>
          <a:bodyPr/>
          <a:lstStyle/>
          <a:p>
            <a:r>
              <a:rPr lang="en-IN" b="1" dirty="0"/>
              <a:t>MODEL TRAINING</a:t>
            </a:r>
          </a:p>
        </p:txBody>
      </p:sp>
      <p:sp>
        <p:nvSpPr>
          <p:cNvPr id="3" name="Text Placeholder 2">
            <a:extLst>
              <a:ext uri="{FF2B5EF4-FFF2-40B4-BE49-F238E27FC236}">
                <a16:creationId xmlns:a16="http://schemas.microsoft.com/office/drawing/2014/main" id="{7E9D8ED2-71E2-BCAE-3E73-760DB576AE32}"/>
              </a:ext>
            </a:extLst>
          </p:cNvPr>
          <p:cNvSpPr>
            <a:spLocks noGrp="1"/>
          </p:cNvSpPr>
          <p:nvPr>
            <p:ph type="body" idx="1"/>
          </p:nvPr>
        </p:nvSpPr>
        <p:spPr>
          <a:xfrm>
            <a:off x="684213" y="1986742"/>
            <a:ext cx="8534400" cy="4057535"/>
          </a:xfrm>
        </p:spPr>
        <p:txBody>
          <a:bodyPr>
            <a:normAutofit/>
          </a:bodyPr>
          <a:lstStyle/>
          <a:p>
            <a:r>
              <a:rPr lang="en-IN" sz="2000" dirty="0">
                <a:solidFill>
                  <a:schemeClr val="tx1"/>
                </a:solidFill>
              </a:rPr>
              <a:t>After validating and transforming the data model was being trained on the training dataset.</a:t>
            </a:r>
          </a:p>
          <a:p>
            <a:r>
              <a:rPr lang="en-IN" sz="2000" dirty="0">
                <a:solidFill>
                  <a:schemeClr val="tx1"/>
                </a:solidFill>
              </a:rPr>
              <a:t>Different Machine Learning algorithms were used to train the model like</a:t>
            </a:r>
          </a:p>
          <a:p>
            <a:pPr marL="457200" indent="-457200">
              <a:buAutoNum type="arabicPeriod"/>
            </a:pPr>
            <a:r>
              <a:rPr lang="en-IN" sz="2000" dirty="0">
                <a:solidFill>
                  <a:schemeClr val="tx1"/>
                </a:solidFill>
              </a:rPr>
              <a:t>Linear Regression</a:t>
            </a:r>
          </a:p>
          <a:p>
            <a:pPr marL="457200" indent="-457200">
              <a:buAutoNum type="arabicPeriod"/>
            </a:pPr>
            <a:r>
              <a:rPr lang="en-IN" sz="2000" dirty="0">
                <a:solidFill>
                  <a:schemeClr val="tx1"/>
                </a:solidFill>
              </a:rPr>
              <a:t>Random Forest Regressor</a:t>
            </a:r>
          </a:p>
          <a:p>
            <a:pPr marL="457200" indent="-457200">
              <a:buAutoNum type="arabicPeriod" startAt="3"/>
            </a:pPr>
            <a:r>
              <a:rPr lang="en-IN" sz="2000" dirty="0">
                <a:solidFill>
                  <a:schemeClr val="tx1"/>
                </a:solidFill>
              </a:rPr>
              <a:t>Support Vector Regressor</a:t>
            </a:r>
          </a:p>
          <a:p>
            <a:pPr marL="457200" indent="-457200">
              <a:buAutoNum type="arabicPeriod" startAt="3"/>
            </a:pPr>
            <a:r>
              <a:rPr lang="en-IN" sz="2000" dirty="0">
                <a:solidFill>
                  <a:schemeClr val="tx1"/>
                </a:solidFill>
              </a:rPr>
              <a:t>Gradient Boosting </a:t>
            </a:r>
          </a:p>
        </p:txBody>
      </p:sp>
    </p:spTree>
    <p:extLst>
      <p:ext uri="{BB962C8B-B14F-4D97-AF65-F5344CB8AC3E}">
        <p14:creationId xmlns:p14="http://schemas.microsoft.com/office/powerpoint/2010/main" val="1661309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3C805-5042-23A7-5064-44482FE6FEE5}"/>
              </a:ext>
            </a:extLst>
          </p:cNvPr>
          <p:cNvSpPr>
            <a:spLocks noGrp="1"/>
          </p:cNvSpPr>
          <p:nvPr>
            <p:ph type="title"/>
          </p:nvPr>
        </p:nvSpPr>
        <p:spPr>
          <a:xfrm>
            <a:off x="684211" y="-116378"/>
            <a:ext cx="8534401" cy="1970116"/>
          </a:xfrm>
        </p:spPr>
        <p:txBody>
          <a:bodyPr/>
          <a:lstStyle/>
          <a:p>
            <a:r>
              <a:rPr lang="en-IN" b="1" dirty="0"/>
              <a:t>MODEL EVALUATION</a:t>
            </a:r>
          </a:p>
        </p:txBody>
      </p:sp>
      <p:sp>
        <p:nvSpPr>
          <p:cNvPr id="3" name="Text Placeholder 2">
            <a:extLst>
              <a:ext uri="{FF2B5EF4-FFF2-40B4-BE49-F238E27FC236}">
                <a16:creationId xmlns:a16="http://schemas.microsoft.com/office/drawing/2014/main" id="{FF2679C5-0446-590E-BB58-3DB2E304477C}"/>
              </a:ext>
            </a:extLst>
          </p:cNvPr>
          <p:cNvSpPr>
            <a:spLocks noGrp="1"/>
          </p:cNvSpPr>
          <p:nvPr>
            <p:ph type="body" idx="1"/>
          </p:nvPr>
        </p:nvSpPr>
        <p:spPr>
          <a:xfrm>
            <a:off x="684213" y="2094807"/>
            <a:ext cx="8534400" cy="3899593"/>
          </a:xfrm>
        </p:spPr>
        <p:txBody>
          <a:bodyPr>
            <a:normAutofit/>
          </a:bodyPr>
          <a:lstStyle/>
          <a:p>
            <a:r>
              <a:rPr lang="en-IN" sz="2000" dirty="0">
                <a:solidFill>
                  <a:schemeClr val="tx1"/>
                </a:solidFill>
              </a:rPr>
              <a:t>After training the model the models were being evaluated on the basis of the training accuracy .</a:t>
            </a:r>
          </a:p>
          <a:p>
            <a:r>
              <a:rPr lang="en-IN" sz="2000" dirty="0">
                <a:solidFill>
                  <a:schemeClr val="tx1"/>
                </a:solidFill>
              </a:rPr>
              <a:t>All the models were tested on the test dataset. </a:t>
            </a:r>
          </a:p>
          <a:p>
            <a:r>
              <a:rPr lang="en-IN" sz="2000" dirty="0">
                <a:solidFill>
                  <a:schemeClr val="tx1"/>
                </a:solidFill>
              </a:rPr>
              <a:t>The models were evaluated on the basis of RMSE, r2_square</a:t>
            </a:r>
          </a:p>
          <a:p>
            <a:r>
              <a:rPr lang="en-IN" sz="2000" dirty="0">
                <a:solidFill>
                  <a:schemeClr val="tx1"/>
                </a:solidFill>
              </a:rPr>
              <a:t>The model which gave the best train and test accuracy was being selected for final predictions.</a:t>
            </a:r>
          </a:p>
        </p:txBody>
      </p:sp>
    </p:spTree>
    <p:extLst>
      <p:ext uri="{BB962C8B-B14F-4D97-AF65-F5344CB8AC3E}">
        <p14:creationId xmlns:p14="http://schemas.microsoft.com/office/powerpoint/2010/main" val="1446058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560CC-891E-0D94-7851-F994C96FD517}"/>
              </a:ext>
            </a:extLst>
          </p:cNvPr>
          <p:cNvSpPr>
            <a:spLocks noGrp="1"/>
          </p:cNvSpPr>
          <p:nvPr>
            <p:ph type="title"/>
          </p:nvPr>
        </p:nvSpPr>
        <p:spPr>
          <a:xfrm>
            <a:off x="684211" y="-58189"/>
            <a:ext cx="8534401" cy="1498601"/>
          </a:xfrm>
        </p:spPr>
        <p:txBody>
          <a:bodyPr/>
          <a:lstStyle/>
          <a:p>
            <a:r>
              <a:rPr lang="en-IN" b="1" dirty="0"/>
              <a:t>PREDICTIONS</a:t>
            </a:r>
          </a:p>
        </p:txBody>
      </p:sp>
      <p:sp>
        <p:nvSpPr>
          <p:cNvPr id="3" name="Text Placeholder 2">
            <a:extLst>
              <a:ext uri="{FF2B5EF4-FFF2-40B4-BE49-F238E27FC236}">
                <a16:creationId xmlns:a16="http://schemas.microsoft.com/office/drawing/2014/main" id="{FB9CEC9E-1486-0151-64E1-FB84F49DF5B9}"/>
              </a:ext>
            </a:extLst>
          </p:cNvPr>
          <p:cNvSpPr>
            <a:spLocks noGrp="1"/>
          </p:cNvSpPr>
          <p:nvPr>
            <p:ph type="body" idx="1"/>
          </p:nvPr>
        </p:nvSpPr>
        <p:spPr>
          <a:xfrm>
            <a:off x="592773" y="1835726"/>
            <a:ext cx="8534400" cy="4057997"/>
          </a:xfrm>
        </p:spPr>
        <p:txBody>
          <a:bodyPr>
            <a:normAutofit/>
          </a:bodyPr>
          <a:lstStyle/>
          <a:p>
            <a:r>
              <a:rPr lang="en-IN" sz="2000" dirty="0">
                <a:solidFill>
                  <a:schemeClr val="tx1"/>
                </a:solidFill>
              </a:rPr>
              <a:t>Then all the trained models were validating test set.</a:t>
            </a:r>
          </a:p>
          <a:p>
            <a:r>
              <a:rPr lang="en-IN" sz="2000" dirty="0">
                <a:solidFill>
                  <a:schemeClr val="tx1"/>
                </a:solidFill>
              </a:rPr>
              <a:t>Then we perform pre-processing techniques on it.</a:t>
            </a:r>
          </a:p>
          <a:p>
            <a:r>
              <a:rPr lang="en-IN" sz="2000" dirty="0">
                <a:solidFill>
                  <a:schemeClr val="tx1"/>
                </a:solidFill>
              </a:rPr>
              <a:t>The best RMSE and R2-score model were saved for developing API for testing prediction of the </a:t>
            </a:r>
            <a:r>
              <a:rPr lang="en-IN" sz="2000">
                <a:solidFill>
                  <a:schemeClr val="tx1"/>
                </a:solidFill>
              </a:rPr>
              <a:t>insurance premium.</a:t>
            </a:r>
            <a:endParaRPr lang="en-IN" sz="2000" dirty="0">
              <a:solidFill>
                <a:schemeClr val="tx1"/>
              </a:solidFill>
            </a:endParaRPr>
          </a:p>
        </p:txBody>
      </p:sp>
    </p:spTree>
    <p:extLst>
      <p:ext uri="{BB962C8B-B14F-4D97-AF65-F5344CB8AC3E}">
        <p14:creationId xmlns:p14="http://schemas.microsoft.com/office/powerpoint/2010/main" val="345898043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69</TotalTime>
  <Words>321</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3</vt:lpstr>
      <vt:lpstr>Slice</vt:lpstr>
      <vt:lpstr>INSURANCE PREMIUM PREDICTION</vt:lpstr>
      <vt:lpstr>PowerPoint Presentation</vt:lpstr>
      <vt:lpstr>ARCHITECTURE</vt:lpstr>
      <vt:lpstr>DATA COLLECTION AND VALIDATION</vt:lpstr>
      <vt:lpstr>FEATURE ENGINEERING AND DATA TRANSFORMATION</vt:lpstr>
      <vt:lpstr>MODEL TRAINING</vt:lpstr>
      <vt:lpstr>MODEL EVALUATION</vt:lpstr>
      <vt:lpstr>PREDICTIONS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Akshit Joshi</dc:creator>
  <cp:lastModifiedBy>Akshit Joshi</cp:lastModifiedBy>
  <cp:revision>1</cp:revision>
  <dcterms:created xsi:type="dcterms:W3CDTF">2022-08-09T12:11:17Z</dcterms:created>
  <dcterms:modified xsi:type="dcterms:W3CDTF">2022-08-09T13:20:39Z</dcterms:modified>
</cp:coreProperties>
</file>