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e4f73bd9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e4f73bd9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e4f73bd9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e4f73bd9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e4f73bd9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e4f73bd9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e4f73bd9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e4f73bd9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e4f73bd9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e4f73bd9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e4f73bd9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e4f73bd9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e4f73bd9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e4f73bd9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e4f73bd9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e4f73bd9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40062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18AU61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43000" y="2386274"/>
            <a:ext cx="6858000" cy="1557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INTER-AXLE DIFFERENTIAL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Presented by:- RAGHAVENDRA H L(1AY18AU019)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INTER-AXLE DIFFERENTIAL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825" y="1049475"/>
            <a:ext cx="6208774" cy="34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AN INTER-AXLE DIFFERENTIAL?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28650" y="1369225"/>
            <a:ext cx="7886700" cy="307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An inter-axle differential (IAD) also known as Power divider is a separate differential box that locks the first and second differentials in a tandem truck.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main purpose of using an inter-axle differential is to ensure that the tires on front and rear axles are moving at the same speed.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75" y="289125"/>
            <a:ext cx="8323402" cy="420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INTER-AXLE DIFFERENTIAL HAS TWO CONDITIONS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628650" y="1369224"/>
            <a:ext cx="7886700" cy="273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LOCK CONDITION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:- When in locked condition the front and the rear drive axle drive at the same speed but not the torque , it can be varing. We are just making sure the wheels rotate at the same speed.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UNLOCK CONDITION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:-When in unlocked condition the speed can be varied and the torque can be split between the front and the back.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601575" y="501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Locked condition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025" y="803275"/>
            <a:ext cx="6650525" cy="37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641675" y="531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Unlock condition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825" y="823325"/>
            <a:ext cx="6922349" cy="36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IMPORTANT POINTS TO REMEMBER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628650" y="1369224"/>
            <a:ext cx="7886700" cy="285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➽The IAD is activated by the driver via a switch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➽The IAD helps protect power divider parts from spin out damage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➽The IAD directs available power to both axles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➽The IAD can be utilized at all speeds, but to reduce axle stress and        excess tire wear, should be disengaged when not needed for added   traction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628650" y="268016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                          THANKYOU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538400" y="410973"/>
            <a:ext cx="7886700" cy="197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Thus by using an Inter-axle differential, spin out of the wheels can be significantly minimized!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