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6416D7-9837-4932-897D-2D56BF31EA34}" v="3" dt="2021-07-27T11:55:54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RESE REED" userId="1c07946cfd129837" providerId="LiveId" clId="{506416D7-9837-4932-897D-2D56BF31EA34}"/>
    <pc:docChg chg="custSel addSld modSld">
      <pc:chgData name="THERESE REED" userId="1c07946cfd129837" providerId="LiveId" clId="{506416D7-9837-4932-897D-2D56BF31EA34}" dt="2021-07-27T11:55:54.166" v="1168" actId="27636"/>
      <pc:docMkLst>
        <pc:docMk/>
      </pc:docMkLst>
      <pc:sldChg chg="modSp mod">
        <pc:chgData name="THERESE REED" userId="1c07946cfd129837" providerId="LiveId" clId="{506416D7-9837-4932-897D-2D56BF31EA34}" dt="2021-07-27T11:17:20.552" v="494" actId="20577"/>
        <pc:sldMkLst>
          <pc:docMk/>
          <pc:sldMk cId="3540400639" sldId="257"/>
        </pc:sldMkLst>
        <pc:spChg chg="mod">
          <ac:chgData name="THERESE REED" userId="1c07946cfd129837" providerId="LiveId" clId="{506416D7-9837-4932-897D-2D56BF31EA34}" dt="2021-07-27T11:17:20.552" v="494" actId="20577"/>
          <ac:spMkLst>
            <pc:docMk/>
            <pc:sldMk cId="3540400639" sldId="257"/>
            <ac:spMk id="2" creationId="{73375B0B-5327-43A6-9B98-951525928789}"/>
          </ac:spMkLst>
        </pc:spChg>
      </pc:sldChg>
      <pc:sldChg chg="modSp mod">
        <pc:chgData name="THERESE REED" userId="1c07946cfd129837" providerId="LiveId" clId="{506416D7-9837-4932-897D-2D56BF31EA34}" dt="2021-07-27T11:29:28.912" v="1115" actId="115"/>
        <pc:sldMkLst>
          <pc:docMk/>
          <pc:sldMk cId="2427149345" sldId="259"/>
        </pc:sldMkLst>
        <pc:spChg chg="mod">
          <ac:chgData name="THERESE REED" userId="1c07946cfd129837" providerId="LiveId" clId="{506416D7-9837-4932-897D-2D56BF31EA34}" dt="2021-07-27T11:29:28.912" v="1115" actId="115"/>
          <ac:spMkLst>
            <pc:docMk/>
            <pc:sldMk cId="2427149345" sldId="259"/>
            <ac:spMk id="2" creationId="{47655CFF-643C-4326-A941-50A36F8F803F}"/>
          </ac:spMkLst>
        </pc:spChg>
      </pc:sldChg>
      <pc:sldChg chg="modSp new mod">
        <pc:chgData name="THERESE REED" userId="1c07946cfd129837" providerId="LiveId" clId="{506416D7-9837-4932-897D-2D56BF31EA34}" dt="2021-07-27T11:55:54.166" v="1168" actId="27636"/>
        <pc:sldMkLst>
          <pc:docMk/>
          <pc:sldMk cId="2423631155" sldId="260"/>
        </pc:sldMkLst>
        <pc:spChg chg="mod">
          <ac:chgData name="THERESE REED" userId="1c07946cfd129837" providerId="LiveId" clId="{506416D7-9837-4932-897D-2D56BF31EA34}" dt="2021-07-27T11:11:25.876" v="43" actId="20577"/>
          <ac:spMkLst>
            <pc:docMk/>
            <pc:sldMk cId="2423631155" sldId="260"/>
            <ac:spMk id="2" creationId="{14839634-393B-43BE-A75B-DCA275962754}"/>
          </ac:spMkLst>
        </pc:spChg>
        <pc:spChg chg="mod">
          <ac:chgData name="THERESE REED" userId="1c07946cfd129837" providerId="LiveId" clId="{506416D7-9837-4932-897D-2D56BF31EA34}" dt="2021-07-27T11:55:54.166" v="1168" actId="27636"/>
          <ac:spMkLst>
            <pc:docMk/>
            <pc:sldMk cId="2423631155" sldId="260"/>
            <ac:spMk id="3" creationId="{BC97CC54-6A17-41DE-A24F-B82559D21FF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nNRPtQCCZhV_9ajEuBDCkVA0MxNDHcTL?usp=sharing" TargetMode="External"/><Relationship Id="rId2" Type="http://schemas.openxmlformats.org/officeDocument/2006/relationships/hyperlink" Target="https://www.kaggle.com/arjunprasadsarkhel/2021-olympics-in-tokyo?select=Teams.xls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2773-014A-449B-96EB-398C76628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8000" dirty="0"/>
              <a:t>ETL 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CB300-A4B1-484E-B05A-5F4A52F0A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2347620"/>
          </a:xfrm>
        </p:spPr>
        <p:txBody>
          <a:bodyPr/>
          <a:lstStyle/>
          <a:p>
            <a:r>
              <a:rPr lang="en-AU" dirty="0"/>
              <a:t>Participants:</a:t>
            </a:r>
          </a:p>
          <a:p>
            <a:r>
              <a:rPr lang="en-AU" dirty="0"/>
              <a:t>Therese Reed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55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39634-393B-43BE-A75B-DCA27596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7CC54-6A17-41DE-A24F-B82559D21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8"/>
            <a:ext cx="9603275" cy="3949631"/>
          </a:xfrm>
        </p:spPr>
        <p:txBody>
          <a:bodyPr>
            <a:normAutofit lnSpcReduction="10000"/>
          </a:bodyPr>
          <a:lstStyle/>
          <a:p>
            <a:r>
              <a:rPr lang="en-AU" dirty="0"/>
              <a:t>Two tables 2016 and 2021 Olympics from </a:t>
            </a:r>
            <a:r>
              <a:rPr lang="en-AU" dirty="0" err="1"/>
              <a:t>kaggle</a:t>
            </a:r>
            <a:endParaRPr lang="en-AU" dirty="0"/>
          </a:p>
          <a:p>
            <a:r>
              <a:rPr lang="en-AU" dirty="0"/>
              <a:t>Use pandas/</a:t>
            </a:r>
            <a:r>
              <a:rPr lang="en-AU" dirty="0" err="1"/>
              <a:t>postgres</a:t>
            </a:r>
            <a:endParaRPr lang="en-AU" dirty="0"/>
          </a:p>
          <a:p>
            <a:r>
              <a:rPr lang="en-AU" dirty="0"/>
              <a:t>Compares the number of athletes per country and per discipline</a:t>
            </a:r>
          </a:p>
          <a:p>
            <a:pPr marL="0" indent="0">
              <a:buNone/>
            </a:pPr>
            <a:r>
              <a:rPr lang="en-AU" dirty="0"/>
              <a:t> Data source : Kaggle</a:t>
            </a:r>
          </a:p>
          <a:p>
            <a:pPr marL="0" indent="0">
              <a:buNone/>
            </a:pPr>
            <a:r>
              <a:rPr lang="en-AU" dirty="0">
                <a:hlinkClick r:id="rId2"/>
              </a:rPr>
              <a:t>https://www.kaggle.com/arjunprasadsarkhel/2021-olympics-in-tokyo?select=Teams.xlsx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Data sources saved in google </a:t>
            </a:r>
            <a:r>
              <a:rPr lang="en-AU"/>
              <a:t>drive link</a:t>
            </a:r>
            <a:r>
              <a:rPr lang="en-AU">
                <a:hlinkClick r:id="rId3"/>
              </a:rPr>
              <a:t>https://drive.google.com/drive/folders/1nNRPtQCCZhV_9ajEuBDCkVA0MxNDHcTL?usp=sharing</a:t>
            </a:r>
            <a:endParaRPr lang="en-AU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363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5B0B-5327-43A6-9B98-951525928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4996902"/>
          </a:xfrm>
        </p:spPr>
        <p:txBody>
          <a:bodyPr>
            <a:normAutofit/>
          </a:bodyPr>
          <a:lstStyle/>
          <a:p>
            <a:r>
              <a:rPr lang="en-AU" dirty="0"/>
              <a:t>EXTRACT </a:t>
            </a:r>
            <a:br>
              <a:rPr lang="en-AU" dirty="0"/>
            </a:br>
            <a:br>
              <a:rPr lang="en-AU" dirty="0"/>
            </a:br>
            <a:r>
              <a:rPr lang="en-AU" dirty="0"/>
              <a:t>Methods used to extract the two data sets</a:t>
            </a:r>
            <a:br>
              <a:rPr lang="en-AU" dirty="0"/>
            </a:br>
            <a:r>
              <a:rPr lang="en-AU" dirty="0"/>
              <a:t>Downloaded two data sets from Kaggle</a:t>
            </a:r>
            <a:br>
              <a:rPr lang="en-AU" dirty="0"/>
            </a:br>
            <a:r>
              <a:rPr lang="en-AU" dirty="0"/>
              <a:t>2016 and 2021 </a:t>
            </a:r>
            <a:r>
              <a:rPr lang="en-AU" dirty="0" err="1"/>
              <a:t>olympics</a:t>
            </a:r>
            <a:br>
              <a:rPr lang="en-AU" dirty="0"/>
            </a:b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040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5CFF-643C-4326-A941-50A36F8F8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5102919"/>
          </a:xfrm>
        </p:spPr>
        <p:txBody>
          <a:bodyPr>
            <a:normAutofit fontScale="90000"/>
          </a:bodyPr>
          <a:lstStyle/>
          <a:p>
            <a:r>
              <a:rPr lang="en-AU" sz="1700" dirty="0"/>
              <a:t>TRANSFORMATION</a:t>
            </a:r>
            <a:br>
              <a:rPr lang="en-AU" sz="1700" dirty="0"/>
            </a:br>
            <a:r>
              <a:rPr lang="en-AU" sz="2800" dirty="0"/>
              <a:t>want columns name, country, gender, discipline(change to sport)</a:t>
            </a:r>
            <a:br>
              <a:rPr lang="en-AU" sz="2800" dirty="0"/>
            </a:br>
            <a:r>
              <a:rPr lang="en-AU" sz="2800" b="1" u="sng" dirty="0"/>
              <a:t>2021 Olympics </a:t>
            </a:r>
            <a:br>
              <a:rPr lang="en-AU" sz="2800" dirty="0"/>
            </a:br>
            <a:r>
              <a:rPr lang="en-AU" sz="2800" dirty="0"/>
              <a:t>add gender and medal(csv athlete) </a:t>
            </a:r>
            <a:r>
              <a:rPr lang="en-AU" sz="2800" dirty="0" err="1"/>
              <a:t>chg</a:t>
            </a:r>
            <a:r>
              <a:rPr lang="en-AU" sz="2800" dirty="0"/>
              <a:t> discipline to sport </a:t>
            </a:r>
            <a:br>
              <a:rPr lang="en-AU" sz="2800" dirty="0"/>
            </a:br>
            <a:r>
              <a:rPr lang="en-AU" sz="2800" dirty="0"/>
              <a:t>new table medals by country - pandas</a:t>
            </a:r>
            <a:br>
              <a:rPr lang="en-AU" sz="2800" dirty="0"/>
            </a:br>
            <a:r>
              <a:rPr lang="en-AU" sz="2800" dirty="0"/>
              <a:t>combine medals with athlete table</a:t>
            </a:r>
            <a:br>
              <a:rPr lang="en-AU" sz="2800" dirty="0"/>
            </a:br>
            <a:r>
              <a:rPr lang="en-AU" sz="2800" b="1" u="sng" dirty="0"/>
              <a:t>2016 Olympics </a:t>
            </a:r>
            <a:r>
              <a:rPr lang="en-AU" sz="2800" dirty="0"/>
              <a:t>(csv athlete)</a:t>
            </a:r>
            <a:r>
              <a:rPr lang="en-AU" sz="2800" dirty="0" err="1"/>
              <a:t>chg</a:t>
            </a:r>
            <a:r>
              <a:rPr lang="en-AU" sz="2800" dirty="0"/>
              <a:t> sex to gender &amp; sum up athletes to get medals per country </a:t>
            </a:r>
            <a:br>
              <a:rPr lang="en-AU" sz="2800" dirty="0"/>
            </a:br>
            <a:r>
              <a:rPr lang="en-AU" sz="2800" dirty="0" err="1"/>
              <a:t>groupby</a:t>
            </a:r>
            <a:r>
              <a:rPr lang="en-AU" sz="2800" dirty="0"/>
              <a:t> using pandas</a:t>
            </a:r>
            <a:br>
              <a:rPr lang="en-AU" sz="2800" dirty="0"/>
            </a:br>
            <a:r>
              <a:rPr lang="en-AU" sz="2800" dirty="0"/>
              <a:t>store in </a:t>
            </a:r>
            <a:r>
              <a:rPr lang="en-AU" sz="2800" dirty="0" err="1"/>
              <a:t>postgres</a:t>
            </a:r>
            <a:r>
              <a:rPr lang="en-AU" sz="2800" dirty="0"/>
              <a:t> using 3 data sources</a:t>
            </a:r>
            <a:br>
              <a:rPr lang="en-AU" sz="1700" dirty="0"/>
            </a:br>
            <a:br>
              <a:rPr lang="en-AU" sz="1700" dirty="0"/>
            </a:br>
            <a:br>
              <a:rPr lang="en-AU" sz="1700" dirty="0"/>
            </a:br>
            <a:br>
              <a:rPr lang="en-AU" sz="1700" dirty="0"/>
            </a:br>
            <a:br>
              <a:rPr lang="en-AU" sz="1700" dirty="0"/>
            </a:br>
            <a:br>
              <a:rPr lang="en-AU" sz="1700" dirty="0"/>
            </a:br>
            <a:br>
              <a:rPr lang="en-AU" sz="1700" dirty="0"/>
            </a:br>
            <a:br>
              <a:rPr lang="en-AU" sz="1700" dirty="0"/>
            </a:br>
            <a:r>
              <a:rPr lang="en-AU" sz="1700" dirty="0"/>
              <a:t>Pandas </a:t>
            </a:r>
            <a:br>
              <a:rPr lang="en-AU" sz="1700" dirty="0"/>
            </a:br>
            <a:r>
              <a:rPr lang="en-AU" sz="1700" dirty="0"/>
              <a:t>Python</a:t>
            </a:r>
            <a:br>
              <a:rPr lang="en-AU" sz="1700" dirty="0"/>
            </a:br>
            <a:r>
              <a:rPr lang="en-AU" sz="1700" dirty="0"/>
              <a:t>Columns cleaned</a:t>
            </a:r>
            <a:br>
              <a:rPr lang="en-AU" sz="1700" dirty="0"/>
            </a:br>
            <a:r>
              <a:rPr lang="en-AU" sz="1700" dirty="0"/>
              <a:t>Tables joined on column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714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872E-E1AB-48CE-AE11-CF5DEB5F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LOAD</a:t>
            </a:r>
            <a:br>
              <a:rPr lang="en-AU" dirty="0"/>
            </a:br>
            <a:r>
              <a:rPr lang="en-AU" dirty="0"/>
              <a:t>Database used and why</a:t>
            </a:r>
            <a:br>
              <a:rPr lang="en-AU" dirty="0"/>
            </a:b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34015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82</TotalTime>
  <Words>211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Gallery</vt:lpstr>
      <vt:lpstr>ETL Project 2</vt:lpstr>
      <vt:lpstr>INTRODUCTION </vt:lpstr>
      <vt:lpstr>EXTRACT   Methods used to extract the two data sets Downloaded two data sets from Kaggle 2016 and 2021 olympics  </vt:lpstr>
      <vt:lpstr>TRANSFORMATION want columns name, country, gender, discipline(change to sport) 2021 Olympics  add gender and medal(csv athlete) chg discipline to sport  new table medals by country - pandas combine medals with athlete table 2016 Olympics (csv athlete)chg sex to gender &amp; sum up athletes to get medals per country  groupby using pandas store in postgres using 3 data sources        Pandas  Python Columns cleaned Tables joined on column   </vt:lpstr>
      <vt:lpstr>LOAD Database used and why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 2</dc:title>
  <dc:creator>THERESE REED</dc:creator>
  <cp:lastModifiedBy>THERESE REED</cp:lastModifiedBy>
  <cp:revision>1</cp:revision>
  <dcterms:created xsi:type="dcterms:W3CDTF">2021-07-27T10:33:50Z</dcterms:created>
  <dcterms:modified xsi:type="dcterms:W3CDTF">2021-07-27T11:55:55Z</dcterms:modified>
</cp:coreProperties>
</file>