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575DDA3B-4B1C-7B88-018C-54EBA3AB03B7}"/>
              </a:ext>
            </a:extLst>
          </p:cNvPr>
          <p:cNvSpPr>
            <a:spLocks noGrp="1"/>
          </p:cNvSpPr>
          <p:nvPr>
            <p:ph type="body" idx="1"/>
          </p:nvPr>
        </p:nvSpPr>
        <p:spPr>
          <a:xfrm>
            <a:off x="2819399" y="3348038"/>
            <a:ext cx="4598195" cy="1087039"/>
          </a:xfrm>
        </p:spPr>
        <p:txBody>
          <a:bodyPr/>
          <a:lstStyle/>
          <a:p>
            <a:r>
              <a:rPr lang="en-US" dirty="0"/>
              <a:t>STUDENT NAME: K. Anjali</a:t>
            </a:r>
          </a:p>
          <a:p>
            <a:r>
              <a:rPr lang="en-US" dirty="0"/>
              <a:t>REGISTER NUMBER: 312208369</a:t>
            </a:r>
          </a:p>
          <a:p>
            <a:r>
              <a:rPr lang="en-US" dirty="0"/>
              <a:t>DEGREE: B. Com(A&amp;F) 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Harine Thanikachalam</cp:lastModifiedBy>
  <cp:revision>6</cp:revision>
  <dcterms:created xsi:type="dcterms:W3CDTF">2024-03-29T04:07:22Z</dcterms:created>
  <dcterms:modified xsi:type="dcterms:W3CDTF">2024-09-07T14:23:46Z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