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4DB3-521B-CE85-2AF8-1CD133065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1083" y="2286000"/>
            <a:ext cx="8689976" cy="2227731"/>
          </a:xfrm>
        </p:spPr>
        <p:txBody>
          <a:bodyPr/>
          <a:lstStyle/>
          <a:p>
            <a:r>
              <a:rPr lang="en-IN" b="1" dirty="0"/>
              <a:t>Role model ☺️</a:t>
            </a:r>
            <a:br>
              <a:rPr lang="en-IN" b="1" dirty="0"/>
            </a:b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73382E-CCD4-E22A-A385-F3CAFE0B5F70}"/>
              </a:ext>
            </a:extLst>
          </p:cNvPr>
          <p:cNvSpPr txBox="1"/>
          <p:nvPr/>
        </p:nvSpPr>
        <p:spPr>
          <a:xfrm flipV="1">
            <a:off x="5181599" y="1703294"/>
            <a:ext cx="2779059" cy="81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98A2794-FEB0-2DEB-D578-7FA7EC0DEA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6252" y="1024466"/>
            <a:ext cx="5835867" cy="558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9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3583C-1526-5871-5264-785FE6F9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71669"/>
            <a:ext cx="10364451" cy="1596177"/>
          </a:xfrm>
        </p:spPr>
        <p:txBody>
          <a:bodyPr/>
          <a:lstStyle/>
          <a:p>
            <a:r>
              <a:rPr lang="en-IN" b="1" dirty="0"/>
              <a:t>My mother 💗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63D54-2C1E-A8E1-96B5-E56E8602FD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6974" y="2151939"/>
            <a:ext cx="10363826" cy="3424107"/>
          </a:xfrm>
        </p:spPr>
        <p:txBody>
          <a:bodyPr>
            <a:normAutofit/>
          </a:bodyPr>
          <a:lstStyle/>
          <a:p>
            <a:r>
              <a:rPr lang="en-IN" dirty="0"/>
              <a:t>IF THERE IS ANY</a:t>
            </a:r>
          </a:p>
          <a:p>
            <a:pPr marL="0" indent="0">
              <a:buNone/>
            </a:pPr>
            <a:r>
              <a:rPr lang="en-IN" dirty="0"/>
              <a:t>.       BEAUTIFUL PERSON IN</a:t>
            </a:r>
          </a:p>
          <a:p>
            <a:pPr marL="0" indent="0">
              <a:buNone/>
            </a:pPr>
            <a:r>
              <a:rPr lang="en-IN" dirty="0"/>
              <a:t>                  THE WORLD 🌎 THEN </a:t>
            </a:r>
          </a:p>
          <a:p>
            <a:pPr marL="0" indent="0">
              <a:buNone/>
            </a:pPr>
            <a:r>
              <a:rPr lang="en-IN" dirty="0"/>
              <a:t>                           SHE IS THE</a:t>
            </a:r>
          </a:p>
          <a:p>
            <a:pPr marL="0" indent="0">
              <a:buNone/>
            </a:pPr>
            <a:r>
              <a:rPr lang="en-IN" dirty="0"/>
              <a:t>                                    “MOTHER” 💗🌎🤗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62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BB78D-6F0F-6D91-0654-A010CEE55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My world 🌎🤗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066B1-B8BB-F5E1-EC11-AF05FAF747A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2000" y="2367092"/>
            <a:ext cx="10515600" cy="3513755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MY MOTHER IS MY ROLE MODEL ☺️ SHE IS INSPIRES &amp; MOTIVATES ME TO GROW</a:t>
            </a:r>
          </a:p>
          <a:p>
            <a:pPr marL="0" indent="0">
              <a:buNone/>
            </a:pPr>
            <a:r>
              <a:rPr lang="en-IN" dirty="0"/>
              <a:t>WITHOUT ANY BARRIERS 😙A MOTHER CAN DO ANYTHING FOR THE SUCCESS</a:t>
            </a:r>
          </a:p>
          <a:p>
            <a:pPr marL="0" indent="0">
              <a:buNone/>
            </a:pPr>
            <a:r>
              <a:rPr lang="en-IN" dirty="0"/>
              <a:t>•HER CHILDREN BY LEAVING HER OWN DREAMS 💖</a:t>
            </a:r>
          </a:p>
          <a:p>
            <a:pPr marL="0" indent="0">
              <a:buNone/>
            </a:pPr>
            <a:r>
              <a:rPr lang="en-IN" dirty="0"/>
              <a:t>• THERE IS NO DIFFERENCE BETWEEN GOD AND “MOTHER” BOTH ARE ALWAYS</a:t>
            </a:r>
          </a:p>
          <a:p>
            <a:pPr marL="0" indent="0">
              <a:buNone/>
            </a:pPr>
            <a:r>
              <a:rPr lang="en-IN" dirty="0"/>
              <a:t>WITH US.</a:t>
            </a:r>
          </a:p>
          <a:p>
            <a:pPr marL="0" indent="0">
              <a:buNone/>
            </a:pPr>
            <a:r>
              <a:rPr lang="en-IN" dirty="0"/>
              <a:t>• SHE IS VERY LOVING AND HARD WORKING .</a:t>
            </a:r>
          </a:p>
          <a:p>
            <a:pPr marL="0" indent="0">
              <a:buNone/>
            </a:pPr>
            <a:r>
              <a:rPr lang="en-IN" dirty="0"/>
              <a:t>•SHE TEACHES ME GOOD MANNERS &amp; MORAL VALUES </a:t>
            </a:r>
          </a:p>
          <a:p>
            <a:pPr marL="0" indent="0">
              <a:buNone/>
            </a:pPr>
            <a:r>
              <a:rPr lang="en-IN" b="1" dirty="0"/>
              <a:t>I love u so much mummy 💗</a:t>
            </a:r>
          </a:p>
          <a:p>
            <a:pPr marL="0" indent="0">
              <a:buNone/>
            </a:pPr>
            <a:r>
              <a:rPr lang="en-IN" b="1" dirty="0"/>
              <a:t>I miss u a lot mummy🥺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9170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C154A1-23CB-AF77-6F18-E35FA80F9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928" y="2630911"/>
            <a:ext cx="10364451" cy="1596177"/>
          </a:xfrm>
        </p:spPr>
        <p:txBody>
          <a:bodyPr/>
          <a:lstStyle/>
          <a:p>
            <a:r>
              <a:rPr lang="en-IN" b="1" dirty="0"/>
              <a:t>Poem</a:t>
            </a:r>
            <a:br>
              <a:rPr lang="en-IN" b="1" dirty="0"/>
            </a:br>
            <a:r>
              <a:rPr lang="en-IN" b="1" dirty="0"/>
              <a:t>                       🌎Mom💗</a:t>
            </a:r>
            <a:endParaRPr lang="en-US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B304B8-87D9-919F-7B28-5B9F7001E9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sz="2800" dirty="0"/>
              <a:t> am who am I today                                       You are the peanut butter       </a:t>
            </a:r>
          </a:p>
          <a:p>
            <a:pPr marL="0" indent="0">
              <a:buNone/>
            </a:pPr>
            <a:r>
              <a:rPr lang="en-IN" sz="2800" dirty="0"/>
              <a:t>Because of You mom.                                               To jelly 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dirty="0"/>
              <a:t>You are my inspiration.                               A carry a part of  U with                          </a:t>
            </a:r>
          </a:p>
          <a:p>
            <a:pPr marL="0" indent="0">
              <a:buNone/>
            </a:pPr>
            <a:r>
              <a:rPr lang="en-IN" sz="2800" dirty="0"/>
              <a:t>Role model , best friend ❣️.                         Me where  ever </a:t>
            </a:r>
            <a:r>
              <a:rPr lang="en-IN" sz="2800" dirty="0" err="1"/>
              <a:t>i</a:t>
            </a:r>
            <a:r>
              <a:rPr lang="en-IN" sz="2800" dirty="0"/>
              <a:t> go </a:t>
            </a:r>
          </a:p>
          <a:p>
            <a:pPr marL="0" indent="0">
              <a:buNone/>
            </a:pPr>
            <a:r>
              <a:rPr lang="en-IN" sz="2800" dirty="0"/>
              <a:t>And so many more other</a:t>
            </a:r>
          </a:p>
          <a:p>
            <a:pPr marL="0" indent="0">
              <a:buNone/>
            </a:pPr>
            <a:r>
              <a:rPr lang="en-IN" sz="2800" dirty="0"/>
              <a:t>Things in my life                                         You’ve showed  Me how to</a:t>
            </a:r>
          </a:p>
          <a:p>
            <a:pPr marL="0" indent="0">
              <a:buNone/>
            </a:pPr>
            <a:r>
              <a:rPr lang="en-IN" sz="2800" dirty="0"/>
              <a:t>                                                                      see things   through your                                                           </a:t>
            </a:r>
          </a:p>
          <a:p>
            <a:pPr marL="0" indent="0">
              <a:buNone/>
            </a:pPr>
            <a:r>
              <a:rPr lang="en-IN" sz="2800" dirty="0"/>
              <a:t>I can’t “Thank you”                                        eyes and for that </a:t>
            </a:r>
          </a:p>
          <a:p>
            <a:pPr marL="0" indent="0">
              <a:buNone/>
            </a:pPr>
            <a:r>
              <a:rPr lang="en-IN" sz="2800" dirty="0"/>
              <a:t>Enough for the all love 💕                       I love u 😚💓</a:t>
            </a:r>
          </a:p>
          <a:p>
            <a:pPr marL="0" indent="0">
              <a:buNone/>
            </a:pPr>
            <a:r>
              <a:rPr lang="en-IN" sz="2800" dirty="0"/>
              <a:t>And joy you have </a:t>
            </a:r>
          </a:p>
          <a:p>
            <a:pPr marL="0" indent="0">
              <a:buNone/>
            </a:pPr>
            <a:r>
              <a:rPr lang="en-IN" sz="2800" dirty="0"/>
              <a:t>Showered over</a:t>
            </a:r>
          </a:p>
          <a:p>
            <a:pPr marL="0" indent="0">
              <a:buNone/>
            </a:pPr>
            <a:r>
              <a:rPr lang="en-IN" sz="2800" dirty="0"/>
              <a:t>Our family 🌎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B65C42-46EF-E539-A7BE-31F4182434CF}"/>
              </a:ext>
            </a:extLst>
          </p:cNvPr>
          <p:cNvSpPr txBox="1"/>
          <p:nvPr/>
        </p:nvSpPr>
        <p:spPr>
          <a:xfrm>
            <a:off x="5181600" y="251908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8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B7D11-9EAB-32CB-ED62-261A401C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E4108-83CD-CDF1-1987-63DD008828F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   Thank u mom for</a:t>
            </a:r>
          </a:p>
          <a:p>
            <a:pPr marL="0" indent="0">
              <a:buNone/>
            </a:pPr>
            <a:r>
              <a:rPr lang="en-IN" dirty="0"/>
              <a:t>         everything 🌎</a:t>
            </a:r>
          </a:p>
          <a:p>
            <a:r>
              <a:rPr lang="en-IN" dirty="0"/>
              <a:t>                  I’m so thankful That God</a:t>
            </a:r>
          </a:p>
          <a:p>
            <a:r>
              <a:rPr lang="en-IN" dirty="0"/>
              <a:t>.                   Made you mom 😊</a:t>
            </a:r>
          </a:p>
          <a:p>
            <a:r>
              <a:rPr lang="en-IN" dirty="0"/>
              <a:t>Like in my life every story start with my mom</a:t>
            </a:r>
          </a:p>
          <a:p>
            <a:pPr marL="0" indent="0">
              <a:buNone/>
            </a:pPr>
            <a:r>
              <a:rPr lang="en-IN" dirty="0"/>
              <a:t>              And ends with my mom only ............💓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IN" b="1" dirty="0"/>
              <a:t>Thank u for being A wonderful mom </a:t>
            </a:r>
          </a:p>
          <a:p>
            <a:pPr marL="0" indent="0">
              <a:buNone/>
            </a:pPr>
            <a:r>
              <a:rPr lang="en-IN" b="1" dirty="0"/>
              <a:t>                                And my best friend to🤗💓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647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8634219-DA98-9E14-9D99-D2AF9BAA5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141" y="806824"/>
            <a:ext cx="9538447" cy="493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4353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Droplet</vt:lpstr>
      <vt:lpstr>Role model ☺️ </vt:lpstr>
      <vt:lpstr>My mother 💗</vt:lpstr>
      <vt:lpstr>My world 🌎🤗</vt:lpstr>
      <vt:lpstr>Poem                        🌎Mom💗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 model ☺️ </dc:title>
  <dc:creator>kallodambika8@gmail.com</dc:creator>
  <cp:lastModifiedBy>kallodambika8@gmail.com</cp:lastModifiedBy>
  <cp:revision>5</cp:revision>
  <dcterms:created xsi:type="dcterms:W3CDTF">2022-11-08T09:53:17Z</dcterms:created>
  <dcterms:modified xsi:type="dcterms:W3CDTF">2022-11-09T09:43:11Z</dcterms:modified>
</cp:coreProperties>
</file>