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7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780C56-C25F-40AA-A0EF-FC2A46803E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F58CFB-1A02-4648-955A-3D70BC4FC5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D8FF61-FDCD-4D8D-A77E-5327CF810C2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5B13F6-DBD7-4FD4-97C3-C0679FBF7D9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0195CD-66D1-4D36-B5D9-15874679C8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6FFC84-A040-48D0-8610-1B7065C8D0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EC8613-5F90-4671-B402-45F0CA8462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93C2BB-754D-499A-87E5-0465960043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BC5C0E-FB8E-49C9-80CC-551CDA12E0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3B765B-9895-44B0-975A-D7737BB6E0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1F7012-4FD5-4F74-B795-55DC56D866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F17B10-17EE-432F-A0CE-0ADE68FD4F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AD3EF1-0D8D-4269-B0CF-799C014430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F08088-025E-448E-81CE-B8EFD59428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2F0415-EFB7-426E-8465-41A76CA8A2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600527-41AD-458E-983F-329215CB061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231C3D-6EE2-483E-A837-0F850B82D39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E8973A-B5E5-4FF4-A998-1012228E0E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A211AC-6507-4F4F-BCF8-A6A1B7C8C2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ED68DF-C883-42A0-A3C8-32C7093EAD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FAC49D-89DF-439B-B0C3-304D90860A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FAD85B-3AD1-4B04-BD60-A89FAE6D74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386915-DB3B-4717-BB15-CA18826213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BFD632-F6C7-421F-A627-C5C5182795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Droplets-HD-Title-R1d.png"/>
          <p:cNvPicPr/>
          <p:nvPr/>
        </p:nvPicPr>
        <p:blipFill>
          <a:blip r:embed="rId3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913680" y="5883120"/>
            <a:ext cx="66715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10514160" y="5883120"/>
            <a:ext cx="7628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Tw Cen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DAD0F9-B20E-45F8-9EE5-1B5357F21216}" type="slidenum">
              <a:rPr b="0" lang="en-US" sz="1000" spc="-1" strike="noStrike">
                <a:solidFill>
                  <a:srgbClr val="000000"/>
                </a:solidFill>
                <a:latin typeface="Tw Cen MT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7678800" y="58831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pic>
        <p:nvPicPr>
          <p:cNvPr id="44" name="Picture 2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913680" y="5883120"/>
            <a:ext cx="66715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10514160" y="5883120"/>
            <a:ext cx="7628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Tw Cen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2C2D63-1664-4A4B-A4DB-CD3926189601}" type="slidenum">
              <a:rPr b="0" lang="en-US" sz="1000" spc="-1" strike="noStrike">
                <a:solidFill>
                  <a:srgbClr val="000000"/>
                </a:solidFill>
                <a:latin typeface="Tw Cen MT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7678800" y="58831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781160" y="2286000"/>
            <a:ext cx="8688600" cy="222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IN" sz="4800" spc="-1" strike="noStrike" cap="all">
                <a:solidFill>
                  <a:srgbClr val="000000"/>
                </a:solidFill>
                <a:latin typeface="Tw Cen MT"/>
              </a:rPr>
              <a:t>Role model ☺️</a:t>
            </a:r>
            <a:br>
              <a:rPr sz="4800"/>
            </a:br>
            <a:endParaRPr b="0" lang="en-IN" sz="4800" spc="-1" strike="noStrike">
              <a:latin typeface="Arial"/>
            </a:endParaRPr>
          </a:p>
        </p:txBody>
      </p:sp>
      <p:sp>
        <p:nvSpPr>
          <p:cNvPr id="87" name="TextBox 3"/>
          <p:cNvSpPr/>
          <p:nvPr/>
        </p:nvSpPr>
        <p:spPr>
          <a:xfrm flipV="1">
            <a:off x="5181480" y="1700280"/>
            <a:ext cx="2777760" cy="81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Picture 5" descr=""/>
          <p:cNvPicPr/>
          <p:nvPr/>
        </p:nvPicPr>
        <p:blipFill>
          <a:blip r:embed="rId1"/>
          <a:stretch/>
        </p:blipFill>
        <p:spPr>
          <a:xfrm>
            <a:off x="426240" y="1024560"/>
            <a:ext cx="5834520" cy="558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13680" y="71640"/>
            <a:ext cx="10362960" cy="159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IN" sz="3600" spc="-1" strike="noStrike" cap="all">
                <a:solidFill>
                  <a:srgbClr val="000000"/>
                </a:solidFill>
                <a:latin typeface="Tw Cen MT"/>
              </a:rPr>
              <a:t>My mother 💗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56880" y="2152080"/>
            <a:ext cx="10362240" cy="342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IF THERE IS ANY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.       BEAUTIFUL PERSON IN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                  </a:t>
            </a: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THE WORLD 🌎 THEN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                           </a:t>
            </a: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SHE IS THE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                                    “</a:t>
            </a: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MOTHER” 💗🌎🤗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lus/>
      </p:transition>
    </mc:Choice>
    <mc:Fallback>
      <p:transition spd="slow">
        <p:plus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2960" cy="159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IN" sz="3600" spc="-1" strike="noStrike" cap="all">
                <a:solidFill>
                  <a:srgbClr val="000000"/>
                </a:solidFill>
                <a:latin typeface="Tw Cen MT"/>
              </a:rPr>
              <a:t>My world 🌎🤗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762120" y="2367000"/>
            <a:ext cx="10514160" cy="351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1000"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MY MOTHER IS MY ROLE MODEL ☺️ SHE IS INSPIRES &amp; MOTIVATES ME TO GROW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WITHOUT ANY BARRIERS 😙A MOTHER CAN DO ANYTHING FOR THE SUCCESS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•</a:t>
            </a: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mother is the only person who carries you for 9 months in her 💖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Belly,3 years in her arms,and forever in her heart.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• </a:t>
            </a: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THERE IS NO DIFFERENCE BETWEEN GOD AND “MOTHER” BOTH ARE ALWAYS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WITH US.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• </a:t>
            </a: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SHE IS VERY LOVING AND HARD WORKING 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•</a:t>
            </a: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SHE TEACHES ME GOOD MANNERS &amp; MORAL VALUES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2000" spc="-1" strike="noStrike" cap="all">
                <a:solidFill>
                  <a:srgbClr val="000000"/>
                </a:solidFill>
                <a:latin typeface="Tw Cen MT"/>
              </a:rPr>
              <a:t>I love u so much mummy 💗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2000" spc="-1" strike="noStrike" cap="all">
                <a:solidFill>
                  <a:srgbClr val="000000"/>
                </a:solidFill>
                <a:latin typeface="Tw Cen MT"/>
              </a:rPr>
              <a:t>I miss u a lot mummy🥺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913680" y="2367000"/>
            <a:ext cx="10362240" cy="342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40000"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 cap="all">
                <a:solidFill>
                  <a:srgbClr val="000000"/>
                </a:solidFill>
                <a:latin typeface="Tw Cen MT"/>
              </a:rPr>
              <a:t> </a:t>
            </a:r>
            <a:r>
              <a:rPr b="0" lang="en-IN" sz="2800" spc="-1" strike="noStrike" cap="all">
                <a:solidFill>
                  <a:srgbClr val="000000"/>
                </a:solidFill>
                <a:latin typeface="Tw Cen MT"/>
              </a:rPr>
              <a:t>am who am I today                                       You are the peanut butter      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 cap="all">
                <a:solidFill>
                  <a:srgbClr val="000000"/>
                </a:solidFill>
                <a:latin typeface="Tw Cen MT"/>
              </a:rPr>
              <a:t>Because of You mom.                                               To jelly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 cap="all">
                <a:solidFill>
                  <a:srgbClr val="000000"/>
                </a:solidFill>
                <a:latin typeface="Tw Cen MT"/>
              </a:rPr>
              <a:t>You are my inspiration.                               A carry a part of  U with                         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 cap="all">
                <a:solidFill>
                  <a:srgbClr val="000000"/>
                </a:solidFill>
                <a:latin typeface="Tw Cen MT"/>
              </a:rPr>
              <a:t>Role model , best friend ❣️.                         Me where  ever i go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 cap="all">
                <a:solidFill>
                  <a:srgbClr val="000000"/>
                </a:solidFill>
                <a:latin typeface="Tw Cen MT"/>
              </a:rPr>
              <a:t>And so many more other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 cap="all">
                <a:solidFill>
                  <a:srgbClr val="000000"/>
                </a:solidFill>
                <a:latin typeface="Tw Cen MT"/>
              </a:rPr>
              <a:t>Things in my life                                         You’ve showed  Me how to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 cap="all">
                <a:solidFill>
                  <a:srgbClr val="000000"/>
                </a:solidFill>
                <a:latin typeface="Tw Cen MT"/>
              </a:rPr>
              <a:t>                                                                      </a:t>
            </a:r>
            <a:r>
              <a:rPr b="0" lang="en-IN" sz="2800" spc="-1" strike="noStrike" cap="all">
                <a:solidFill>
                  <a:srgbClr val="000000"/>
                </a:solidFill>
                <a:latin typeface="Tw Cen MT"/>
              </a:rPr>
              <a:t>see things   through your                                                          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 cap="all">
                <a:solidFill>
                  <a:srgbClr val="000000"/>
                </a:solidFill>
                <a:latin typeface="Tw Cen MT"/>
              </a:rPr>
              <a:t>I can’t “Thank you”                                        eyes and for that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 cap="all">
                <a:solidFill>
                  <a:srgbClr val="000000"/>
                </a:solidFill>
                <a:latin typeface="Tw Cen MT"/>
              </a:rPr>
              <a:t>Enough for the all love 💕                       I love u 😚💓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 cap="all">
                <a:solidFill>
                  <a:srgbClr val="000000"/>
                </a:solidFill>
                <a:latin typeface="Tw Cen MT"/>
              </a:rPr>
              <a:t>And joy you have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 cap="all">
                <a:solidFill>
                  <a:srgbClr val="000000"/>
                </a:solidFill>
                <a:latin typeface="Tw Cen MT"/>
              </a:rPr>
              <a:t>Showered over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 cap="all">
                <a:solidFill>
                  <a:srgbClr val="000000"/>
                </a:solidFill>
                <a:latin typeface="Tw Cen MT"/>
              </a:rPr>
              <a:t>Our family 🌎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94" name="TextBox 7"/>
          <p:cNvSpPr/>
          <p:nvPr/>
        </p:nvSpPr>
        <p:spPr>
          <a:xfrm>
            <a:off x="2277000" y="3429000"/>
            <a:ext cx="1827360" cy="182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PlaceHolder 2"/>
          <p:cNvSpPr>
            <a:spLocks noGrp="1"/>
          </p:cNvSpPr>
          <p:nvPr>
            <p:ph type="title"/>
          </p:nvPr>
        </p:nvSpPr>
        <p:spPr>
          <a:xfrm>
            <a:off x="0" y="180000"/>
            <a:ext cx="10362960" cy="159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3600" spc="-1" strike="noStrike" cap="all">
                <a:solidFill>
                  <a:srgbClr val="000000"/>
                </a:solidFill>
                <a:latin typeface="Tw Cen MT"/>
              </a:rPr>
              <a:t>Mom 🌍💝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7200000" y="2160000"/>
            <a:ext cx="4499280" cy="286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2960" cy="159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IN" sz="3600" spc="-1" strike="noStrike" cap="all">
                <a:solidFill>
                  <a:srgbClr val="000000"/>
                </a:solidFill>
                <a:latin typeface="Tw Cen MT"/>
              </a:rPr>
              <a:t>Conclusion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10362240" cy="342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7000"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   </a:t>
            </a: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Thank u mom for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         </a:t>
            </a: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everything 🌎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                  </a:t>
            </a: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I’m so thankful That God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.                   Made you mom 😊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Like in my life every story start with my mom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              </a:t>
            </a: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And ends with my mom only ............💓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 cap="all">
                <a:solidFill>
                  <a:srgbClr val="000000"/>
                </a:solidFill>
                <a:latin typeface="Tw Cen MT"/>
              </a:rPr>
              <a:t>         </a:t>
            </a:r>
            <a:r>
              <a:rPr b="1" lang="en-IN" sz="2000" spc="-1" strike="noStrike" cap="all">
                <a:solidFill>
                  <a:srgbClr val="000000"/>
                </a:solidFill>
                <a:latin typeface="Tw Cen MT"/>
              </a:rPr>
              <a:t>Thank u for being A wonderful mom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2000" spc="-1" strike="noStrike" cap="all">
                <a:solidFill>
                  <a:srgbClr val="000000"/>
                </a:solidFill>
                <a:latin typeface="Tw Cen MT"/>
              </a:rPr>
              <a:t>                                </a:t>
            </a:r>
            <a:r>
              <a:rPr b="1" lang="en-IN" sz="2000" spc="-1" strike="noStrike" cap="all">
                <a:solidFill>
                  <a:srgbClr val="000000"/>
                </a:solidFill>
                <a:latin typeface="Tw Cen MT"/>
              </a:rPr>
              <a:t>And my best friend to🤗💓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4" descr=""/>
          <p:cNvPicPr/>
          <p:nvPr/>
        </p:nvPicPr>
        <p:blipFill>
          <a:blip r:embed="rId1"/>
          <a:stretch/>
        </p:blipFill>
        <p:spPr>
          <a:xfrm>
            <a:off x="1488240" y="806760"/>
            <a:ext cx="9537120" cy="492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2022-11-08T09:53:17Z</dcterms:created>
  <dc:creator>kallodambika8@gmail.com</dc:creator>
  <dc:description/>
  <dc:language>en-IN</dc:language>
  <cp:lastModifiedBy/>
  <dcterms:modified xsi:type="dcterms:W3CDTF">2022-11-10T10:55:46Z</dcterms:modified>
  <cp:revision>9</cp:revision>
  <dc:subject/>
  <dc:title>Role model ☺️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