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7" r:id="rId1"/>
  </p:sldMasterIdLst>
  <p:sldIdLst>
    <p:sldId id="260" r:id="rId2"/>
    <p:sldId id="269" r:id="rId3"/>
    <p:sldId id="27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72" r:id="rId14"/>
    <p:sldId id="26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ila\OneDrive\Desktop\NM%20Excel%20Data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ila\OneDrive\Desktop\NM%20Excel%20Data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Excel Data .xlsx]Sheet2!PivotTable1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87331"/>
          </a:solidFill>
          <a:ln>
            <a:solidFill>
              <a:srgbClr val="FF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E87331"/>
          </a:solidFill>
          <a:ln>
            <a:solidFill>
              <a:srgbClr val="FF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87331"/>
          </a:solidFill>
          <a:ln>
            <a:solidFill>
              <a:srgbClr val="FF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4-402E-824E-F0AF699423F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E87331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27</c:v>
                </c:pt>
                <c:pt idx="3">
                  <c:v>25</c:v>
                </c:pt>
                <c:pt idx="4">
                  <c:v>27</c:v>
                </c:pt>
                <c:pt idx="5">
                  <c:v>15</c:v>
                </c:pt>
                <c:pt idx="6">
                  <c:v>24</c:v>
                </c:pt>
                <c:pt idx="7">
                  <c:v>24</c:v>
                </c:pt>
                <c:pt idx="8">
                  <c:v>20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74-402E-824E-F0AF699423F4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74-402E-824E-F0AF699423F4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74-402E-824E-F0AF69942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1967349256"/>
        <c:axId val="189205511"/>
      </c:barChart>
      <c:catAx>
        <c:axId val="196734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05511"/>
        <c:crosses val="autoZero"/>
        <c:auto val="1"/>
        <c:lblAlgn val="ctr"/>
        <c:lblOffset val="100"/>
        <c:noMultiLvlLbl val="0"/>
      </c:catAx>
      <c:valAx>
        <c:axId val="189205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FIRST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34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Excel Data .xlsx]Sheet2!PivotTable1</c:name>
    <c:fmtId val="2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B50-4BEA-B55F-C01148C84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B50-4BEA-B55F-C01148C84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B50-4BEA-B55F-C01148C84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B50-4BEA-B55F-C01148C843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B50-4BEA-B55F-C01148C843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B50-4BEA-B55F-C01148C843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5B50-4BEA-B55F-C01148C843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5B50-4BEA-B55F-C01148C843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5B50-4BEA-B55F-C01148C843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5B50-4BEA-B55F-C01148C843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B50-4BEA-B55F-C01148C843F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5B50-4BEA-B55F-C01148C84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5B50-4BEA-B55F-C01148C84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5B50-4BEA-B55F-C01148C84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5B50-4BEA-B55F-C01148C843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5B50-4BEA-B55F-C01148C843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5B50-4BEA-B55F-C01148C843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5B50-4BEA-B55F-C01148C843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5B50-4BEA-B55F-C01148C843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5B50-4BEA-B55F-C01148C843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5B50-4BEA-B55F-C01148C843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27</c:v>
                </c:pt>
                <c:pt idx="3">
                  <c:v>25</c:v>
                </c:pt>
                <c:pt idx="4">
                  <c:v>27</c:v>
                </c:pt>
                <c:pt idx="5">
                  <c:v>15</c:v>
                </c:pt>
                <c:pt idx="6">
                  <c:v>24</c:v>
                </c:pt>
                <c:pt idx="7">
                  <c:v>24</c:v>
                </c:pt>
                <c:pt idx="8">
                  <c:v>20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5B50-4BEA-B55F-C01148C843F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5B50-4BEA-B55F-C01148C84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5B50-4BEA-B55F-C01148C84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5B50-4BEA-B55F-C01148C84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5B50-4BEA-B55F-C01148C843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5B50-4BEA-B55F-C01148C843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5B50-4BEA-B55F-C01148C843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5B50-4BEA-B55F-C01148C843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5B50-4BEA-B55F-C01148C843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5B50-4BEA-B55F-C01148C843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5B50-4BEA-B55F-C01148C843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5B50-4BEA-B55F-C01148C843FE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5B50-4BEA-B55F-C01148C84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5B50-4BEA-B55F-C01148C84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5B50-4BEA-B55F-C01148C84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5B50-4BEA-B55F-C01148C843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5B50-4BEA-B55F-C01148C843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5B50-4BEA-B55F-C01148C843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5B50-4BEA-B55F-C01148C843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5B50-4BEA-B55F-C01148C843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5B50-4BEA-B55F-C01148C843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5B50-4BEA-B55F-C01148C843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5B50-4BEA-B55F-C01148C843F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1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69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30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9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3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9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20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1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75CFF19B-D30D-03D5-4464-18DD8E178942}"/>
              </a:ext>
            </a:extLst>
          </p:cNvPr>
          <p:cNvSpPr txBox="1">
            <a:spLocks noGrp="1"/>
          </p:cNvSpPr>
          <p:nvPr/>
        </p:nvSpPr>
        <p:spPr>
          <a:xfrm>
            <a:off x="-723900" y="24289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68101" y="1805651"/>
            <a:ext cx="105908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STUDENT NAME: Anjali Mukherjee A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REGISTER NO: 312216138 NM ID: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Plus Jakarta Display"/>
              </a:rPr>
              <a:t>asunm1621312216138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DEPARTMENT: BCom Accounting and Finance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COLLEGE: Shri Shankarlal Sundarbai Shasun Jain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           College For Women.</a:t>
            </a:r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904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03B14C48-4D09-FAE2-EE61-46D8B02F45A0}"/>
              </a:ext>
            </a:extLst>
          </p:cNvPr>
          <p:cNvSpPr txBox="1"/>
          <p:nvPr/>
        </p:nvSpPr>
        <p:spPr>
          <a:xfrm>
            <a:off x="462358" y="428264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0C5EDB-FAB8-695B-7C7B-DEE2402F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12" y="428264"/>
            <a:ext cx="8596668" cy="1320800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106E-75FA-9CAA-69A6-34FF1046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1" y="1186455"/>
            <a:ext cx="8596668" cy="52432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/>
              <a:t>DATA COLLECTION</a:t>
            </a:r>
          </a:p>
          <a:p>
            <a:r>
              <a:rPr lang="en-IN" sz="2400" dirty="0"/>
              <a:t> Data Organization</a:t>
            </a:r>
          </a:p>
          <a:p>
            <a:r>
              <a:rPr lang="en-IN" sz="2400" dirty="0"/>
              <a:t> Data Validation  </a:t>
            </a:r>
          </a:p>
          <a:p>
            <a:pPr marL="0" indent="0">
              <a:buNone/>
            </a:pPr>
            <a:r>
              <a:rPr lang="en-IN" sz="2600" b="1" dirty="0"/>
              <a:t>DATA </a:t>
            </a:r>
            <a:r>
              <a:rPr lang="en-IN" sz="3000" b="1" dirty="0"/>
              <a:t>MODELLING</a:t>
            </a:r>
          </a:p>
          <a:p>
            <a:r>
              <a:rPr lang="en-IN" sz="2400" dirty="0"/>
              <a:t> Key Performance</a:t>
            </a:r>
          </a:p>
          <a:p>
            <a:r>
              <a:rPr lang="en-IN" sz="2400" dirty="0"/>
              <a:t> Pivot table  </a:t>
            </a:r>
          </a:p>
          <a:p>
            <a:pPr marL="0" indent="0">
              <a:buNone/>
            </a:pPr>
            <a:r>
              <a:rPr lang="en-IN" sz="2600" b="1" dirty="0"/>
              <a:t>DATA CLEANING</a:t>
            </a:r>
          </a:p>
          <a:p>
            <a:r>
              <a:rPr lang="en-IN" sz="2400" dirty="0"/>
              <a:t> Missing values</a:t>
            </a:r>
          </a:p>
          <a:p>
            <a:r>
              <a:rPr lang="en-IN" sz="2400" dirty="0"/>
              <a:t> Filter  </a:t>
            </a:r>
          </a:p>
          <a:p>
            <a:pPr marL="0" indent="0">
              <a:buNone/>
            </a:pPr>
            <a:r>
              <a:rPr lang="en-IN" sz="2600" b="1" dirty="0"/>
              <a:t>PERFORMANCE LEVEL</a:t>
            </a:r>
          </a:p>
          <a:p>
            <a:r>
              <a:rPr lang="en-IN" sz="2400" dirty="0"/>
              <a:t>Employee Rating  </a:t>
            </a:r>
          </a:p>
          <a:p>
            <a:r>
              <a:rPr lang="en-US" sz="2400" dirty="0"/>
              <a:t>Formula=IFS(I4&gt;=5,"VERY HIGH",I4&gt;=4,"HIGH",I4&gt;=3,"MED",TRUE,"LOW")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4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FAB7-CE85-E701-A1B9-579FE6D9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24395" cy="776748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4D42-6486-7132-2D36-D8B8AE29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68" y="1386349"/>
            <a:ext cx="8583561" cy="4955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VISUALIZATION</a:t>
            </a:r>
          </a:p>
          <a:p>
            <a:r>
              <a:rPr lang="en-IN" sz="2800" dirty="0"/>
              <a:t>Chart</a:t>
            </a:r>
          </a:p>
          <a:p>
            <a:r>
              <a:rPr lang="en-IN" sz="2200" dirty="0"/>
              <a:t>Graphs</a:t>
            </a:r>
          </a:p>
          <a:p>
            <a:r>
              <a:rPr lang="en-IN" sz="2200" dirty="0"/>
              <a:t>Trends</a:t>
            </a:r>
          </a:p>
          <a:p>
            <a:pPr marL="0" indent="0">
              <a:buNone/>
            </a:pPr>
            <a:r>
              <a:rPr lang="en-IN" sz="2400" b="1" dirty="0"/>
              <a:t>SCENARIO ANAYSIS</a:t>
            </a:r>
          </a:p>
          <a:p>
            <a:r>
              <a:rPr lang="en-IN" sz="2200" dirty="0"/>
              <a:t>What-if Analysis</a:t>
            </a:r>
          </a:p>
          <a:p>
            <a:r>
              <a:rPr lang="en-IN" sz="2200" dirty="0"/>
              <a:t>Trend Analysis</a:t>
            </a:r>
          </a:p>
          <a:p>
            <a:pPr marL="0" indent="0">
              <a:buNone/>
            </a:pPr>
            <a:r>
              <a:rPr lang="en-IN" sz="2400" b="1" dirty="0"/>
              <a:t>REPORTING</a:t>
            </a:r>
          </a:p>
          <a:p>
            <a:r>
              <a:rPr lang="en-IN" sz="2200" dirty="0"/>
              <a:t>Automated Reports</a:t>
            </a:r>
          </a:p>
          <a:p>
            <a:r>
              <a:rPr lang="en-IN" sz="2200" dirty="0"/>
              <a:t>Custom Reports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3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DE2EBA69-85B0-5011-604A-6BAC9FDDF895}"/>
              </a:ext>
            </a:extLst>
          </p:cNvPr>
          <p:cNvSpPr txBox="1">
            <a:spLocks noGrp="1"/>
          </p:cNvSpPr>
          <p:nvPr/>
        </p:nvSpPr>
        <p:spPr>
          <a:xfrm>
            <a:off x="641101" y="457176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</a:t>
            </a:r>
            <a:r>
              <a:rPr sz="4400" spc="-40" dirty="0"/>
              <a:t>E</a:t>
            </a:r>
            <a:r>
              <a:rPr sz="4400" spc="15" dirty="0"/>
              <a:t>S</a:t>
            </a:r>
            <a:r>
              <a:rPr sz="4400" spc="-30" dirty="0"/>
              <a:t>U</a:t>
            </a:r>
            <a:r>
              <a:rPr sz="4400" spc="-405" dirty="0"/>
              <a:t>L</a:t>
            </a:r>
            <a:r>
              <a:rPr sz="4400" dirty="0"/>
              <a:t>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D8C5457-F92A-AFAC-3EB1-B91119C500DF}"/>
              </a:ext>
              <a:ext uri="{147F2762-F138-4A5C-976F-8EAC2B608ADB}">
                <a16:predDERef xmlns:a16="http://schemas.microsoft.com/office/drawing/2014/main" pred="{738CB253-86ED-7D55-EB61-4C79478F8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392052"/>
              </p:ext>
            </p:extLst>
          </p:nvPr>
        </p:nvGraphicFramePr>
        <p:xfrm>
          <a:off x="1389888" y="1389889"/>
          <a:ext cx="7554087" cy="5010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974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B19E64-D7BB-D3B8-A54E-21437378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86" y="481780"/>
            <a:ext cx="2615380" cy="943897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</a:rPr>
              <a:t>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6266E3-0D75-7B09-7558-E36E7AF7F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384340"/>
              </p:ext>
            </p:extLst>
          </p:nvPr>
        </p:nvGraphicFramePr>
        <p:xfrm>
          <a:off x="1976283" y="1587910"/>
          <a:ext cx="6646608" cy="4788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42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/>
        </p:nvSpPr>
        <p:spPr>
          <a:xfrm>
            <a:off x="350218" y="32985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dirty="0">
                <a:latin typeface="+mj-lt"/>
                <a:cs typeface="Times New Roman" panose="02020603050405020304" pitchFamily="18" charset="0"/>
              </a:rPr>
              <a:t>Conclusion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8D31F-92C5-898E-55A2-578247F5FC2C}"/>
              </a:ext>
            </a:extLst>
          </p:cNvPr>
          <p:cNvSpPr txBox="1"/>
          <p:nvPr/>
        </p:nvSpPr>
        <p:spPr>
          <a:xfrm>
            <a:off x="993058" y="1443841"/>
            <a:ext cx="82394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segment is 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NEL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 18%, indicating it has the highest proportion among the categories. The smallest segment is 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TNS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 7%. The other categories are fairly evenly distributed, with most ranging between 9% and 11%. </a:t>
            </a:r>
          </a:p>
          <a:p>
            <a:endParaRPr lang="en-US" sz="28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exponential trend line for ‘Low’ performance and the linear trend line for ‘Medium’ performance indicate potential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06830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B926-49B7-C356-94FA-3280A900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2DDD-1893-5EE9-406B-EC535997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455175"/>
            <a:ext cx="9704439" cy="5201264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Training Programs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training programs focused on the skills and areas where low performance is prevalent. For example, units like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BPC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WBL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could benefit from additional training and support.</a:t>
            </a:r>
          </a:p>
          <a:p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Feedback and Mentoring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Establish a system for regular feedback and mentoring to help employees understand their performance and areas for improvement.</a:t>
            </a:r>
          </a:p>
          <a:p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Rewards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Recognize and reward high-performing employees to maintain morale and encourage others. This can be done through bonuses, promotions, or public recognition.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10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90100" y="230061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E33F6-BA75-CE70-57DA-F3D9B90F86D9}"/>
              </a:ext>
            </a:extLst>
          </p:cNvPr>
          <p:cNvSpPr txBox="1"/>
          <p:nvPr/>
        </p:nvSpPr>
        <p:spPr>
          <a:xfrm>
            <a:off x="691588" y="492452"/>
            <a:ext cx="6105644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lang="en-IN" sz="4250" dirty="0"/>
          </a:p>
        </p:txBody>
      </p:sp>
    </p:spTree>
    <p:extLst>
      <p:ext uri="{BB962C8B-B14F-4D97-AF65-F5344CB8AC3E}">
        <p14:creationId xmlns:p14="http://schemas.microsoft.com/office/powerpoint/2010/main" val="225057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3D2BF8-3C06-A266-9B51-813AE4073781}"/>
              </a:ext>
            </a:extLst>
          </p:cNvPr>
          <p:cNvSpPr txBox="1"/>
          <p:nvPr/>
        </p:nvSpPr>
        <p:spPr>
          <a:xfrm>
            <a:off x="656864" y="469303"/>
            <a:ext cx="6105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25" dirty="0"/>
              <a:t>A</a:t>
            </a:r>
            <a:r>
              <a:rPr lang="en-IN" sz="4800" spc="-5" dirty="0"/>
              <a:t>G</a:t>
            </a:r>
            <a:r>
              <a:rPr lang="en-IN" sz="4800" spc="-35" dirty="0"/>
              <a:t>E</a:t>
            </a:r>
            <a:r>
              <a:rPr lang="en-IN" sz="4800" spc="15" dirty="0"/>
              <a:t>N</a:t>
            </a:r>
            <a:r>
              <a:rPr lang="en-IN" sz="4800" dirty="0"/>
              <a:t>DA</a:t>
            </a: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771172" y="1089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6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6EED57F1-68F7-8FD7-F1DB-23329A30AA78}"/>
              </a:ext>
            </a:extLst>
          </p:cNvPr>
          <p:cNvSpPr txBox="1">
            <a:spLocks noGrp="1"/>
          </p:cNvSpPr>
          <p:nvPr/>
        </p:nvSpPr>
        <p:spPr>
          <a:xfrm>
            <a:off x="459105" y="462457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F75FFBBE-C994-49D1-762D-BBD6FEA56BE6}"/>
              </a:ext>
            </a:extLst>
          </p:cNvPr>
          <p:cNvGrpSpPr/>
          <p:nvPr/>
        </p:nvGrpSpPr>
        <p:grpSpPr>
          <a:xfrm>
            <a:off x="8534521" y="3429000"/>
            <a:ext cx="2762250" cy="3257550"/>
            <a:chOff x="7991475" y="2933700"/>
            <a:chExt cx="2762250" cy="32575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D01BE867-8525-D44E-D308-9930408D65A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B4AB777-E082-EEA9-0D5C-1D7190FB87B3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DAB96F07-546C-26BA-94D7-20970441B0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D79E58-0A27-8B4A-0629-1A8A357153D0}"/>
              </a:ext>
            </a:extLst>
          </p:cNvPr>
          <p:cNvSpPr txBox="1"/>
          <p:nvPr/>
        </p:nvSpPr>
        <p:spPr>
          <a:xfrm>
            <a:off x="687705" y="1680210"/>
            <a:ext cx="86963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review is an evaluation where managers, peers, or other stakeholders assess a team member’s job performance over time.</a:t>
            </a:r>
          </a:p>
          <a:p>
            <a:endParaRPr lang="en-US" sz="280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>
                <a:solidFill>
                  <a:srgbClr val="2A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2A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employee performance review is one of the best ways to identify what’s working—and what can be improved. </a:t>
            </a:r>
          </a:p>
        </p:txBody>
      </p:sp>
    </p:spTree>
    <p:extLst>
      <p:ext uri="{BB962C8B-B14F-4D97-AF65-F5344CB8AC3E}">
        <p14:creationId xmlns:p14="http://schemas.microsoft.com/office/powerpoint/2010/main" val="37412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8C5BB697-1C5B-E28A-B5C3-90DE28AE7815}"/>
              </a:ext>
            </a:extLst>
          </p:cNvPr>
          <p:cNvSpPr txBox="1">
            <a:spLocks noGrp="1"/>
          </p:cNvSpPr>
          <p:nvPr/>
        </p:nvSpPr>
        <p:spPr>
          <a:xfrm>
            <a:off x="292779" y="358284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C3BCF5BF-C5E1-7851-8F74-12C20A402033}"/>
              </a:ext>
            </a:extLst>
          </p:cNvPr>
          <p:cNvGrpSpPr/>
          <p:nvPr/>
        </p:nvGrpSpPr>
        <p:grpSpPr>
          <a:xfrm>
            <a:off x="9295887" y="2698098"/>
            <a:ext cx="3533775" cy="3810000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EA46A992-B410-2F7D-D43C-6FC87F6C4104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04CC0BB-7339-AA0F-8ADB-3CC4CD175D2F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5826A6C0-80B6-384D-A519-C0F2C5036A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9AC67B03-DFFF-0EAD-3951-C17F2EBA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727"/>
            <a:ext cx="7156704" cy="1320800"/>
          </a:xfrm>
        </p:spPr>
        <p:txBody>
          <a:bodyPr/>
          <a:lstStyle/>
          <a:p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69928C0-6F78-1E88-FB26-732AE2A3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0" y="1248537"/>
            <a:ext cx="10204703" cy="5047488"/>
          </a:xfrm>
        </p:spPr>
        <p:txBody>
          <a:bodyPr>
            <a:noAutofit/>
          </a:bodyPr>
          <a:lstStyle/>
          <a:p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performance review is a two-way conversation between an employee and their manager to discuss their strengths, quality of work, and growth.</a:t>
            </a:r>
          </a:p>
          <a:p>
            <a:pPr marL="0" indent="0">
              <a:buNone/>
            </a:pPr>
            <a:endParaRPr lang="en-US" sz="2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provide insights into the factors affecting employee performance, identify department-wise performances, and develop a machine learning model that predicts employee performance ratings. The insights gained from this analysis can be used for informed hiring decisions and strategies to enhance employee performance.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9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2897C4BD-853C-2952-A623-5A80628DE9A4}"/>
              </a:ext>
            </a:extLst>
          </p:cNvPr>
          <p:cNvSpPr txBox="1">
            <a:spLocks noGrp="1"/>
          </p:cNvSpPr>
          <p:nvPr/>
        </p:nvSpPr>
        <p:spPr>
          <a:xfrm>
            <a:off x="336216" y="6119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C2377-65DA-3D36-16A3-7C3570C2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" y="469674"/>
            <a:ext cx="8701236" cy="13208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28" name="Picture 4" descr="Employee Icon PNG, Vector, PSD, and Clipart With Transparent Background ...">
            <a:extLst>
              <a:ext uri="{FF2B5EF4-FFF2-40B4-BE49-F238E27FC236}">
                <a16:creationId xmlns:a16="http://schemas.microsoft.com/office/drawing/2014/main" id="{400821B1-C355-5F10-72A1-75734B38AE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935" y="1508602"/>
            <a:ext cx="1887557" cy="188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Management Logo Designs - Make Your Own Management Logo">
            <a:extLst>
              <a:ext uri="{FF2B5EF4-FFF2-40B4-BE49-F238E27FC236}">
                <a16:creationId xmlns:a16="http://schemas.microsoft.com/office/drawing/2014/main" id="{5CDBB4BA-3014-7D47-FF34-F3E37ABB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18" y="1726329"/>
            <a:ext cx="1429989" cy="14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41 Organizational Chart Templates (Word, Excel, PowerPoint, PSD)">
            <a:extLst>
              <a:ext uri="{FF2B5EF4-FFF2-40B4-BE49-F238E27FC236}">
                <a16:creationId xmlns:a16="http://schemas.microsoft.com/office/drawing/2014/main" id="{DA0A0A4A-7B4E-26EE-2D2A-52A62DB6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1" y="1539148"/>
            <a:ext cx="2583688" cy="182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r. Manager">
            <a:extLst>
              <a:ext uri="{FF2B5EF4-FFF2-40B4-BE49-F238E27FC236}">
                <a16:creationId xmlns:a16="http://schemas.microsoft.com/office/drawing/2014/main" id="{ED1FD316-8D02-29E0-EE81-8368E280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7" y="1726329"/>
            <a:ext cx="1636375" cy="163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mpany logos - padsfas">
            <a:extLst>
              <a:ext uri="{FF2B5EF4-FFF2-40B4-BE49-F238E27FC236}">
                <a16:creationId xmlns:a16="http://schemas.microsoft.com/office/drawing/2014/main" id="{CF8071B3-E795-C247-5999-EC73974B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639" y="4002798"/>
            <a:ext cx="1787050" cy="178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ndustry logo ~ Logo Templates on Creative Market">
            <a:extLst>
              <a:ext uri="{FF2B5EF4-FFF2-40B4-BE49-F238E27FC236}">
                <a16:creationId xmlns:a16="http://schemas.microsoft.com/office/drawing/2014/main" id="{84C5178B-896A-7E77-AADC-5BDA4BAF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95" y="3992414"/>
            <a:ext cx="2534542" cy="168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0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AB5C7B11-82B9-765D-1881-A191B69E0D8E}"/>
              </a:ext>
            </a:extLst>
          </p:cNvPr>
          <p:cNvSpPr txBox="1">
            <a:spLocks noGrp="1"/>
          </p:cNvSpPr>
          <p:nvPr/>
        </p:nvSpPr>
        <p:spPr>
          <a:xfrm>
            <a:off x="68826" y="381598"/>
            <a:ext cx="945863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F24A068F-F200-49F7-0786-893D82408E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7307" y="1666091"/>
            <a:ext cx="2695574" cy="32480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C31BEF-1B68-D67E-3890-63B0A4EB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232032"/>
            <a:ext cx="9665109" cy="5674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563F5-A940-5D0C-5EDF-45BE4B84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666091"/>
            <a:ext cx="8596668" cy="476316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table- Summary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4502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/>
        </p:nvSpPr>
        <p:spPr>
          <a:xfrm>
            <a:off x="176598" y="237257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N" dirty="0"/>
              <a:t>Dataset 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180E2C-D883-DEF5-3B4B-63595C7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218"/>
            <a:ext cx="8596668" cy="1320800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077C-9F1E-98EF-D8DE-BCAEB42B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158240"/>
            <a:ext cx="6522720" cy="5442541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Data- Kaggle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 Numerical value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164493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C5CF1AF7-E022-1180-758D-609C36DB6175}"/>
              </a:ext>
            </a:extLst>
          </p:cNvPr>
          <p:cNvSpPr txBox="1">
            <a:spLocks noGrp="1"/>
          </p:cNvSpPr>
          <p:nvPr/>
        </p:nvSpPr>
        <p:spPr>
          <a:xfrm>
            <a:off x="489975" y="24628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8C3A73B7-6632-A322-D32B-E57CD12E66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75" y="3762963"/>
            <a:ext cx="2393072" cy="3108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839230-FB55-8484-780C-443934457A27}"/>
              </a:ext>
            </a:extLst>
          </p:cNvPr>
          <p:cNvSpPr txBox="1"/>
          <p:nvPr/>
        </p:nvSpPr>
        <p:spPr>
          <a:xfrm>
            <a:off x="176981" y="1091382"/>
            <a:ext cx="94768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performance data in Excel using Array formula and dynamic range name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methods.The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 and analysis of performance data is the quintessential spreadsheet application.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FORMULA=IFS(I2&gt;=5,"VERY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HIGH",I2&gt;=4,"HIGH",I2&gt;=3,"MED",TRUE,"LOW")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35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551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Plus Jakarta Display</vt:lpstr>
      <vt:lpstr>Roboto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  </vt:lpstr>
      <vt:lpstr> </vt:lpstr>
      <vt:lpstr> </vt:lpstr>
      <vt:lpstr> </vt:lpstr>
      <vt:lpstr>PowerPoint Presentation</vt:lpstr>
      <vt:lpstr> </vt:lpstr>
      <vt:lpstr>MODELLING</vt:lpstr>
      <vt:lpstr>PowerPoint Presentation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Akilandeshwari V</dc:creator>
  <cp:lastModifiedBy>neha chatterjee</cp:lastModifiedBy>
  <cp:revision>5</cp:revision>
  <dcterms:created xsi:type="dcterms:W3CDTF">2024-08-30T18:00:47Z</dcterms:created>
  <dcterms:modified xsi:type="dcterms:W3CDTF">2024-08-31T13:55:35Z</dcterms:modified>
</cp:coreProperties>
</file>