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0" d="100"/>
          <a:sy n="70" d="100"/>
        </p:scale>
        <p:origin x="512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E95BD-2FD9-4423-375A-5673D3CB63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1C60FA-99E3-5B43-5023-F6330223D3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CCD76-29C7-F6E8-3D44-507C9865A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BB80E-45E5-4996-B4DD-86901F8A6391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9C5BB6-95C4-712D-CCB9-20E3101E5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3A0B5B-2DD2-0C79-668F-81BC972A5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26DD7-4187-47F8-BBA9-B71479C41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366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3863A-8A52-7EBD-CE04-03D7F5862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37DF3D-8DD2-BC9F-EACA-112F45D856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505D70-515A-3C0B-5A64-A3B1DAC86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BB80E-45E5-4996-B4DD-86901F8A6391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BA3BE2-6ECB-6E06-8C66-920028576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D42A5-8B6E-CEAE-3EA3-2FB858409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26DD7-4187-47F8-BBA9-B71479C41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719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E6A7C2-6DBD-D663-2D6B-DFE0AB7737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371DD1-B974-B00A-6A06-02D281D520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6C077-0E28-15C6-D384-4FADB6D47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BB80E-45E5-4996-B4DD-86901F8A6391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906A69-4C5C-FAB6-FF4C-530324E5E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CA0B41-862C-47DB-1944-87A695F47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26DD7-4187-47F8-BBA9-B71479C41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139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59E90-A83F-FF4D-E360-9627F5583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080E6-6BF2-A51D-8295-B6A04BAEE9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3C1478-0524-50BB-DF31-92A9FCBD2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BB80E-45E5-4996-B4DD-86901F8A6391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0F2405-8EB2-8503-873A-A292A68AB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08EB8B-72E4-0390-BA50-450CFAB8E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26DD7-4187-47F8-BBA9-B71479C41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326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E0C25-7F8E-F172-78D2-33C27CC39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111AB9-2BB2-3065-7E00-D78D2577E9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A694D7-4A0E-A341-71CC-953C9B098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BB80E-45E5-4996-B4DD-86901F8A6391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CE4A8C-DDEA-1428-5C92-A02430167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D8FA36-6277-F837-3017-F02B74B4E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26DD7-4187-47F8-BBA9-B71479C41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510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37335-43FF-97C4-B5D1-64BB28DB8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4617B-7A0A-8523-F65E-C350D82DF6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E412D1-30F4-77DB-F1DF-AC8DBDE47A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A8EDF2-A73B-D4D2-F82A-4AD9431DB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BB80E-45E5-4996-B4DD-86901F8A6391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23E96B-3749-AF1C-939E-AC333162C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46D5AF-CFFA-68DD-C00A-B18B30756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26DD7-4187-47F8-BBA9-B71479C41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144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0BA09-9BBC-F52A-A551-6977D39F4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6A54D0-4380-4153-C029-BE5581B39E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A26B73-5A9B-E5D7-6785-EB6A551E12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7896D6-6953-C220-BFC0-09E011C48A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4D202F-02C6-FDF4-9D28-F87F3742F1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930E82-3287-6D2D-A3E8-917DE8549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BB80E-45E5-4996-B4DD-86901F8A6391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B13468-364A-692F-4C7F-5AA40193B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E248DD-5D62-4C28-AB4B-B6FFC8071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26DD7-4187-47F8-BBA9-B71479C41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323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476F0-011C-4B57-8E76-0DBE03059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8941B0-7DCA-7C18-A351-5D3814E8C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BB80E-45E5-4996-B4DD-86901F8A6391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3C6B54-4DC8-5CB8-5266-27F3A6BEC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6F99DC-48B7-265A-9935-517B6ABEB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26DD7-4187-47F8-BBA9-B71479C41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673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7F6D21-25DA-1879-CA61-B1FFB34D9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BB80E-45E5-4996-B4DD-86901F8A6391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E363D5-30F5-0566-2B00-83DB96930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57CEC8-8280-8CE7-466F-69C42B745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26DD7-4187-47F8-BBA9-B71479C41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671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6F1C2-8CD9-DB46-0CC1-D5E380418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1AADE-298B-B13B-7BCF-3CB3670B76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F30B6A-30EF-2293-C8B7-45E51DD669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C13FA3-9D50-E0BA-E7E0-B0DC0C756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BB80E-45E5-4996-B4DD-86901F8A6391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78AF5A-12C7-F35D-2BD8-F767839A1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8296F8-B767-BB1B-AF64-50D529969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26DD7-4187-47F8-BBA9-B71479C41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06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A2F02-BB8D-0A58-669B-48D5FFB49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0EE122-1DB0-E1B5-2DEE-F58B61B2F3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75CF79-619C-2EF5-0527-B8DDF9DBF0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0554CA-C0F5-EB9D-DA51-6E5BBA625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BB80E-45E5-4996-B4DD-86901F8A6391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21B032-AB6F-6376-22CC-D50CF1177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DFD694-31B7-DFA0-2A51-0915D08FC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26DD7-4187-47F8-BBA9-B71479C41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087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DC104D-E7E6-09E7-8844-707BFFFB8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0746EF-6ED3-5BDF-62C4-B77FD794B4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4E2E23-DC79-9C8D-A5BA-B1F19187CE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34BB80E-45E5-4996-B4DD-86901F8A6391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6E099-E668-2E96-4E03-0AA8CF4917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513B4-7731-15F3-9315-D5FB830D21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5726DD7-4187-47F8-BBA9-B71479C41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761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A769232-4AE8-7E90-74B0-CD58849222F3}"/>
              </a:ext>
            </a:extLst>
          </p:cNvPr>
          <p:cNvSpPr txBox="1"/>
          <p:nvPr/>
        </p:nvSpPr>
        <p:spPr>
          <a:xfrm>
            <a:off x="512956" y="312234"/>
            <a:ext cx="1718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Steps Involved</a:t>
            </a:r>
            <a:endParaRPr lang="en-NL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A51BC3-6005-868E-A2B1-56286608CE0C}"/>
              </a:ext>
            </a:extLst>
          </p:cNvPr>
          <p:cNvSpPr txBox="1"/>
          <p:nvPr/>
        </p:nvSpPr>
        <p:spPr>
          <a:xfrm>
            <a:off x="512955" y="832625"/>
            <a:ext cx="112612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Used Google </a:t>
            </a:r>
            <a:r>
              <a:rPr lang="en-US" dirty="0" err="1"/>
              <a:t>Colab</a:t>
            </a:r>
            <a:r>
              <a:rPr lang="en-US" dirty="0"/>
              <a:t> for </a:t>
            </a:r>
            <a:r>
              <a:rPr lang="en-US"/>
              <a:t>coding purposes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Uploaded the input file to a Google drive location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Relevant comments have been added to the script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Captured the output below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D2EC2B-C2BB-4E75-DC23-2CD3D29ECF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835" y="2141071"/>
            <a:ext cx="10676598" cy="4243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72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29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>Kraft Heinz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Narayanan, Anjali (Contractor)</dc:creator>
  <cp:lastModifiedBy>Narayanan, Anjali (Contractor)</cp:lastModifiedBy>
  <cp:revision>3</cp:revision>
  <dcterms:created xsi:type="dcterms:W3CDTF">2024-08-07T21:04:18Z</dcterms:created>
  <dcterms:modified xsi:type="dcterms:W3CDTF">2024-08-07T21:29:37Z</dcterms:modified>
</cp:coreProperties>
</file>