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1BC6AE3-3DD6-4129-B9A6-8E4C4CC699B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48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63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83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3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E51B1C-CBF6-4920-B87F-638F52FE0D95}"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C6AE3-3DD6-4129-B9A6-8E4C4CC699B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59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51B1C-CBF6-4920-B87F-638F52FE0D95}"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C6AE3-3DD6-4129-B9A6-8E4C4CC699B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04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51B1C-CBF6-4920-B87F-638F52FE0D95}"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C6AE3-3DD6-4129-B9A6-8E4C4CC699B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13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51B1C-CBF6-4920-B87F-638F52FE0D95}"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BC6AE3-3DD6-4129-B9A6-8E4C4CC699B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78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51B1C-CBF6-4920-B87F-638F52FE0D95}"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BC6AE3-3DD6-4129-B9A6-8E4C4CC699B4}" type="slidenum">
              <a:rPr lang="en-IN" smtClean="0"/>
              <a:t>‹#›</a:t>
            </a:fld>
            <a:endParaRPr lang="en-IN"/>
          </a:p>
        </p:txBody>
      </p:sp>
    </p:spTree>
    <p:extLst>
      <p:ext uri="{BB962C8B-B14F-4D97-AF65-F5344CB8AC3E}">
        <p14:creationId xmlns:p14="http://schemas.microsoft.com/office/powerpoint/2010/main" val="345018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51B1C-CBF6-4920-B87F-638F52FE0D95}"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C6AE3-3DD6-4129-B9A6-8E4C4CC699B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69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E51B1C-CBF6-4920-B87F-638F52FE0D95}" type="datetimeFigureOut">
              <a:rPr lang="en-IN" smtClean="0"/>
              <a:t>12-04-2023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1BC6AE3-3DD6-4129-B9A6-8E4C4CC699B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09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E51B1C-CBF6-4920-B87F-638F52FE0D95}" type="datetimeFigureOut">
              <a:rPr lang="en-IN" smtClean="0"/>
              <a:t>12-04-2023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1BC6AE3-3DD6-4129-B9A6-8E4C4CC699B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56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6E6F-9761-5703-106D-203F56F2A3CD}"/>
              </a:ext>
            </a:extLst>
          </p:cNvPr>
          <p:cNvSpPr>
            <a:spLocks noGrp="1"/>
          </p:cNvSpPr>
          <p:nvPr>
            <p:ph type="ctrTitle"/>
          </p:nvPr>
        </p:nvSpPr>
        <p:spPr>
          <a:xfrm>
            <a:off x="1473201" y="802298"/>
            <a:ext cx="9733280" cy="2541431"/>
          </a:xfrm>
        </p:spPr>
        <p:txBody>
          <a:bodyPr>
            <a:normAutofit fontScale="90000"/>
          </a:bodyPr>
          <a:lstStyle/>
          <a:p>
            <a:pPr algn="ctr"/>
            <a:r>
              <a:rPr lang="en-IN" dirty="0"/>
              <a:t>Order Fulfillment </a:t>
            </a:r>
            <a:br>
              <a:rPr lang="en-IN" dirty="0"/>
            </a:br>
            <a:r>
              <a:rPr lang="en-IN" dirty="0"/>
              <a:t>Database Management system</a:t>
            </a:r>
          </a:p>
        </p:txBody>
      </p:sp>
      <p:sp>
        <p:nvSpPr>
          <p:cNvPr id="3" name="Subtitle 2">
            <a:extLst>
              <a:ext uri="{FF2B5EF4-FFF2-40B4-BE49-F238E27FC236}">
                <a16:creationId xmlns:a16="http://schemas.microsoft.com/office/drawing/2014/main" id="{4EFE481D-B374-0A54-825C-8622D1CF486E}"/>
              </a:ext>
            </a:extLst>
          </p:cNvPr>
          <p:cNvSpPr>
            <a:spLocks noGrp="1"/>
          </p:cNvSpPr>
          <p:nvPr>
            <p:ph type="subTitle" idx="1"/>
          </p:nvPr>
        </p:nvSpPr>
        <p:spPr>
          <a:xfrm>
            <a:off x="2417780" y="3531204"/>
            <a:ext cx="8168940" cy="1609756"/>
          </a:xfrm>
        </p:spPr>
        <p:txBody>
          <a:bodyPr/>
          <a:lstStyle/>
          <a:p>
            <a:pPr algn="ctr"/>
            <a:r>
              <a:rPr lang="en-IN" dirty="0"/>
              <a:t>Team -5</a:t>
            </a:r>
          </a:p>
          <a:p>
            <a:r>
              <a:rPr lang="en-IN" dirty="0"/>
              <a:t>Anjali Patil (NUID-001098607)               BHARGAV PISUPATI (NUID-002105949)</a:t>
            </a:r>
          </a:p>
          <a:p>
            <a:r>
              <a:rPr lang="en-IN" dirty="0"/>
              <a:t>Divya Lokwani (nuid-002669393)                VARUN  VYAS  (NUID-002760692)</a:t>
            </a:r>
          </a:p>
        </p:txBody>
      </p:sp>
    </p:spTree>
    <p:extLst>
      <p:ext uri="{BB962C8B-B14F-4D97-AF65-F5344CB8AC3E}">
        <p14:creationId xmlns:p14="http://schemas.microsoft.com/office/powerpoint/2010/main" val="323889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B28-BB1C-B3C7-0466-B93145A086E3}"/>
              </a:ext>
            </a:extLst>
          </p:cNvPr>
          <p:cNvSpPr>
            <a:spLocks noGrp="1"/>
          </p:cNvSpPr>
          <p:nvPr>
            <p:ph type="title"/>
          </p:nvPr>
        </p:nvSpPr>
        <p:spPr>
          <a:xfrm>
            <a:off x="1451579" y="804519"/>
            <a:ext cx="9603275" cy="719481"/>
          </a:xfrm>
        </p:spPr>
        <p:txBody>
          <a:bodyPr/>
          <a:lstStyle/>
          <a:p>
            <a:pPr algn="ctr"/>
            <a:r>
              <a:rPr lang="en-IN" dirty="0"/>
              <a:t>OBJECTIVE</a:t>
            </a:r>
          </a:p>
        </p:txBody>
      </p:sp>
      <p:sp>
        <p:nvSpPr>
          <p:cNvPr id="3" name="Content Placeholder 2">
            <a:extLst>
              <a:ext uri="{FF2B5EF4-FFF2-40B4-BE49-F238E27FC236}">
                <a16:creationId xmlns:a16="http://schemas.microsoft.com/office/drawing/2014/main" id="{06511CB0-C8F4-9CFC-A2D1-41091CABB610}"/>
              </a:ext>
            </a:extLst>
          </p:cNvPr>
          <p:cNvSpPr>
            <a:spLocks noGrp="1"/>
          </p:cNvSpPr>
          <p:nvPr>
            <p:ph idx="1"/>
          </p:nvPr>
        </p:nvSpPr>
        <p:spPr>
          <a:xfrm>
            <a:off x="1451579" y="1991360"/>
            <a:ext cx="9603275" cy="3474985"/>
          </a:xfrm>
        </p:spPr>
        <p:txBody>
          <a:bodyPr>
            <a:normAutofit fontScale="92500" lnSpcReduction="10000"/>
          </a:bodyPr>
          <a:lstStyle/>
          <a:p>
            <a:pPr marL="0" indent="0" algn="just">
              <a:buNone/>
            </a:pPr>
            <a:r>
              <a:rPr lang="en-US" dirty="0"/>
              <a:t>To improve the overall efficiency of a business where managing data manually is difficult, it is important to implement automated systems that can streamline its operations. One such system is an efficient database system that can easily store and retrieve customer and supplier information. Along with this, introducing a tracking system for customer orders, payments, and order fulfilment status can speed up the order management process. Automating the process of storing and retrieving product details and stock levels can lead to real-time inventory management. It is also important to implement a system for categorizing products and managing product categories. Lastly, improving the accuracy of storing and retrieving customer information can provide a better customer experience. By implementing these systems, businesses can save time and resources while improving their overall efficiency.</a:t>
            </a:r>
            <a:endParaRPr lang="en-IN" dirty="0"/>
          </a:p>
        </p:txBody>
      </p:sp>
    </p:spTree>
    <p:extLst>
      <p:ext uri="{BB962C8B-B14F-4D97-AF65-F5344CB8AC3E}">
        <p14:creationId xmlns:p14="http://schemas.microsoft.com/office/powerpoint/2010/main" val="325864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28D-B22C-45F9-80E0-14DC13ACD237}"/>
              </a:ext>
            </a:extLst>
          </p:cNvPr>
          <p:cNvSpPr>
            <a:spLocks noGrp="1"/>
          </p:cNvSpPr>
          <p:nvPr>
            <p:ph type="title"/>
          </p:nvPr>
        </p:nvSpPr>
        <p:spPr>
          <a:xfrm>
            <a:off x="1451579" y="966497"/>
            <a:ext cx="9603275" cy="1049235"/>
          </a:xfrm>
        </p:spPr>
        <p:txBody>
          <a:bodyPr/>
          <a:lstStyle/>
          <a:p>
            <a:pPr algn="ctr"/>
            <a:r>
              <a:rPr lang="en-IN" dirty="0"/>
              <a:t>Concepts Implemented</a:t>
            </a:r>
          </a:p>
        </p:txBody>
      </p:sp>
      <p:sp>
        <p:nvSpPr>
          <p:cNvPr id="3" name="Content Placeholder 2">
            <a:extLst>
              <a:ext uri="{FF2B5EF4-FFF2-40B4-BE49-F238E27FC236}">
                <a16:creationId xmlns:a16="http://schemas.microsoft.com/office/drawing/2014/main" id="{5AEE7F8D-B125-E98A-B8FF-E7F254529D83}"/>
              </a:ext>
            </a:extLst>
          </p:cNvPr>
          <p:cNvSpPr>
            <a:spLocks noGrp="1"/>
          </p:cNvSpPr>
          <p:nvPr>
            <p:ph idx="1"/>
          </p:nvPr>
        </p:nvSpPr>
        <p:spPr>
          <a:xfrm>
            <a:off x="1451579" y="2015732"/>
            <a:ext cx="9947941" cy="3450613"/>
          </a:xfrm>
        </p:spPr>
        <p:txBody>
          <a:bodyPr/>
          <a:lstStyle/>
          <a:p>
            <a:r>
              <a:rPr lang="en-IN" dirty="0"/>
              <a:t>Entity Relationship Diagram(ERD) and Data Flow Diagram(DFD).</a:t>
            </a:r>
          </a:p>
          <a:p>
            <a:r>
              <a:rPr lang="en-IN" dirty="0"/>
              <a:t>Normalization process.</a:t>
            </a:r>
          </a:p>
          <a:p>
            <a:r>
              <a:rPr lang="en-IN" dirty="0"/>
              <a:t>Application of DDL and DML for creation and manipulation of Table and its record.</a:t>
            </a:r>
          </a:p>
          <a:p>
            <a:r>
              <a:rPr lang="en-IN" dirty="0"/>
              <a:t>Improvised Views to observe different dimensionality of database.</a:t>
            </a:r>
          </a:p>
          <a:p>
            <a:r>
              <a:rPr lang="en-IN" dirty="0"/>
              <a:t>Application of DCL and TCL for ensuring privileges and managing transactions respectively.</a:t>
            </a:r>
          </a:p>
          <a:p>
            <a:r>
              <a:rPr lang="en-IN" dirty="0"/>
              <a:t>Implementing PL/SQL with execution of Stored procedure, Packages, Functions and Triggers.</a:t>
            </a:r>
          </a:p>
          <a:p>
            <a:r>
              <a:rPr lang="en-IN" dirty="0"/>
              <a:t>Exception Handling.</a:t>
            </a:r>
          </a:p>
          <a:p>
            <a:pPr marL="0" indent="0">
              <a:buNone/>
            </a:pPr>
            <a:endParaRPr lang="en-IN" dirty="0"/>
          </a:p>
        </p:txBody>
      </p:sp>
    </p:spTree>
    <p:extLst>
      <p:ext uri="{BB962C8B-B14F-4D97-AF65-F5344CB8AC3E}">
        <p14:creationId xmlns:p14="http://schemas.microsoft.com/office/powerpoint/2010/main" val="124239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D03E-4A32-722A-3A24-2A0E1B2F0730}"/>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A2AC9818-E04B-B24F-0CB4-0C2685A5C158}"/>
              </a:ext>
            </a:extLst>
          </p:cNvPr>
          <p:cNvSpPr>
            <a:spLocks noGrp="1"/>
          </p:cNvSpPr>
          <p:nvPr>
            <p:ph idx="1"/>
          </p:nvPr>
        </p:nvSpPr>
        <p:spPr/>
        <p:txBody>
          <a:bodyPr/>
          <a:lstStyle/>
          <a:p>
            <a:pPr marL="0" indent="0" algn="just">
              <a:buNone/>
            </a:pPr>
            <a:r>
              <a:rPr lang="en-IN" i="1" dirty="0"/>
              <a:t>“In union there is strength.” </a:t>
            </a:r>
            <a:r>
              <a:rPr lang="en-IN" dirty="0"/>
              <a:t> As said well, we collectively built this Database Management system from scratch to an automated system.  From brainstorming on the scope of project to retrospection of reports, we aggregated individual efforts to achieve the goal of the project. We divided the task and gave ourself soft deadlines to complete them. Debugging the queries, handling errors and exceptions were common obstacle that came and we resolved them together and proceeded forward.  </a:t>
            </a:r>
            <a:endParaRPr lang="en-IN" i="1" dirty="0"/>
          </a:p>
        </p:txBody>
      </p:sp>
    </p:spTree>
    <p:extLst>
      <p:ext uri="{BB962C8B-B14F-4D97-AF65-F5344CB8AC3E}">
        <p14:creationId xmlns:p14="http://schemas.microsoft.com/office/powerpoint/2010/main" val="18607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928B-4F6E-35A1-0B02-5423B0C9693A}"/>
              </a:ext>
            </a:extLst>
          </p:cNvPr>
          <p:cNvSpPr>
            <a:spLocks noGrp="1"/>
          </p:cNvSpPr>
          <p:nvPr>
            <p:ph type="title"/>
          </p:nvPr>
        </p:nvSpPr>
        <p:spPr/>
        <p:txBody>
          <a:bodyPr/>
          <a:lstStyle/>
          <a:p>
            <a:r>
              <a:rPr lang="en-IN" dirty="0"/>
              <a:t>Anjali’s Contribution</a:t>
            </a:r>
          </a:p>
        </p:txBody>
      </p:sp>
      <p:sp>
        <p:nvSpPr>
          <p:cNvPr id="3" name="Content Placeholder 2">
            <a:extLst>
              <a:ext uri="{FF2B5EF4-FFF2-40B4-BE49-F238E27FC236}">
                <a16:creationId xmlns:a16="http://schemas.microsoft.com/office/drawing/2014/main" id="{72DF1DE4-4251-F46F-5FA9-4AA40D7B2639}"/>
              </a:ext>
            </a:extLst>
          </p:cNvPr>
          <p:cNvSpPr>
            <a:spLocks noGrp="1"/>
          </p:cNvSpPr>
          <p:nvPr>
            <p:ph idx="1"/>
          </p:nvPr>
        </p:nvSpPr>
        <p:spPr/>
        <p:txBody>
          <a:bodyPr/>
          <a:lstStyle/>
          <a:p>
            <a:pPr marL="0" indent="0" algn="just">
              <a:buNone/>
            </a:pPr>
            <a:r>
              <a:rPr lang="en-IN" dirty="0"/>
              <a:t>Beginning from deciding the project’s idea to generating insightful reports,  Anjali had very crucial contribution in the project. She guided the flow of data and created the DFD exemplarily. Implementation of Updation Procedure on half of the tables namely Supplier, Product and Category was completed by Anjali.  Also she made  Report-1 which is displaying each product categorized by category in decreasing order of quantity.  Anjali constantly contributed in Documentation work and readily helped all other team members as well their part as well.</a:t>
            </a:r>
          </a:p>
        </p:txBody>
      </p:sp>
    </p:spTree>
    <p:extLst>
      <p:ext uri="{BB962C8B-B14F-4D97-AF65-F5344CB8AC3E}">
        <p14:creationId xmlns:p14="http://schemas.microsoft.com/office/powerpoint/2010/main" val="7570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8780-FE76-1194-2EAE-EF59564D0D99}"/>
              </a:ext>
            </a:extLst>
          </p:cNvPr>
          <p:cNvSpPr>
            <a:spLocks noGrp="1"/>
          </p:cNvSpPr>
          <p:nvPr>
            <p:ph type="title"/>
          </p:nvPr>
        </p:nvSpPr>
        <p:spPr/>
        <p:txBody>
          <a:bodyPr/>
          <a:lstStyle/>
          <a:p>
            <a:r>
              <a:rPr lang="en-IN" dirty="0"/>
              <a:t>Bhargav’s Contribution</a:t>
            </a:r>
          </a:p>
        </p:txBody>
      </p:sp>
      <p:sp>
        <p:nvSpPr>
          <p:cNvPr id="3" name="Content Placeholder 2">
            <a:extLst>
              <a:ext uri="{FF2B5EF4-FFF2-40B4-BE49-F238E27FC236}">
                <a16:creationId xmlns:a16="http://schemas.microsoft.com/office/drawing/2014/main" id="{9401012F-39D1-9C4E-EBA4-13F3254A7400}"/>
              </a:ext>
            </a:extLst>
          </p:cNvPr>
          <p:cNvSpPr>
            <a:spLocks noGrp="1"/>
          </p:cNvSpPr>
          <p:nvPr>
            <p:ph idx="1"/>
          </p:nvPr>
        </p:nvSpPr>
        <p:spPr/>
        <p:txBody>
          <a:bodyPr/>
          <a:lstStyle/>
          <a:p>
            <a:pPr marL="0" indent="0" algn="just">
              <a:buNone/>
            </a:pPr>
            <a:r>
              <a:rPr lang="en-IN" dirty="0"/>
              <a:t>Bhargav with his previous knowledge and experience in SQL played a vital role in the project. At initial phase Bhargav helped to shape project’s logical model to ERD effortlessly. Further he made notable contribution by executing and implementing Insertion Stored Procedure for all the tables in the Database System. Vigilantly he made Report-2 and Report-3 for the Project showing amount spent by each customer every month and displaying best selling category in each month. Throughout the project he made himself available to help everyone in the team by involving in queries to documentation part. </a:t>
            </a:r>
          </a:p>
        </p:txBody>
      </p:sp>
    </p:spTree>
    <p:extLst>
      <p:ext uri="{BB962C8B-B14F-4D97-AF65-F5344CB8AC3E}">
        <p14:creationId xmlns:p14="http://schemas.microsoft.com/office/powerpoint/2010/main" val="325952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489C-57C4-426C-A006-B5A67112F287}"/>
              </a:ext>
            </a:extLst>
          </p:cNvPr>
          <p:cNvSpPr>
            <a:spLocks noGrp="1"/>
          </p:cNvSpPr>
          <p:nvPr>
            <p:ph type="title"/>
          </p:nvPr>
        </p:nvSpPr>
        <p:spPr/>
        <p:txBody>
          <a:bodyPr/>
          <a:lstStyle/>
          <a:p>
            <a:r>
              <a:rPr lang="en-IN" dirty="0"/>
              <a:t>Divya’s contribution</a:t>
            </a:r>
          </a:p>
        </p:txBody>
      </p:sp>
      <p:sp>
        <p:nvSpPr>
          <p:cNvPr id="3" name="Content Placeholder 2">
            <a:extLst>
              <a:ext uri="{FF2B5EF4-FFF2-40B4-BE49-F238E27FC236}">
                <a16:creationId xmlns:a16="http://schemas.microsoft.com/office/drawing/2014/main" id="{307A67A7-9C0F-B8DA-862B-B587BE7A92F4}"/>
              </a:ext>
            </a:extLst>
          </p:cNvPr>
          <p:cNvSpPr>
            <a:spLocks noGrp="1"/>
          </p:cNvSpPr>
          <p:nvPr>
            <p:ph idx="1"/>
          </p:nvPr>
        </p:nvSpPr>
        <p:spPr/>
        <p:txBody>
          <a:bodyPr/>
          <a:lstStyle/>
          <a:p>
            <a:pPr marL="0" indent="0" algn="just">
              <a:buNone/>
            </a:pPr>
            <a:r>
              <a:rPr lang="en-IN" dirty="0"/>
              <a:t>Divya with being particular to small details, significantly guarded and contributed in the project. Starting from No. of tables to ending with No. of reports , Divya played valuable part in the process. All the insightful views were created by Divya. The core part of implementing Trigger to delete the customer in the project was handled by Divya. She further participated in Report-4 displaying monthly sales and total sales of the products. She assisted in Stored procedure with other team members throughout the process and participated in documentation part as well.</a:t>
            </a:r>
          </a:p>
        </p:txBody>
      </p:sp>
    </p:spTree>
    <p:extLst>
      <p:ext uri="{BB962C8B-B14F-4D97-AF65-F5344CB8AC3E}">
        <p14:creationId xmlns:p14="http://schemas.microsoft.com/office/powerpoint/2010/main" val="23216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5228-6839-2D5F-1A61-4EB735856579}"/>
              </a:ext>
            </a:extLst>
          </p:cNvPr>
          <p:cNvSpPr>
            <a:spLocks noGrp="1"/>
          </p:cNvSpPr>
          <p:nvPr>
            <p:ph type="title"/>
          </p:nvPr>
        </p:nvSpPr>
        <p:spPr/>
        <p:txBody>
          <a:bodyPr/>
          <a:lstStyle/>
          <a:p>
            <a:r>
              <a:rPr lang="en-IN" dirty="0"/>
              <a:t>VARUN’S CONTRIBUTION</a:t>
            </a:r>
          </a:p>
        </p:txBody>
      </p:sp>
      <p:sp>
        <p:nvSpPr>
          <p:cNvPr id="3" name="Content Placeholder 2">
            <a:extLst>
              <a:ext uri="{FF2B5EF4-FFF2-40B4-BE49-F238E27FC236}">
                <a16:creationId xmlns:a16="http://schemas.microsoft.com/office/drawing/2014/main" id="{E36DA541-D3B3-3034-35AA-A04BC60E649C}"/>
              </a:ext>
            </a:extLst>
          </p:cNvPr>
          <p:cNvSpPr>
            <a:spLocks noGrp="1"/>
          </p:cNvSpPr>
          <p:nvPr>
            <p:ph idx="1"/>
          </p:nvPr>
        </p:nvSpPr>
        <p:spPr/>
        <p:txBody>
          <a:bodyPr/>
          <a:lstStyle/>
          <a:p>
            <a:pPr marL="0" indent="0" algn="just">
              <a:buNone/>
            </a:pPr>
            <a:r>
              <a:rPr lang="en-IN" dirty="0"/>
              <a:t>Varun immaculately participated and contributed in the Project. Commencing from Project’s scope, defining datatype and constraints for the table, he constantly made his presence felt in the process. He made completed the other half of Updation procedure implementing on Customer, Order and Order details table. He made Deletion Procedure for user. Report-5 was completed by Varun which displayed orderID, product, source, destination for delayed deliveries greater than 30 days. He anchored documentation part in the project and readily helped all team members throughout the project.</a:t>
            </a:r>
          </a:p>
        </p:txBody>
      </p:sp>
    </p:spTree>
    <p:extLst>
      <p:ext uri="{BB962C8B-B14F-4D97-AF65-F5344CB8AC3E}">
        <p14:creationId xmlns:p14="http://schemas.microsoft.com/office/powerpoint/2010/main" val="305732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DA3D-8703-C03B-BF67-267324D91B5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17ED9FE-0BA7-BC85-953B-36D5993AC2B2}"/>
              </a:ext>
            </a:extLst>
          </p:cNvPr>
          <p:cNvSpPr>
            <a:spLocks noGrp="1"/>
          </p:cNvSpPr>
          <p:nvPr>
            <p:ph idx="1"/>
          </p:nvPr>
        </p:nvSpPr>
        <p:spPr/>
        <p:txBody>
          <a:bodyPr>
            <a:normAutofit/>
          </a:bodyPr>
          <a:lstStyle/>
          <a:p>
            <a:pPr marL="0" indent="0" algn="just">
              <a:buNone/>
            </a:pPr>
            <a:r>
              <a:rPr lang="en-US" dirty="0"/>
              <a:t>The development of the Order Fulfillment Database Management System was a remarkable achievement for our team, and it required a lot of hard work and dedication from everyone involved. Our team members worked together tirelessly to create a system that could efficiently manage the order fulfillment process. Throughout the course of this project, we learned how to algorithmically think, plan, execute, and monitor various processes, which helped us to become better problem-solvers. We also had the opportunity to practically implement all the concepts that we learned throughout the Database Management and Database Design class, which gave us valuable hands-on experience.</a:t>
            </a:r>
            <a:endParaRPr lang="en-IN" dirty="0"/>
          </a:p>
        </p:txBody>
      </p:sp>
    </p:spTree>
    <p:extLst>
      <p:ext uri="{BB962C8B-B14F-4D97-AF65-F5344CB8AC3E}">
        <p14:creationId xmlns:p14="http://schemas.microsoft.com/office/powerpoint/2010/main" val="8214902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134</TotalTime>
  <Words>838</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Order Fulfillment  Database Management system</vt:lpstr>
      <vt:lpstr>OBJECTIVE</vt:lpstr>
      <vt:lpstr>Concepts Implemented</vt:lpstr>
      <vt:lpstr>Contribution</vt:lpstr>
      <vt:lpstr>Anjali’s Contribution</vt:lpstr>
      <vt:lpstr>Bhargav’s Contribution</vt:lpstr>
      <vt:lpstr>Divya’s contribution</vt:lpstr>
      <vt:lpstr>VARUN’S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Fulfillment  Database Management system</dc:title>
  <dc:creator>Varun Vyas</dc:creator>
  <cp:lastModifiedBy>Varun Vyas</cp:lastModifiedBy>
  <cp:revision>2</cp:revision>
  <dcterms:created xsi:type="dcterms:W3CDTF">2023-04-12T12:35:22Z</dcterms:created>
  <dcterms:modified xsi:type="dcterms:W3CDTF">2023-04-13T01:34:21Z</dcterms:modified>
</cp:coreProperties>
</file>