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5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5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2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45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53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26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96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336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2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4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8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5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6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3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29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8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A2653B-3695-4F79-AEA8-B35BAF1DB28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51CF10-8E6A-4E92-9F6C-9CC6B6B2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9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81B6-2441-2449-A282-F053D4A4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7036" y="1210235"/>
            <a:ext cx="8574622" cy="1604682"/>
          </a:xfrm>
        </p:spPr>
        <p:txBody>
          <a:bodyPr/>
          <a:lstStyle/>
          <a:p>
            <a:r>
              <a:rPr lang="en-US" dirty="0"/>
              <a:t>AMAZON REKOGNITION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8D65A-367F-DE26-02DF-1915F2739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718" y="3429000"/>
            <a:ext cx="3200400" cy="2789797"/>
          </a:xfrm>
        </p:spPr>
        <p:txBody>
          <a:bodyPr>
            <a:noAutofit/>
          </a:bodyPr>
          <a:lstStyle/>
          <a:p>
            <a:r>
              <a:rPr lang="en-US" sz="2000" dirty="0"/>
              <a:t>-What is it?</a:t>
            </a:r>
          </a:p>
          <a:p>
            <a:r>
              <a:rPr lang="en-US" sz="2000" dirty="0"/>
              <a:t>-Features</a:t>
            </a:r>
          </a:p>
          <a:p>
            <a:r>
              <a:rPr lang="en-US" sz="2000" dirty="0"/>
              <a:t>-Advantages</a:t>
            </a:r>
          </a:p>
          <a:p>
            <a:r>
              <a:rPr lang="en-US" sz="2000" dirty="0"/>
              <a:t>-Working</a:t>
            </a:r>
          </a:p>
          <a:p>
            <a:r>
              <a:rPr lang="en-US" sz="2000" dirty="0"/>
              <a:t>-Use cases</a:t>
            </a:r>
          </a:p>
          <a:p>
            <a:r>
              <a:rPr lang="en-US" sz="2000" dirty="0"/>
              <a:t>-demo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0480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F0E6-A281-A994-5EA5-AAF24E50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US" dirty="0"/>
              <a:t>What is Amazon </a:t>
            </a:r>
            <a:r>
              <a:rPr lang="en-US" dirty="0" err="1"/>
              <a:t>Rekognition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58C6-3B2C-E0A9-B885-E7A81084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990" y="1825625"/>
            <a:ext cx="6112809" cy="4351338"/>
          </a:xfrm>
        </p:spPr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Rekognition</a:t>
            </a:r>
            <a:r>
              <a:rPr lang="en-US" dirty="0"/>
              <a:t> is a tool that is easy to use, it helps us add image and video analysis to our applications and it doesn’t require any deep learning expertise to use it.</a:t>
            </a:r>
            <a:endParaRPr lang="en-IN" dirty="0"/>
          </a:p>
        </p:txBody>
      </p:sp>
      <p:pic>
        <p:nvPicPr>
          <p:cNvPr id="2050" name="Picture 2" descr="Aws Rekognition Icon , Png Download, Transparent Png , Transparent Png  Image - PNGitem">
            <a:extLst>
              <a:ext uri="{FF2B5EF4-FFF2-40B4-BE49-F238E27FC236}">
                <a16:creationId xmlns:a16="http://schemas.microsoft.com/office/drawing/2014/main" id="{EEBF7E6B-08C8-B50C-E5E2-568CABC31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549"/>
          <a:stretch/>
        </p:blipFill>
        <p:spPr bwMode="auto">
          <a:xfrm>
            <a:off x="466165" y="1299882"/>
            <a:ext cx="4774826" cy="57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84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0553-5D73-7150-4F09-ED94EA63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22B6-E468-8C0C-4693-9D26680F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Labels: It can identify various objects and label them accurately.</a:t>
            </a:r>
          </a:p>
          <a:p>
            <a:r>
              <a:rPr lang="en-US" dirty="0"/>
              <a:t>2.Custom Labels: We can create a model that is uniquely built for our usage </a:t>
            </a:r>
          </a:p>
          <a:p>
            <a:r>
              <a:rPr lang="en-US" dirty="0"/>
              <a:t>3. Content Moderation: It can identify any inappropriate content in the video or image.</a:t>
            </a:r>
          </a:p>
          <a:p>
            <a:r>
              <a:rPr lang="en-US" dirty="0"/>
              <a:t>4. Text Detection: it can identify any distorted letters.</a:t>
            </a:r>
          </a:p>
          <a:p>
            <a:r>
              <a:rPr lang="en-US" dirty="0"/>
              <a:t>5. Face Search: We can get data about the person in the picture.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54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02B6-132A-51C6-DC7B-E13410E3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0879-69FB-800D-3466-81890297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382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Advantages:</a:t>
            </a:r>
          </a:p>
          <a:p>
            <a:pPr marL="0" indent="0">
              <a:buNone/>
            </a:pPr>
            <a:r>
              <a:rPr lang="en-US" dirty="0"/>
              <a:t>1. Very easy to integrate</a:t>
            </a:r>
          </a:p>
          <a:p>
            <a:pPr marL="0" indent="0">
              <a:buNone/>
            </a:pPr>
            <a:r>
              <a:rPr lang="en-US" dirty="0"/>
              <a:t>2. Low cost(cost-effective)</a:t>
            </a:r>
          </a:p>
          <a:p>
            <a:pPr marL="0" indent="0">
              <a:buNone/>
            </a:pPr>
            <a:r>
              <a:rPr lang="en-US" dirty="0"/>
              <a:t>3. Using of Artificial Intelligence</a:t>
            </a:r>
            <a:endParaRPr lang="en-IN" dirty="0"/>
          </a:p>
        </p:txBody>
      </p:sp>
      <p:pic>
        <p:nvPicPr>
          <p:cNvPr id="3074" name="Picture 2" descr="Amazon Introduces Rekognition for Image Analysis">
            <a:extLst>
              <a:ext uri="{FF2B5EF4-FFF2-40B4-BE49-F238E27FC236}">
                <a16:creationId xmlns:a16="http://schemas.microsoft.com/office/drawing/2014/main" id="{B1C38E1B-E1ED-061C-0042-8C38F7AEC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36" y="600075"/>
            <a:ext cx="7873252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6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9917-9647-6768-5D90-E4F3FFBB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pic>
        <p:nvPicPr>
          <p:cNvPr id="1026" name="Picture 2" descr="Use Amazon Rekognition to Build an End-to-End Serverless Photo Recognition  System | AWS Machine Learning Blog">
            <a:extLst>
              <a:ext uri="{FF2B5EF4-FFF2-40B4-BE49-F238E27FC236}">
                <a16:creationId xmlns:a16="http://schemas.microsoft.com/office/drawing/2014/main" id="{AE8D2646-E346-1420-3B8D-EAA8AA3178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59" y="2052917"/>
            <a:ext cx="9269505" cy="37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9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CE34-5C2B-3E27-92E5-64AA4EAE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62AD-4139-FD3E-7803-55744CDC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Extracts Meta Data( created date, data modified,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2. Identify any emergency situations like theft, fire, </a:t>
            </a:r>
            <a:r>
              <a:rPr lang="en-US" dirty="0" err="1"/>
              <a:t>etc</a:t>
            </a:r>
            <a:r>
              <a:rPr lang="en-US" dirty="0"/>
              <a:t> in public places</a:t>
            </a:r>
          </a:p>
          <a:p>
            <a:r>
              <a:rPr lang="en-US" dirty="0"/>
              <a:t>3. Identity verification (digital verification applications can be made)</a:t>
            </a:r>
          </a:p>
          <a:p>
            <a:r>
              <a:rPr lang="en-US" dirty="0"/>
              <a:t>4. Identify places, products, and brands.</a:t>
            </a:r>
          </a:p>
          <a:p>
            <a:r>
              <a:rPr lang="en-US" dirty="0"/>
              <a:t>Best application: If we want to identify the person who is missing, by using the Amazon </a:t>
            </a:r>
            <a:r>
              <a:rPr lang="en-US" dirty="0" err="1"/>
              <a:t>Rekognition</a:t>
            </a:r>
            <a:r>
              <a:rPr lang="en-US" dirty="0"/>
              <a:t> application we can build a model that can accurately identify that person in the large number of people. So many real-life problems can be solved by this AWS </a:t>
            </a:r>
            <a:r>
              <a:rPr lang="en-US" dirty="0" err="1"/>
              <a:t>Rekognition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98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5613-2301-613D-8547-C49D5115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D8FA-4440-E810-D70E-271A54F4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detection demo.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415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93</TotalTime>
  <Words>265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AMAZON REKOGNITION</vt:lpstr>
      <vt:lpstr>What is Amazon Rekognition</vt:lpstr>
      <vt:lpstr>Features</vt:lpstr>
      <vt:lpstr>Advantages:</vt:lpstr>
      <vt:lpstr>Working</vt:lpstr>
      <vt:lpstr>Use Cases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REKOGNITION</dc:title>
  <dc:creator>Giri Babu P</dc:creator>
  <cp:lastModifiedBy>Giri Babu P</cp:lastModifiedBy>
  <cp:revision>11</cp:revision>
  <dcterms:created xsi:type="dcterms:W3CDTF">2022-11-29T07:43:22Z</dcterms:created>
  <dcterms:modified xsi:type="dcterms:W3CDTF">2022-11-29T11:02:24Z</dcterms:modified>
</cp:coreProperties>
</file>