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dell" initials="dd" lastIdx="1" clrIdx="0">
    <p:extLst>
      <p:ext uri="{19B8F6BF-5375-455C-9EA6-DF929625EA0E}">
        <p15:presenceInfo xmlns:p15="http://schemas.microsoft.com/office/powerpoint/2012/main" userId="d5421beb83cd9b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0" d="100"/>
          <a:sy n="80"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AD823-B325-4F6A-9D93-E14EF7200B4A}" type="datetimeFigureOut">
              <a:rPr lang="en-US" smtClean="0"/>
              <a:t>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B9695C7-26F7-43CE-B0E1-02328AD7742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51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AD823-B325-4F6A-9D93-E14EF7200B4A}"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95C7-26F7-43CE-B0E1-02328AD7742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56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AD823-B325-4F6A-9D93-E14EF7200B4A}"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95C7-26F7-43CE-B0E1-02328AD7742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19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AD823-B325-4F6A-9D93-E14EF7200B4A}"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95C7-26F7-43CE-B0E1-02328AD7742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11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AD823-B325-4F6A-9D93-E14EF7200B4A}"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95C7-26F7-43CE-B0E1-02328AD7742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251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AD823-B325-4F6A-9D93-E14EF7200B4A}"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695C7-26F7-43CE-B0E1-02328AD7742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25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AD823-B325-4F6A-9D93-E14EF7200B4A}"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695C7-26F7-43CE-B0E1-02328AD7742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417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BAD823-B325-4F6A-9D93-E14EF7200B4A}"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695C7-26F7-43CE-B0E1-02328AD7742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87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AD823-B325-4F6A-9D93-E14EF7200B4A}"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695C7-26F7-43CE-B0E1-02328AD77424}" type="slidenum">
              <a:rPr lang="en-US" smtClean="0"/>
              <a:t>‹#›</a:t>
            </a:fld>
            <a:endParaRPr lang="en-US"/>
          </a:p>
        </p:txBody>
      </p:sp>
    </p:spTree>
    <p:extLst>
      <p:ext uri="{BB962C8B-B14F-4D97-AF65-F5344CB8AC3E}">
        <p14:creationId xmlns:p14="http://schemas.microsoft.com/office/powerpoint/2010/main" val="112831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AD823-B325-4F6A-9D93-E14EF7200B4A}"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695C7-26F7-43CE-B0E1-02328AD7742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25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5BAD823-B325-4F6A-9D93-E14EF7200B4A}" type="datetimeFigureOut">
              <a:rPr lang="en-US" smtClean="0"/>
              <a:t>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B9695C7-26F7-43CE-B0E1-02328AD7742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61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BAD823-B325-4F6A-9D93-E14EF7200B4A}" type="datetimeFigureOut">
              <a:rPr lang="en-US" smtClean="0"/>
              <a:t>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9695C7-26F7-43CE-B0E1-02328AD7742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60092"/>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iqsels.com/en/public-domain-photo-oygsu"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farruquitown/36755172076/"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ujitwanjare.deviantart.com/art/Save-Water-Campaign-Poster-3-68983722"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carlettsakura.deviantart.com/art/BottleFish-water-pollution-158400030"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medicine4asses.com/tag/ambient-air-pollution/"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press.lib.uts.edu.au/journals/index.php/ijrlp/article/view/2599"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7D56-7C2E-C664-5450-1B9072A3BCF2}"/>
              </a:ext>
            </a:extLst>
          </p:cNvPr>
          <p:cNvSpPr>
            <a:spLocks noGrp="1"/>
          </p:cNvSpPr>
          <p:nvPr>
            <p:ph type="ctrTitle"/>
          </p:nvPr>
        </p:nvSpPr>
        <p:spPr>
          <a:xfrm>
            <a:off x="2286000" y="457200"/>
            <a:ext cx="9817767" cy="3056021"/>
          </a:xfrm>
        </p:spPr>
        <p:txBody>
          <a:bodyPr>
            <a:normAutofit/>
          </a:bodyPr>
          <a:lstStyle/>
          <a:p>
            <a:r>
              <a:rPr lang="en-US" sz="8000" dirty="0">
                <a:solidFill>
                  <a:srgbClr val="7030A0"/>
                </a:solidFill>
                <a:highlight>
                  <a:srgbClr val="00FF00"/>
                </a:highlight>
                <a:latin typeface="Algerian" panose="04020705040A02060702" pitchFamily="82" charset="0"/>
              </a:rPr>
              <a:t>Water pollution </a:t>
            </a:r>
          </a:p>
        </p:txBody>
      </p:sp>
    </p:spTree>
    <p:extLst>
      <p:ext uri="{BB962C8B-B14F-4D97-AF65-F5344CB8AC3E}">
        <p14:creationId xmlns:p14="http://schemas.microsoft.com/office/powerpoint/2010/main" val="398654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7D2-BC6B-97EC-6514-044E0BD541AB}"/>
              </a:ext>
            </a:extLst>
          </p:cNvPr>
          <p:cNvSpPr>
            <a:spLocks noGrp="1"/>
          </p:cNvSpPr>
          <p:nvPr>
            <p:ph type="title"/>
          </p:nvPr>
        </p:nvSpPr>
        <p:spPr>
          <a:xfrm>
            <a:off x="1401884" y="575920"/>
            <a:ext cx="9603275" cy="1049235"/>
          </a:xfrm>
        </p:spPr>
        <p:txBody>
          <a:bodyPr>
            <a:normAutofit/>
          </a:bodyPr>
          <a:lstStyle/>
          <a:p>
            <a:r>
              <a:rPr lang="en-US" sz="2400" dirty="0">
                <a:solidFill>
                  <a:srgbClr val="00B0F0"/>
                </a:solidFill>
              </a:rPr>
              <a:t> What is tha difference between air pollution and water pollution ?</a:t>
            </a:r>
          </a:p>
        </p:txBody>
      </p:sp>
      <p:sp>
        <p:nvSpPr>
          <p:cNvPr id="3" name="Content Placeholder 2">
            <a:extLst>
              <a:ext uri="{FF2B5EF4-FFF2-40B4-BE49-F238E27FC236}">
                <a16:creationId xmlns:a16="http://schemas.microsoft.com/office/drawing/2014/main" id="{FD7B89C9-1A9D-F91E-F935-1B2A46FBC488}"/>
              </a:ext>
            </a:extLst>
          </p:cNvPr>
          <p:cNvSpPr>
            <a:spLocks noGrp="1"/>
          </p:cNvSpPr>
          <p:nvPr>
            <p:ph idx="1"/>
          </p:nvPr>
        </p:nvSpPr>
        <p:spPr/>
        <p:txBody>
          <a:bodyPr/>
          <a:lstStyle/>
          <a:p>
            <a:r>
              <a:rPr lang="en-US" dirty="0"/>
              <a:t>Air pollution is defined as tha presence of substances in tha atmosphere that.</a:t>
            </a:r>
          </a:p>
        </p:txBody>
      </p:sp>
    </p:spTree>
    <p:extLst>
      <p:ext uri="{BB962C8B-B14F-4D97-AF65-F5344CB8AC3E}">
        <p14:creationId xmlns:p14="http://schemas.microsoft.com/office/powerpoint/2010/main" val="116804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867E-DFA4-185A-4AE3-4C130BA1569F}"/>
              </a:ext>
            </a:extLst>
          </p:cNvPr>
          <p:cNvSpPr>
            <a:spLocks noGrp="1"/>
          </p:cNvSpPr>
          <p:nvPr>
            <p:ph type="title"/>
          </p:nvPr>
        </p:nvSpPr>
        <p:spPr>
          <a:xfrm>
            <a:off x="1481396" y="824397"/>
            <a:ext cx="9603275" cy="1049235"/>
          </a:xfrm>
        </p:spPr>
        <p:txBody>
          <a:bodyPr/>
          <a:lstStyle/>
          <a:p>
            <a:r>
              <a:rPr lang="en-US" dirty="0">
                <a:solidFill>
                  <a:srgbClr val="92D050"/>
                </a:solidFill>
              </a:rPr>
              <a:t>Catchy water pollution slogans ?</a:t>
            </a:r>
          </a:p>
        </p:txBody>
      </p:sp>
      <p:sp>
        <p:nvSpPr>
          <p:cNvPr id="3" name="Content Placeholder 2">
            <a:extLst>
              <a:ext uri="{FF2B5EF4-FFF2-40B4-BE49-F238E27FC236}">
                <a16:creationId xmlns:a16="http://schemas.microsoft.com/office/drawing/2014/main" id="{20FBE190-B618-45E8-4A6A-4F433CE97B44}"/>
              </a:ext>
            </a:extLst>
          </p:cNvPr>
          <p:cNvSpPr>
            <a:spLocks noGrp="1"/>
          </p:cNvSpPr>
          <p:nvPr>
            <p:ph idx="1"/>
          </p:nvPr>
        </p:nvSpPr>
        <p:spPr/>
        <p:txBody>
          <a:bodyPr/>
          <a:lstStyle/>
          <a:p>
            <a:r>
              <a:rPr lang="en-US" dirty="0"/>
              <a:t>Think blue </a:t>
            </a:r>
          </a:p>
          <a:p>
            <a:r>
              <a:rPr lang="en-US" dirty="0"/>
              <a:t>Don’t pollute water s stay healthy </a:t>
            </a:r>
          </a:p>
          <a:p>
            <a:r>
              <a:rPr lang="en-US" dirty="0"/>
              <a:t>Water ; don’t waste it</a:t>
            </a:r>
          </a:p>
          <a:p>
            <a:r>
              <a:rPr lang="en-US" dirty="0"/>
              <a:t>Would you drink this</a:t>
            </a:r>
          </a:p>
          <a:p>
            <a:r>
              <a:rPr lang="en-US" dirty="0"/>
              <a:t>Nom more water pollution </a:t>
            </a:r>
          </a:p>
          <a:p>
            <a:r>
              <a:rPr lang="en-US" dirty="0"/>
              <a:t>Say no to sipping swage </a:t>
            </a:r>
          </a:p>
          <a:p>
            <a:r>
              <a:rPr lang="en-US" dirty="0"/>
              <a:t>Stop water pollution</a:t>
            </a:r>
          </a:p>
        </p:txBody>
      </p:sp>
    </p:spTree>
    <p:extLst>
      <p:ext uri="{BB962C8B-B14F-4D97-AF65-F5344CB8AC3E}">
        <p14:creationId xmlns:p14="http://schemas.microsoft.com/office/powerpoint/2010/main" val="391419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869A-D8A5-0332-A1BF-4BC1F1708FE5}"/>
              </a:ext>
            </a:extLst>
          </p:cNvPr>
          <p:cNvSpPr>
            <a:spLocks noGrp="1"/>
          </p:cNvSpPr>
          <p:nvPr>
            <p:ph type="title"/>
          </p:nvPr>
        </p:nvSpPr>
        <p:spPr>
          <a:xfrm>
            <a:off x="3353092" y="538254"/>
            <a:ext cx="9603275" cy="1049235"/>
          </a:xfrm>
        </p:spPr>
        <p:txBody>
          <a:bodyPr>
            <a:noAutofit/>
          </a:bodyPr>
          <a:lstStyle/>
          <a:p>
            <a:r>
              <a:rPr lang="en-US" sz="8800" dirty="0">
                <a:solidFill>
                  <a:srgbClr val="0070C0"/>
                </a:solidFill>
              </a:rPr>
              <a:t>QUARY ?</a:t>
            </a:r>
          </a:p>
        </p:txBody>
      </p:sp>
    </p:spTree>
    <p:extLst>
      <p:ext uri="{BB962C8B-B14F-4D97-AF65-F5344CB8AC3E}">
        <p14:creationId xmlns:p14="http://schemas.microsoft.com/office/powerpoint/2010/main" val="279948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9322-78DA-F7D4-DA86-6AFB5886A4D9}"/>
              </a:ext>
            </a:extLst>
          </p:cNvPr>
          <p:cNvSpPr>
            <a:spLocks noGrp="1"/>
          </p:cNvSpPr>
          <p:nvPr>
            <p:ph type="ctrTitle"/>
          </p:nvPr>
        </p:nvSpPr>
        <p:spPr>
          <a:xfrm>
            <a:off x="2706013" y="-370519"/>
            <a:ext cx="8637073" cy="2541431"/>
          </a:xfrm>
        </p:spPr>
        <p:txBody>
          <a:bodyPr/>
          <a:lstStyle/>
          <a:p>
            <a:r>
              <a:rPr lang="en-US" dirty="0">
                <a:solidFill>
                  <a:schemeClr val="accent2">
                    <a:lumMod val="75000"/>
                  </a:schemeClr>
                </a:solidFill>
              </a:rPr>
              <a:t>THANK YOU </a:t>
            </a:r>
          </a:p>
        </p:txBody>
      </p:sp>
    </p:spTree>
    <p:extLst>
      <p:ext uri="{BB962C8B-B14F-4D97-AF65-F5344CB8AC3E}">
        <p14:creationId xmlns:p14="http://schemas.microsoft.com/office/powerpoint/2010/main" val="10499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C10933-29BF-197E-093A-936D38BB38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54945" y="630838"/>
            <a:ext cx="9504948" cy="5430920"/>
          </a:xfrm>
          <a:prstGeom prst="rect">
            <a:avLst/>
          </a:prstGeom>
        </p:spPr>
      </p:pic>
    </p:spTree>
    <p:extLst>
      <p:ext uri="{BB962C8B-B14F-4D97-AF65-F5344CB8AC3E}">
        <p14:creationId xmlns:p14="http://schemas.microsoft.com/office/powerpoint/2010/main" val="303540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26B5-A8CE-9C9C-FB22-C0B2787B5DCC}"/>
              </a:ext>
            </a:extLst>
          </p:cNvPr>
          <p:cNvSpPr>
            <a:spLocks noGrp="1"/>
          </p:cNvSpPr>
          <p:nvPr>
            <p:ph type="title"/>
          </p:nvPr>
        </p:nvSpPr>
        <p:spPr>
          <a:xfrm>
            <a:off x="819150" y="469900"/>
            <a:ext cx="10515600" cy="1325563"/>
          </a:xfrm>
        </p:spPr>
        <p:txBody>
          <a:bodyPr>
            <a:normAutofit/>
          </a:bodyPr>
          <a:lstStyle/>
          <a:p>
            <a:r>
              <a:rPr lang="en-US" sz="4800" dirty="0">
                <a:latin typeface="Algerian" panose="04020705040A02060702" pitchFamily="82" charset="0"/>
              </a:rPr>
              <a:t> </a:t>
            </a:r>
            <a:r>
              <a:rPr lang="en-US" sz="4800" dirty="0">
                <a:solidFill>
                  <a:srgbClr val="0070C0"/>
                </a:solidFill>
                <a:latin typeface="Algerian" panose="04020705040A02060702" pitchFamily="82" charset="0"/>
              </a:rPr>
              <a:t>What IS A WATER POLLUUTION </a:t>
            </a:r>
            <a:r>
              <a:rPr lang="en-US" sz="4800" dirty="0">
                <a:latin typeface="Algerian" panose="04020705040A02060702" pitchFamily="82" charset="0"/>
              </a:rPr>
              <a:t>? </a:t>
            </a:r>
            <a:endParaRPr lang="en-US" sz="4800" dirty="0"/>
          </a:p>
        </p:txBody>
      </p:sp>
      <p:sp>
        <p:nvSpPr>
          <p:cNvPr id="3" name="Content Placeholder 2">
            <a:extLst>
              <a:ext uri="{FF2B5EF4-FFF2-40B4-BE49-F238E27FC236}">
                <a16:creationId xmlns:a16="http://schemas.microsoft.com/office/drawing/2014/main" id="{709E25E9-0832-7E0B-F2BC-00F22128BD6A}"/>
              </a:ext>
            </a:extLst>
          </p:cNvPr>
          <p:cNvSpPr>
            <a:spLocks noGrp="1"/>
          </p:cNvSpPr>
          <p:nvPr>
            <p:ph idx="1"/>
          </p:nvPr>
        </p:nvSpPr>
        <p:spPr>
          <a:xfrm>
            <a:off x="1647825" y="1885951"/>
            <a:ext cx="6515100" cy="2676524"/>
          </a:xfrm>
        </p:spPr>
        <p:txBody>
          <a:bodyPr/>
          <a:lstStyle/>
          <a:p>
            <a:endParaRPr lang="en-US" dirty="0"/>
          </a:p>
          <a:p>
            <a:r>
              <a:rPr lang="en-US" sz="2000" dirty="0">
                <a:latin typeface="+mj-lt"/>
              </a:rPr>
              <a:t>Water pollution; the release of substances  into sub surface groundwater or into lakes streams rivers estuaries and oceans to the point where to substances interfere with beneficial use of the water or with the natural functioning of ecosystems</a:t>
            </a:r>
            <a:r>
              <a:rPr lang="en-US" sz="2000" dirty="0"/>
              <a:t>.</a:t>
            </a:r>
          </a:p>
        </p:txBody>
      </p:sp>
    </p:spTree>
    <p:extLst>
      <p:ext uri="{BB962C8B-B14F-4D97-AF65-F5344CB8AC3E}">
        <p14:creationId xmlns:p14="http://schemas.microsoft.com/office/powerpoint/2010/main" val="173999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A3822-003F-A390-C2ED-3E6CACDA22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178" y="673767"/>
            <a:ext cx="10527633" cy="5414211"/>
          </a:xfrm>
          <a:prstGeom prst="rect">
            <a:avLst/>
          </a:prstGeom>
        </p:spPr>
      </p:pic>
    </p:spTree>
    <p:extLst>
      <p:ext uri="{BB962C8B-B14F-4D97-AF65-F5344CB8AC3E}">
        <p14:creationId xmlns:p14="http://schemas.microsoft.com/office/powerpoint/2010/main" val="15294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E7C150-9776-5204-9D1A-B4C5786F5F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702" y="554273"/>
            <a:ext cx="10395283" cy="5502527"/>
          </a:xfrm>
          <a:prstGeom prst="rect">
            <a:avLst/>
          </a:prstGeom>
        </p:spPr>
      </p:pic>
    </p:spTree>
    <p:extLst>
      <p:ext uri="{BB962C8B-B14F-4D97-AF65-F5344CB8AC3E}">
        <p14:creationId xmlns:p14="http://schemas.microsoft.com/office/powerpoint/2010/main" val="38350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DA4D-289D-CA19-C9DF-6E6FDC09360F}"/>
              </a:ext>
            </a:extLst>
          </p:cNvPr>
          <p:cNvSpPr>
            <a:spLocks noGrp="1"/>
          </p:cNvSpPr>
          <p:nvPr>
            <p:ph type="title"/>
          </p:nvPr>
        </p:nvSpPr>
        <p:spPr>
          <a:xfrm>
            <a:off x="1732547" y="1070811"/>
            <a:ext cx="10022305" cy="1973178"/>
          </a:xfrm>
        </p:spPr>
        <p:txBody>
          <a:bodyPr/>
          <a:lstStyle/>
          <a:p>
            <a:r>
              <a:rPr lang="en-US" dirty="0">
                <a:highlight>
                  <a:srgbClr val="FF0000"/>
                </a:highlight>
                <a:latin typeface="Algerian" panose="04020705040A02060702" pitchFamily="82" charset="0"/>
              </a:rPr>
              <a:t>Policy water pollution</a:t>
            </a:r>
          </a:p>
        </p:txBody>
      </p:sp>
      <p:sp>
        <p:nvSpPr>
          <p:cNvPr id="3" name="Content Placeholder 2">
            <a:extLst>
              <a:ext uri="{FF2B5EF4-FFF2-40B4-BE49-F238E27FC236}">
                <a16:creationId xmlns:a16="http://schemas.microsoft.com/office/drawing/2014/main" id="{6E50AB11-AE5E-08DB-7CCE-76E252071A8F}"/>
              </a:ext>
            </a:extLst>
          </p:cNvPr>
          <p:cNvSpPr>
            <a:spLocks noGrp="1"/>
          </p:cNvSpPr>
          <p:nvPr>
            <p:ph idx="1"/>
          </p:nvPr>
        </p:nvSpPr>
        <p:spPr/>
        <p:txBody>
          <a:bodyPr/>
          <a:lstStyle/>
          <a:p>
            <a:r>
              <a:rPr lang="en-US" dirty="0"/>
              <a:t> policy instrument’s for water pollution control in developing countries.</a:t>
            </a:r>
          </a:p>
          <a:p>
            <a:pPr marL="0" indent="0">
              <a:buNone/>
            </a:pPr>
            <a:endParaRPr lang="en-US" dirty="0"/>
          </a:p>
        </p:txBody>
      </p:sp>
      <p:pic>
        <p:nvPicPr>
          <p:cNvPr id="5" name="Picture 4">
            <a:extLst>
              <a:ext uri="{FF2B5EF4-FFF2-40B4-BE49-F238E27FC236}">
                <a16:creationId xmlns:a16="http://schemas.microsoft.com/office/drawing/2014/main" id="{7E8B07D9-A36D-08CD-8264-4ECC166C0C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96454" y="3164305"/>
            <a:ext cx="9011652" cy="2959768"/>
          </a:xfrm>
          <a:prstGeom prst="rect">
            <a:avLst/>
          </a:prstGeom>
        </p:spPr>
      </p:pic>
    </p:spTree>
    <p:extLst>
      <p:ext uri="{BB962C8B-B14F-4D97-AF65-F5344CB8AC3E}">
        <p14:creationId xmlns:p14="http://schemas.microsoft.com/office/powerpoint/2010/main" val="316893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B5062F-A2CF-CAAB-3484-E072EE3FAB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26175" y="697833"/>
            <a:ext cx="10118557" cy="5919536"/>
          </a:xfrm>
          <a:prstGeom prst="rect">
            <a:avLst/>
          </a:prstGeom>
        </p:spPr>
      </p:pic>
    </p:spTree>
    <p:extLst>
      <p:ext uri="{BB962C8B-B14F-4D97-AF65-F5344CB8AC3E}">
        <p14:creationId xmlns:p14="http://schemas.microsoft.com/office/powerpoint/2010/main" val="94396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8FD512-FA37-4A64-8ED6-437BB3F19B0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1626" y="1554690"/>
            <a:ext cx="10780295" cy="5173579"/>
          </a:xfrm>
        </p:spPr>
      </p:pic>
    </p:spTree>
    <p:extLst>
      <p:ext uri="{BB962C8B-B14F-4D97-AF65-F5344CB8AC3E}">
        <p14:creationId xmlns:p14="http://schemas.microsoft.com/office/powerpoint/2010/main" val="10043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A223-ACD6-83E7-A212-9191A72D7BB7}"/>
              </a:ext>
            </a:extLst>
          </p:cNvPr>
          <p:cNvSpPr>
            <a:spLocks noGrp="1"/>
          </p:cNvSpPr>
          <p:nvPr>
            <p:ph type="title"/>
          </p:nvPr>
        </p:nvSpPr>
        <p:spPr/>
        <p:txBody>
          <a:bodyPr/>
          <a:lstStyle/>
          <a:p>
            <a:r>
              <a:rPr lang="en-US" dirty="0">
                <a:solidFill>
                  <a:srgbClr val="FFC000"/>
                </a:solidFill>
              </a:rPr>
              <a:t>slogans on water pollution</a:t>
            </a:r>
          </a:p>
        </p:txBody>
      </p:sp>
      <p:sp>
        <p:nvSpPr>
          <p:cNvPr id="3" name="Content Placeholder 2">
            <a:extLst>
              <a:ext uri="{FF2B5EF4-FFF2-40B4-BE49-F238E27FC236}">
                <a16:creationId xmlns:a16="http://schemas.microsoft.com/office/drawing/2014/main" id="{1D25648C-A081-DAB0-26F7-F32723980769}"/>
              </a:ext>
            </a:extLst>
          </p:cNvPr>
          <p:cNvSpPr>
            <a:spLocks noGrp="1"/>
          </p:cNvSpPr>
          <p:nvPr>
            <p:ph idx="1"/>
          </p:nvPr>
        </p:nvSpPr>
        <p:spPr/>
        <p:txBody>
          <a:bodyPr/>
          <a:lstStyle/>
          <a:p>
            <a:r>
              <a:rPr lang="en-US" dirty="0"/>
              <a:t>Avoid water pollution or there’ll be water but not a single drop to drink.</a:t>
            </a:r>
          </a:p>
          <a:p>
            <a:pPr marL="0" indent="0">
              <a:buNone/>
            </a:pPr>
            <a:r>
              <a:rPr lang="en-US" dirty="0"/>
              <a:t>  Water pollution needs a fast a solution.</a:t>
            </a:r>
          </a:p>
          <a:p>
            <a:r>
              <a:rPr lang="en-US" dirty="0"/>
              <a:t>Don’t throw trash at the front house .</a:t>
            </a:r>
          </a:p>
          <a:p>
            <a:r>
              <a:rPr lang="en-US" dirty="0"/>
              <a:t>A day without water is hard so don’t let it become your future.</a:t>
            </a:r>
          </a:p>
        </p:txBody>
      </p:sp>
    </p:spTree>
    <p:extLst>
      <p:ext uri="{BB962C8B-B14F-4D97-AF65-F5344CB8AC3E}">
        <p14:creationId xmlns:p14="http://schemas.microsoft.com/office/powerpoint/2010/main" val="9965848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177</TotalTime>
  <Words>177</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Algerian</vt:lpstr>
      <vt:lpstr>Arial</vt:lpstr>
      <vt:lpstr>Gill Sans MT</vt:lpstr>
      <vt:lpstr>Gallery</vt:lpstr>
      <vt:lpstr>Water pollution </vt:lpstr>
      <vt:lpstr>PowerPoint Presentation</vt:lpstr>
      <vt:lpstr> What IS A WATER POLLUUTION ? </vt:lpstr>
      <vt:lpstr>PowerPoint Presentation</vt:lpstr>
      <vt:lpstr>PowerPoint Presentation</vt:lpstr>
      <vt:lpstr>Policy water pollution</vt:lpstr>
      <vt:lpstr>PowerPoint Presentation</vt:lpstr>
      <vt:lpstr>PowerPoint Presentation</vt:lpstr>
      <vt:lpstr>slogans on water pollution</vt:lpstr>
      <vt:lpstr> What is tha difference between air pollution and water pollution ?</vt:lpstr>
      <vt:lpstr>Catchy water pollution slogans ?</vt:lpstr>
      <vt:lpstr>QUARY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dc:title>
  <dc:creator>dell dell</dc:creator>
  <cp:lastModifiedBy>dell dell</cp:lastModifiedBy>
  <cp:revision>9</cp:revision>
  <dcterms:created xsi:type="dcterms:W3CDTF">2023-12-14T08:56:36Z</dcterms:created>
  <dcterms:modified xsi:type="dcterms:W3CDTF">2024-02-08T09:31:19Z</dcterms:modified>
</cp:coreProperties>
</file>