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7"/>
  </p:notesMasterIdLst>
  <p:sldIdLst>
    <p:sldId id="256" r:id="rId2"/>
    <p:sldId id="261" r:id="rId3"/>
    <p:sldId id="257" r:id="rId4"/>
    <p:sldId id="259" r:id="rId5"/>
    <p:sldId id="258" r:id="rId6"/>
    <p:sldId id="271" r:id="rId7"/>
    <p:sldId id="260" r:id="rId8"/>
    <p:sldId id="262" r:id="rId9"/>
    <p:sldId id="269" r:id="rId10"/>
    <p:sldId id="266" r:id="rId11"/>
    <p:sldId id="263" r:id="rId12"/>
    <p:sldId id="293" r:id="rId13"/>
    <p:sldId id="264" r:id="rId14"/>
    <p:sldId id="276" r:id="rId15"/>
    <p:sldId id="27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jali Sah" initials="AS" lastIdx="1" clrIdx="0">
    <p:extLst>
      <p:ext uri="{19B8F6BF-5375-455C-9EA6-DF929625EA0E}">
        <p15:presenceInfo xmlns:p15="http://schemas.microsoft.com/office/powerpoint/2012/main" userId="853a4e1f27d2f6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2A47"/>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B5E29-A6C8-4042-9125-DEACD5258E9F}">
  <a:tblStyle styleId="{4C9B5E29-A6C8-4042-9125-DEACD5258E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Sah" userId="853a4e1f27d2f634" providerId="LiveId" clId="{C32C0F49-11DB-478A-BB4E-928906F84432}"/>
    <pc:docChg chg="undo redo custSel delSld modSld sldOrd">
      <pc:chgData name="Anjali Sah" userId="853a4e1f27d2f634" providerId="LiveId" clId="{C32C0F49-11DB-478A-BB4E-928906F84432}" dt="2022-04-04T21:01:07.252" v="601" actId="20577"/>
      <pc:docMkLst>
        <pc:docMk/>
      </pc:docMkLst>
      <pc:sldChg chg="addSp delSp modSp mod">
        <pc:chgData name="Anjali Sah" userId="853a4e1f27d2f634" providerId="LiveId" clId="{C32C0F49-11DB-478A-BB4E-928906F84432}" dt="2022-03-30T20:02:00.093" v="407" actId="20577"/>
        <pc:sldMkLst>
          <pc:docMk/>
          <pc:sldMk cId="0" sldId="257"/>
        </pc:sldMkLst>
        <pc:spChg chg="add mod">
          <ac:chgData name="Anjali Sah" userId="853a4e1f27d2f634" providerId="LiveId" clId="{C32C0F49-11DB-478A-BB4E-928906F84432}" dt="2022-03-30T19:54:17.308" v="255" actId="20577"/>
          <ac:spMkLst>
            <pc:docMk/>
            <pc:sldMk cId="0" sldId="257"/>
            <ac:spMk id="3" creationId="{A5CA4A92-254D-4E39-88D7-2ABDAFB92761}"/>
          </ac:spMkLst>
        </pc:spChg>
        <pc:spChg chg="add mod">
          <ac:chgData name="Anjali Sah" userId="853a4e1f27d2f634" providerId="LiveId" clId="{C32C0F49-11DB-478A-BB4E-928906F84432}" dt="2022-03-30T19:55:54.457" v="320" actId="20577"/>
          <ac:spMkLst>
            <pc:docMk/>
            <pc:sldMk cId="0" sldId="257"/>
            <ac:spMk id="5" creationId="{313F0F4A-8B80-4900-9756-2F427C39ADE2}"/>
          </ac:spMkLst>
        </pc:spChg>
        <pc:spChg chg="mod">
          <ac:chgData name="Anjali Sah" userId="853a4e1f27d2f634" providerId="LiveId" clId="{C32C0F49-11DB-478A-BB4E-928906F84432}" dt="2022-03-30T19:47:31.354" v="205" actId="20577"/>
          <ac:spMkLst>
            <pc:docMk/>
            <pc:sldMk cId="0" sldId="257"/>
            <ac:spMk id="218" creationId="{00000000-0000-0000-0000-000000000000}"/>
          </ac:spMkLst>
        </pc:spChg>
        <pc:spChg chg="del">
          <ac:chgData name="Anjali Sah" userId="853a4e1f27d2f634" providerId="LiveId" clId="{C32C0F49-11DB-478A-BB4E-928906F84432}" dt="2022-03-30T19:54:05.278" v="244" actId="478"/>
          <ac:spMkLst>
            <pc:docMk/>
            <pc:sldMk cId="0" sldId="257"/>
            <ac:spMk id="231" creationId="{00000000-0000-0000-0000-000000000000}"/>
          </ac:spMkLst>
        </pc:spChg>
        <pc:spChg chg="mod">
          <ac:chgData name="Anjali Sah" userId="853a4e1f27d2f634" providerId="LiveId" clId="{C32C0F49-11DB-478A-BB4E-928906F84432}" dt="2022-03-30T19:55:32.695" v="309" actId="20577"/>
          <ac:spMkLst>
            <pc:docMk/>
            <pc:sldMk cId="0" sldId="257"/>
            <ac:spMk id="232" creationId="{00000000-0000-0000-0000-000000000000}"/>
          </ac:spMkLst>
        </pc:spChg>
        <pc:spChg chg="del">
          <ac:chgData name="Anjali Sah" userId="853a4e1f27d2f634" providerId="LiveId" clId="{C32C0F49-11DB-478A-BB4E-928906F84432}" dt="2022-03-30T19:55:36.627" v="310" actId="478"/>
          <ac:spMkLst>
            <pc:docMk/>
            <pc:sldMk cId="0" sldId="257"/>
            <ac:spMk id="233" creationId="{00000000-0000-0000-0000-000000000000}"/>
          </ac:spMkLst>
        </pc:spChg>
        <pc:spChg chg="mod">
          <ac:chgData name="Anjali Sah" userId="853a4e1f27d2f634" providerId="LiveId" clId="{C32C0F49-11DB-478A-BB4E-928906F84432}" dt="2022-03-30T19:58:32.686" v="346" actId="20577"/>
          <ac:spMkLst>
            <pc:docMk/>
            <pc:sldMk cId="0" sldId="257"/>
            <ac:spMk id="234" creationId="{00000000-0000-0000-0000-000000000000}"/>
          </ac:spMkLst>
        </pc:spChg>
        <pc:spChg chg="mod">
          <ac:chgData name="Anjali Sah" userId="853a4e1f27d2f634" providerId="LiveId" clId="{C32C0F49-11DB-478A-BB4E-928906F84432}" dt="2022-03-30T20:01:44.075" v="387" actId="20577"/>
          <ac:spMkLst>
            <pc:docMk/>
            <pc:sldMk cId="0" sldId="257"/>
            <ac:spMk id="235" creationId="{00000000-0000-0000-0000-000000000000}"/>
          </ac:spMkLst>
        </pc:spChg>
        <pc:spChg chg="mod">
          <ac:chgData name="Anjali Sah" userId="853a4e1f27d2f634" providerId="LiveId" clId="{C32C0F49-11DB-478A-BB4E-928906F84432}" dt="2022-03-30T20:02:00.093" v="407" actId="20577"/>
          <ac:spMkLst>
            <pc:docMk/>
            <pc:sldMk cId="0" sldId="257"/>
            <ac:spMk id="236" creationId="{00000000-0000-0000-0000-000000000000}"/>
          </ac:spMkLst>
        </pc:spChg>
      </pc:sldChg>
      <pc:sldChg chg="modSp mod">
        <pc:chgData name="Anjali Sah" userId="853a4e1f27d2f634" providerId="LiveId" clId="{C32C0F49-11DB-478A-BB4E-928906F84432}" dt="2022-03-30T20:13:40.736" v="555" actId="14100"/>
        <pc:sldMkLst>
          <pc:docMk/>
          <pc:sldMk cId="0" sldId="258"/>
        </pc:sldMkLst>
        <pc:spChg chg="mod">
          <ac:chgData name="Anjali Sah" userId="853a4e1f27d2f634" providerId="LiveId" clId="{C32C0F49-11DB-478A-BB4E-928906F84432}" dt="2022-03-30T20:03:43.186" v="429" actId="20577"/>
          <ac:spMkLst>
            <pc:docMk/>
            <pc:sldMk cId="0" sldId="258"/>
            <ac:spMk id="262" creationId="{00000000-0000-0000-0000-000000000000}"/>
          </ac:spMkLst>
        </pc:spChg>
        <pc:spChg chg="mod">
          <ac:chgData name="Anjali Sah" userId="853a4e1f27d2f634" providerId="LiveId" clId="{C32C0F49-11DB-478A-BB4E-928906F84432}" dt="2022-03-30T20:13:40.736" v="555" actId="14100"/>
          <ac:spMkLst>
            <pc:docMk/>
            <pc:sldMk cId="0" sldId="258"/>
            <ac:spMk id="263" creationId="{00000000-0000-0000-0000-000000000000}"/>
          </ac:spMkLst>
        </pc:spChg>
        <pc:spChg chg="mod">
          <ac:chgData name="Anjali Sah" userId="853a4e1f27d2f634" providerId="LiveId" clId="{C32C0F49-11DB-478A-BB4E-928906F84432}" dt="2022-03-30T19:52:49.566" v="243" actId="20577"/>
          <ac:spMkLst>
            <pc:docMk/>
            <pc:sldMk cId="0" sldId="258"/>
            <ac:spMk id="270" creationId="{00000000-0000-0000-0000-000000000000}"/>
          </ac:spMkLst>
        </pc:spChg>
      </pc:sldChg>
      <pc:sldChg chg="addSp delSp modSp mod ord">
        <pc:chgData name="Anjali Sah" userId="853a4e1f27d2f634" providerId="LiveId" clId="{C32C0F49-11DB-478A-BB4E-928906F84432}" dt="2022-04-04T20:55:12.101" v="574" actId="207"/>
        <pc:sldMkLst>
          <pc:docMk/>
          <pc:sldMk cId="0" sldId="261"/>
        </pc:sldMkLst>
        <pc:spChg chg="add mod">
          <ac:chgData name="Anjali Sah" userId="853a4e1f27d2f634" providerId="LiveId" clId="{C32C0F49-11DB-478A-BB4E-928906F84432}" dt="2022-04-04T20:55:12.101" v="574" actId="207"/>
          <ac:spMkLst>
            <pc:docMk/>
            <pc:sldMk cId="0" sldId="261"/>
            <ac:spMk id="3" creationId="{F2163E28-415B-4CEB-B5FC-2287FDA6186F}"/>
          </ac:spMkLst>
        </pc:spChg>
        <pc:spChg chg="del mod">
          <ac:chgData name="Anjali Sah" userId="853a4e1f27d2f634" providerId="LiveId" clId="{C32C0F49-11DB-478A-BB4E-928906F84432}" dt="2022-03-30T19:41:33.113" v="95" actId="478"/>
          <ac:spMkLst>
            <pc:docMk/>
            <pc:sldMk cId="0" sldId="261"/>
            <ac:spMk id="394" creationId="{00000000-0000-0000-0000-000000000000}"/>
          </ac:spMkLst>
        </pc:spChg>
        <pc:spChg chg="mod">
          <ac:chgData name="Anjali Sah" userId="853a4e1f27d2f634" providerId="LiveId" clId="{C32C0F49-11DB-478A-BB4E-928906F84432}" dt="2022-04-04T20:55:02.514" v="573" actId="207"/>
          <ac:spMkLst>
            <pc:docMk/>
            <pc:sldMk cId="0" sldId="261"/>
            <ac:spMk id="395" creationId="{00000000-0000-0000-0000-000000000000}"/>
          </ac:spMkLst>
        </pc:spChg>
      </pc:sldChg>
      <pc:sldChg chg="modSp mod">
        <pc:chgData name="Anjali Sah" userId="853a4e1f27d2f634" providerId="LiveId" clId="{C32C0F49-11DB-478A-BB4E-928906F84432}" dt="2022-04-04T20:56:35.983" v="581" actId="207"/>
        <pc:sldMkLst>
          <pc:docMk/>
          <pc:sldMk cId="0" sldId="262"/>
        </pc:sldMkLst>
        <pc:spChg chg="mod">
          <ac:chgData name="Anjali Sah" userId="853a4e1f27d2f634" providerId="LiveId" clId="{C32C0F49-11DB-478A-BB4E-928906F84432}" dt="2022-04-04T20:56:35.983" v="581" actId="207"/>
          <ac:spMkLst>
            <pc:docMk/>
            <pc:sldMk cId="0" sldId="262"/>
            <ac:spMk id="47" creationId="{E77BA953-76B0-4E80-ADF2-13BD3194462D}"/>
          </ac:spMkLst>
        </pc:spChg>
        <pc:spChg chg="mod">
          <ac:chgData name="Anjali Sah" userId="853a4e1f27d2f634" providerId="LiveId" clId="{C32C0F49-11DB-478A-BB4E-928906F84432}" dt="2022-04-04T20:55:50.449" v="575" actId="207"/>
          <ac:spMkLst>
            <pc:docMk/>
            <pc:sldMk cId="0" sldId="262"/>
            <ac:spMk id="404" creationId="{00000000-0000-0000-0000-000000000000}"/>
          </ac:spMkLst>
        </pc:spChg>
        <pc:spChg chg="mod">
          <ac:chgData name="Anjali Sah" userId="853a4e1f27d2f634" providerId="LiveId" clId="{C32C0F49-11DB-478A-BB4E-928906F84432}" dt="2022-04-04T20:56:06.910" v="579" actId="207"/>
          <ac:spMkLst>
            <pc:docMk/>
            <pc:sldMk cId="0" sldId="262"/>
            <ac:spMk id="405" creationId="{00000000-0000-0000-0000-000000000000}"/>
          </ac:spMkLst>
        </pc:spChg>
        <pc:spChg chg="mod">
          <ac:chgData name="Anjali Sah" userId="853a4e1f27d2f634" providerId="LiveId" clId="{C32C0F49-11DB-478A-BB4E-928906F84432}" dt="2022-04-04T20:55:56.008" v="576" actId="207"/>
          <ac:spMkLst>
            <pc:docMk/>
            <pc:sldMk cId="0" sldId="262"/>
            <ac:spMk id="406" creationId="{00000000-0000-0000-0000-000000000000}"/>
          </ac:spMkLst>
        </pc:spChg>
      </pc:sldChg>
      <pc:sldChg chg="modSp mod">
        <pc:chgData name="Anjali Sah" userId="853a4e1f27d2f634" providerId="LiveId" clId="{C32C0F49-11DB-478A-BB4E-928906F84432}" dt="2022-04-04T21:01:07.252" v="601" actId="20577"/>
        <pc:sldMkLst>
          <pc:docMk/>
          <pc:sldMk cId="0" sldId="264"/>
        </pc:sldMkLst>
        <pc:spChg chg="mod">
          <ac:chgData name="Anjali Sah" userId="853a4e1f27d2f634" providerId="LiveId" clId="{C32C0F49-11DB-478A-BB4E-928906F84432}" dt="2022-04-04T21:01:07.252" v="601" actId="20577"/>
          <ac:spMkLst>
            <pc:docMk/>
            <pc:sldMk cId="0" sldId="264"/>
            <ac:spMk id="569" creationId="{00000000-0000-0000-0000-000000000000}"/>
          </ac:spMkLst>
        </pc:spChg>
      </pc:sldChg>
      <pc:sldChg chg="modSp mod">
        <pc:chgData name="Anjali Sah" userId="853a4e1f27d2f634" providerId="LiveId" clId="{C32C0F49-11DB-478A-BB4E-928906F84432}" dt="2022-04-04T20:57:32.928" v="592" actId="207"/>
        <pc:sldMkLst>
          <pc:docMk/>
          <pc:sldMk cId="0" sldId="266"/>
        </pc:sldMkLst>
        <pc:spChg chg="mod">
          <ac:chgData name="Anjali Sah" userId="853a4e1f27d2f634" providerId="LiveId" clId="{C32C0F49-11DB-478A-BB4E-928906F84432}" dt="2022-04-04T20:57:26.371" v="591" actId="207"/>
          <ac:spMkLst>
            <pc:docMk/>
            <pc:sldMk cId="0" sldId="266"/>
            <ac:spMk id="623" creationId="{00000000-0000-0000-0000-000000000000}"/>
          </ac:spMkLst>
        </pc:spChg>
        <pc:spChg chg="mod">
          <ac:chgData name="Anjali Sah" userId="853a4e1f27d2f634" providerId="LiveId" clId="{C32C0F49-11DB-478A-BB4E-928906F84432}" dt="2022-04-04T20:57:32.928" v="592" actId="207"/>
          <ac:spMkLst>
            <pc:docMk/>
            <pc:sldMk cId="0" sldId="266"/>
            <ac:spMk id="625" creationId="{00000000-0000-0000-0000-000000000000}"/>
          </ac:spMkLst>
        </pc:spChg>
        <pc:spChg chg="mod">
          <ac:chgData name="Anjali Sah" userId="853a4e1f27d2f634" providerId="LiveId" clId="{C32C0F49-11DB-478A-BB4E-928906F84432}" dt="2022-04-04T20:57:22.711" v="590" actId="207"/>
          <ac:spMkLst>
            <pc:docMk/>
            <pc:sldMk cId="0" sldId="266"/>
            <ac:spMk id="626" creationId="{00000000-0000-0000-0000-000000000000}"/>
          </ac:spMkLst>
        </pc:spChg>
        <pc:spChg chg="mod">
          <ac:chgData name="Anjali Sah" userId="853a4e1f27d2f634" providerId="LiveId" clId="{C32C0F49-11DB-478A-BB4E-928906F84432}" dt="2022-04-04T20:53:26.861" v="564" actId="403"/>
          <ac:spMkLst>
            <pc:docMk/>
            <pc:sldMk cId="0" sldId="266"/>
            <ac:spMk id="627" creationId="{00000000-0000-0000-0000-000000000000}"/>
          </ac:spMkLst>
        </pc:spChg>
        <pc:spChg chg="mod">
          <ac:chgData name="Anjali Sah" userId="853a4e1f27d2f634" providerId="LiveId" clId="{C32C0F49-11DB-478A-BB4E-928906F84432}" dt="2022-04-04T20:54:36.483" v="572" actId="404"/>
          <ac:spMkLst>
            <pc:docMk/>
            <pc:sldMk cId="0" sldId="266"/>
            <ac:spMk id="628" creationId="{00000000-0000-0000-0000-000000000000}"/>
          </ac:spMkLst>
        </pc:spChg>
        <pc:spChg chg="mod">
          <ac:chgData name="Anjali Sah" userId="853a4e1f27d2f634" providerId="LiveId" clId="{C32C0F49-11DB-478A-BB4E-928906F84432}" dt="2022-04-04T20:53:20.596" v="559" actId="403"/>
          <ac:spMkLst>
            <pc:docMk/>
            <pc:sldMk cId="0" sldId="266"/>
            <ac:spMk id="629" creationId="{00000000-0000-0000-0000-000000000000}"/>
          </ac:spMkLst>
        </pc:spChg>
      </pc:sldChg>
      <pc:sldChg chg="del">
        <pc:chgData name="Anjali Sah" userId="853a4e1f27d2f634" providerId="LiveId" clId="{C32C0F49-11DB-478A-BB4E-928906F84432}" dt="2022-03-30T20:15:07.183" v="556" actId="2696"/>
        <pc:sldMkLst>
          <pc:docMk/>
          <pc:sldMk cId="0" sldId="268"/>
        </pc:sldMkLst>
      </pc:sldChg>
      <pc:sldChg chg="modSp mod">
        <pc:chgData name="Anjali Sah" userId="853a4e1f27d2f634" providerId="LiveId" clId="{C32C0F49-11DB-478A-BB4E-928906F84432}" dt="2022-04-04T20:57:12.578" v="589" actId="207"/>
        <pc:sldMkLst>
          <pc:docMk/>
          <pc:sldMk cId="0" sldId="269"/>
        </pc:sldMkLst>
        <pc:spChg chg="mod">
          <ac:chgData name="Anjali Sah" userId="853a4e1f27d2f634" providerId="LiveId" clId="{C32C0F49-11DB-478A-BB4E-928906F84432}" dt="2022-04-04T20:56:50.135" v="583" actId="207"/>
          <ac:spMkLst>
            <pc:docMk/>
            <pc:sldMk cId="0" sldId="269"/>
            <ac:spMk id="46" creationId="{5F6E721D-4F92-4FE1-B3B0-0A754B663DBD}"/>
          </ac:spMkLst>
        </pc:spChg>
        <pc:spChg chg="mod">
          <ac:chgData name="Anjali Sah" userId="853a4e1f27d2f634" providerId="LiveId" clId="{C32C0F49-11DB-478A-BB4E-928906F84432}" dt="2022-04-04T20:57:12.578" v="589" actId="207"/>
          <ac:spMkLst>
            <pc:docMk/>
            <pc:sldMk cId="0" sldId="269"/>
            <ac:spMk id="48" creationId="{964D5D73-9685-4E23-BDE1-9F836DCBF43A}"/>
          </ac:spMkLst>
        </pc:spChg>
        <pc:spChg chg="mod">
          <ac:chgData name="Anjali Sah" userId="853a4e1f27d2f634" providerId="LiveId" clId="{C32C0F49-11DB-478A-BB4E-928906F84432}" dt="2022-04-04T20:56:53.950" v="584" actId="207"/>
          <ac:spMkLst>
            <pc:docMk/>
            <pc:sldMk cId="0" sldId="269"/>
            <ac:spMk id="49" creationId="{474B59FE-9996-41D0-9720-0B8C6BB38371}"/>
          </ac:spMkLst>
        </pc:spChg>
        <pc:spChg chg="mod">
          <ac:chgData name="Anjali Sah" userId="853a4e1f27d2f634" providerId="LiveId" clId="{C32C0F49-11DB-478A-BB4E-928906F84432}" dt="2022-04-04T20:56:46.235" v="582" actId="207"/>
          <ac:spMkLst>
            <pc:docMk/>
            <pc:sldMk cId="0" sldId="269"/>
            <ac:spMk id="50" creationId="{0994DEBC-C347-4263-A4FE-A2E0DCF8BADD}"/>
          </ac:spMkLst>
        </pc:spChg>
        <pc:spChg chg="mod">
          <ac:chgData name="Anjali Sah" userId="853a4e1f27d2f634" providerId="LiveId" clId="{C32C0F49-11DB-478A-BB4E-928906F84432}" dt="2022-04-04T20:57:08.125" v="588" actId="207"/>
          <ac:spMkLst>
            <pc:docMk/>
            <pc:sldMk cId="0" sldId="269"/>
            <ac:spMk id="51" creationId="{1387F4D4-F498-4CBC-A65E-411F0F2329CF}"/>
          </ac:spMkLst>
        </pc:spChg>
        <pc:spChg chg="mod">
          <ac:chgData name="Anjali Sah" userId="853a4e1f27d2f634" providerId="LiveId" clId="{C32C0F49-11DB-478A-BB4E-928906F84432}" dt="2022-04-04T20:56:56.695" v="585" actId="207"/>
          <ac:spMkLst>
            <pc:docMk/>
            <pc:sldMk cId="0" sldId="269"/>
            <ac:spMk id="52" creationId="{5DD10E82-58CB-4D59-930F-8D6DD523B525}"/>
          </ac:spMkLst>
        </pc:spChg>
      </pc:sldChg>
      <pc:sldChg chg="addSp delSp mod">
        <pc:chgData name="Anjali Sah" userId="853a4e1f27d2f634" providerId="LiveId" clId="{C32C0F49-11DB-478A-BB4E-928906F84432}" dt="2022-03-30T19:33:08.198" v="3" actId="21"/>
        <pc:sldMkLst>
          <pc:docMk/>
          <pc:sldMk cId="0" sldId="274"/>
        </pc:sldMkLst>
        <pc:grpChg chg="add del">
          <ac:chgData name="Anjali Sah" userId="853a4e1f27d2f634" providerId="LiveId" clId="{C32C0F49-11DB-478A-BB4E-928906F84432}" dt="2022-03-30T19:33:08.198" v="3" actId="21"/>
          <ac:grpSpMkLst>
            <pc:docMk/>
            <pc:sldMk cId="0" sldId="274"/>
            <ac:grpSpMk id="1128" creationId="{00000000-0000-0000-0000-000000000000}"/>
          </ac:grpSpMkLst>
        </pc:grpChg>
      </pc:sldChg>
      <pc:sldChg chg="modSp mod">
        <pc:chgData name="Anjali Sah" userId="853a4e1f27d2f634" providerId="LiveId" clId="{C32C0F49-11DB-478A-BB4E-928906F84432}" dt="2022-04-04T20:58:33.125" v="599" actId="2711"/>
        <pc:sldMkLst>
          <pc:docMk/>
          <pc:sldMk cId="1739127940" sldId="293"/>
        </pc:sldMkLst>
        <pc:spChg chg="mod">
          <ac:chgData name="Anjali Sah" userId="853a4e1f27d2f634" providerId="LiveId" clId="{C32C0F49-11DB-478A-BB4E-928906F84432}" dt="2022-04-04T20:58:33.125" v="599" actId="2711"/>
          <ac:spMkLst>
            <pc:docMk/>
            <pc:sldMk cId="1739127940" sldId="293"/>
            <ac:spMk id="47" creationId="{E77BA953-76B0-4E80-ADF2-13BD3194462D}"/>
          </ac:spMkLst>
        </pc:spChg>
        <pc:spChg chg="mod">
          <ac:chgData name="Anjali Sah" userId="853a4e1f27d2f634" providerId="LiveId" clId="{C32C0F49-11DB-478A-BB4E-928906F84432}" dt="2022-04-04T20:58:09.822" v="593" actId="207"/>
          <ac:spMkLst>
            <pc:docMk/>
            <pc:sldMk cId="1739127940" sldId="293"/>
            <ac:spMk id="404" creationId="{00000000-0000-0000-0000-000000000000}"/>
          </ac:spMkLst>
        </pc:spChg>
        <pc:spChg chg="mod">
          <ac:chgData name="Anjali Sah" userId="853a4e1f27d2f634" providerId="LiveId" clId="{C32C0F49-11DB-478A-BB4E-928906F84432}" dt="2022-04-04T20:58:16.530" v="595" actId="207"/>
          <ac:spMkLst>
            <pc:docMk/>
            <pc:sldMk cId="1739127940" sldId="293"/>
            <ac:spMk id="405" creationId="{00000000-0000-0000-0000-000000000000}"/>
          </ac:spMkLst>
        </pc:spChg>
        <pc:spChg chg="mod">
          <ac:chgData name="Anjali Sah" userId="853a4e1f27d2f634" providerId="LiveId" clId="{C32C0F49-11DB-478A-BB4E-928906F84432}" dt="2022-04-04T20:58:13.374" v="594" actId="207"/>
          <ac:spMkLst>
            <pc:docMk/>
            <pc:sldMk cId="1739127940" sldId="293"/>
            <ac:spMk id="40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755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67594" y="360406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PROGRESSIVE </a:t>
            </a:r>
            <a:endParaRPr dirty="0">
              <a:solidFill>
                <a:schemeClr val="accent1"/>
              </a:solidFill>
            </a:endParaRPr>
          </a:p>
          <a:p>
            <a:pPr marL="0" lvl="0" indent="0" algn="r" rtl="0">
              <a:spcBef>
                <a:spcPts val="0"/>
              </a:spcBef>
              <a:spcAft>
                <a:spcPts val="0"/>
              </a:spcAft>
              <a:buNone/>
            </a:pPr>
            <a:r>
              <a:rPr lang="es" dirty="0">
                <a:solidFill>
                  <a:schemeClr val="accent1"/>
                </a:solidFill>
              </a:rPr>
              <a:t>WEB APPS</a:t>
            </a:r>
            <a:br>
              <a:rPr lang="es" dirty="0">
                <a:solidFill>
                  <a:schemeClr val="accent1"/>
                </a:solidFill>
              </a:rPr>
            </a:br>
            <a:r>
              <a:rPr lang="es" dirty="0">
                <a:solidFill>
                  <a:schemeClr val="accent1"/>
                </a:solidFill>
              </a:rPr>
              <a:t>(PWAs)</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IN" dirty="0"/>
          </a:p>
          <a:p>
            <a:pPr marL="0" lvl="0" indent="0" algn="r" rtl="0">
              <a:spcBef>
                <a:spcPts val="0"/>
              </a:spcBef>
              <a:spcAft>
                <a:spcPts val="0"/>
              </a:spcAft>
              <a:buNone/>
            </a:pPr>
            <a:r>
              <a:rPr lang="en-IN" dirty="0"/>
              <a:t>ANJALI SAH</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3658313" y="3938274"/>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1063626" y="4255604"/>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43144" y="4237224"/>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04125" y="3984907"/>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487837" y="583683"/>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1943766" y="188285"/>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2045800" y="272071"/>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2045800" y="37288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2102332" y="32193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593960" y="4494576"/>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184815" y="1740579"/>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377786" y="4499417"/>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750123" y="135459"/>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2564481" y="4016940"/>
            <a:ext cx="180314" cy="370362"/>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3601768" y="2469165"/>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1633652" y="615853"/>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2"/>
          <p:cNvSpPr/>
          <p:nvPr/>
        </p:nvSpPr>
        <p:spPr>
          <a:xfrm>
            <a:off x="1729908" y="608413"/>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2"/>
          <p:cNvSpPr/>
          <p:nvPr/>
        </p:nvSpPr>
        <p:spPr>
          <a:xfrm>
            <a:off x="3507109" y="1894520"/>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3667491" y="1895860"/>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2"/>
          <p:cNvSpPr/>
          <p:nvPr/>
        </p:nvSpPr>
        <p:spPr>
          <a:xfrm>
            <a:off x="3805036" y="1890850"/>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4060342" y="1887034"/>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7;p22">
            <a:extLst>
              <a:ext uri="{FF2B5EF4-FFF2-40B4-BE49-F238E27FC236}">
                <a16:creationId xmlns:a16="http://schemas.microsoft.com/office/drawing/2014/main" id="{7F6579A1-E0A8-4DEC-94A9-895562F8E314}"/>
              </a:ext>
            </a:extLst>
          </p:cNvPr>
          <p:cNvSpPr/>
          <p:nvPr/>
        </p:nvSpPr>
        <p:spPr>
          <a:xfrm>
            <a:off x="3378712" y="1738012"/>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2"/>
          <p:cNvSpPr/>
          <p:nvPr/>
        </p:nvSpPr>
        <p:spPr>
          <a:xfrm>
            <a:off x="1614200" y="3192125"/>
            <a:ext cx="1581300" cy="19804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txBox="1">
            <a:spLocks noGrp="1"/>
          </p:cNvSpPr>
          <p:nvPr>
            <p:ph type="ctrTitle" idx="6"/>
          </p:nvPr>
        </p:nvSpPr>
        <p:spPr>
          <a:xfrm>
            <a:off x="311700" y="398916"/>
            <a:ext cx="8520600" cy="6989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dirty="0">
                <a:solidFill>
                  <a:srgbClr val="FFFFFF"/>
                </a:solidFill>
              </a:rPr>
              <a:t>MY APPROACH: WHY CONSIDER PROGRESSIVE WEB APPs?</a:t>
            </a:r>
            <a:endParaRPr sz="2000" dirty="0">
              <a:solidFill>
                <a:srgbClr val="FFFFFF"/>
              </a:solidFill>
            </a:endParaRPr>
          </a:p>
        </p:txBody>
      </p:sp>
      <p:sp>
        <p:nvSpPr>
          <p:cNvPr id="623" name="Google Shape;623;p32"/>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lvl="0" indent="0">
              <a:lnSpc>
                <a:spcPct val="107000"/>
              </a:lnSpc>
              <a:spcAft>
                <a:spcPts val="800"/>
              </a:spcAft>
              <a:buSzPts val="1000"/>
              <a:tabLst>
                <a:tab pos="457200" algn="l"/>
              </a:tabLst>
            </a:pPr>
            <a:r>
              <a:rPr lang="en-IN" dirty="0">
                <a:solidFill>
                  <a:srgbClr val="0E2A47"/>
                </a:solidFill>
                <a:effectLst/>
                <a:latin typeface="Roboto black" panose="020B0604020202020204" pitchFamily="2" charset="0"/>
                <a:ea typeface="Roboto black" panose="020B0604020202020204" pitchFamily="2" charset="0"/>
                <a:cs typeface="Times New Roman" panose="02020603050405020304" pitchFamily="18" charset="0"/>
              </a:rPr>
              <a:t>You have time and budget constraints: PWA takes less time and money to develop and publish.</a:t>
            </a:r>
          </a:p>
          <a:p>
            <a:pPr marL="0" lvl="0" indent="0" algn="ctr" rtl="0">
              <a:spcBef>
                <a:spcPts val="0"/>
              </a:spcBef>
              <a:spcAft>
                <a:spcPts val="0"/>
              </a:spcAft>
              <a:buNone/>
            </a:pPr>
            <a:endParaRPr dirty="0">
              <a:solidFill>
                <a:srgbClr val="0E2A47"/>
              </a:solidFill>
            </a:endParaRPr>
          </a:p>
        </p:txBody>
      </p:sp>
      <p:sp>
        <p:nvSpPr>
          <p:cNvPr id="624" name="Google Shape;624;p32"/>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lnSpc>
                <a:spcPct val="107000"/>
              </a:lnSpc>
              <a:spcAft>
                <a:spcPts val="800"/>
              </a:spcAft>
              <a:buSzPts val="1000"/>
              <a:tabLst>
                <a:tab pos="457200" algn="l"/>
              </a:tabLst>
            </a:pPr>
            <a:r>
              <a:rPr lang="en-IN" dirty="0">
                <a:solidFill>
                  <a:srgbClr val="0E2A47"/>
                </a:solidFill>
                <a:effectLst/>
                <a:latin typeface="Roboto black" panose="020B0604020202020204" pitchFamily="2" charset="0"/>
                <a:ea typeface="Roboto black" panose="020B0604020202020204" pitchFamily="2" charset="0"/>
                <a:cs typeface="Times New Roman" panose="02020603050405020304" pitchFamily="18" charset="0"/>
              </a:rPr>
              <a:t>You want to improve brand awareness and SEO: PWA is similar to any website and reaches a wide audience.</a:t>
            </a:r>
          </a:p>
          <a:p>
            <a:pPr marL="0" lvl="0" indent="0" algn="ctr" rtl="0">
              <a:spcBef>
                <a:spcPts val="0"/>
              </a:spcBef>
              <a:spcAft>
                <a:spcPts val="0"/>
              </a:spcAft>
              <a:buNone/>
            </a:pPr>
            <a:endParaRPr dirty="0">
              <a:solidFill>
                <a:srgbClr val="0E2A47"/>
              </a:solidFill>
            </a:endParaRPr>
          </a:p>
        </p:txBody>
      </p:sp>
      <p:sp>
        <p:nvSpPr>
          <p:cNvPr id="626" name="Google Shape;626;p32"/>
          <p:cNvSpPr txBox="1">
            <a:spLocks noGrp="1"/>
          </p:cNvSpPr>
          <p:nvPr>
            <p:ph type="subTitle" idx="3"/>
          </p:nvPr>
        </p:nvSpPr>
        <p:spPr>
          <a:xfrm>
            <a:off x="1707794" y="3694625"/>
            <a:ext cx="1394100" cy="698925"/>
          </a:xfrm>
          <a:prstGeom prst="rect">
            <a:avLst/>
          </a:prstGeom>
        </p:spPr>
        <p:txBody>
          <a:bodyPr spcFirstLastPara="1" wrap="square" lIns="91425" tIns="91425" rIns="91425" bIns="91425" anchor="t" anchorCtr="0">
            <a:noAutofit/>
          </a:bodyPr>
          <a:lstStyle/>
          <a:p>
            <a:pPr marL="0" lvl="0" indent="0">
              <a:lnSpc>
                <a:spcPct val="107000"/>
              </a:lnSpc>
              <a:spcAft>
                <a:spcPts val="800"/>
              </a:spcAft>
              <a:buSzPts val="1000"/>
              <a:tabLst>
                <a:tab pos="457200" algn="l"/>
              </a:tabLst>
            </a:pPr>
            <a:r>
              <a:rPr lang="en-IN" dirty="0">
                <a:solidFill>
                  <a:srgbClr val="0E2A47"/>
                </a:solidFill>
                <a:effectLst/>
                <a:latin typeface="Roboto black" panose="020B0604020202020204" pitchFamily="2" charset="0"/>
                <a:ea typeface="Roboto black" panose="020B0604020202020204" pitchFamily="2" charset="0"/>
                <a:cs typeface="Times New Roman" panose="02020603050405020304" pitchFamily="18" charset="0"/>
              </a:rPr>
              <a:t>You want a simple app for your user: PWA requires no download and lets you interact with the user via push notifications.</a:t>
            </a:r>
          </a:p>
        </p:txBody>
      </p:sp>
      <p:sp>
        <p:nvSpPr>
          <p:cNvPr id="627" name="Google Shape;627;p32"/>
          <p:cNvSpPr txBox="1">
            <a:spLocks noGrp="1"/>
          </p:cNvSpPr>
          <p:nvPr>
            <p:ph type="ctrTitle"/>
          </p:nvPr>
        </p:nvSpPr>
        <p:spPr>
          <a:xfrm>
            <a:off x="3533994" y="3251700"/>
            <a:ext cx="2076000" cy="2717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0E2A47"/>
                </a:solidFill>
              </a:rPr>
              <a:t>POSITIONING</a:t>
            </a:r>
            <a:endParaRPr sz="1100" dirty="0">
              <a:solidFill>
                <a:srgbClr val="0E2A47"/>
              </a:solidFill>
            </a:endParaRPr>
          </a:p>
        </p:txBody>
      </p:sp>
      <p:sp>
        <p:nvSpPr>
          <p:cNvPr id="628" name="Google Shape;628;p32"/>
          <p:cNvSpPr txBox="1">
            <a:spLocks noGrp="1"/>
          </p:cNvSpPr>
          <p:nvPr>
            <p:ph type="ctrTitle" idx="4"/>
          </p:nvPr>
        </p:nvSpPr>
        <p:spPr>
          <a:xfrm>
            <a:off x="5701156" y="2936081"/>
            <a:ext cx="2076000" cy="2560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200" dirty="0">
                <a:solidFill>
                  <a:srgbClr val="0E2A47"/>
                </a:solidFill>
              </a:rPr>
              <a:t>EXPANSION</a:t>
            </a:r>
            <a:endParaRPr sz="1200" dirty="0">
              <a:solidFill>
                <a:srgbClr val="0E2A47"/>
              </a:solidFill>
            </a:endParaRPr>
          </a:p>
        </p:txBody>
      </p:sp>
      <p:sp>
        <p:nvSpPr>
          <p:cNvPr id="629" name="Google Shape;629;p32"/>
          <p:cNvSpPr txBox="1">
            <a:spLocks noGrp="1"/>
          </p:cNvSpPr>
          <p:nvPr>
            <p:ph type="ctrTitle" idx="5"/>
          </p:nvPr>
        </p:nvSpPr>
        <p:spPr>
          <a:xfrm>
            <a:off x="1366844" y="3523425"/>
            <a:ext cx="2076000" cy="17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100" dirty="0">
                <a:solidFill>
                  <a:srgbClr val="0E2A47"/>
                </a:solidFill>
              </a:rPr>
              <a:t>USABILITY</a:t>
            </a:r>
            <a:endParaRPr sz="1100" dirty="0">
              <a:solidFill>
                <a:srgbClr val="0E2A47"/>
              </a:solidFill>
            </a:endParaRPr>
          </a:p>
        </p:txBody>
      </p:sp>
      <p:sp>
        <p:nvSpPr>
          <p:cNvPr id="630" name="Google Shape;630;p32"/>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2"/>
          <p:cNvGrpSpPr/>
          <p:nvPr/>
        </p:nvGrpSpPr>
        <p:grpSpPr>
          <a:xfrm>
            <a:off x="4342178" y="1966607"/>
            <a:ext cx="459642" cy="459463"/>
            <a:chOff x="3671350" y="1353725"/>
            <a:chExt cx="1924800" cy="1924050"/>
          </a:xfrm>
        </p:grpSpPr>
        <p:sp>
          <p:nvSpPr>
            <p:cNvPr id="63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2"/>
          <p:cNvGrpSpPr/>
          <p:nvPr/>
        </p:nvGrpSpPr>
        <p:grpSpPr>
          <a:xfrm>
            <a:off x="6502888" y="1657346"/>
            <a:ext cx="472533" cy="473852"/>
            <a:chOff x="1869175" y="3274825"/>
            <a:chExt cx="1567275" cy="1571650"/>
          </a:xfrm>
        </p:grpSpPr>
        <p:sp>
          <p:nvSpPr>
            <p:cNvPr id="640" name="Google Shape;640;p32"/>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2"/>
          <p:cNvGrpSpPr/>
          <p:nvPr/>
        </p:nvGrpSpPr>
        <p:grpSpPr>
          <a:xfrm>
            <a:off x="2218390" y="2304852"/>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041189"/>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435770" y="637927"/>
            <a:ext cx="7808974"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2800" dirty="0"/>
              <a:t>ADVANTAGES</a:t>
            </a:r>
            <a:endParaRPr sz="2800"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a:cxnSpLocks/>
          </p:cNvCxnSpPr>
          <p:nvPr/>
        </p:nvCxnSpPr>
        <p:spPr>
          <a:xfrm>
            <a:off x="5709805" y="1195336"/>
            <a:ext cx="351342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511048" y="2071888"/>
            <a:ext cx="2075999"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0E2A47"/>
                </a:solidFill>
              </a:rPr>
              <a:t>Cheaper than native apps.</a:t>
            </a:r>
          </a:p>
        </p:txBody>
      </p:sp>
      <p:sp>
        <p:nvSpPr>
          <p:cNvPr id="557" name="Google Shape;557;p29"/>
          <p:cNvSpPr txBox="1">
            <a:spLocks noGrp="1"/>
          </p:cNvSpPr>
          <p:nvPr>
            <p:ph type="ctrTitle" idx="2"/>
          </p:nvPr>
        </p:nvSpPr>
        <p:spPr>
          <a:xfrm>
            <a:off x="5393881" y="3474575"/>
            <a:ext cx="2193166"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Allows engaging to users.</a:t>
            </a:r>
            <a:endParaRPr dirty="0">
              <a:solidFill>
                <a:srgbClr val="0E2A47"/>
              </a:solidFill>
            </a:endParaRPr>
          </a:p>
        </p:txBody>
      </p:sp>
      <p:sp>
        <p:nvSpPr>
          <p:cNvPr id="558" name="Google Shape;558;p29"/>
          <p:cNvSpPr txBox="1">
            <a:spLocks noGrp="1"/>
          </p:cNvSpPr>
          <p:nvPr>
            <p:ph type="ctrTitle" idx="3"/>
          </p:nvPr>
        </p:nvSpPr>
        <p:spPr>
          <a:xfrm>
            <a:off x="5709805" y="2773231"/>
            <a:ext cx="1760076"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Lower usage threshold.</a:t>
            </a:r>
            <a:endParaRPr dirty="0">
              <a:solidFill>
                <a:srgbClr val="0E2A47"/>
              </a:solidFill>
            </a:endParaRPr>
          </a:p>
        </p:txBody>
      </p:sp>
      <p:sp>
        <p:nvSpPr>
          <p:cNvPr id="115" name="Google Shape;446;p29">
            <a:extLst>
              <a:ext uri="{FF2B5EF4-FFF2-40B4-BE49-F238E27FC236}">
                <a16:creationId xmlns:a16="http://schemas.microsoft.com/office/drawing/2014/main" id="{E920ED95-CEBA-47EB-AB91-C9A4F4CE30D8}"/>
              </a:ext>
            </a:extLst>
          </p:cNvPr>
          <p:cNvSpPr/>
          <p:nvPr/>
        </p:nvSpPr>
        <p:spPr>
          <a:xfrm rot="10800000">
            <a:off x="5511048" y="401116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sp>
        <p:nvSpPr>
          <p:cNvPr id="2" name="TextBox 1">
            <a:extLst>
              <a:ext uri="{FF2B5EF4-FFF2-40B4-BE49-F238E27FC236}">
                <a16:creationId xmlns:a16="http://schemas.microsoft.com/office/drawing/2014/main" id="{0F1F1D03-5333-47FE-B044-1E3ECCE39EE6}"/>
              </a:ext>
            </a:extLst>
          </p:cNvPr>
          <p:cNvSpPr txBox="1"/>
          <p:nvPr/>
        </p:nvSpPr>
        <p:spPr>
          <a:xfrm>
            <a:off x="5815013" y="4051998"/>
            <a:ext cx="1772034" cy="261610"/>
          </a:xfrm>
          <a:prstGeom prst="rect">
            <a:avLst/>
          </a:prstGeom>
          <a:noFill/>
        </p:spPr>
        <p:txBody>
          <a:bodyPr wrap="square" rtlCol="0">
            <a:spAutoFit/>
          </a:bodyPr>
          <a:lstStyle/>
          <a:p>
            <a:r>
              <a:rPr lang="en-IN" sz="1050" dirty="0">
                <a:solidFill>
                  <a:schemeClr val="tx1">
                    <a:lumMod val="85000"/>
                    <a:lumOff val="15000"/>
                  </a:schemeClr>
                </a:solidFill>
                <a:latin typeface="Roboto BLACK" panose="020B0604020202020204" pitchFamily="2" charset="0"/>
                <a:ea typeface="Roboto BLACK" panose="020B0604020202020204" pitchFamily="2" charset="0"/>
              </a:rPr>
              <a:t>Count towards SEO.</a:t>
            </a:r>
          </a:p>
        </p:txBody>
      </p:sp>
      <p:sp>
        <p:nvSpPr>
          <p:cNvPr id="132" name="Google Shape;630;p32">
            <a:extLst>
              <a:ext uri="{FF2B5EF4-FFF2-40B4-BE49-F238E27FC236}">
                <a16:creationId xmlns:a16="http://schemas.microsoft.com/office/drawing/2014/main" id="{A2A95AC0-ADF6-4B82-9E02-6F053FAF68B7}"/>
              </a:ext>
            </a:extLst>
          </p:cNvPr>
          <p:cNvSpPr/>
          <p:nvPr/>
        </p:nvSpPr>
        <p:spPr>
          <a:xfrm>
            <a:off x="7903950" y="3961809"/>
            <a:ext cx="423900" cy="43035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8802;p58">
            <a:extLst>
              <a:ext uri="{FF2B5EF4-FFF2-40B4-BE49-F238E27FC236}">
                <a16:creationId xmlns:a16="http://schemas.microsoft.com/office/drawing/2014/main" id="{07358C0A-062D-433C-A875-B20C851AB18D}"/>
              </a:ext>
            </a:extLst>
          </p:cNvPr>
          <p:cNvGrpSpPr/>
          <p:nvPr/>
        </p:nvGrpSpPr>
        <p:grpSpPr>
          <a:xfrm>
            <a:off x="7980332" y="4046183"/>
            <a:ext cx="264411" cy="261610"/>
            <a:chOff x="-5613150" y="3632900"/>
            <a:chExt cx="294600" cy="290650"/>
          </a:xfrm>
          <a:solidFill>
            <a:schemeClr val="tx1">
              <a:lumMod val="85000"/>
              <a:lumOff val="15000"/>
            </a:schemeClr>
          </a:solidFill>
        </p:grpSpPr>
        <p:sp>
          <p:nvSpPr>
            <p:cNvPr id="134" name="Google Shape;8803;p58">
              <a:extLst>
                <a:ext uri="{FF2B5EF4-FFF2-40B4-BE49-F238E27FC236}">
                  <a16:creationId xmlns:a16="http://schemas.microsoft.com/office/drawing/2014/main" id="{22F95A13-4529-4C87-8447-3884FAE0D302}"/>
                </a:ext>
              </a:extLst>
            </p:cNvPr>
            <p:cNvSpPr/>
            <p:nvPr/>
          </p:nvSpPr>
          <p:spPr>
            <a:xfrm>
              <a:off x="-5440825" y="3708275"/>
              <a:ext cx="49550" cy="41450"/>
            </a:xfrm>
            <a:custGeom>
              <a:avLst/>
              <a:gdLst/>
              <a:ahLst/>
              <a:cxnLst/>
              <a:rect l="l" t="t" r="r" b="b"/>
              <a:pathLst>
                <a:path w="1982" h="1658" extrusionOk="0">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grp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804;p58">
              <a:extLst>
                <a:ext uri="{FF2B5EF4-FFF2-40B4-BE49-F238E27FC236}">
                  <a16:creationId xmlns:a16="http://schemas.microsoft.com/office/drawing/2014/main" id="{23A34134-3CA5-4590-B6F6-58931E8A9B30}"/>
                </a:ext>
              </a:extLst>
            </p:cNvPr>
            <p:cNvSpPr/>
            <p:nvPr/>
          </p:nvSpPr>
          <p:spPr>
            <a:xfrm>
              <a:off x="-5613150" y="3632900"/>
              <a:ext cx="294600" cy="290650"/>
            </a:xfrm>
            <a:custGeom>
              <a:avLst/>
              <a:gdLst/>
              <a:ahLst/>
              <a:cxnLst/>
              <a:rect l="l" t="t" r="r" b="b"/>
              <a:pathLst>
                <a:path w="11784" h="11626" extrusionOk="0">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grpFill/>
            <a:ln>
              <a:solidFill>
                <a:srgbClr val="00206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811176" y="644550"/>
            <a:ext cx="8021048"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800" dirty="0">
                <a:solidFill>
                  <a:srgbClr val="FFFFFF"/>
                </a:solidFill>
              </a:rPr>
              <a:t>DISADVANTAGES</a:t>
            </a:r>
            <a:endParaRPr sz="2800" dirty="0">
              <a:solidFill>
                <a:srgbClr val="FFFFFF"/>
              </a:solidFill>
            </a:endParaRPr>
          </a:p>
        </p:txBody>
      </p:sp>
      <p:sp>
        <p:nvSpPr>
          <p:cNvPr id="404"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Issues with legacy devices.</a:t>
            </a:r>
            <a:endParaRPr dirty="0">
              <a:solidFill>
                <a:srgbClr val="0E2A47"/>
              </a:solidFill>
            </a:endParaRPr>
          </a:p>
        </p:txBody>
      </p:sp>
      <p:sp>
        <p:nvSpPr>
          <p:cNvPr id="405" name="Google Shape;405;p28"/>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Still in devlopment phase.</a:t>
            </a:r>
            <a:endParaRPr dirty="0">
              <a:solidFill>
                <a:srgbClr val="0E2A47"/>
              </a:solidFill>
            </a:endParaRPr>
          </a:p>
        </p:txBody>
      </p:sp>
      <p:sp>
        <p:nvSpPr>
          <p:cNvPr id="406" name="Google Shape;406;p28"/>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No access to full hardware.</a:t>
            </a:r>
            <a:endParaRPr dirty="0">
              <a:solidFill>
                <a:srgbClr val="0E2A47"/>
              </a:solidFill>
            </a:endParaRPr>
          </a:p>
        </p:txBody>
      </p:sp>
      <p:cxnSp>
        <p:nvCxnSpPr>
          <p:cNvPr id="407" name="Google Shape;407;p28"/>
          <p:cNvCxnSpPr>
            <a:cxnSpLocks/>
          </p:cNvCxnSpPr>
          <p:nvPr/>
        </p:nvCxnSpPr>
        <p:spPr>
          <a:xfrm>
            <a:off x="0" y="1197575"/>
            <a:ext cx="3914775"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1176"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5891;p52">
            <a:extLst>
              <a:ext uri="{FF2B5EF4-FFF2-40B4-BE49-F238E27FC236}">
                <a16:creationId xmlns:a16="http://schemas.microsoft.com/office/drawing/2014/main" id="{2B27265F-D86A-4053-BACA-AA544F4B727E}"/>
              </a:ext>
            </a:extLst>
          </p:cNvPr>
          <p:cNvGrpSpPr/>
          <p:nvPr/>
        </p:nvGrpSpPr>
        <p:grpSpPr>
          <a:xfrm>
            <a:off x="817160" y="3984788"/>
            <a:ext cx="423899" cy="423900"/>
            <a:chOff x="2685825" y="840375"/>
            <a:chExt cx="481900" cy="481825"/>
          </a:xfrm>
          <a:solidFill>
            <a:srgbClr val="48FFD5"/>
          </a:solidFill>
        </p:grpSpPr>
        <p:sp>
          <p:nvSpPr>
            <p:cNvPr id="45" name="Google Shape;5892;p52">
              <a:extLst>
                <a:ext uri="{FF2B5EF4-FFF2-40B4-BE49-F238E27FC236}">
                  <a16:creationId xmlns:a16="http://schemas.microsoft.com/office/drawing/2014/main" id="{35259A16-783B-430E-B4FB-731E4B9BE61C}"/>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grpFill/>
            <a:ln>
              <a:solidFill>
                <a:srgbClr val="48FF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5893;p52">
              <a:extLst>
                <a:ext uri="{FF2B5EF4-FFF2-40B4-BE49-F238E27FC236}">
                  <a16:creationId xmlns:a16="http://schemas.microsoft.com/office/drawing/2014/main" id="{F00EB833-876C-4DE1-AF32-D02301DB8891}"/>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grpFill/>
            <a:ln>
              <a:solidFill>
                <a:srgbClr val="48FF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7" name="Google Shape;400;p28">
            <a:extLst>
              <a:ext uri="{FF2B5EF4-FFF2-40B4-BE49-F238E27FC236}">
                <a16:creationId xmlns:a16="http://schemas.microsoft.com/office/drawing/2014/main" id="{E77BA953-76B0-4E80-ADF2-13BD3194462D}"/>
              </a:ext>
            </a:extLst>
          </p:cNvPr>
          <p:cNvSpPr/>
          <p:nvPr/>
        </p:nvSpPr>
        <p:spPr>
          <a:xfrm>
            <a:off x="1330915" y="400533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100" dirty="0">
                <a:solidFill>
                  <a:schemeClr val="dk1"/>
                </a:solidFill>
              </a:rPr>
              <a:t>      </a:t>
            </a:r>
            <a:r>
              <a:rPr lang="es" sz="1100" dirty="0">
                <a:solidFill>
                  <a:srgbClr val="0E2A47"/>
                </a:solidFill>
                <a:latin typeface="Roboto Black" panose="02000000000000000000" pitchFamily="2" charset="0"/>
                <a:ea typeface="Roboto Black" panose="02000000000000000000" pitchFamily="2" charset="0"/>
              </a:rPr>
              <a:t>Fewer functionalities.</a:t>
            </a:r>
            <a:endParaRPr sz="1100" dirty="0">
              <a:solidFill>
                <a:srgbClr val="0E2A47"/>
              </a:solidFill>
              <a:latin typeface="Roboto Black" panose="02000000000000000000" pitchFamily="2" charset="0"/>
              <a:ea typeface="Roboto Black" panose="02000000000000000000" pitchFamily="2" charset="0"/>
            </a:endParaRPr>
          </a:p>
        </p:txBody>
      </p:sp>
      <p:grpSp>
        <p:nvGrpSpPr>
          <p:cNvPr id="50" name="Google Shape;8946;p58">
            <a:extLst>
              <a:ext uri="{FF2B5EF4-FFF2-40B4-BE49-F238E27FC236}">
                <a16:creationId xmlns:a16="http://schemas.microsoft.com/office/drawing/2014/main" id="{58DC4138-50DB-4DAA-AC85-F4C9F352890A}"/>
              </a:ext>
            </a:extLst>
          </p:cNvPr>
          <p:cNvGrpSpPr/>
          <p:nvPr/>
        </p:nvGrpSpPr>
        <p:grpSpPr>
          <a:xfrm>
            <a:off x="7108496" y="1650237"/>
            <a:ext cx="465299" cy="452398"/>
            <a:chOff x="2408992" y="1722875"/>
            <a:chExt cx="397761" cy="397093"/>
          </a:xfrm>
          <a:solidFill>
            <a:schemeClr val="bg1"/>
          </a:solidFill>
        </p:grpSpPr>
        <p:sp>
          <p:nvSpPr>
            <p:cNvPr id="51" name="Google Shape;8947;p58">
              <a:extLst>
                <a:ext uri="{FF2B5EF4-FFF2-40B4-BE49-F238E27FC236}">
                  <a16:creationId xmlns:a16="http://schemas.microsoft.com/office/drawing/2014/main" id="{EE48D8EB-410F-42B6-823A-53D6614DB172}"/>
                </a:ext>
              </a:extLst>
            </p:cNvPr>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948;p58">
              <a:extLst>
                <a:ext uri="{FF2B5EF4-FFF2-40B4-BE49-F238E27FC236}">
                  <a16:creationId xmlns:a16="http://schemas.microsoft.com/office/drawing/2014/main" id="{5511CEEE-268C-41F4-96B3-ACA05BA75750}"/>
                </a:ext>
              </a:extLst>
            </p:cNvPr>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8902;p58">
            <a:extLst>
              <a:ext uri="{FF2B5EF4-FFF2-40B4-BE49-F238E27FC236}">
                <a16:creationId xmlns:a16="http://schemas.microsoft.com/office/drawing/2014/main" id="{8C534AD6-3253-461C-9857-EE7E5106E917}"/>
              </a:ext>
            </a:extLst>
          </p:cNvPr>
          <p:cNvGrpSpPr/>
          <p:nvPr/>
        </p:nvGrpSpPr>
        <p:grpSpPr>
          <a:xfrm>
            <a:off x="7617260" y="1802352"/>
            <a:ext cx="516347" cy="508754"/>
            <a:chOff x="5611350" y="1561258"/>
            <a:chExt cx="397907" cy="397866"/>
          </a:xfrm>
          <a:solidFill>
            <a:srgbClr val="48FFD5"/>
          </a:solidFill>
        </p:grpSpPr>
        <p:sp>
          <p:nvSpPr>
            <p:cNvPr id="54" name="Google Shape;8903;p58">
              <a:extLst>
                <a:ext uri="{FF2B5EF4-FFF2-40B4-BE49-F238E27FC236}">
                  <a16:creationId xmlns:a16="http://schemas.microsoft.com/office/drawing/2014/main" id="{517328D9-3496-4E9C-98E1-2873399E5677}"/>
                </a:ext>
              </a:extLst>
            </p:cNvPr>
            <p:cNvSpPr/>
            <p:nvPr/>
          </p:nvSpPr>
          <p:spPr>
            <a:xfrm>
              <a:off x="5713589" y="1812337"/>
              <a:ext cx="38443" cy="39653"/>
            </a:xfrm>
            <a:custGeom>
              <a:avLst/>
              <a:gdLst/>
              <a:ahLst/>
              <a:cxnLst/>
              <a:rect l="l" t="t" r="r" b="b"/>
              <a:pathLst>
                <a:path w="1842" h="1900" extrusionOk="0">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904;p58">
              <a:extLst>
                <a:ext uri="{FF2B5EF4-FFF2-40B4-BE49-F238E27FC236}">
                  <a16:creationId xmlns:a16="http://schemas.microsoft.com/office/drawing/2014/main" id="{6F6612A1-1F8C-4AE6-AF1D-E4E1F29D4D18}"/>
                </a:ext>
              </a:extLst>
            </p:cNvPr>
            <p:cNvSpPr/>
            <p:nvPr/>
          </p:nvSpPr>
          <p:spPr>
            <a:xfrm>
              <a:off x="5830124" y="1789047"/>
              <a:ext cx="38505" cy="39653"/>
            </a:xfrm>
            <a:custGeom>
              <a:avLst/>
              <a:gdLst/>
              <a:ahLst/>
              <a:cxnLst/>
              <a:rect l="l" t="t" r="r" b="b"/>
              <a:pathLst>
                <a:path w="1845" h="1900" extrusionOk="0">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905;p58">
              <a:extLst>
                <a:ext uri="{FF2B5EF4-FFF2-40B4-BE49-F238E27FC236}">
                  <a16:creationId xmlns:a16="http://schemas.microsoft.com/office/drawing/2014/main" id="{C38BAA65-6BF0-4D72-97DB-6F92F9E0A72A}"/>
                </a:ext>
              </a:extLst>
            </p:cNvPr>
            <p:cNvSpPr/>
            <p:nvPr/>
          </p:nvSpPr>
          <p:spPr>
            <a:xfrm>
              <a:off x="5611350" y="1561258"/>
              <a:ext cx="397907" cy="397866"/>
            </a:xfrm>
            <a:custGeom>
              <a:avLst/>
              <a:gdLst/>
              <a:ahLst/>
              <a:cxnLst/>
              <a:rect l="l" t="t" r="r" b="b"/>
              <a:pathLst>
                <a:path w="19066" h="19064" extrusionOk="0">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906;p58">
              <a:extLst>
                <a:ext uri="{FF2B5EF4-FFF2-40B4-BE49-F238E27FC236}">
                  <a16:creationId xmlns:a16="http://schemas.microsoft.com/office/drawing/2014/main" id="{01A27D20-A5A9-4771-9757-E50DAFD57A82}"/>
                </a:ext>
              </a:extLst>
            </p:cNvPr>
            <p:cNvSpPr/>
            <p:nvPr/>
          </p:nvSpPr>
          <p:spPr>
            <a:xfrm>
              <a:off x="5775341" y="1669507"/>
              <a:ext cx="93247" cy="41531"/>
            </a:xfrm>
            <a:custGeom>
              <a:avLst/>
              <a:gdLst/>
              <a:ahLst/>
              <a:cxnLst/>
              <a:rect l="l" t="t" r="r" b="b"/>
              <a:pathLst>
                <a:path w="4468" h="1990" extrusionOk="0">
                  <a:moveTo>
                    <a:pt x="4467" y="1"/>
                  </a:moveTo>
                  <a:lnTo>
                    <a:pt x="1" y="894"/>
                  </a:lnTo>
                  <a:lnTo>
                    <a:pt x="1" y="1989"/>
                  </a:lnTo>
                  <a:lnTo>
                    <a:pt x="4467" y="1096"/>
                  </a:lnTo>
                  <a:lnTo>
                    <a:pt x="44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8656;p58">
            <a:extLst>
              <a:ext uri="{FF2B5EF4-FFF2-40B4-BE49-F238E27FC236}">
                <a16:creationId xmlns:a16="http://schemas.microsoft.com/office/drawing/2014/main" id="{AB899D0D-A8C4-47CD-BC3F-FE97AE5AB5C5}"/>
              </a:ext>
            </a:extLst>
          </p:cNvPr>
          <p:cNvGrpSpPr/>
          <p:nvPr/>
        </p:nvGrpSpPr>
        <p:grpSpPr>
          <a:xfrm>
            <a:off x="7178606" y="2260115"/>
            <a:ext cx="583091" cy="518072"/>
            <a:chOff x="-6690625" y="3631325"/>
            <a:chExt cx="307225" cy="292225"/>
          </a:xfrm>
          <a:solidFill>
            <a:schemeClr val="bg1"/>
          </a:solidFill>
        </p:grpSpPr>
        <p:sp>
          <p:nvSpPr>
            <p:cNvPr id="59" name="Google Shape;8657;p58">
              <a:extLst>
                <a:ext uri="{FF2B5EF4-FFF2-40B4-BE49-F238E27FC236}">
                  <a16:creationId xmlns:a16="http://schemas.microsoft.com/office/drawing/2014/main" id="{88290B39-55B3-4DFF-B71B-2EEED414E39F}"/>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658;p58">
              <a:extLst>
                <a:ext uri="{FF2B5EF4-FFF2-40B4-BE49-F238E27FC236}">
                  <a16:creationId xmlns:a16="http://schemas.microsoft.com/office/drawing/2014/main" id="{8A4C1BF4-2421-485E-893B-7822CBB56192}"/>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59;p58">
              <a:extLst>
                <a:ext uri="{FF2B5EF4-FFF2-40B4-BE49-F238E27FC236}">
                  <a16:creationId xmlns:a16="http://schemas.microsoft.com/office/drawing/2014/main" id="{560DAC88-62C3-4A7C-BDB2-523E76DD38FB}"/>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660;p58">
              <a:extLst>
                <a:ext uri="{FF2B5EF4-FFF2-40B4-BE49-F238E27FC236}">
                  <a16:creationId xmlns:a16="http://schemas.microsoft.com/office/drawing/2014/main" id="{17AFDCE0-2503-43B0-9E73-8F02CCF937CA}"/>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61;p58">
              <a:extLst>
                <a:ext uri="{FF2B5EF4-FFF2-40B4-BE49-F238E27FC236}">
                  <a16:creationId xmlns:a16="http://schemas.microsoft.com/office/drawing/2014/main" id="{F0F18063-0800-404A-B7FC-874AC339C2D3}"/>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496;p29">
            <a:extLst>
              <a:ext uri="{FF2B5EF4-FFF2-40B4-BE49-F238E27FC236}">
                <a16:creationId xmlns:a16="http://schemas.microsoft.com/office/drawing/2014/main" id="{DD5E545E-8095-471F-BF4D-FCEA9E7E2F63}"/>
              </a:ext>
            </a:extLst>
          </p:cNvPr>
          <p:cNvSpPr/>
          <p:nvPr/>
        </p:nvSpPr>
        <p:spPr>
          <a:xfrm>
            <a:off x="4636011" y="4165031"/>
            <a:ext cx="3163178"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058;p52">
            <a:extLst>
              <a:ext uri="{FF2B5EF4-FFF2-40B4-BE49-F238E27FC236}">
                <a16:creationId xmlns:a16="http://schemas.microsoft.com/office/drawing/2014/main" id="{757F19D3-D6E6-4A3C-A7F1-01CADD19A8E7}"/>
              </a:ext>
            </a:extLst>
          </p:cNvPr>
          <p:cNvGrpSpPr/>
          <p:nvPr/>
        </p:nvGrpSpPr>
        <p:grpSpPr>
          <a:xfrm>
            <a:off x="891821" y="2682838"/>
            <a:ext cx="272678" cy="227132"/>
            <a:chOff x="5049725" y="2635825"/>
            <a:chExt cx="481825" cy="451700"/>
          </a:xfrm>
          <a:solidFill>
            <a:schemeClr val="tx1">
              <a:lumMod val="85000"/>
              <a:lumOff val="15000"/>
            </a:schemeClr>
          </a:solidFill>
        </p:grpSpPr>
        <p:sp>
          <p:nvSpPr>
            <p:cNvPr id="66" name="Google Shape;6059;p52">
              <a:extLst>
                <a:ext uri="{FF2B5EF4-FFF2-40B4-BE49-F238E27FC236}">
                  <a16:creationId xmlns:a16="http://schemas.microsoft.com/office/drawing/2014/main" id="{773F3DB8-D16D-4C06-8327-EAD37D6058B3}"/>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6060;p52">
              <a:extLst>
                <a:ext uri="{FF2B5EF4-FFF2-40B4-BE49-F238E27FC236}">
                  <a16:creationId xmlns:a16="http://schemas.microsoft.com/office/drawing/2014/main" id="{CBBD402C-012F-4119-AC43-9A46C269569A}"/>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6061;p52">
              <a:extLst>
                <a:ext uri="{FF2B5EF4-FFF2-40B4-BE49-F238E27FC236}">
                  <a16:creationId xmlns:a16="http://schemas.microsoft.com/office/drawing/2014/main" id="{37E88A34-0FE4-4386-96A5-F2197AA437FA}"/>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73912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FUTURE SCOPE</a:t>
            </a:r>
            <a:endParaRPr dirty="0"/>
          </a:p>
        </p:txBody>
      </p:sp>
      <p:sp>
        <p:nvSpPr>
          <p:cNvPr id="564" name="Google Shape;564;p30"/>
          <p:cNvSpPr txBox="1">
            <a:spLocks noGrp="1"/>
          </p:cNvSpPr>
          <p:nvPr>
            <p:ph type="subTitle" idx="1"/>
          </p:nvPr>
        </p:nvSpPr>
        <p:spPr>
          <a:xfrm>
            <a:off x="3750469" y="3625075"/>
            <a:ext cx="1643062" cy="5024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900" dirty="0">
                <a:solidFill>
                  <a:schemeClr val="bg1"/>
                </a:solidFill>
                <a:effectLst/>
                <a:latin typeface="Roboto LIGHT" panose="020B0604020202020204" pitchFamily="2" charset="0"/>
                <a:ea typeface="Roboto LIGHT" panose="020B0604020202020204" pitchFamily="2" charset="0"/>
              </a:rPr>
              <a:t>Powerful and near native app performance. PWA may be in their infancy, but they are crucial for the upcoming business website boom.</a:t>
            </a:r>
            <a:endParaRPr sz="200" dirty="0">
              <a:solidFill>
                <a:schemeClr val="bg1"/>
              </a:solidFill>
              <a:latin typeface="Roboto LIGHT" panose="020B0604020202020204" pitchFamily="2" charset="0"/>
              <a:ea typeface="Roboto LIGHT" panose="020B0604020202020204" pitchFamily="2" charset="0"/>
            </a:endParaRPr>
          </a:p>
        </p:txBody>
      </p:sp>
      <p:sp>
        <p:nvSpPr>
          <p:cNvPr id="565" name="Google Shape;565;p30"/>
          <p:cNvSpPr txBox="1">
            <a:spLocks noGrp="1"/>
          </p:cNvSpPr>
          <p:nvPr>
            <p:ph type="subTitle" idx="2"/>
          </p:nvPr>
        </p:nvSpPr>
        <p:spPr>
          <a:xfrm>
            <a:off x="5715001" y="3619725"/>
            <a:ext cx="1643062" cy="52257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900" dirty="0">
                <a:effectLst/>
                <a:latin typeface="Roboto LIGHT" panose="020B0604020202020204" pitchFamily="2" charset="0"/>
                <a:ea typeface="Roboto LIGHT" panose="020B0604020202020204" pitchFamily="2" charset="0"/>
              </a:rPr>
              <a:t>The advantages of Progressive Web Apps are clear and promising. They have a wide range and are careful with data.</a:t>
            </a:r>
            <a:endParaRPr sz="200" dirty="0">
              <a:latin typeface="Roboto LIGHT" panose="020B0604020202020204" pitchFamily="2" charset="0"/>
              <a:ea typeface="Roboto LIGHT" panose="020B0604020202020204" pitchFamily="2" charset="0"/>
            </a:endParaRPr>
          </a:p>
        </p:txBody>
      </p:sp>
      <p:sp>
        <p:nvSpPr>
          <p:cNvPr id="566" name="Google Shape;566;p30"/>
          <p:cNvSpPr txBox="1">
            <a:spLocks noGrp="1"/>
          </p:cNvSpPr>
          <p:nvPr>
            <p:ph type="subTitle" idx="3"/>
          </p:nvPr>
        </p:nvSpPr>
        <p:spPr>
          <a:xfrm>
            <a:off x="1785925" y="3619725"/>
            <a:ext cx="1643062"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900" dirty="0">
                <a:effectLst/>
                <a:latin typeface="Roboto LIGHT" panose="020B0604020202020204" pitchFamily="2" charset="0"/>
                <a:ea typeface="Roboto LIGHT" panose="020B0604020202020204" pitchFamily="2" charset="0"/>
              </a:rPr>
              <a:t>Light Weight size that gives quick loading speeds. </a:t>
            </a:r>
            <a:r>
              <a:rPr lang="en-IN" sz="900" dirty="0">
                <a:solidFill>
                  <a:schemeClr val="bg1"/>
                </a:solidFill>
                <a:effectLst/>
                <a:latin typeface="Roboto light" panose="020B0604020202020204" pitchFamily="2" charset="0"/>
                <a:ea typeface="Roboto light" panose="020B0604020202020204" pitchFamily="2" charset="0"/>
              </a:rPr>
              <a:t>PWAs are reachable and they enable conversion rates.</a:t>
            </a:r>
            <a:endParaRPr sz="300" dirty="0">
              <a:solidFill>
                <a:schemeClr val="bg1"/>
              </a:solidFill>
              <a:latin typeface="Roboto light" panose="020B0604020202020204" pitchFamily="2" charset="0"/>
              <a:ea typeface="Roboto light" panose="020B0604020202020204" pitchFamily="2" charset="0"/>
            </a:endParaRPr>
          </a:p>
        </p:txBody>
      </p:sp>
      <p:sp>
        <p:nvSpPr>
          <p:cNvPr id="567" name="Google Shape;567;p30"/>
          <p:cNvSpPr txBox="1">
            <a:spLocks noGrp="1"/>
          </p:cNvSpPr>
          <p:nvPr>
            <p:ph type="ctrTitle"/>
          </p:nvPr>
        </p:nvSpPr>
        <p:spPr>
          <a:xfrm>
            <a:off x="3671444" y="3432421"/>
            <a:ext cx="1853064" cy="2671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USER EXPERIENCE</a:t>
            </a:r>
            <a:endParaRPr sz="900" dirty="0"/>
          </a:p>
        </p:txBody>
      </p:sp>
      <p:sp>
        <p:nvSpPr>
          <p:cNvPr id="568" name="Google Shape;568;p30"/>
          <p:cNvSpPr txBox="1">
            <a:spLocks noGrp="1"/>
          </p:cNvSpPr>
          <p:nvPr>
            <p:ph type="ctrTitle" idx="4"/>
          </p:nvPr>
        </p:nvSpPr>
        <p:spPr>
          <a:xfrm>
            <a:off x="5472556" y="3432421"/>
            <a:ext cx="2076000" cy="2277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INFORMATION</a:t>
            </a:r>
            <a:endParaRPr sz="900" dirty="0"/>
          </a:p>
        </p:txBody>
      </p:sp>
      <p:sp>
        <p:nvSpPr>
          <p:cNvPr id="569" name="Google Shape;569;p30"/>
          <p:cNvSpPr txBox="1">
            <a:spLocks noGrp="1"/>
          </p:cNvSpPr>
          <p:nvPr>
            <p:ph type="ctrTitle" idx="5"/>
          </p:nvPr>
        </p:nvSpPr>
        <p:spPr>
          <a:xfrm>
            <a:off x="1595444" y="3484187"/>
            <a:ext cx="2076000" cy="1760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BENEFITS</a:t>
            </a:r>
            <a:endParaRPr sz="900" dirty="0"/>
          </a:p>
        </p:txBody>
      </p:sp>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2485018" y="2203442"/>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0"/>
          <p:cNvGrpSpPr/>
          <p:nvPr/>
        </p:nvGrpSpPr>
        <p:grpSpPr>
          <a:xfrm>
            <a:off x="4409906" y="2192159"/>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0"/>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CONCLUSION</a:t>
            </a:r>
            <a:endParaRPr dirty="0"/>
          </a:p>
        </p:txBody>
      </p:sp>
      <p:sp>
        <p:nvSpPr>
          <p:cNvPr id="1288" name="Google Shape;1288;p42"/>
          <p:cNvSpPr txBox="1">
            <a:spLocks noGrp="1"/>
          </p:cNvSpPr>
          <p:nvPr>
            <p:ph type="body" idx="1"/>
          </p:nvPr>
        </p:nvSpPr>
        <p:spPr>
          <a:xfrm>
            <a:off x="285750" y="2107406"/>
            <a:ext cx="5436394" cy="1478757"/>
          </a:xfrm>
          <a:prstGeom prst="rect">
            <a:avLst/>
          </a:prstGeom>
          <a:noFill/>
        </p:spPr>
        <p:txBody>
          <a:bodyPr spcFirstLastPara="1" wrap="square" lIns="91425" tIns="91425" rIns="91425" bIns="91425" anchor="t" anchorCtr="0">
            <a:noAutofit/>
          </a:bodyPr>
          <a:lstStyle/>
          <a:p>
            <a:pPr marL="177800" indent="0" algn="just">
              <a:lnSpc>
                <a:spcPct val="107000"/>
              </a:lnSpc>
              <a:spcAft>
                <a:spcPts val="800"/>
              </a:spcAft>
              <a:buNone/>
            </a:pPr>
            <a:r>
              <a:rPr lang="en-IN" sz="1100" dirty="0">
                <a:solidFill>
                  <a:schemeClr val="bg1"/>
                </a:solidFill>
                <a:effectLst/>
                <a:latin typeface="Roboto light" panose="020B0604020202020204" pitchFamily="2" charset="0"/>
                <a:ea typeface="Roboto light" panose="020B0604020202020204" pitchFamily="2" charset="0"/>
                <a:cs typeface="Times New Roman" panose="02020603050405020304" pitchFamily="18" charset="0"/>
              </a:rPr>
              <a:t>Progressive Web Apps are the future of software technology for the web. It is tailor made for mobile web and it is the tool you need for your ecommerce to earn profits by attracting customers and users.</a:t>
            </a:r>
          </a:p>
          <a:p>
            <a:pPr marL="177800" indent="0" algn="just">
              <a:lnSpc>
                <a:spcPct val="107000"/>
              </a:lnSpc>
              <a:spcAft>
                <a:spcPts val="800"/>
              </a:spcAft>
              <a:buNone/>
            </a:pPr>
            <a:endParaRPr lang="en-IN" sz="1100" dirty="0">
              <a:solidFill>
                <a:schemeClr val="bg1"/>
              </a:solidFill>
              <a:effectLst/>
              <a:latin typeface="Roboto light" panose="020B0604020202020204" pitchFamily="2" charset="0"/>
              <a:ea typeface="Roboto light" panose="020B0604020202020204" pitchFamily="2" charset="0"/>
              <a:cs typeface="Times New Roman" panose="02020603050405020304" pitchFamily="18" charset="0"/>
            </a:endParaRPr>
          </a:p>
          <a:p>
            <a:pPr marL="177800" indent="0" algn="just">
              <a:lnSpc>
                <a:spcPct val="107000"/>
              </a:lnSpc>
              <a:spcAft>
                <a:spcPts val="800"/>
              </a:spcAft>
              <a:buNone/>
            </a:pPr>
            <a:r>
              <a:rPr lang="en-IN" sz="1100" dirty="0">
                <a:solidFill>
                  <a:schemeClr val="bg1"/>
                </a:solidFill>
                <a:effectLst/>
                <a:latin typeface="Roboto light" panose="020B0604020202020204" pitchFamily="2" charset="0"/>
                <a:ea typeface="Roboto light" panose="020B0604020202020204" pitchFamily="2" charset="0"/>
                <a:cs typeface="Times New Roman" panose="02020603050405020304" pitchFamily="18" charset="0"/>
              </a:rPr>
              <a:t>The answer is, as always, depends. The decision to develop a PWA follows analysis and reflections that must be done from time to time, from project to project, from user to user. </a:t>
            </a:r>
          </a:p>
          <a:p>
            <a:pPr marL="0" lvl="0" indent="0" algn="l" rtl="0">
              <a:lnSpc>
                <a:spcPct val="100000"/>
              </a:lnSpc>
              <a:spcBef>
                <a:spcPts val="300"/>
              </a:spcBef>
              <a:spcAft>
                <a:spcPts val="0"/>
              </a:spcAft>
              <a:buNone/>
            </a:pPr>
            <a:endParaRPr dirty="0">
              <a:solidFill>
                <a:srgbClr val="48FFD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573857"/>
            <a:ext cx="3578100" cy="5197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 YOU!</a:t>
            </a:r>
            <a:endParaRPr dirty="0"/>
          </a:p>
        </p:txBody>
      </p:sp>
      <p:sp>
        <p:nvSpPr>
          <p:cNvPr id="1127" name="Google Shape;1127;p40"/>
          <p:cNvSpPr txBox="1">
            <a:spLocks noGrp="1"/>
          </p:cNvSpPr>
          <p:nvPr>
            <p:ph type="subTitle" idx="1"/>
          </p:nvPr>
        </p:nvSpPr>
        <p:spPr>
          <a:xfrm>
            <a:off x="3986575" y="3986213"/>
            <a:ext cx="4470900" cy="312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Any Queries</a:t>
            </a:r>
            <a:r>
              <a:rPr lang="es" sz="1000" dirty="0"/>
              <a:t>?</a:t>
            </a:r>
            <a:endParaRPr sz="1000" dirty="0"/>
          </a:p>
          <a:p>
            <a:pPr marL="0" lvl="0" indent="0" algn="l" rtl="0">
              <a:spcBef>
                <a:spcPts val="0"/>
              </a:spcBef>
              <a:spcAft>
                <a:spcPts val="0"/>
              </a:spcAft>
              <a:buNone/>
            </a:pPr>
            <a:endParaRPr sz="1000" dirty="0"/>
          </a:p>
        </p:txBody>
      </p:sp>
      <p:sp>
        <p:nvSpPr>
          <p:cNvPr id="506" name="Google Shape;752;p36">
            <a:extLst>
              <a:ext uri="{FF2B5EF4-FFF2-40B4-BE49-F238E27FC236}">
                <a16:creationId xmlns:a16="http://schemas.microsoft.com/office/drawing/2014/main" id="{3B6FC53B-725F-45CE-A5C2-F77E45855F43}"/>
              </a:ext>
            </a:extLst>
          </p:cNvPr>
          <p:cNvSpPr/>
          <p:nvPr/>
        </p:nvSpPr>
        <p:spPr>
          <a:xfrm>
            <a:off x="1661756" y="4264163"/>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753;p36">
            <a:extLst>
              <a:ext uri="{FF2B5EF4-FFF2-40B4-BE49-F238E27FC236}">
                <a16:creationId xmlns:a16="http://schemas.microsoft.com/office/drawing/2014/main" id="{FCA0FAF4-7A30-4761-8064-7C24E8B6D01E}"/>
              </a:ext>
            </a:extLst>
          </p:cNvPr>
          <p:cNvSpPr/>
          <p:nvPr/>
        </p:nvSpPr>
        <p:spPr>
          <a:xfrm>
            <a:off x="1718178" y="4309940"/>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754;p36">
            <a:extLst>
              <a:ext uri="{FF2B5EF4-FFF2-40B4-BE49-F238E27FC236}">
                <a16:creationId xmlns:a16="http://schemas.microsoft.com/office/drawing/2014/main" id="{EDB8286F-3227-44DA-9077-3A468177233B}"/>
              </a:ext>
            </a:extLst>
          </p:cNvPr>
          <p:cNvSpPr/>
          <p:nvPr/>
        </p:nvSpPr>
        <p:spPr>
          <a:xfrm>
            <a:off x="1768772" y="4292513"/>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755;p36">
            <a:extLst>
              <a:ext uri="{FF2B5EF4-FFF2-40B4-BE49-F238E27FC236}">
                <a16:creationId xmlns:a16="http://schemas.microsoft.com/office/drawing/2014/main" id="{C7784A80-BDE0-4CB3-ABBE-04BC8C495831}"/>
              </a:ext>
            </a:extLst>
          </p:cNvPr>
          <p:cNvSpPr/>
          <p:nvPr/>
        </p:nvSpPr>
        <p:spPr>
          <a:xfrm>
            <a:off x="1768772" y="4292513"/>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510" name="Google Shape;756;p36">
            <a:extLst>
              <a:ext uri="{FF2B5EF4-FFF2-40B4-BE49-F238E27FC236}">
                <a16:creationId xmlns:a16="http://schemas.microsoft.com/office/drawing/2014/main" id="{29F247B0-897B-4B90-AF2A-F0AEC358FC10}"/>
              </a:ext>
            </a:extLst>
          </p:cNvPr>
          <p:cNvSpPr/>
          <p:nvPr/>
        </p:nvSpPr>
        <p:spPr>
          <a:xfrm>
            <a:off x="439711" y="3036030"/>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757;p36">
            <a:extLst>
              <a:ext uri="{FF2B5EF4-FFF2-40B4-BE49-F238E27FC236}">
                <a16:creationId xmlns:a16="http://schemas.microsoft.com/office/drawing/2014/main" id="{BCCDC3DF-460E-4A94-A805-7D9AFE175077}"/>
              </a:ext>
            </a:extLst>
          </p:cNvPr>
          <p:cNvSpPr/>
          <p:nvPr/>
        </p:nvSpPr>
        <p:spPr>
          <a:xfrm>
            <a:off x="246831" y="2453208"/>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758;p36">
            <a:extLst>
              <a:ext uri="{FF2B5EF4-FFF2-40B4-BE49-F238E27FC236}">
                <a16:creationId xmlns:a16="http://schemas.microsoft.com/office/drawing/2014/main" id="{F0B02645-BA95-4163-A50A-5F6D62CDEDE6}"/>
              </a:ext>
            </a:extLst>
          </p:cNvPr>
          <p:cNvSpPr/>
          <p:nvPr/>
        </p:nvSpPr>
        <p:spPr>
          <a:xfrm>
            <a:off x="1113173" y="2615001"/>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759;p36">
            <a:extLst>
              <a:ext uri="{FF2B5EF4-FFF2-40B4-BE49-F238E27FC236}">
                <a16:creationId xmlns:a16="http://schemas.microsoft.com/office/drawing/2014/main" id="{AA10FC6D-C25B-4260-B112-1EAC2D87A8AD}"/>
              </a:ext>
            </a:extLst>
          </p:cNvPr>
          <p:cNvSpPr/>
          <p:nvPr/>
        </p:nvSpPr>
        <p:spPr>
          <a:xfrm>
            <a:off x="4568" y="2080711"/>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760;p36">
            <a:extLst>
              <a:ext uri="{FF2B5EF4-FFF2-40B4-BE49-F238E27FC236}">
                <a16:creationId xmlns:a16="http://schemas.microsoft.com/office/drawing/2014/main" id="{D989334F-B2E5-40DC-B3BA-DC0596B23AF3}"/>
              </a:ext>
            </a:extLst>
          </p:cNvPr>
          <p:cNvSpPr/>
          <p:nvPr/>
        </p:nvSpPr>
        <p:spPr>
          <a:xfrm>
            <a:off x="1769188" y="3713418"/>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761;p36">
            <a:extLst>
              <a:ext uri="{FF2B5EF4-FFF2-40B4-BE49-F238E27FC236}">
                <a16:creationId xmlns:a16="http://schemas.microsoft.com/office/drawing/2014/main" id="{2DB0A712-8708-4140-8D56-7899067A4A17}"/>
              </a:ext>
            </a:extLst>
          </p:cNvPr>
          <p:cNvSpPr/>
          <p:nvPr/>
        </p:nvSpPr>
        <p:spPr>
          <a:xfrm>
            <a:off x="947236" y="3892202"/>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62;p36">
            <a:extLst>
              <a:ext uri="{FF2B5EF4-FFF2-40B4-BE49-F238E27FC236}">
                <a16:creationId xmlns:a16="http://schemas.microsoft.com/office/drawing/2014/main" id="{F676FF01-5A9C-4A9D-9A08-BAAFEC2E9438}"/>
              </a:ext>
            </a:extLst>
          </p:cNvPr>
          <p:cNvSpPr/>
          <p:nvPr/>
        </p:nvSpPr>
        <p:spPr>
          <a:xfrm>
            <a:off x="1727932" y="3892202"/>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763;p36">
            <a:extLst>
              <a:ext uri="{FF2B5EF4-FFF2-40B4-BE49-F238E27FC236}">
                <a16:creationId xmlns:a16="http://schemas.microsoft.com/office/drawing/2014/main" id="{7CE5685E-90B1-4AE2-9AA8-948146E87197}"/>
              </a:ext>
            </a:extLst>
          </p:cNvPr>
          <p:cNvSpPr/>
          <p:nvPr/>
        </p:nvSpPr>
        <p:spPr>
          <a:xfrm>
            <a:off x="1756557" y="4035704"/>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64;p36">
            <a:extLst>
              <a:ext uri="{FF2B5EF4-FFF2-40B4-BE49-F238E27FC236}">
                <a16:creationId xmlns:a16="http://schemas.microsoft.com/office/drawing/2014/main" id="{BB254084-4A96-439E-8F82-0EFC2A04EF3C}"/>
              </a:ext>
            </a:extLst>
          </p:cNvPr>
          <p:cNvSpPr/>
          <p:nvPr/>
        </p:nvSpPr>
        <p:spPr>
          <a:xfrm>
            <a:off x="1727932" y="3600593"/>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765;p36">
            <a:extLst>
              <a:ext uri="{FF2B5EF4-FFF2-40B4-BE49-F238E27FC236}">
                <a16:creationId xmlns:a16="http://schemas.microsoft.com/office/drawing/2014/main" id="{C93AD643-3A5A-4E65-B862-22E8078B0730}"/>
              </a:ext>
            </a:extLst>
          </p:cNvPr>
          <p:cNvSpPr/>
          <p:nvPr/>
        </p:nvSpPr>
        <p:spPr>
          <a:xfrm>
            <a:off x="2106653" y="3600593"/>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66;p36">
            <a:extLst>
              <a:ext uri="{FF2B5EF4-FFF2-40B4-BE49-F238E27FC236}">
                <a16:creationId xmlns:a16="http://schemas.microsoft.com/office/drawing/2014/main" id="{73697DC6-606B-44D8-8F6F-0D0A9CC001DA}"/>
              </a:ext>
            </a:extLst>
          </p:cNvPr>
          <p:cNvSpPr/>
          <p:nvPr/>
        </p:nvSpPr>
        <p:spPr>
          <a:xfrm>
            <a:off x="1129132" y="3325161"/>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767;p36">
            <a:extLst>
              <a:ext uri="{FF2B5EF4-FFF2-40B4-BE49-F238E27FC236}">
                <a16:creationId xmlns:a16="http://schemas.microsoft.com/office/drawing/2014/main" id="{E6BDF4E7-C0F4-45BB-A862-5443CADF7044}"/>
              </a:ext>
            </a:extLst>
          </p:cNvPr>
          <p:cNvSpPr/>
          <p:nvPr/>
        </p:nvSpPr>
        <p:spPr>
          <a:xfrm>
            <a:off x="426844" y="3023579"/>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68;p36">
            <a:extLst>
              <a:ext uri="{FF2B5EF4-FFF2-40B4-BE49-F238E27FC236}">
                <a16:creationId xmlns:a16="http://schemas.microsoft.com/office/drawing/2014/main" id="{283B8E44-3485-4CF9-9E13-8400604B37B2}"/>
              </a:ext>
            </a:extLst>
          </p:cNvPr>
          <p:cNvSpPr/>
          <p:nvPr/>
        </p:nvSpPr>
        <p:spPr>
          <a:xfrm>
            <a:off x="821762" y="2068677"/>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769;p36">
            <a:extLst>
              <a:ext uri="{FF2B5EF4-FFF2-40B4-BE49-F238E27FC236}">
                <a16:creationId xmlns:a16="http://schemas.microsoft.com/office/drawing/2014/main" id="{CA4DA60B-E4BF-4B86-AD65-1DAE26442D97}"/>
              </a:ext>
            </a:extLst>
          </p:cNvPr>
          <p:cNvSpPr/>
          <p:nvPr/>
        </p:nvSpPr>
        <p:spPr>
          <a:xfrm>
            <a:off x="-7863" y="2428327"/>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70;p36">
            <a:extLst>
              <a:ext uri="{FF2B5EF4-FFF2-40B4-BE49-F238E27FC236}">
                <a16:creationId xmlns:a16="http://schemas.microsoft.com/office/drawing/2014/main" id="{DA06C2EE-5D79-489C-9755-ADB40C5D8065}"/>
              </a:ext>
            </a:extLst>
          </p:cNvPr>
          <p:cNvSpPr/>
          <p:nvPr/>
        </p:nvSpPr>
        <p:spPr>
          <a:xfrm>
            <a:off x="2135062" y="2440777"/>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771;p36">
            <a:extLst>
              <a:ext uri="{FF2B5EF4-FFF2-40B4-BE49-F238E27FC236}">
                <a16:creationId xmlns:a16="http://schemas.microsoft.com/office/drawing/2014/main" id="{F961BA3C-3AF2-4EF1-A6B3-1B07D44CC6A3}"/>
              </a:ext>
            </a:extLst>
          </p:cNvPr>
          <p:cNvSpPr/>
          <p:nvPr/>
        </p:nvSpPr>
        <p:spPr>
          <a:xfrm>
            <a:off x="3033342" y="2604633"/>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72;p36">
            <a:extLst>
              <a:ext uri="{FF2B5EF4-FFF2-40B4-BE49-F238E27FC236}">
                <a16:creationId xmlns:a16="http://schemas.microsoft.com/office/drawing/2014/main" id="{88D92A20-45B2-4F24-8868-A85B3C6C9A19}"/>
              </a:ext>
            </a:extLst>
          </p:cNvPr>
          <p:cNvSpPr/>
          <p:nvPr/>
        </p:nvSpPr>
        <p:spPr>
          <a:xfrm>
            <a:off x="3389468" y="3710938"/>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773;p36">
            <a:extLst>
              <a:ext uri="{FF2B5EF4-FFF2-40B4-BE49-F238E27FC236}">
                <a16:creationId xmlns:a16="http://schemas.microsoft.com/office/drawing/2014/main" id="{85EEEB2C-F913-467C-B3A2-09B4758D10B8}"/>
              </a:ext>
            </a:extLst>
          </p:cNvPr>
          <p:cNvSpPr/>
          <p:nvPr/>
        </p:nvSpPr>
        <p:spPr>
          <a:xfrm>
            <a:off x="2838381" y="4020808"/>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74;p36">
            <a:extLst>
              <a:ext uri="{FF2B5EF4-FFF2-40B4-BE49-F238E27FC236}">
                <a16:creationId xmlns:a16="http://schemas.microsoft.com/office/drawing/2014/main" id="{B936CBC2-9F7B-4EC5-BC9C-F1592272BE81}"/>
              </a:ext>
            </a:extLst>
          </p:cNvPr>
          <p:cNvSpPr/>
          <p:nvPr/>
        </p:nvSpPr>
        <p:spPr>
          <a:xfrm>
            <a:off x="2848551" y="230513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775;p36">
            <a:extLst>
              <a:ext uri="{FF2B5EF4-FFF2-40B4-BE49-F238E27FC236}">
                <a16:creationId xmlns:a16="http://schemas.microsoft.com/office/drawing/2014/main" id="{FFE71A83-3B56-4C67-8284-BB4AE4AFF3B6}"/>
              </a:ext>
            </a:extLst>
          </p:cNvPr>
          <p:cNvSpPr/>
          <p:nvPr/>
        </p:nvSpPr>
        <p:spPr>
          <a:xfrm>
            <a:off x="2848948" y="207946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776;p36">
            <a:extLst>
              <a:ext uri="{FF2B5EF4-FFF2-40B4-BE49-F238E27FC236}">
                <a16:creationId xmlns:a16="http://schemas.microsoft.com/office/drawing/2014/main" id="{740F91B5-37E6-4A8B-B05C-072C9CBA1E5C}"/>
              </a:ext>
            </a:extLst>
          </p:cNvPr>
          <p:cNvSpPr/>
          <p:nvPr/>
        </p:nvSpPr>
        <p:spPr>
          <a:xfrm>
            <a:off x="3074201" y="207987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777;p36">
            <a:extLst>
              <a:ext uri="{FF2B5EF4-FFF2-40B4-BE49-F238E27FC236}">
                <a16:creationId xmlns:a16="http://schemas.microsoft.com/office/drawing/2014/main" id="{D2481EE7-EC6B-4A80-A1BA-99FA5F09ABA3}"/>
              </a:ext>
            </a:extLst>
          </p:cNvPr>
          <p:cNvSpPr/>
          <p:nvPr/>
        </p:nvSpPr>
        <p:spPr>
          <a:xfrm>
            <a:off x="3074201" y="230554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778;p36">
            <a:extLst>
              <a:ext uri="{FF2B5EF4-FFF2-40B4-BE49-F238E27FC236}">
                <a16:creationId xmlns:a16="http://schemas.microsoft.com/office/drawing/2014/main" id="{1DE27061-BEA8-46E1-BBA4-2A7CC55ECAAD}"/>
              </a:ext>
            </a:extLst>
          </p:cNvPr>
          <p:cNvSpPr/>
          <p:nvPr/>
        </p:nvSpPr>
        <p:spPr>
          <a:xfrm>
            <a:off x="849141" y="1520708"/>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779;p36">
            <a:extLst>
              <a:ext uri="{FF2B5EF4-FFF2-40B4-BE49-F238E27FC236}">
                <a16:creationId xmlns:a16="http://schemas.microsoft.com/office/drawing/2014/main" id="{22C68E94-4B92-4172-8C28-E2A04AB3FB48}"/>
              </a:ext>
            </a:extLst>
          </p:cNvPr>
          <p:cNvSpPr/>
          <p:nvPr/>
        </p:nvSpPr>
        <p:spPr>
          <a:xfrm>
            <a:off x="1380344" y="1655055"/>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780;p36">
            <a:extLst>
              <a:ext uri="{FF2B5EF4-FFF2-40B4-BE49-F238E27FC236}">
                <a16:creationId xmlns:a16="http://schemas.microsoft.com/office/drawing/2014/main" id="{8B602FF1-B17B-4C22-8444-FA87E460F2E2}"/>
              </a:ext>
            </a:extLst>
          </p:cNvPr>
          <p:cNvSpPr/>
          <p:nvPr/>
        </p:nvSpPr>
        <p:spPr>
          <a:xfrm>
            <a:off x="2503414" y="1862515"/>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781;p36">
            <a:extLst>
              <a:ext uri="{FF2B5EF4-FFF2-40B4-BE49-F238E27FC236}">
                <a16:creationId xmlns:a16="http://schemas.microsoft.com/office/drawing/2014/main" id="{61E0D592-AA81-43A8-B99D-4CE46873DE29}"/>
              </a:ext>
            </a:extLst>
          </p:cNvPr>
          <p:cNvSpPr/>
          <p:nvPr/>
        </p:nvSpPr>
        <p:spPr>
          <a:xfrm>
            <a:off x="2484022" y="2006328"/>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782;p36">
            <a:extLst>
              <a:ext uri="{FF2B5EF4-FFF2-40B4-BE49-F238E27FC236}">
                <a16:creationId xmlns:a16="http://schemas.microsoft.com/office/drawing/2014/main" id="{D593CD14-8DA7-42D3-86C5-F120AB02F665}"/>
              </a:ext>
            </a:extLst>
          </p:cNvPr>
          <p:cNvSpPr/>
          <p:nvPr/>
        </p:nvSpPr>
        <p:spPr>
          <a:xfrm>
            <a:off x="703941" y="1743881"/>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783;p36">
            <a:extLst>
              <a:ext uri="{FF2B5EF4-FFF2-40B4-BE49-F238E27FC236}">
                <a16:creationId xmlns:a16="http://schemas.microsoft.com/office/drawing/2014/main" id="{2237E11A-35E9-4A50-9D6C-55F994AA45F1}"/>
              </a:ext>
            </a:extLst>
          </p:cNvPr>
          <p:cNvSpPr/>
          <p:nvPr/>
        </p:nvSpPr>
        <p:spPr>
          <a:xfrm>
            <a:off x="712664" y="1766283"/>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784;p36">
            <a:extLst>
              <a:ext uri="{FF2B5EF4-FFF2-40B4-BE49-F238E27FC236}">
                <a16:creationId xmlns:a16="http://schemas.microsoft.com/office/drawing/2014/main" id="{C5FA42D1-4BC8-47E7-9FCF-1E1BFEFE8174}"/>
              </a:ext>
            </a:extLst>
          </p:cNvPr>
          <p:cNvSpPr/>
          <p:nvPr/>
        </p:nvSpPr>
        <p:spPr>
          <a:xfrm>
            <a:off x="834192" y="1788269"/>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785;p36">
            <a:extLst>
              <a:ext uri="{FF2B5EF4-FFF2-40B4-BE49-F238E27FC236}">
                <a16:creationId xmlns:a16="http://schemas.microsoft.com/office/drawing/2014/main" id="{F2D43367-ECC4-4396-BDA5-6F6F07AE9E4E}"/>
              </a:ext>
            </a:extLst>
          </p:cNvPr>
          <p:cNvSpPr/>
          <p:nvPr/>
        </p:nvSpPr>
        <p:spPr>
          <a:xfrm>
            <a:off x="1818553" y="1853395"/>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86;p36">
            <a:extLst>
              <a:ext uri="{FF2B5EF4-FFF2-40B4-BE49-F238E27FC236}">
                <a16:creationId xmlns:a16="http://schemas.microsoft.com/office/drawing/2014/main" id="{F6922EC4-5C6C-427B-9236-FCD5ECED260D}"/>
              </a:ext>
            </a:extLst>
          </p:cNvPr>
          <p:cNvSpPr/>
          <p:nvPr/>
        </p:nvSpPr>
        <p:spPr>
          <a:xfrm>
            <a:off x="1406229" y="3404799"/>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87;p36">
            <a:extLst>
              <a:ext uri="{FF2B5EF4-FFF2-40B4-BE49-F238E27FC236}">
                <a16:creationId xmlns:a16="http://schemas.microsoft.com/office/drawing/2014/main" id="{788BCFBC-7713-4CC0-BCAD-44F2C234D65B}"/>
              </a:ext>
            </a:extLst>
          </p:cNvPr>
          <p:cNvSpPr/>
          <p:nvPr/>
        </p:nvSpPr>
        <p:spPr>
          <a:xfrm>
            <a:off x="974416" y="2969239"/>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88;p36">
            <a:extLst>
              <a:ext uri="{FF2B5EF4-FFF2-40B4-BE49-F238E27FC236}">
                <a16:creationId xmlns:a16="http://schemas.microsoft.com/office/drawing/2014/main" id="{1A214A63-181C-4900-8FEE-35FF991A0F8A}"/>
              </a:ext>
            </a:extLst>
          </p:cNvPr>
          <p:cNvSpPr/>
          <p:nvPr/>
        </p:nvSpPr>
        <p:spPr>
          <a:xfrm>
            <a:off x="3284091" y="3491911"/>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89;p36">
            <a:extLst>
              <a:ext uri="{FF2B5EF4-FFF2-40B4-BE49-F238E27FC236}">
                <a16:creationId xmlns:a16="http://schemas.microsoft.com/office/drawing/2014/main" id="{AAD30DDD-1749-4732-88A4-EB593219E0FB}"/>
              </a:ext>
            </a:extLst>
          </p:cNvPr>
          <p:cNvSpPr/>
          <p:nvPr/>
        </p:nvSpPr>
        <p:spPr>
          <a:xfrm>
            <a:off x="3284091" y="3491911"/>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90;p36">
            <a:extLst>
              <a:ext uri="{FF2B5EF4-FFF2-40B4-BE49-F238E27FC236}">
                <a16:creationId xmlns:a16="http://schemas.microsoft.com/office/drawing/2014/main" id="{8AF14EA2-3D1A-49E8-9191-E705A8059E2A}"/>
              </a:ext>
            </a:extLst>
          </p:cNvPr>
          <p:cNvSpPr/>
          <p:nvPr/>
        </p:nvSpPr>
        <p:spPr>
          <a:xfrm>
            <a:off x="-120291" y="2249543"/>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91;p36">
            <a:extLst>
              <a:ext uri="{FF2B5EF4-FFF2-40B4-BE49-F238E27FC236}">
                <a16:creationId xmlns:a16="http://schemas.microsoft.com/office/drawing/2014/main" id="{F7BED267-541E-4272-B1CF-18CC94A15C91}"/>
              </a:ext>
            </a:extLst>
          </p:cNvPr>
          <p:cNvSpPr/>
          <p:nvPr/>
        </p:nvSpPr>
        <p:spPr>
          <a:xfrm>
            <a:off x="-120291" y="2224662"/>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92;p36">
            <a:extLst>
              <a:ext uri="{FF2B5EF4-FFF2-40B4-BE49-F238E27FC236}">
                <a16:creationId xmlns:a16="http://schemas.microsoft.com/office/drawing/2014/main" id="{569E676B-F855-4008-868D-68C89AF86DE4}"/>
              </a:ext>
            </a:extLst>
          </p:cNvPr>
          <p:cNvSpPr/>
          <p:nvPr/>
        </p:nvSpPr>
        <p:spPr>
          <a:xfrm>
            <a:off x="3305464" y="2829028"/>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93;p36">
            <a:extLst>
              <a:ext uri="{FF2B5EF4-FFF2-40B4-BE49-F238E27FC236}">
                <a16:creationId xmlns:a16="http://schemas.microsoft.com/office/drawing/2014/main" id="{3F2BBE9A-8A87-46DF-87DD-E8F84A50A368}"/>
              </a:ext>
            </a:extLst>
          </p:cNvPr>
          <p:cNvSpPr/>
          <p:nvPr/>
        </p:nvSpPr>
        <p:spPr>
          <a:xfrm>
            <a:off x="1917699" y="2867614"/>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94;p36">
            <a:extLst>
              <a:ext uri="{FF2B5EF4-FFF2-40B4-BE49-F238E27FC236}">
                <a16:creationId xmlns:a16="http://schemas.microsoft.com/office/drawing/2014/main" id="{3EA718B3-E087-4883-ACCB-8789737E67DC}"/>
              </a:ext>
            </a:extLst>
          </p:cNvPr>
          <p:cNvSpPr/>
          <p:nvPr/>
        </p:nvSpPr>
        <p:spPr>
          <a:xfrm>
            <a:off x="1896545" y="2980023"/>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95;p36">
            <a:extLst>
              <a:ext uri="{FF2B5EF4-FFF2-40B4-BE49-F238E27FC236}">
                <a16:creationId xmlns:a16="http://schemas.microsoft.com/office/drawing/2014/main" id="{9E732186-4D23-4D83-BDAD-0E5650853C2C}"/>
              </a:ext>
            </a:extLst>
          </p:cNvPr>
          <p:cNvSpPr/>
          <p:nvPr/>
        </p:nvSpPr>
        <p:spPr>
          <a:xfrm>
            <a:off x="1843037" y="2367344"/>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96;p36">
            <a:extLst>
              <a:ext uri="{FF2B5EF4-FFF2-40B4-BE49-F238E27FC236}">
                <a16:creationId xmlns:a16="http://schemas.microsoft.com/office/drawing/2014/main" id="{83C57D33-393F-450E-A3AA-ACC5F7B30B21}"/>
              </a:ext>
            </a:extLst>
          </p:cNvPr>
          <p:cNvSpPr/>
          <p:nvPr/>
        </p:nvSpPr>
        <p:spPr>
          <a:xfrm>
            <a:off x="1845099" y="2347024"/>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97;p36">
            <a:extLst>
              <a:ext uri="{FF2B5EF4-FFF2-40B4-BE49-F238E27FC236}">
                <a16:creationId xmlns:a16="http://schemas.microsoft.com/office/drawing/2014/main" id="{A4502D04-F449-46B5-9F7B-02778A9EE88A}"/>
              </a:ext>
            </a:extLst>
          </p:cNvPr>
          <p:cNvSpPr/>
          <p:nvPr/>
        </p:nvSpPr>
        <p:spPr>
          <a:xfrm>
            <a:off x="1846764" y="2326703"/>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98;p36">
            <a:extLst>
              <a:ext uri="{FF2B5EF4-FFF2-40B4-BE49-F238E27FC236}">
                <a16:creationId xmlns:a16="http://schemas.microsoft.com/office/drawing/2014/main" id="{9348F929-0255-453E-8724-858F3BE30018}"/>
              </a:ext>
            </a:extLst>
          </p:cNvPr>
          <p:cNvSpPr/>
          <p:nvPr/>
        </p:nvSpPr>
        <p:spPr>
          <a:xfrm>
            <a:off x="1830587" y="2428168"/>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99;p36">
            <a:extLst>
              <a:ext uri="{FF2B5EF4-FFF2-40B4-BE49-F238E27FC236}">
                <a16:creationId xmlns:a16="http://schemas.microsoft.com/office/drawing/2014/main" id="{EFA6A733-E810-4E2A-8971-245F9545791A}"/>
              </a:ext>
            </a:extLst>
          </p:cNvPr>
          <p:cNvSpPr/>
          <p:nvPr/>
        </p:nvSpPr>
        <p:spPr>
          <a:xfrm>
            <a:off x="1835979" y="2407590"/>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800;p36">
            <a:extLst>
              <a:ext uri="{FF2B5EF4-FFF2-40B4-BE49-F238E27FC236}">
                <a16:creationId xmlns:a16="http://schemas.microsoft.com/office/drawing/2014/main" id="{0C4719F0-3B84-46FB-B04C-7CD9C0CE7017}"/>
              </a:ext>
            </a:extLst>
          </p:cNvPr>
          <p:cNvSpPr/>
          <p:nvPr/>
        </p:nvSpPr>
        <p:spPr>
          <a:xfrm>
            <a:off x="1840123" y="2387685"/>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801;p36">
            <a:extLst>
              <a:ext uri="{FF2B5EF4-FFF2-40B4-BE49-F238E27FC236}">
                <a16:creationId xmlns:a16="http://schemas.microsoft.com/office/drawing/2014/main" id="{B362F935-946F-437C-8E34-E2945601E727}"/>
              </a:ext>
            </a:extLst>
          </p:cNvPr>
          <p:cNvSpPr/>
          <p:nvPr/>
        </p:nvSpPr>
        <p:spPr>
          <a:xfrm>
            <a:off x="1809850" y="2485979"/>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802;p36">
            <a:extLst>
              <a:ext uri="{FF2B5EF4-FFF2-40B4-BE49-F238E27FC236}">
                <a16:creationId xmlns:a16="http://schemas.microsoft.com/office/drawing/2014/main" id="{621589B5-1204-4C1B-BDAB-AF0D58BBE046}"/>
              </a:ext>
            </a:extLst>
          </p:cNvPr>
          <p:cNvSpPr/>
          <p:nvPr/>
        </p:nvSpPr>
        <p:spPr>
          <a:xfrm>
            <a:off x="1817720" y="2466907"/>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803;p36">
            <a:extLst>
              <a:ext uri="{FF2B5EF4-FFF2-40B4-BE49-F238E27FC236}">
                <a16:creationId xmlns:a16="http://schemas.microsoft.com/office/drawing/2014/main" id="{E26D0D6E-BE23-45BD-A056-F3B2BCA7A2BC}"/>
              </a:ext>
            </a:extLst>
          </p:cNvPr>
          <p:cNvSpPr/>
          <p:nvPr/>
        </p:nvSpPr>
        <p:spPr>
          <a:xfrm>
            <a:off x="1824362" y="2446586"/>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804;p36">
            <a:extLst>
              <a:ext uri="{FF2B5EF4-FFF2-40B4-BE49-F238E27FC236}">
                <a16:creationId xmlns:a16="http://schemas.microsoft.com/office/drawing/2014/main" id="{740DB8F6-B85E-4178-A7AF-A1E4EC7F2B9A}"/>
              </a:ext>
            </a:extLst>
          </p:cNvPr>
          <p:cNvSpPr/>
          <p:nvPr/>
        </p:nvSpPr>
        <p:spPr>
          <a:xfrm>
            <a:off x="1780806" y="2540320"/>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805;p36">
            <a:extLst>
              <a:ext uri="{FF2B5EF4-FFF2-40B4-BE49-F238E27FC236}">
                <a16:creationId xmlns:a16="http://schemas.microsoft.com/office/drawing/2014/main" id="{F25925E1-AA4A-4074-AEEF-6FAD87C4BA01}"/>
              </a:ext>
            </a:extLst>
          </p:cNvPr>
          <p:cNvSpPr/>
          <p:nvPr/>
        </p:nvSpPr>
        <p:spPr>
          <a:xfrm>
            <a:off x="1792007" y="2523270"/>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806;p36">
            <a:extLst>
              <a:ext uri="{FF2B5EF4-FFF2-40B4-BE49-F238E27FC236}">
                <a16:creationId xmlns:a16="http://schemas.microsoft.com/office/drawing/2014/main" id="{2FFFFBC2-F126-4E24-B514-05772C1A3D30}"/>
              </a:ext>
            </a:extLst>
          </p:cNvPr>
          <p:cNvSpPr/>
          <p:nvPr/>
        </p:nvSpPr>
        <p:spPr>
          <a:xfrm>
            <a:off x="1801127" y="2504654"/>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807;p36">
            <a:extLst>
              <a:ext uri="{FF2B5EF4-FFF2-40B4-BE49-F238E27FC236}">
                <a16:creationId xmlns:a16="http://schemas.microsoft.com/office/drawing/2014/main" id="{DC048391-1318-4A64-BC26-57FF08F56061}"/>
              </a:ext>
            </a:extLst>
          </p:cNvPr>
          <p:cNvSpPr/>
          <p:nvPr/>
        </p:nvSpPr>
        <p:spPr>
          <a:xfrm>
            <a:off x="1745140" y="2591350"/>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808;p36">
            <a:extLst>
              <a:ext uri="{FF2B5EF4-FFF2-40B4-BE49-F238E27FC236}">
                <a16:creationId xmlns:a16="http://schemas.microsoft.com/office/drawing/2014/main" id="{FF5AAF7B-BCD1-4D2E-B5E9-AF11B26EF847}"/>
              </a:ext>
            </a:extLst>
          </p:cNvPr>
          <p:cNvSpPr/>
          <p:nvPr/>
        </p:nvSpPr>
        <p:spPr>
          <a:xfrm>
            <a:off x="1757571" y="2574756"/>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809;p36">
            <a:extLst>
              <a:ext uri="{FF2B5EF4-FFF2-40B4-BE49-F238E27FC236}">
                <a16:creationId xmlns:a16="http://schemas.microsoft.com/office/drawing/2014/main" id="{321E9029-469D-480C-94AB-7389C4205D1F}"/>
              </a:ext>
            </a:extLst>
          </p:cNvPr>
          <p:cNvSpPr/>
          <p:nvPr/>
        </p:nvSpPr>
        <p:spPr>
          <a:xfrm>
            <a:off x="1770021" y="2558539"/>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810;p36">
            <a:extLst>
              <a:ext uri="{FF2B5EF4-FFF2-40B4-BE49-F238E27FC236}">
                <a16:creationId xmlns:a16="http://schemas.microsoft.com/office/drawing/2014/main" id="{45E8DAAA-187A-45EC-9E9A-2F3E0D70EED5}"/>
              </a:ext>
            </a:extLst>
          </p:cNvPr>
          <p:cNvSpPr/>
          <p:nvPr/>
        </p:nvSpPr>
        <p:spPr>
          <a:xfrm>
            <a:off x="1702001" y="2635738"/>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811;p36">
            <a:extLst>
              <a:ext uri="{FF2B5EF4-FFF2-40B4-BE49-F238E27FC236}">
                <a16:creationId xmlns:a16="http://schemas.microsoft.com/office/drawing/2014/main" id="{4DCDE095-4B81-43B1-9E40-3EB9E52D75B5}"/>
              </a:ext>
            </a:extLst>
          </p:cNvPr>
          <p:cNvSpPr/>
          <p:nvPr/>
        </p:nvSpPr>
        <p:spPr>
          <a:xfrm>
            <a:off x="1717345" y="2622416"/>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812;p36">
            <a:extLst>
              <a:ext uri="{FF2B5EF4-FFF2-40B4-BE49-F238E27FC236}">
                <a16:creationId xmlns:a16="http://schemas.microsoft.com/office/drawing/2014/main" id="{DC8D4B17-E405-4574-BA76-777D023E2171}"/>
              </a:ext>
            </a:extLst>
          </p:cNvPr>
          <p:cNvSpPr/>
          <p:nvPr/>
        </p:nvSpPr>
        <p:spPr>
          <a:xfrm>
            <a:off x="1731025" y="2606695"/>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813;p36">
            <a:extLst>
              <a:ext uri="{FF2B5EF4-FFF2-40B4-BE49-F238E27FC236}">
                <a16:creationId xmlns:a16="http://schemas.microsoft.com/office/drawing/2014/main" id="{96407470-C058-4BD4-B1F0-D278AF8B7797}"/>
              </a:ext>
            </a:extLst>
          </p:cNvPr>
          <p:cNvSpPr/>
          <p:nvPr/>
        </p:nvSpPr>
        <p:spPr>
          <a:xfrm>
            <a:off x="1653469" y="2674735"/>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814;p36">
            <a:extLst>
              <a:ext uri="{FF2B5EF4-FFF2-40B4-BE49-F238E27FC236}">
                <a16:creationId xmlns:a16="http://schemas.microsoft.com/office/drawing/2014/main" id="{D6FBF6D7-2B29-40BB-B784-CE29F1BE4700}"/>
              </a:ext>
            </a:extLst>
          </p:cNvPr>
          <p:cNvSpPr/>
          <p:nvPr/>
        </p:nvSpPr>
        <p:spPr>
          <a:xfrm>
            <a:off x="1670062" y="2661868"/>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815;p36">
            <a:extLst>
              <a:ext uri="{FF2B5EF4-FFF2-40B4-BE49-F238E27FC236}">
                <a16:creationId xmlns:a16="http://schemas.microsoft.com/office/drawing/2014/main" id="{EEF246FA-DB8B-4E8B-9D37-1EE42E2E6EA6}"/>
              </a:ext>
            </a:extLst>
          </p:cNvPr>
          <p:cNvSpPr/>
          <p:nvPr/>
        </p:nvSpPr>
        <p:spPr>
          <a:xfrm>
            <a:off x="1686240" y="2649834"/>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816;p36">
            <a:extLst>
              <a:ext uri="{FF2B5EF4-FFF2-40B4-BE49-F238E27FC236}">
                <a16:creationId xmlns:a16="http://schemas.microsoft.com/office/drawing/2014/main" id="{64F00B04-BDB1-49F8-BB2F-98411D626F2B}"/>
              </a:ext>
            </a:extLst>
          </p:cNvPr>
          <p:cNvSpPr/>
          <p:nvPr/>
        </p:nvSpPr>
        <p:spPr>
          <a:xfrm>
            <a:off x="1599941" y="2705840"/>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817;p36">
            <a:extLst>
              <a:ext uri="{FF2B5EF4-FFF2-40B4-BE49-F238E27FC236}">
                <a16:creationId xmlns:a16="http://schemas.microsoft.com/office/drawing/2014/main" id="{4A663E43-B9BB-468D-B424-FE4D42062EDA}"/>
              </a:ext>
            </a:extLst>
          </p:cNvPr>
          <p:cNvSpPr/>
          <p:nvPr/>
        </p:nvSpPr>
        <p:spPr>
          <a:xfrm>
            <a:off x="1618200" y="2695888"/>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818;p36">
            <a:extLst>
              <a:ext uri="{FF2B5EF4-FFF2-40B4-BE49-F238E27FC236}">
                <a16:creationId xmlns:a16="http://schemas.microsoft.com/office/drawing/2014/main" id="{CC0603B0-82E6-426D-89AB-F5C5D6A8D151}"/>
              </a:ext>
            </a:extLst>
          </p:cNvPr>
          <p:cNvSpPr/>
          <p:nvPr/>
        </p:nvSpPr>
        <p:spPr>
          <a:xfrm>
            <a:off x="1636459" y="2685520"/>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819;p36">
            <a:extLst>
              <a:ext uri="{FF2B5EF4-FFF2-40B4-BE49-F238E27FC236}">
                <a16:creationId xmlns:a16="http://schemas.microsoft.com/office/drawing/2014/main" id="{B8A86DB7-FFD9-4494-A9A6-C2326F863766}"/>
              </a:ext>
            </a:extLst>
          </p:cNvPr>
          <p:cNvSpPr/>
          <p:nvPr/>
        </p:nvSpPr>
        <p:spPr>
          <a:xfrm>
            <a:off x="1543122" y="2729076"/>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820;p36">
            <a:extLst>
              <a:ext uri="{FF2B5EF4-FFF2-40B4-BE49-F238E27FC236}">
                <a16:creationId xmlns:a16="http://schemas.microsoft.com/office/drawing/2014/main" id="{7DC9C8C7-10C5-4203-BE55-D69F2FBD69D8}"/>
              </a:ext>
            </a:extLst>
          </p:cNvPr>
          <p:cNvSpPr/>
          <p:nvPr/>
        </p:nvSpPr>
        <p:spPr>
          <a:xfrm>
            <a:off x="1562193" y="2722771"/>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821;p36">
            <a:extLst>
              <a:ext uri="{FF2B5EF4-FFF2-40B4-BE49-F238E27FC236}">
                <a16:creationId xmlns:a16="http://schemas.microsoft.com/office/drawing/2014/main" id="{E538604A-1385-4CF5-96A2-6E796CB8D92D}"/>
              </a:ext>
            </a:extLst>
          </p:cNvPr>
          <p:cNvSpPr/>
          <p:nvPr/>
        </p:nvSpPr>
        <p:spPr>
          <a:xfrm>
            <a:off x="1581285" y="2714544"/>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822;p36">
            <a:extLst>
              <a:ext uri="{FF2B5EF4-FFF2-40B4-BE49-F238E27FC236}">
                <a16:creationId xmlns:a16="http://schemas.microsoft.com/office/drawing/2014/main" id="{C8DDEFEF-276D-438D-8A60-15A4EE30C2EF}"/>
              </a:ext>
            </a:extLst>
          </p:cNvPr>
          <p:cNvSpPr/>
          <p:nvPr/>
        </p:nvSpPr>
        <p:spPr>
          <a:xfrm>
            <a:off x="1482972" y="2744837"/>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823;p36">
            <a:extLst>
              <a:ext uri="{FF2B5EF4-FFF2-40B4-BE49-F238E27FC236}">
                <a16:creationId xmlns:a16="http://schemas.microsoft.com/office/drawing/2014/main" id="{2BDA63FC-7116-4DC0-B92A-0BC7662EC3CB}"/>
              </a:ext>
            </a:extLst>
          </p:cNvPr>
          <p:cNvSpPr/>
          <p:nvPr/>
        </p:nvSpPr>
        <p:spPr>
          <a:xfrm>
            <a:off x="1502876" y="2739861"/>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824;p36">
            <a:extLst>
              <a:ext uri="{FF2B5EF4-FFF2-40B4-BE49-F238E27FC236}">
                <a16:creationId xmlns:a16="http://schemas.microsoft.com/office/drawing/2014/main" id="{D2966A56-5243-4F0C-81CD-B0A078E80DF4}"/>
              </a:ext>
            </a:extLst>
          </p:cNvPr>
          <p:cNvSpPr/>
          <p:nvPr/>
        </p:nvSpPr>
        <p:spPr>
          <a:xfrm>
            <a:off x="1523217" y="2735301"/>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825;p36">
            <a:extLst>
              <a:ext uri="{FF2B5EF4-FFF2-40B4-BE49-F238E27FC236}">
                <a16:creationId xmlns:a16="http://schemas.microsoft.com/office/drawing/2014/main" id="{902699C9-9926-4FD6-A8FE-105E040F83CD}"/>
              </a:ext>
            </a:extLst>
          </p:cNvPr>
          <p:cNvSpPr/>
          <p:nvPr/>
        </p:nvSpPr>
        <p:spPr>
          <a:xfrm>
            <a:off x="1421573" y="2751478"/>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826;p36">
            <a:extLst>
              <a:ext uri="{FF2B5EF4-FFF2-40B4-BE49-F238E27FC236}">
                <a16:creationId xmlns:a16="http://schemas.microsoft.com/office/drawing/2014/main" id="{9A139784-DDA4-49D1-BA97-C627A49519F7}"/>
              </a:ext>
            </a:extLst>
          </p:cNvPr>
          <p:cNvSpPr/>
          <p:nvPr/>
        </p:nvSpPr>
        <p:spPr>
          <a:xfrm>
            <a:off x="1442310" y="2749813"/>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827;p36">
            <a:extLst>
              <a:ext uri="{FF2B5EF4-FFF2-40B4-BE49-F238E27FC236}">
                <a16:creationId xmlns:a16="http://schemas.microsoft.com/office/drawing/2014/main" id="{6857F19F-7DEB-4803-A553-1132A3454F05}"/>
              </a:ext>
            </a:extLst>
          </p:cNvPr>
          <p:cNvSpPr/>
          <p:nvPr/>
        </p:nvSpPr>
        <p:spPr>
          <a:xfrm>
            <a:off x="1462651" y="2747731"/>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828;p36">
            <a:extLst>
              <a:ext uri="{FF2B5EF4-FFF2-40B4-BE49-F238E27FC236}">
                <a16:creationId xmlns:a16="http://schemas.microsoft.com/office/drawing/2014/main" id="{C6184E79-67E4-441B-BEAC-88AF8394CCA4}"/>
              </a:ext>
            </a:extLst>
          </p:cNvPr>
          <p:cNvSpPr/>
          <p:nvPr/>
        </p:nvSpPr>
        <p:spPr>
          <a:xfrm>
            <a:off x="1359778" y="2747731"/>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829;p36">
            <a:extLst>
              <a:ext uri="{FF2B5EF4-FFF2-40B4-BE49-F238E27FC236}">
                <a16:creationId xmlns:a16="http://schemas.microsoft.com/office/drawing/2014/main" id="{0E014F65-6585-46A4-8C35-690ED5B4BF9D}"/>
              </a:ext>
            </a:extLst>
          </p:cNvPr>
          <p:cNvSpPr/>
          <p:nvPr/>
        </p:nvSpPr>
        <p:spPr>
          <a:xfrm>
            <a:off x="1380099" y="2749813"/>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830;p36">
            <a:extLst>
              <a:ext uri="{FF2B5EF4-FFF2-40B4-BE49-F238E27FC236}">
                <a16:creationId xmlns:a16="http://schemas.microsoft.com/office/drawing/2014/main" id="{256B6A12-E374-4D09-95EA-61BDFE6DEA6E}"/>
              </a:ext>
            </a:extLst>
          </p:cNvPr>
          <p:cNvSpPr/>
          <p:nvPr/>
        </p:nvSpPr>
        <p:spPr>
          <a:xfrm>
            <a:off x="1400836" y="2751062"/>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831;p36">
            <a:extLst>
              <a:ext uri="{FF2B5EF4-FFF2-40B4-BE49-F238E27FC236}">
                <a16:creationId xmlns:a16="http://schemas.microsoft.com/office/drawing/2014/main" id="{8F72FA82-4CA0-4642-98AA-D5A12246164A}"/>
              </a:ext>
            </a:extLst>
          </p:cNvPr>
          <p:cNvSpPr/>
          <p:nvPr/>
        </p:nvSpPr>
        <p:spPr>
          <a:xfrm>
            <a:off x="1298380" y="2735301"/>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832;p36">
            <a:extLst>
              <a:ext uri="{FF2B5EF4-FFF2-40B4-BE49-F238E27FC236}">
                <a16:creationId xmlns:a16="http://schemas.microsoft.com/office/drawing/2014/main" id="{12AEDFFD-70AC-4174-9F83-79983525163E}"/>
              </a:ext>
            </a:extLst>
          </p:cNvPr>
          <p:cNvSpPr/>
          <p:nvPr/>
        </p:nvSpPr>
        <p:spPr>
          <a:xfrm>
            <a:off x="1318700" y="2740693"/>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833;p36">
            <a:extLst>
              <a:ext uri="{FF2B5EF4-FFF2-40B4-BE49-F238E27FC236}">
                <a16:creationId xmlns:a16="http://schemas.microsoft.com/office/drawing/2014/main" id="{2532602A-558C-446D-AA48-FB1FF5669ACA}"/>
              </a:ext>
            </a:extLst>
          </p:cNvPr>
          <p:cNvSpPr/>
          <p:nvPr/>
        </p:nvSpPr>
        <p:spPr>
          <a:xfrm>
            <a:off x="1339041" y="2744837"/>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834;p36">
            <a:extLst>
              <a:ext uri="{FF2B5EF4-FFF2-40B4-BE49-F238E27FC236}">
                <a16:creationId xmlns:a16="http://schemas.microsoft.com/office/drawing/2014/main" id="{5C3F0C37-8D8E-45C4-A06D-5CDA2336A86B}"/>
              </a:ext>
            </a:extLst>
          </p:cNvPr>
          <p:cNvSpPr/>
          <p:nvPr/>
        </p:nvSpPr>
        <p:spPr>
          <a:xfrm>
            <a:off x="1239895" y="2714127"/>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835;p36">
            <a:extLst>
              <a:ext uri="{FF2B5EF4-FFF2-40B4-BE49-F238E27FC236}">
                <a16:creationId xmlns:a16="http://schemas.microsoft.com/office/drawing/2014/main" id="{1AD7D802-BFED-4B3A-B86B-6CCD36A0967A}"/>
              </a:ext>
            </a:extLst>
          </p:cNvPr>
          <p:cNvSpPr/>
          <p:nvPr/>
        </p:nvSpPr>
        <p:spPr>
          <a:xfrm>
            <a:off x="1259383" y="2722434"/>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836;p36">
            <a:extLst>
              <a:ext uri="{FF2B5EF4-FFF2-40B4-BE49-F238E27FC236}">
                <a16:creationId xmlns:a16="http://schemas.microsoft.com/office/drawing/2014/main" id="{959E387A-E940-4B39-8D43-5BD57E8DF0AF}"/>
              </a:ext>
            </a:extLst>
          </p:cNvPr>
          <p:cNvSpPr/>
          <p:nvPr/>
        </p:nvSpPr>
        <p:spPr>
          <a:xfrm>
            <a:off x="1278891" y="2729076"/>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837;p36">
            <a:extLst>
              <a:ext uri="{FF2B5EF4-FFF2-40B4-BE49-F238E27FC236}">
                <a16:creationId xmlns:a16="http://schemas.microsoft.com/office/drawing/2014/main" id="{76891FC1-1A55-442D-A71B-0A9806517F8B}"/>
              </a:ext>
            </a:extLst>
          </p:cNvPr>
          <p:cNvSpPr/>
          <p:nvPr/>
        </p:nvSpPr>
        <p:spPr>
          <a:xfrm>
            <a:off x="1185138" y="2685520"/>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838;p36">
            <a:extLst>
              <a:ext uri="{FF2B5EF4-FFF2-40B4-BE49-F238E27FC236}">
                <a16:creationId xmlns:a16="http://schemas.microsoft.com/office/drawing/2014/main" id="{47E22E22-761B-4501-9AE8-AF6D5ED161AF}"/>
              </a:ext>
            </a:extLst>
          </p:cNvPr>
          <p:cNvSpPr/>
          <p:nvPr/>
        </p:nvSpPr>
        <p:spPr>
          <a:xfrm>
            <a:off x="1202981" y="2696721"/>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839;p36">
            <a:extLst>
              <a:ext uri="{FF2B5EF4-FFF2-40B4-BE49-F238E27FC236}">
                <a16:creationId xmlns:a16="http://schemas.microsoft.com/office/drawing/2014/main" id="{2C65E53C-F29C-4E82-949F-69486982E408}"/>
              </a:ext>
            </a:extLst>
          </p:cNvPr>
          <p:cNvSpPr/>
          <p:nvPr/>
        </p:nvSpPr>
        <p:spPr>
          <a:xfrm>
            <a:off x="1221220" y="2705840"/>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840;p36">
            <a:extLst>
              <a:ext uri="{FF2B5EF4-FFF2-40B4-BE49-F238E27FC236}">
                <a16:creationId xmlns:a16="http://schemas.microsoft.com/office/drawing/2014/main" id="{3D3B694A-B469-42A8-8801-DD249E39CA9C}"/>
              </a:ext>
            </a:extLst>
          </p:cNvPr>
          <p:cNvSpPr/>
          <p:nvPr/>
        </p:nvSpPr>
        <p:spPr>
          <a:xfrm>
            <a:off x="1134941" y="2649418"/>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841;p36">
            <a:extLst>
              <a:ext uri="{FF2B5EF4-FFF2-40B4-BE49-F238E27FC236}">
                <a16:creationId xmlns:a16="http://schemas.microsoft.com/office/drawing/2014/main" id="{EA894A9E-A78B-4E6D-BA19-9F3E633535D9}"/>
              </a:ext>
            </a:extLst>
          </p:cNvPr>
          <p:cNvSpPr/>
          <p:nvPr/>
        </p:nvSpPr>
        <p:spPr>
          <a:xfrm>
            <a:off x="1151118" y="2662284"/>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842;p36">
            <a:extLst>
              <a:ext uri="{FF2B5EF4-FFF2-40B4-BE49-F238E27FC236}">
                <a16:creationId xmlns:a16="http://schemas.microsoft.com/office/drawing/2014/main" id="{8F29FEEA-F7A0-4386-B679-777958B5632C}"/>
              </a:ext>
            </a:extLst>
          </p:cNvPr>
          <p:cNvSpPr/>
          <p:nvPr/>
        </p:nvSpPr>
        <p:spPr>
          <a:xfrm>
            <a:off x="1167295" y="2674318"/>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843;p36">
            <a:extLst>
              <a:ext uri="{FF2B5EF4-FFF2-40B4-BE49-F238E27FC236}">
                <a16:creationId xmlns:a16="http://schemas.microsoft.com/office/drawing/2014/main" id="{AA77F1AC-205A-4C71-A9F0-E6FFEF261FE2}"/>
              </a:ext>
            </a:extLst>
          </p:cNvPr>
          <p:cNvSpPr/>
          <p:nvPr/>
        </p:nvSpPr>
        <p:spPr>
          <a:xfrm>
            <a:off x="1090136" y="2606695"/>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844;p36">
            <a:extLst>
              <a:ext uri="{FF2B5EF4-FFF2-40B4-BE49-F238E27FC236}">
                <a16:creationId xmlns:a16="http://schemas.microsoft.com/office/drawing/2014/main" id="{860081F7-9224-47D7-944F-78842229F111}"/>
              </a:ext>
            </a:extLst>
          </p:cNvPr>
          <p:cNvSpPr/>
          <p:nvPr/>
        </p:nvSpPr>
        <p:spPr>
          <a:xfrm>
            <a:off x="1104251" y="2622039"/>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845;p36">
            <a:extLst>
              <a:ext uri="{FF2B5EF4-FFF2-40B4-BE49-F238E27FC236}">
                <a16:creationId xmlns:a16="http://schemas.microsoft.com/office/drawing/2014/main" id="{E2A5EC11-9B90-49D1-A2BE-DDF80BC23084}"/>
              </a:ext>
            </a:extLst>
          </p:cNvPr>
          <p:cNvSpPr/>
          <p:nvPr/>
        </p:nvSpPr>
        <p:spPr>
          <a:xfrm>
            <a:off x="1119180" y="2635738"/>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846;p36">
            <a:extLst>
              <a:ext uri="{FF2B5EF4-FFF2-40B4-BE49-F238E27FC236}">
                <a16:creationId xmlns:a16="http://schemas.microsoft.com/office/drawing/2014/main" id="{4BF67B2A-827B-4A2F-8A2B-7A8865C5335A}"/>
              </a:ext>
            </a:extLst>
          </p:cNvPr>
          <p:cNvSpPr/>
          <p:nvPr/>
        </p:nvSpPr>
        <p:spPr>
          <a:xfrm>
            <a:off x="1052389" y="2558162"/>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847;p36">
            <a:extLst>
              <a:ext uri="{FF2B5EF4-FFF2-40B4-BE49-F238E27FC236}">
                <a16:creationId xmlns:a16="http://schemas.microsoft.com/office/drawing/2014/main" id="{B1385152-880C-4993-9470-98F2579879F8}"/>
              </a:ext>
            </a:extLst>
          </p:cNvPr>
          <p:cNvSpPr/>
          <p:nvPr/>
        </p:nvSpPr>
        <p:spPr>
          <a:xfrm>
            <a:off x="1064422" y="2574756"/>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848;p36">
            <a:extLst>
              <a:ext uri="{FF2B5EF4-FFF2-40B4-BE49-F238E27FC236}">
                <a16:creationId xmlns:a16="http://schemas.microsoft.com/office/drawing/2014/main" id="{0EF49F2C-92AB-4E60-A08A-2E836119EAF5}"/>
              </a:ext>
            </a:extLst>
          </p:cNvPr>
          <p:cNvSpPr/>
          <p:nvPr/>
        </p:nvSpPr>
        <p:spPr>
          <a:xfrm>
            <a:off x="1077289" y="2590933"/>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849;p36">
            <a:extLst>
              <a:ext uri="{FF2B5EF4-FFF2-40B4-BE49-F238E27FC236}">
                <a16:creationId xmlns:a16="http://schemas.microsoft.com/office/drawing/2014/main" id="{11256E4D-3DED-4252-9AB7-753C82DEE6B2}"/>
              </a:ext>
            </a:extLst>
          </p:cNvPr>
          <p:cNvSpPr/>
          <p:nvPr/>
        </p:nvSpPr>
        <p:spPr>
          <a:xfrm>
            <a:off x="1021699" y="2504654"/>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850;p36">
            <a:extLst>
              <a:ext uri="{FF2B5EF4-FFF2-40B4-BE49-F238E27FC236}">
                <a16:creationId xmlns:a16="http://schemas.microsoft.com/office/drawing/2014/main" id="{D64226BE-3FE7-4E49-B68C-6D2D256F68BC}"/>
              </a:ext>
            </a:extLst>
          </p:cNvPr>
          <p:cNvSpPr/>
          <p:nvPr/>
        </p:nvSpPr>
        <p:spPr>
          <a:xfrm>
            <a:off x="1031235" y="2522913"/>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851;p36">
            <a:extLst>
              <a:ext uri="{FF2B5EF4-FFF2-40B4-BE49-F238E27FC236}">
                <a16:creationId xmlns:a16="http://schemas.microsoft.com/office/drawing/2014/main" id="{B50C6782-8703-4276-B104-6DA30C1A79A1}"/>
              </a:ext>
            </a:extLst>
          </p:cNvPr>
          <p:cNvSpPr/>
          <p:nvPr/>
        </p:nvSpPr>
        <p:spPr>
          <a:xfrm>
            <a:off x="1041604" y="2541152"/>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852;p36">
            <a:extLst>
              <a:ext uri="{FF2B5EF4-FFF2-40B4-BE49-F238E27FC236}">
                <a16:creationId xmlns:a16="http://schemas.microsoft.com/office/drawing/2014/main" id="{08D05F0A-F4FF-4F07-8125-4DCEBBE05361}"/>
              </a:ext>
            </a:extLst>
          </p:cNvPr>
          <p:cNvSpPr/>
          <p:nvPr/>
        </p:nvSpPr>
        <p:spPr>
          <a:xfrm>
            <a:off x="999713" y="2447815"/>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853;p36">
            <a:extLst>
              <a:ext uri="{FF2B5EF4-FFF2-40B4-BE49-F238E27FC236}">
                <a16:creationId xmlns:a16="http://schemas.microsoft.com/office/drawing/2014/main" id="{2C86CACF-747A-492D-8C62-544D6F4E7BC6}"/>
              </a:ext>
            </a:extLst>
          </p:cNvPr>
          <p:cNvSpPr/>
          <p:nvPr/>
        </p:nvSpPr>
        <p:spPr>
          <a:xfrm>
            <a:off x="1005938" y="2466907"/>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854;p36">
            <a:extLst>
              <a:ext uri="{FF2B5EF4-FFF2-40B4-BE49-F238E27FC236}">
                <a16:creationId xmlns:a16="http://schemas.microsoft.com/office/drawing/2014/main" id="{3200FEE7-168B-4244-A1DB-891BE2498A9F}"/>
              </a:ext>
            </a:extLst>
          </p:cNvPr>
          <p:cNvSpPr/>
          <p:nvPr/>
        </p:nvSpPr>
        <p:spPr>
          <a:xfrm>
            <a:off x="1013809" y="2485979"/>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855;p36">
            <a:extLst>
              <a:ext uri="{FF2B5EF4-FFF2-40B4-BE49-F238E27FC236}">
                <a16:creationId xmlns:a16="http://schemas.microsoft.com/office/drawing/2014/main" id="{4314BFFB-93BB-4973-BA8D-F419444B0C0A}"/>
              </a:ext>
            </a:extLst>
          </p:cNvPr>
          <p:cNvSpPr/>
          <p:nvPr/>
        </p:nvSpPr>
        <p:spPr>
          <a:xfrm>
            <a:off x="985617" y="2387685"/>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856;p36">
            <a:extLst>
              <a:ext uri="{FF2B5EF4-FFF2-40B4-BE49-F238E27FC236}">
                <a16:creationId xmlns:a16="http://schemas.microsoft.com/office/drawing/2014/main" id="{6EA9EE24-7B75-45F3-AC72-85B513DE2DD3}"/>
              </a:ext>
            </a:extLst>
          </p:cNvPr>
          <p:cNvSpPr/>
          <p:nvPr/>
        </p:nvSpPr>
        <p:spPr>
          <a:xfrm>
            <a:off x="989761" y="2407590"/>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857;p36">
            <a:extLst>
              <a:ext uri="{FF2B5EF4-FFF2-40B4-BE49-F238E27FC236}">
                <a16:creationId xmlns:a16="http://schemas.microsoft.com/office/drawing/2014/main" id="{126A7A21-765E-47CE-A705-1C7406402849}"/>
              </a:ext>
            </a:extLst>
          </p:cNvPr>
          <p:cNvSpPr/>
          <p:nvPr/>
        </p:nvSpPr>
        <p:spPr>
          <a:xfrm>
            <a:off x="993904" y="2427911"/>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858;p36">
            <a:extLst>
              <a:ext uri="{FF2B5EF4-FFF2-40B4-BE49-F238E27FC236}">
                <a16:creationId xmlns:a16="http://schemas.microsoft.com/office/drawing/2014/main" id="{E1F4E574-94F4-4A48-81D3-D0FE4BAF289C}"/>
              </a:ext>
            </a:extLst>
          </p:cNvPr>
          <p:cNvSpPr/>
          <p:nvPr/>
        </p:nvSpPr>
        <p:spPr>
          <a:xfrm>
            <a:off x="981038" y="2326286"/>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859;p36">
            <a:extLst>
              <a:ext uri="{FF2B5EF4-FFF2-40B4-BE49-F238E27FC236}">
                <a16:creationId xmlns:a16="http://schemas.microsoft.com/office/drawing/2014/main" id="{F4CF311F-1654-4D25-ABDD-6F11EB1A66C2}"/>
              </a:ext>
            </a:extLst>
          </p:cNvPr>
          <p:cNvSpPr/>
          <p:nvPr/>
        </p:nvSpPr>
        <p:spPr>
          <a:xfrm>
            <a:off x="981454" y="2347024"/>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860;p36">
            <a:extLst>
              <a:ext uri="{FF2B5EF4-FFF2-40B4-BE49-F238E27FC236}">
                <a16:creationId xmlns:a16="http://schemas.microsoft.com/office/drawing/2014/main" id="{C0BF5758-2D37-497C-AF76-4D6FB5C1DDF5}"/>
              </a:ext>
            </a:extLst>
          </p:cNvPr>
          <p:cNvSpPr/>
          <p:nvPr/>
        </p:nvSpPr>
        <p:spPr>
          <a:xfrm>
            <a:off x="983119" y="2367344"/>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861;p36">
            <a:extLst>
              <a:ext uri="{FF2B5EF4-FFF2-40B4-BE49-F238E27FC236}">
                <a16:creationId xmlns:a16="http://schemas.microsoft.com/office/drawing/2014/main" id="{B4D1EC17-E4D0-4B3A-A819-74C3600A9F75}"/>
              </a:ext>
            </a:extLst>
          </p:cNvPr>
          <p:cNvSpPr/>
          <p:nvPr/>
        </p:nvSpPr>
        <p:spPr>
          <a:xfrm>
            <a:off x="983119" y="1888228"/>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862;p36">
            <a:extLst>
              <a:ext uri="{FF2B5EF4-FFF2-40B4-BE49-F238E27FC236}">
                <a16:creationId xmlns:a16="http://schemas.microsoft.com/office/drawing/2014/main" id="{83EE8627-FD3F-4C2E-839B-B9A3E18D8964}"/>
              </a:ext>
            </a:extLst>
          </p:cNvPr>
          <p:cNvSpPr/>
          <p:nvPr/>
        </p:nvSpPr>
        <p:spPr>
          <a:xfrm>
            <a:off x="963215" y="2310942"/>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863;p36">
            <a:extLst>
              <a:ext uri="{FF2B5EF4-FFF2-40B4-BE49-F238E27FC236}">
                <a16:creationId xmlns:a16="http://schemas.microsoft.com/office/drawing/2014/main" id="{A0560ED2-3FAF-4613-9F7E-F3D0A0B3E9D0}"/>
              </a:ext>
            </a:extLst>
          </p:cNvPr>
          <p:cNvSpPr/>
          <p:nvPr/>
        </p:nvSpPr>
        <p:spPr>
          <a:xfrm>
            <a:off x="1400420" y="2732803"/>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864;p36">
            <a:extLst>
              <a:ext uri="{FF2B5EF4-FFF2-40B4-BE49-F238E27FC236}">
                <a16:creationId xmlns:a16="http://schemas.microsoft.com/office/drawing/2014/main" id="{1A35076A-7E6A-4D73-8087-720A21EC3D11}"/>
              </a:ext>
            </a:extLst>
          </p:cNvPr>
          <p:cNvSpPr/>
          <p:nvPr/>
        </p:nvSpPr>
        <p:spPr>
          <a:xfrm>
            <a:off x="1827692" y="2310942"/>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865;p36">
            <a:extLst>
              <a:ext uri="{FF2B5EF4-FFF2-40B4-BE49-F238E27FC236}">
                <a16:creationId xmlns:a16="http://schemas.microsoft.com/office/drawing/2014/main" id="{B7109CA4-8DA7-4966-9747-98F6D0C1C874}"/>
              </a:ext>
            </a:extLst>
          </p:cNvPr>
          <p:cNvSpPr/>
          <p:nvPr/>
        </p:nvSpPr>
        <p:spPr>
          <a:xfrm>
            <a:off x="1056552" y="1967053"/>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866;p36">
            <a:extLst>
              <a:ext uri="{FF2B5EF4-FFF2-40B4-BE49-F238E27FC236}">
                <a16:creationId xmlns:a16="http://schemas.microsoft.com/office/drawing/2014/main" id="{8C768669-9840-45D4-80A2-E7EA97B4D19F}"/>
              </a:ext>
            </a:extLst>
          </p:cNvPr>
          <p:cNvSpPr/>
          <p:nvPr/>
        </p:nvSpPr>
        <p:spPr>
          <a:xfrm>
            <a:off x="2008959" y="2185806"/>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867;p36">
            <a:extLst>
              <a:ext uri="{FF2B5EF4-FFF2-40B4-BE49-F238E27FC236}">
                <a16:creationId xmlns:a16="http://schemas.microsoft.com/office/drawing/2014/main" id="{31188518-FA24-45A0-B151-F9B49F195326}"/>
              </a:ext>
            </a:extLst>
          </p:cNvPr>
          <p:cNvSpPr/>
          <p:nvPr/>
        </p:nvSpPr>
        <p:spPr>
          <a:xfrm>
            <a:off x="2022222" y="2197959"/>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868;p36">
            <a:extLst>
              <a:ext uri="{FF2B5EF4-FFF2-40B4-BE49-F238E27FC236}">
                <a16:creationId xmlns:a16="http://schemas.microsoft.com/office/drawing/2014/main" id="{1A9B056B-4A01-440E-ABCE-1615D7D27B49}"/>
              </a:ext>
            </a:extLst>
          </p:cNvPr>
          <p:cNvSpPr/>
          <p:nvPr/>
        </p:nvSpPr>
        <p:spPr>
          <a:xfrm>
            <a:off x="301589" y="2814939"/>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869;p36">
            <a:extLst>
              <a:ext uri="{FF2B5EF4-FFF2-40B4-BE49-F238E27FC236}">
                <a16:creationId xmlns:a16="http://schemas.microsoft.com/office/drawing/2014/main" id="{C2AF07B0-7A50-4B2A-8D44-37733E76885C}"/>
              </a:ext>
            </a:extLst>
          </p:cNvPr>
          <p:cNvSpPr/>
          <p:nvPr/>
        </p:nvSpPr>
        <p:spPr>
          <a:xfrm>
            <a:off x="326053" y="2838570"/>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870;p36">
            <a:extLst>
              <a:ext uri="{FF2B5EF4-FFF2-40B4-BE49-F238E27FC236}">
                <a16:creationId xmlns:a16="http://schemas.microsoft.com/office/drawing/2014/main" id="{5107C123-C6DD-4943-A31A-7A990BF1AA9A}"/>
              </a:ext>
            </a:extLst>
          </p:cNvPr>
          <p:cNvSpPr/>
          <p:nvPr/>
        </p:nvSpPr>
        <p:spPr>
          <a:xfrm>
            <a:off x="326053" y="2887519"/>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871;p36">
            <a:extLst>
              <a:ext uri="{FF2B5EF4-FFF2-40B4-BE49-F238E27FC236}">
                <a16:creationId xmlns:a16="http://schemas.microsoft.com/office/drawing/2014/main" id="{BDD6A902-DB17-4CA5-9076-E24DF896BB02}"/>
              </a:ext>
            </a:extLst>
          </p:cNvPr>
          <p:cNvSpPr/>
          <p:nvPr/>
        </p:nvSpPr>
        <p:spPr>
          <a:xfrm>
            <a:off x="431840" y="2843150"/>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872;p36">
            <a:extLst>
              <a:ext uri="{FF2B5EF4-FFF2-40B4-BE49-F238E27FC236}">
                <a16:creationId xmlns:a16="http://schemas.microsoft.com/office/drawing/2014/main" id="{D9E26484-E6A9-4751-B90F-196A1ADBD841}"/>
              </a:ext>
            </a:extLst>
          </p:cNvPr>
          <p:cNvSpPr/>
          <p:nvPr/>
        </p:nvSpPr>
        <p:spPr>
          <a:xfrm>
            <a:off x="431840" y="2860557"/>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873;p36">
            <a:extLst>
              <a:ext uri="{FF2B5EF4-FFF2-40B4-BE49-F238E27FC236}">
                <a16:creationId xmlns:a16="http://schemas.microsoft.com/office/drawing/2014/main" id="{DDE372A1-56EB-458F-A0D8-0BF0FB9CAD62}"/>
              </a:ext>
            </a:extLst>
          </p:cNvPr>
          <p:cNvSpPr/>
          <p:nvPr/>
        </p:nvSpPr>
        <p:spPr>
          <a:xfrm>
            <a:off x="431840" y="2877567"/>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874;p36">
            <a:extLst>
              <a:ext uri="{FF2B5EF4-FFF2-40B4-BE49-F238E27FC236}">
                <a16:creationId xmlns:a16="http://schemas.microsoft.com/office/drawing/2014/main" id="{A8DCACE3-494D-4364-8861-0590ABDE1ED6}"/>
              </a:ext>
            </a:extLst>
          </p:cNvPr>
          <p:cNvSpPr/>
          <p:nvPr/>
        </p:nvSpPr>
        <p:spPr>
          <a:xfrm>
            <a:off x="431840" y="2894577"/>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875;p36">
            <a:extLst>
              <a:ext uri="{FF2B5EF4-FFF2-40B4-BE49-F238E27FC236}">
                <a16:creationId xmlns:a16="http://schemas.microsoft.com/office/drawing/2014/main" id="{66D24FB2-1E60-45E5-8271-81075A465225}"/>
              </a:ext>
            </a:extLst>
          </p:cNvPr>
          <p:cNvSpPr/>
          <p:nvPr/>
        </p:nvSpPr>
        <p:spPr>
          <a:xfrm>
            <a:off x="431840" y="2911587"/>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876;p36">
            <a:extLst>
              <a:ext uri="{FF2B5EF4-FFF2-40B4-BE49-F238E27FC236}">
                <a16:creationId xmlns:a16="http://schemas.microsoft.com/office/drawing/2014/main" id="{212E4E96-F9D1-433F-AA75-51D6C7E7996C}"/>
              </a:ext>
            </a:extLst>
          </p:cNvPr>
          <p:cNvSpPr/>
          <p:nvPr/>
        </p:nvSpPr>
        <p:spPr>
          <a:xfrm>
            <a:off x="431840" y="2928597"/>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877;p36">
            <a:extLst>
              <a:ext uri="{FF2B5EF4-FFF2-40B4-BE49-F238E27FC236}">
                <a16:creationId xmlns:a16="http://schemas.microsoft.com/office/drawing/2014/main" id="{F1586C9F-136C-4219-9DE1-8F1F48EAEEEB}"/>
              </a:ext>
            </a:extLst>
          </p:cNvPr>
          <p:cNvSpPr/>
          <p:nvPr/>
        </p:nvSpPr>
        <p:spPr>
          <a:xfrm>
            <a:off x="431840" y="2946023"/>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878;p36">
            <a:extLst>
              <a:ext uri="{FF2B5EF4-FFF2-40B4-BE49-F238E27FC236}">
                <a16:creationId xmlns:a16="http://schemas.microsoft.com/office/drawing/2014/main" id="{ACBB1891-CFA9-4577-B9FA-795BE06ACBE7}"/>
              </a:ext>
            </a:extLst>
          </p:cNvPr>
          <p:cNvSpPr/>
          <p:nvPr/>
        </p:nvSpPr>
        <p:spPr>
          <a:xfrm>
            <a:off x="431840" y="2963033"/>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879;p36">
            <a:extLst>
              <a:ext uri="{FF2B5EF4-FFF2-40B4-BE49-F238E27FC236}">
                <a16:creationId xmlns:a16="http://schemas.microsoft.com/office/drawing/2014/main" id="{38DC42A0-FA2E-4A7F-827A-408BF7451BE4}"/>
              </a:ext>
            </a:extLst>
          </p:cNvPr>
          <p:cNvSpPr/>
          <p:nvPr/>
        </p:nvSpPr>
        <p:spPr>
          <a:xfrm>
            <a:off x="442209" y="2741922"/>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880;p36">
            <a:extLst>
              <a:ext uri="{FF2B5EF4-FFF2-40B4-BE49-F238E27FC236}">
                <a16:creationId xmlns:a16="http://schemas.microsoft.com/office/drawing/2014/main" id="{717616E0-B0FB-4926-BFC3-7CF37E24FE98}"/>
              </a:ext>
            </a:extLst>
          </p:cNvPr>
          <p:cNvSpPr/>
          <p:nvPr/>
        </p:nvSpPr>
        <p:spPr>
          <a:xfrm>
            <a:off x="442209" y="2753956"/>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881;p36">
            <a:extLst>
              <a:ext uri="{FF2B5EF4-FFF2-40B4-BE49-F238E27FC236}">
                <a16:creationId xmlns:a16="http://schemas.microsoft.com/office/drawing/2014/main" id="{7D4DFC56-899D-445C-B847-C19269C75E1C}"/>
              </a:ext>
            </a:extLst>
          </p:cNvPr>
          <p:cNvSpPr/>
          <p:nvPr/>
        </p:nvSpPr>
        <p:spPr>
          <a:xfrm>
            <a:off x="442209" y="276557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882;p36">
            <a:extLst>
              <a:ext uri="{FF2B5EF4-FFF2-40B4-BE49-F238E27FC236}">
                <a16:creationId xmlns:a16="http://schemas.microsoft.com/office/drawing/2014/main" id="{CD13AC9B-52A0-4C96-818F-B11FEBB53FD3}"/>
              </a:ext>
            </a:extLst>
          </p:cNvPr>
          <p:cNvSpPr/>
          <p:nvPr/>
        </p:nvSpPr>
        <p:spPr>
          <a:xfrm>
            <a:off x="442209" y="2707506"/>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883;p36">
            <a:extLst>
              <a:ext uri="{FF2B5EF4-FFF2-40B4-BE49-F238E27FC236}">
                <a16:creationId xmlns:a16="http://schemas.microsoft.com/office/drawing/2014/main" id="{67193D34-DB81-48E4-A785-C84D74593F72}"/>
              </a:ext>
            </a:extLst>
          </p:cNvPr>
          <p:cNvSpPr/>
          <p:nvPr/>
        </p:nvSpPr>
        <p:spPr>
          <a:xfrm>
            <a:off x="442209" y="271870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884;p36">
            <a:extLst>
              <a:ext uri="{FF2B5EF4-FFF2-40B4-BE49-F238E27FC236}">
                <a16:creationId xmlns:a16="http://schemas.microsoft.com/office/drawing/2014/main" id="{0005810A-20C7-4F78-824D-375869DC1110}"/>
              </a:ext>
            </a:extLst>
          </p:cNvPr>
          <p:cNvSpPr/>
          <p:nvPr/>
        </p:nvSpPr>
        <p:spPr>
          <a:xfrm>
            <a:off x="442209" y="273030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885;p36">
            <a:extLst>
              <a:ext uri="{FF2B5EF4-FFF2-40B4-BE49-F238E27FC236}">
                <a16:creationId xmlns:a16="http://schemas.microsoft.com/office/drawing/2014/main" id="{C87AA1D2-5894-435C-ADD4-95FD7F75646B}"/>
              </a:ext>
            </a:extLst>
          </p:cNvPr>
          <p:cNvSpPr/>
          <p:nvPr/>
        </p:nvSpPr>
        <p:spPr>
          <a:xfrm>
            <a:off x="442209" y="2672237"/>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886;p36">
            <a:extLst>
              <a:ext uri="{FF2B5EF4-FFF2-40B4-BE49-F238E27FC236}">
                <a16:creationId xmlns:a16="http://schemas.microsoft.com/office/drawing/2014/main" id="{BC64CC35-7FA8-45D0-9528-18F06124A18D}"/>
              </a:ext>
            </a:extLst>
          </p:cNvPr>
          <p:cNvSpPr/>
          <p:nvPr/>
        </p:nvSpPr>
        <p:spPr>
          <a:xfrm>
            <a:off x="442209" y="2683438"/>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887;p36">
            <a:extLst>
              <a:ext uri="{FF2B5EF4-FFF2-40B4-BE49-F238E27FC236}">
                <a16:creationId xmlns:a16="http://schemas.microsoft.com/office/drawing/2014/main" id="{E674E0BF-AACE-4088-BDDF-0E4F0F125430}"/>
              </a:ext>
            </a:extLst>
          </p:cNvPr>
          <p:cNvSpPr/>
          <p:nvPr/>
        </p:nvSpPr>
        <p:spPr>
          <a:xfrm>
            <a:off x="442209" y="2695472"/>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888;p36">
            <a:extLst>
              <a:ext uri="{FF2B5EF4-FFF2-40B4-BE49-F238E27FC236}">
                <a16:creationId xmlns:a16="http://schemas.microsoft.com/office/drawing/2014/main" id="{B02F26AC-A3DD-4955-931A-5AB6E00D01DF}"/>
              </a:ext>
            </a:extLst>
          </p:cNvPr>
          <p:cNvSpPr/>
          <p:nvPr/>
        </p:nvSpPr>
        <p:spPr>
          <a:xfrm>
            <a:off x="442209" y="263698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889;p36">
            <a:extLst>
              <a:ext uri="{FF2B5EF4-FFF2-40B4-BE49-F238E27FC236}">
                <a16:creationId xmlns:a16="http://schemas.microsoft.com/office/drawing/2014/main" id="{A5ABC48C-EC50-4DEA-8D72-8E12565C89CF}"/>
              </a:ext>
            </a:extLst>
          </p:cNvPr>
          <p:cNvSpPr/>
          <p:nvPr/>
        </p:nvSpPr>
        <p:spPr>
          <a:xfrm>
            <a:off x="442209" y="2648585"/>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890;p36">
            <a:extLst>
              <a:ext uri="{FF2B5EF4-FFF2-40B4-BE49-F238E27FC236}">
                <a16:creationId xmlns:a16="http://schemas.microsoft.com/office/drawing/2014/main" id="{39EA3447-26C1-46C4-BD2E-C4CABAB3A976}"/>
              </a:ext>
            </a:extLst>
          </p:cNvPr>
          <p:cNvSpPr/>
          <p:nvPr/>
        </p:nvSpPr>
        <p:spPr>
          <a:xfrm>
            <a:off x="442209" y="266020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891;p36">
            <a:extLst>
              <a:ext uri="{FF2B5EF4-FFF2-40B4-BE49-F238E27FC236}">
                <a16:creationId xmlns:a16="http://schemas.microsoft.com/office/drawing/2014/main" id="{EECEA553-AF85-484C-A466-71A308B24D08}"/>
              </a:ext>
            </a:extLst>
          </p:cNvPr>
          <p:cNvSpPr/>
          <p:nvPr/>
        </p:nvSpPr>
        <p:spPr>
          <a:xfrm>
            <a:off x="442209" y="2601718"/>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892;p36">
            <a:extLst>
              <a:ext uri="{FF2B5EF4-FFF2-40B4-BE49-F238E27FC236}">
                <a16:creationId xmlns:a16="http://schemas.microsoft.com/office/drawing/2014/main" id="{A0FC285F-73C1-45D2-90E3-EC98E8AA1DBA}"/>
              </a:ext>
            </a:extLst>
          </p:cNvPr>
          <p:cNvSpPr/>
          <p:nvPr/>
        </p:nvSpPr>
        <p:spPr>
          <a:xfrm>
            <a:off x="442209" y="2613752"/>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893;p36">
            <a:extLst>
              <a:ext uri="{FF2B5EF4-FFF2-40B4-BE49-F238E27FC236}">
                <a16:creationId xmlns:a16="http://schemas.microsoft.com/office/drawing/2014/main" id="{88FE34FB-4D18-4DD3-A23A-9BACA7AA8F8E}"/>
              </a:ext>
            </a:extLst>
          </p:cNvPr>
          <p:cNvSpPr/>
          <p:nvPr/>
        </p:nvSpPr>
        <p:spPr>
          <a:xfrm>
            <a:off x="442209" y="262495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894;p36">
            <a:extLst>
              <a:ext uri="{FF2B5EF4-FFF2-40B4-BE49-F238E27FC236}">
                <a16:creationId xmlns:a16="http://schemas.microsoft.com/office/drawing/2014/main" id="{DF2BCC69-E23D-49F5-8E93-AEB9702E8127}"/>
              </a:ext>
            </a:extLst>
          </p:cNvPr>
          <p:cNvSpPr/>
          <p:nvPr/>
        </p:nvSpPr>
        <p:spPr>
          <a:xfrm>
            <a:off x="442209" y="2566885"/>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895;p36">
            <a:extLst>
              <a:ext uri="{FF2B5EF4-FFF2-40B4-BE49-F238E27FC236}">
                <a16:creationId xmlns:a16="http://schemas.microsoft.com/office/drawing/2014/main" id="{573E33FC-8299-4501-9771-32B81826F1D8}"/>
              </a:ext>
            </a:extLst>
          </p:cNvPr>
          <p:cNvSpPr/>
          <p:nvPr/>
        </p:nvSpPr>
        <p:spPr>
          <a:xfrm>
            <a:off x="442209" y="257848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896;p36">
            <a:extLst>
              <a:ext uri="{FF2B5EF4-FFF2-40B4-BE49-F238E27FC236}">
                <a16:creationId xmlns:a16="http://schemas.microsoft.com/office/drawing/2014/main" id="{06AEECB8-C691-434D-ADC1-05A7FD5B1BED}"/>
              </a:ext>
            </a:extLst>
          </p:cNvPr>
          <p:cNvSpPr/>
          <p:nvPr/>
        </p:nvSpPr>
        <p:spPr>
          <a:xfrm>
            <a:off x="442209" y="2590101"/>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897;p36">
            <a:extLst>
              <a:ext uri="{FF2B5EF4-FFF2-40B4-BE49-F238E27FC236}">
                <a16:creationId xmlns:a16="http://schemas.microsoft.com/office/drawing/2014/main" id="{0AA39392-6FB8-4AD9-B5E1-129F67ABAC60}"/>
              </a:ext>
            </a:extLst>
          </p:cNvPr>
          <p:cNvSpPr/>
          <p:nvPr/>
        </p:nvSpPr>
        <p:spPr>
          <a:xfrm>
            <a:off x="440960" y="2531616"/>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898;p36">
            <a:extLst>
              <a:ext uri="{FF2B5EF4-FFF2-40B4-BE49-F238E27FC236}">
                <a16:creationId xmlns:a16="http://schemas.microsoft.com/office/drawing/2014/main" id="{B18DD10E-5BA0-4240-B7F0-193FE517318B}"/>
              </a:ext>
            </a:extLst>
          </p:cNvPr>
          <p:cNvSpPr/>
          <p:nvPr/>
        </p:nvSpPr>
        <p:spPr>
          <a:xfrm>
            <a:off x="442209" y="2543650"/>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899;p36">
            <a:extLst>
              <a:ext uri="{FF2B5EF4-FFF2-40B4-BE49-F238E27FC236}">
                <a16:creationId xmlns:a16="http://schemas.microsoft.com/office/drawing/2014/main" id="{E44158BB-EB65-4609-AD85-01E7ACAD4303}"/>
              </a:ext>
            </a:extLst>
          </p:cNvPr>
          <p:cNvSpPr/>
          <p:nvPr/>
        </p:nvSpPr>
        <p:spPr>
          <a:xfrm>
            <a:off x="442209" y="2554852"/>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900;p36">
            <a:extLst>
              <a:ext uri="{FF2B5EF4-FFF2-40B4-BE49-F238E27FC236}">
                <a16:creationId xmlns:a16="http://schemas.microsoft.com/office/drawing/2014/main" id="{5007F402-7376-4724-BB9A-B5845A873930}"/>
              </a:ext>
            </a:extLst>
          </p:cNvPr>
          <p:cNvSpPr/>
          <p:nvPr/>
        </p:nvSpPr>
        <p:spPr>
          <a:xfrm>
            <a:off x="438045" y="2496367"/>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901;p36">
            <a:extLst>
              <a:ext uri="{FF2B5EF4-FFF2-40B4-BE49-F238E27FC236}">
                <a16:creationId xmlns:a16="http://schemas.microsoft.com/office/drawing/2014/main" id="{29F98F7D-1953-4C84-9D2C-6A2468FD4C4D}"/>
              </a:ext>
            </a:extLst>
          </p:cNvPr>
          <p:cNvSpPr/>
          <p:nvPr/>
        </p:nvSpPr>
        <p:spPr>
          <a:xfrm>
            <a:off x="439711" y="2508381"/>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902;p36">
            <a:extLst>
              <a:ext uri="{FF2B5EF4-FFF2-40B4-BE49-F238E27FC236}">
                <a16:creationId xmlns:a16="http://schemas.microsoft.com/office/drawing/2014/main" id="{EFD1477E-E45D-464B-80E1-AD9C239FF0C4}"/>
              </a:ext>
            </a:extLst>
          </p:cNvPr>
          <p:cNvSpPr/>
          <p:nvPr/>
        </p:nvSpPr>
        <p:spPr>
          <a:xfrm>
            <a:off x="440543" y="2519582"/>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903;p36">
            <a:extLst>
              <a:ext uri="{FF2B5EF4-FFF2-40B4-BE49-F238E27FC236}">
                <a16:creationId xmlns:a16="http://schemas.microsoft.com/office/drawing/2014/main" id="{4F258108-B2E7-451C-BC6A-41819762CC8A}"/>
              </a:ext>
            </a:extLst>
          </p:cNvPr>
          <p:cNvSpPr/>
          <p:nvPr/>
        </p:nvSpPr>
        <p:spPr>
          <a:xfrm>
            <a:off x="429758" y="2462347"/>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904;p36">
            <a:extLst>
              <a:ext uri="{FF2B5EF4-FFF2-40B4-BE49-F238E27FC236}">
                <a16:creationId xmlns:a16="http://schemas.microsoft.com/office/drawing/2014/main" id="{DBC81D9F-18D0-41F9-8596-B5B06C6735DE}"/>
              </a:ext>
            </a:extLst>
          </p:cNvPr>
          <p:cNvSpPr/>
          <p:nvPr/>
        </p:nvSpPr>
        <p:spPr>
          <a:xfrm>
            <a:off x="432653" y="2473548"/>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905;p36">
            <a:extLst>
              <a:ext uri="{FF2B5EF4-FFF2-40B4-BE49-F238E27FC236}">
                <a16:creationId xmlns:a16="http://schemas.microsoft.com/office/drawing/2014/main" id="{F171ED40-EE41-4538-AA3F-373649F7E6A8}"/>
              </a:ext>
            </a:extLst>
          </p:cNvPr>
          <p:cNvSpPr/>
          <p:nvPr/>
        </p:nvSpPr>
        <p:spPr>
          <a:xfrm>
            <a:off x="435984" y="2485166"/>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906;p36">
            <a:extLst>
              <a:ext uri="{FF2B5EF4-FFF2-40B4-BE49-F238E27FC236}">
                <a16:creationId xmlns:a16="http://schemas.microsoft.com/office/drawing/2014/main" id="{FD8B8677-2B00-4688-80F6-65BFFED82E1C}"/>
              </a:ext>
            </a:extLst>
          </p:cNvPr>
          <p:cNvSpPr/>
          <p:nvPr/>
        </p:nvSpPr>
        <p:spPr>
          <a:xfrm>
            <a:off x="417725" y="2429160"/>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907;p36">
            <a:extLst>
              <a:ext uri="{FF2B5EF4-FFF2-40B4-BE49-F238E27FC236}">
                <a16:creationId xmlns:a16="http://schemas.microsoft.com/office/drawing/2014/main" id="{A8B8C8CC-9623-4996-84AD-908FC9D3382F}"/>
              </a:ext>
            </a:extLst>
          </p:cNvPr>
          <p:cNvSpPr/>
          <p:nvPr/>
        </p:nvSpPr>
        <p:spPr>
          <a:xfrm>
            <a:off x="421868" y="2439944"/>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908;p36">
            <a:extLst>
              <a:ext uri="{FF2B5EF4-FFF2-40B4-BE49-F238E27FC236}">
                <a16:creationId xmlns:a16="http://schemas.microsoft.com/office/drawing/2014/main" id="{8035117A-78C1-4A91-AB7B-6682E8AE6571}"/>
              </a:ext>
            </a:extLst>
          </p:cNvPr>
          <p:cNvSpPr/>
          <p:nvPr/>
        </p:nvSpPr>
        <p:spPr>
          <a:xfrm>
            <a:off x="426031" y="2450729"/>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909;p36">
            <a:extLst>
              <a:ext uri="{FF2B5EF4-FFF2-40B4-BE49-F238E27FC236}">
                <a16:creationId xmlns:a16="http://schemas.microsoft.com/office/drawing/2014/main" id="{609D39A0-D0C8-48D0-B8DA-F33875530589}"/>
              </a:ext>
            </a:extLst>
          </p:cNvPr>
          <p:cNvSpPr/>
          <p:nvPr/>
        </p:nvSpPr>
        <p:spPr>
          <a:xfrm>
            <a:off x="401131" y="2398054"/>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910;p36">
            <a:extLst>
              <a:ext uri="{FF2B5EF4-FFF2-40B4-BE49-F238E27FC236}">
                <a16:creationId xmlns:a16="http://schemas.microsoft.com/office/drawing/2014/main" id="{F474E3BD-3CAB-4960-B085-0093DB99D16B}"/>
              </a:ext>
            </a:extLst>
          </p:cNvPr>
          <p:cNvSpPr/>
          <p:nvPr/>
        </p:nvSpPr>
        <p:spPr>
          <a:xfrm>
            <a:off x="406940" y="2408422"/>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911;p36">
            <a:extLst>
              <a:ext uri="{FF2B5EF4-FFF2-40B4-BE49-F238E27FC236}">
                <a16:creationId xmlns:a16="http://schemas.microsoft.com/office/drawing/2014/main" id="{8979E62B-F3D7-4F26-8355-D34B58D8AE48}"/>
              </a:ext>
            </a:extLst>
          </p:cNvPr>
          <p:cNvSpPr/>
          <p:nvPr/>
        </p:nvSpPr>
        <p:spPr>
          <a:xfrm>
            <a:off x="412748" y="2417958"/>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912;p36">
            <a:extLst>
              <a:ext uri="{FF2B5EF4-FFF2-40B4-BE49-F238E27FC236}">
                <a16:creationId xmlns:a16="http://schemas.microsoft.com/office/drawing/2014/main" id="{22EAF222-8D81-4280-97A1-31C2A90539AC}"/>
              </a:ext>
            </a:extLst>
          </p:cNvPr>
          <p:cNvSpPr/>
          <p:nvPr/>
        </p:nvSpPr>
        <p:spPr>
          <a:xfrm>
            <a:off x="380810" y="2369010"/>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913;p36">
            <a:extLst>
              <a:ext uri="{FF2B5EF4-FFF2-40B4-BE49-F238E27FC236}">
                <a16:creationId xmlns:a16="http://schemas.microsoft.com/office/drawing/2014/main" id="{C461FD80-9857-4D4A-9AF6-6AC8E67DD47D}"/>
              </a:ext>
            </a:extLst>
          </p:cNvPr>
          <p:cNvSpPr/>
          <p:nvPr/>
        </p:nvSpPr>
        <p:spPr>
          <a:xfrm>
            <a:off x="388284" y="2378129"/>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914;p36">
            <a:extLst>
              <a:ext uri="{FF2B5EF4-FFF2-40B4-BE49-F238E27FC236}">
                <a16:creationId xmlns:a16="http://schemas.microsoft.com/office/drawing/2014/main" id="{680B125D-1D0C-4A04-85B7-F0FD9ED74C44}"/>
              </a:ext>
            </a:extLst>
          </p:cNvPr>
          <p:cNvSpPr/>
          <p:nvPr/>
        </p:nvSpPr>
        <p:spPr>
          <a:xfrm>
            <a:off x="394906" y="2387685"/>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915;p36">
            <a:extLst>
              <a:ext uri="{FF2B5EF4-FFF2-40B4-BE49-F238E27FC236}">
                <a16:creationId xmlns:a16="http://schemas.microsoft.com/office/drawing/2014/main" id="{D457BCDD-DC35-4384-B5B7-B4A4ABCC6B5A}"/>
              </a:ext>
            </a:extLst>
          </p:cNvPr>
          <p:cNvSpPr/>
          <p:nvPr/>
        </p:nvSpPr>
        <p:spPr>
          <a:xfrm>
            <a:off x="357575" y="2342464"/>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916;p36">
            <a:extLst>
              <a:ext uri="{FF2B5EF4-FFF2-40B4-BE49-F238E27FC236}">
                <a16:creationId xmlns:a16="http://schemas.microsoft.com/office/drawing/2014/main" id="{CD145E16-8AF4-49EC-9EAB-9E21F605E3BE}"/>
              </a:ext>
            </a:extLst>
          </p:cNvPr>
          <p:cNvSpPr/>
          <p:nvPr/>
        </p:nvSpPr>
        <p:spPr>
          <a:xfrm>
            <a:off x="365882" y="2351167"/>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917;p36">
            <a:extLst>
              <a:ext uri="{FF2B5EF4-FFF2-40B4-BE49-F238E27FC236}">
                <a16:creationId xmlns:a16="http://schemas.microsoft.com/office/drawing/2014/main" id="{B8C409F5-CCFA-43BD-82C9-CCF29110376B}"/>
              </a:ext>
            </a:extLst>
          </p:cNvPr>
          <p:cNvSpPr/>
          <p:nvPr/>
        </p:nvSpPr>
        <p:spPr>
          <a:xfrm>
            <a:off x="373752" y="2359474"/>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918;p36">
            <a:extLst>
              <a:ext uri="{FF2B5EF4-FFF2-40B4-BE49-F238E27FC236}">
                <a16:creationId xmlns:a16="http://schemas.microsoft.com/office/drawing/2014/main" id="{E55E17FE-794C-4543-B0E9-2AD26644E689}"/>
              </a:ext>
            </a:extLst>
          </p:cNvPr>
          <p:cNvSpPr/>
          <p:nvPr/>
        </p:nvSpPr>
        <p:spPr>
          <a:xfrm>
            <a:off x="331029" y="2319645"/>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919;p36">
            <a:extLst>
              <a:ext uri="{FF2B5EF4-FFF2-40B4-BE49-F238E27FC236}">
                <a16:creationId xmlns:a16="http://schemas.microsoft.com/office/drawing/2014/main" id="{ADA2D045-090E-44B3-8C86-3150B07F8E6A}"/>
              </a:ext>
            </a:extLst>
          </p:cNvPr>
          <p:cNvSpPr/>
          <p:nvPr/>
        </p:nvSpPr>
        <p:spPr>
          <a:xfrm>
            <a:off x="340149" y="2326703"/>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920;p36">
            <a:extLst>
              <a:ext uri="{FF2B5EF4-FFF2-40B4-BE49-F238E27FC236}">
                <a16:creationId xmlns:a16="http://schemas.microsoft.com/office/drawing/2014/main" id="{219F4E49-64D0-46F6-B20F-445DDB96602C}"/>
              </a:ext>
            </a:extLst>
          </p:cNvPr>
          <p:cNvSpPr/>
          <p:nvPr/>
        </p:nvSpPr>
        <p:spPr>
          <a:xfrm>
            <a:off x="348872" y="2334573"/>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921;p36">
            <a:extLst>
              <a:ext uri="{FF2B5EF4-FFF2-40B4-BE49-F238E27FC236}">
                <a16:creationId xmlns:a16="http://schemas.microsoft.com/office/drawing/2014/main" id="{B3FDD69E-F22D-4FBC-A0F7-F8D78AA3943D}"/>
              </a:ext>
            </a:extLst>
          </p:cNvPr>
          <p:cNvSpPr/>
          <p:nvPr/>
        </p:nvSpPr>
        <p:spPr>
          <a:xfrm>
            <a:off x="301985" y="2300573"/>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922;p36">
            <a:extLst>
              <a:ext uri="{FF2B5EF4-FFF2-40B4-BE49-F238E27FC236}">
                <a16:creationId xmlns:a16="http://schemas.microsoft.com/office/drawing/2014/main" id="{75094382-0120-4658-B57D-468E33A8F35D}"/>
              </a:ext>
            </a:extLst>
          </p:cNvPr>
          <p:cNvSpPr/>
          <p:nvPr/>
        </p:nvSpPr>
        <p:spPr>
          <a:xfrm>
            <a:off x="311957" y="2306778"/>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923;p36">
            <a:extLst>
              <a:ext uri="{FF2B5EF4-FFF2-40B4-BE49-F238E27FC236}">
                <a16:creationId xmlns:a16="http://schemas.microsoft.com/office/drawing/2014/main" id="{7833B868-DA13-49CE-B77E-46A1A4CA7999}"/>
              </a:ext>
            </a:extLst>
          </p:cNvPr>
          <p:cNvSpPr/>
          <p:nvPr/>
        </p:nvSpPr>
        <p:spPr>
          <a:xfrm>
            <a:off x="321909" y="2313004"/>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924;p36">
            <a:extLst>
              <a:ext uri="{FF2B5EF4-FFF2-40B4-BE49-F238E27FC236}">
                <a16:creationId xmlns:a16="http://schemas.microsoft.com/office/drawing/2014/main" id="{348C8CCD-BB51-4930-8142-3B4F97287164}"/>
              </a:ext>
            </a:extLst>
          </p:cNvPr>
          <p:cNvSpPr/>
          <p:nvPr/>
        </p:nvSpPr>
        <p:spPr>
          <a:xfrm>
            <a:off x="270463" y="2284792"/>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925;p36">
            <a:extLst>
              <a:ext uri="{FF2B5EF4-FFF2-40B4-BE49-F238E27FC236}">
                <a16:creationId xmlns:a16="http://schemas.microsoft.com/office/drawing/2014/main" id="{F81A96F0-00CE-4D3B-BD83-DBDFFF926098}"/>
              </a:ext>
            </a:extLst>
          </p:cNvPr>
          <p:cNvSpPr/>
          <p:nvPr/>
        </p:nvSpPr>
        <p:spPr>
          <a:xfrm>
            <a:off x="281248" y="2289372"/>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926;p36">
            <a:extLst>
              <a:ext uri="{FF2B5EF4-FFF2-40B4-BE49-F238E27FC236}">
                <a16:creationId xmlns:a16="http://schemas.microsoft.com/office/drawing/2014/main" id="{BFA32340-7C03-4E04-896E-4A1AD300F149}"/>
              </a:ext>
            </a:extLst>
          </p:cNvPr>
          <p:cNvSpPr/>
          <p:nvPr/>
        </p:nvSpPr>
        <p:spPr>
          <a:xfrm>
            <a:off x="291617" y="2294764"/>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927;p36">
            <a:extLst>
              <a:ext uri="{FF2B5EF4-FFF2-40B4-BE49-F238E27FC236}">
                <a16:creationId xmlns:a16="http://schemas.microsoft.com/office/drawing/2014/main" id="{2EBA978E-329D-450F-9DF2-FDE1F6773C63}"/>
              </a:ext>
            </a:extLst>
          </p:cNvPr>
          <p:cNvSpPr/>
          <p:nvPr/>
        </p:nvSpPr>
        <p:spPr>
          <a:xfrm>
            <a:off x="237276" y="2273611"/>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928;p36">
            <a:extLst>
              <a:ext uri="{FF2B5EF4-FFF2-40B4-BE49-F238E27FC236}">
                <a16:creationId xmlns:a16="http://schemas.microsoft.com/office/drawing/2014/main" id="{96AA400D-C04B-4A89-B1B1-3D0E9C644CF9}"/>
              </a:ext>
            </a:extLst>
          </p:cNvPr>
          <p:cNvSpPr/>
          <p:nvPr/>
        </p:nvSpPr>
        <p:spPr>
          <a:xfrm>
            <a:off x="248893" y="2276505"/>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929;p36">
            <a:extLst>
              <a:ext uri="{FF2B5EF4-FFF2-40B4-BE49-F238E27FC236}">
                <a16:creationId xmlns:a16="http://schemas.microsoft.com/office/drawing/2014/main" id="{98942285-16CF-41F2-97C8-4534D720E86A}"/>
              </a:ext>
            </a:extLst>
          </p:cNvPr>
          <p:cNvSpPr/>
          <p:nvPr/>
        </p:nvSpPr>
        <p:spPr>
          <a:xfrm>
            <a:off x="259678" y="2280649"/>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930;p36">
            <a:extLst>
              <a:ext uri="{FF2B5EF4-FFF2-40B4-BE49-F238E27FC236}">
                <a16:creationId xmlns:a16="http://schemas.microsoft.com/office/drawing/2014/main" id="{DADFFE0E-3E84-4491-A828-E69A2A0DB197}"/>
              </a:ext>
            </a:extLst>
          </p:cNvPr>
          <p:cNvSpPr/>
          <p:nvPr/>
        </p:nvSpPr>
        <p:spPr>
          <a:xfrm>
            <a:off x="203275" y="2266553"/>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931;p36">
            <a:extLst>
              <a:ext uri="{FF2B5EF4-FFF2-40B4-BE49-F238E27FC236}">
                <a16:creationId xmlns:a16="http://schemas.microsoft.com/office/drawing/2014/main" id="{20A04A8E-8EEF-4277-97FF-FD818AE7BCC0}"/>
              </a:ext>
            </a:extLst>
          </p:cNvPr>
          <p:cNvSpPr/>
          <p:nvPr/>
        </p:nvSpPr>
        <p:spPr>
          <a:xfrm>
            <a:off x="214893" y="2268218"/>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932;p36">
            <a:extLst>
              <a:ext uri="{FF2B5EF4-FFF2-40B4-BE49-F238E27FC236}">
                <a16:creationId xmlns:a16="http://schemas.microsoft.com/office/drawing/2014/main" id="{226596E9-F6E5-4255-BA1B-6ED5B0028779}"/>
              </a:ext>
            </a:extLst>
          </p:cNvPr>
          <p:cNvSpPr/>
          <p:nvPr/>
        </p:nvSpPr>
        <p:spPr>
          <a:xfrm>
            <a:off x="226074" y="2270696"/>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933;p36">
            <a:extLst>
              <a:ext uri="{FF2B5EF4-FFF2-40B4-BE49-F238E27FC236}">
                <a16:creationId xmlns:a16="http://schemas.microsoft.com/office/drawing/2014/main" id="{7E962B17-FECF-49E2-B444-C9E3FFB50B19}"/>
              </a:ext>
            </a:extLst>
          </p:cNvPr>
          <p:cNvSpPr/>
          <p:nvPr/>
        </p:nvSpPr>
        <p:spPr>
          <a:xfrm>
            <a:off x="168423" y="2264055"/>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934;p36">
            <a:extLst>
              <a:ext uri="{FF2B5EF4-FFF2-40B4-BE49-F238E27FC236}">
                <a16:creationId xmlns:a16="http://schemas.microsoft.com/office/drawing/2014/main" id="{BCA37442-2C61-4F47-9528-7342952E40CE}"/>
              </a:ext>
            </a:extLst>
          </p:cNvPr>
          <p:cNvSpPr/>
          <p:nvPr/>
        </p:nvSpPr>
        <p:spPr>
          <a:xfrm>
            <a:off x="180457" y="2264471"/>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935;p36">
            <a:extLst>
              <a:ext uri="{FF2B5EF4-FFF2-40B4-BE49-F238E27FC236}">
                <a16:creationId xmlns:a16="http://schemas.microsoft.com/office/drawing/2014/main" id="{AA788EAF-49AE-4832-8D6A-1B8BC1C64F6C}"/>
              </a:ext>
            </a:extLst>
          </p:cNvPr>
          <p:cNvSpPr/>
          <p:nvPr/>
        </p:nvSpPr>
        <p:spPr>
          <a:xfrm>
            <a:off x="191242" y="2265720"/>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936;p36">
            <a:extLst>
              <a:ext uri="{FF2B5EF4-FFF2-40B4-BE49-F238E27FC236}">
                <a16:creationId xmlns:a16="http://schemas.microsoft.com/office/drawing/2014/main" id="{E15170AE-2C24-461D-999F-47BC4F8B34F9}"/>
              </a:ext>
            </a:extLst>
          </p:cNvPr>
          <p:cNvSpPr/>
          <p:nvPr/>
        </p:nvSpPr>
        <p:spPr>
          <a:xfrm>
            <a:off x="3062044" y="2351095"/>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937;p36">
            <a:extLst>
              <a:ext uri="{FF2B5EF4-FFF2-40B4-BE49-F238E27FC236}">
                <a16:creationId xmlns:a16="http://schemas.microsoft.com/office/drawing/2014/main" id="{CC45241F-E10B-4A09-84B5-3A339C291683}"/>
              </a:ext>
            </a:extLst>
          </p:cNvPr>
          <p:cNvSpPr/>
          <p:nvPr/>
        </p:nvSpPr>
        <p:spPr>
          <a:xfrm>
            <a:off x="3013818" y="2276372"/>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938;p36">
            <a:extLst>
              <a:ext uri="{FF2B5EF4-FFF2-40B4-BE49-F238E27FC236}">
                <a16:creationId xmlns:a16="http://schemas.microsoft.com/office/drawing/2014/main" id="{1BC66D36-D99A-4053-BADA-204F26DD7668}"/>
              </a:ext>
            </a:extLst>
          </p:cNvPr>
          <p:cNvSpPr/>
          <p:nvPr/>
        </p:nvSpPr>
        <p:spPr>
          <a:xfrm>
            <a:off x="3042742" y="2316182"/>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939;p36">
            <a:extLst>
              <a:ext uri="{FF2B5EF4-FFF2-40B4-BE49-F238E27FC236}">
                <a16:creationId xmlns:a16="http://schemas.microsoft.com/office/drawing/2014/main" id="{876701ED-0AA4-4589-94DD-6A3B4359ADB3}"/>
              </a:ext>
            </a:extLst>
          </p:cNvPr>
          <p:cNvSpPr/>
          <p:nvPr/>
        </p:nvSpPr>
        <p:spPr>
          <a:xfrm>
            <a:off x="3042742" y="2316182"/>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940;p36">
            <a:extLst>
              <a:ext uri="{FF2B5EF4-FFF2-40B4-BE49-F238E27FC236}">
                <a16:creationId xmlns:a16="http://schemas.microsoft.com/office/drawing/2014/main" id="{825642FF-91D3-404F-A137-CA908A058DCB}"/>
              </a:ext>
            </a:extLst>
          </p:cNvPr>
          <p:cNvSpPr/>
          <p:nvPr/>
        </p:nvSpPr>
        <p:spPr>
          <a:xfrm>
            <a:off x="2982474" y="2235410"/>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941;p36">
            <a:extLst>
              <a:ext uri="{FF2B5EF4-FFF2-40B4-BE49-F238E27FC236}">
                <a16:creationId xmlns:a16="http://schemas.microsoft.com/office/drawing/2014/main" id="{7D2F3308-0B0A-4BE4-8B79-574AD0108136}"/>
              </a:ext>
            </a:extLst>
          </p:cNvPr>
          <p:cNvSpPr/>
          <p:nvPr/>
        </p:nvSpPr>
        <p:spPr>
          <a:xfrm>
            <a:off x="3013818" y="2276372"/>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942;p36">
            <a:extLst>
              <a:ext uri="{FF2B5EF4-FFF2-40B4-BE49-F238E27FC236}">
                <a16:creationId xmlns:a16="http://schemas.microsoft.com/office/drawing/2014/main" id="{4F28B37B-6FED-4138-BB8F-20DEFF6AE2F4}"/>
              </a:ext>
            </a:extLst>
          </p:cNvPr>
          <p:cNvSpPr/>
          <p:nvPr/>
        </p:nvSpPr>
        <p:spPr>
          <a:xfrm>
            <a:off x="3399830" y="311816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943;p36">
            <a:extLst>
              <a:ext uri="{FF2B5EF4-FFF2-40B4-BE49-F238E27FC236}">
                <a16:creationId xmlns:a16="http://schemas.microsoft.com/office/drawing/2014/main" id="{D9F32572-52FA-4BCB-B8B6-947EE17D3361}"/>
              </a:ext>
            </a:extLst>
          </p:cNvPr>
          <p:cNvSpPr/>
          <p:nvPr/>
        </p:nvSpPr>
        <p:spPr>
          <a:xfrm>
            <a:off x="3399830" y="3105715"/>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944;p36">
            <a:extLst>
              <a:ext uri="{FF2B5EF4-FFF2-40B4-BE49-F238E27FC236}">
                <a16:creationId xmlns:a16="http://schemas.microsoft.com/office/drawing/2014/main" id="{DF05B509-457D-4643-8392-88FCBC528FA2}"/>
              </a:ext>
            </a:extLst>
          </p:cNvPr>
          <p:cNvSpPr/>
          <p:nvPr/>
        </p:nvSpPr>
        <p:spPr>
          <a:xfrm>
            <a:off x="3399830" y="3093285"/>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945;p36">
            <a:extLst>
              <a:ext uri="{FF2B5EF4-FFF2-40B4-BE49-F238E27FC236}">
                <a16:creationId xmlns:a16="http://schemas.microsoft.com/office/drawing/2014/main" id="{614D2AF8-29D1-44D5-82A5-37151037C512}"/>
              </a:ext>
            </a:extLst>
          </p:cNvPr>
          <p:cNvSpPr/>
          <p:nvPr/>
        </p:nvSpPr>
        <p:spPr>
          <a:xfrm>
            <a:off x="3399830" y="315549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946;p36">
            <a:extLst>
              <a:ext uri="{FF2B5EF4-FFF2-40B4-BE49-F238E27FC236}">
                <a16:creationId xmlns:a16="http://schemas.microsoft.com/office/drawing/2014/main" id="{81F226C6-E2B3-486E-B099-837C59175C79}"/>
              </a:ext>
            </a:extLst>
          </p:cNvPr>
          <p:cNvSpPr/>
          <p:nvPr/>
        </p:nvSpPr>
        <p:spPr>
          <a:xfrm>
            <a:off x="3399830" y="314304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947;p36">
            <a:extLst>
              <a:ext uri="{FF2B5EF4-FFF2-40B4-BE49-F238E27FC236}">
                <a16:creationId xmlns:a16="http://schemas.microsoft.com/office/drawing/2014/main" id="{3C8A00AD-12E9-4271-B4CB-C9A65FA0BFF8}"/>
              </a:ext>
            </a:extLst>
          </p:cNvPr>
          <p:cNvSpPr/>
          <p:nvPr/>
        </p:nvSpPr>
        <p:spPr>
          <a:xfrm>
            <a:off x="3399830" y="313061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948;p36">
            <a:extLst>
              <a:ext uri="{FF2B5EF4-FFF2-40B4-BE49-F238E27FC236}">
                <a16:creationId xmlns:a16="http://schemas.microsoft.com/office/drawing/2014/main" id="{562DB9E3-782D-49C3-BA97-E5F7CC0831BF}"/>
              </a:ext>
            </a:extLst>
          </p:cNvPr>
          <p:cNvSpPr/>
          <p:nvPr/>
        </p:nvSpPr>
        <p:spPr>
          <a:xfrm>
            <a:off x="3399830" y="3193244"/>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949;p36">
            <a:extLst>
              <a:ext uri="{FF2B5EF4-FFF2-40B4-BE49-F238E27FC236}">
                <a16:creationId xmlns:a16="http://schemas.microsoft.com/office/drawing/2014/main" id="{BDABB515-D082-4FE1-8175-EE5A3DCD1F2E}"/>
              </a:ext>
            </a:extLst>
          </p:cNvPr>
          <p:cNvSpPr/>
          <p:nvPr/>
        </p:nvSpPr>
        <p:spPr>
          <a:xfrm>
            <a:off x="3399830" y="3180794"/>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950;p36">
            <a:extLst>
              <a:ext uri="{FF2B5EF4-FFF2-40B4-BE49-F238E27FC236}">
                <a16:creationId xmlns:a16="http://schemas.microsoft.com/office/drawing/2014/main" id="{989CA791-B3E3-4B1D-A8E0-E4D48C6AE971}"/>
              </a:ext>
            </a:extLst>
          </p:cNvPr>
          <p:cNvSpPr/>
          <p:nvPr/>
        </p:nvSpPr>
        <p:spPr>
          <a:xfrm>
            <a:off x="3399830" y="3168363"/>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951;p36">
            <a:extLst>
              <a:ext uri="{FF2B5EF4-FFF2-40B4-BE49-F238E27FC236}">
                <a16:creationId xmlns:a16="http://schemas.microsoft.com/office/drawing/2014/main" id="{3A93BC7A-1D6F-4BF5-916D-F3BAD50F6B6F}"/>
              </a:ext>
            </a:extLst>
          </p:cNvPr>
          <p:cNvSpPr/>
          <p:nvPr/>
        </p:nvSpPr>
        <p:spPr>
          <a:xfrm>
            <a:off x="3399830" y="3230575"/>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952;p36">
            <a:extLst>
              <a:ext uri="{FF2B5EF4-FFF2-40B4-BE49-F238E27FC236}">
                <a16:creationId xmlns:a16="http://schemas.microsoft.com/office/drawing/2014/main" id="{5937571B-4ECC-4AEE-86C4-53EC9045AE91}"/>
              </a:ext>
            </a:extLst>
          </p:cNvPr>
          <p:cNvSpPr/>
          <p:nvPr/>
        </p:nvSpPr>
        <p:spPr>
          <a:xfrm>
            <a:off x="3399830" y="3218144"/>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953;p36">
            <a:extLst>
              <a:ext uri="{FF2B5EF4-FFF2-40B4-BE49-F238E27FC236}">
                <a16:creationId xmlns:a16="http://schemas.microsoft.com/office/drawing/2014/main" id="{F206182C-5C34-43D5-B755-F90FB220E4ED}"/>
              </a:ext>
            </a:extLst>
          </p:cNvPr>
          <p:cNvSpPr/>
          <p:nvPr/>
        </p:nvSpPr>
        <p:spPr>
          <a:xfrm>
            <a:off x="3399830" y="3205694"/>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954;p36">
            <a:extLst>
              <a:ext uri="{FF2B5EF4-FFF2-40B4-BE49-F238E27FC236}">
                <a16:creationId xmlns:a16="http://schemas.microsoft.com/office/drawing/2014/main" id="{2C669E3E-7B19-4BE7-B97D-F514B036ADFF}"/>
              </a:ext>
            </a:extLst>
          </p:cNvPr>
          <p:cNvSpPr/>
          <p:nvPr/>
        </p:nvSpPr>
        <p:spPr>
          <a:xfrm>
            <a:off x="3399830" y="326790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955;p36">
            <a:extLst>
              <a:ext uri="{FF2B5EF4-FFF2-40B4-BE49-F238E27FC236}">
                <a16:creationId xmlns:a16="http://schemas.microsoft.com/office/drawing/2014/main" id="{CE535B80-A4A2-4B5E-BC70-4992653A321A}"/>
              </a:ext>
            </a:extLst>
          </p:cNvPr>
          <p:cNvSpPr/>
          <p:nvPr/>
        </p:nvSpPr>
        <p:spPr>
          <a:xfrm>
            <a:off x="3399830" y="3255475"/>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956;p36">
            <a:extLst>
              <a:ext uri="{FF2B5EF4-FFF2-40B4-BE49-F238E27FC236}">
                <a16:creationId xmlns:a16="http://schemas.microsoft.com/office/drawing/2014/main" id="{7EA550B6-B8DF-4431-989C-9DD2635CC86A}"/>
              </a:ext>
            </a:extLst>
          </p:cNvPr>
          <p:cNvSpPr/>
          <p:nvPr/>
        </p:nvSpPr>
        <p:spPr>
          <a:xfrm>
            <a:off x="3399830" y="324302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957;p36">
            <a:extLst>
              <a:ext uri="{FF2B5EF4-FFF2-40B4-BE49-F238E27FC236}">
                <a16:creationId xmlns:a16="http://schemas.microsoft.com/office/drawing/2014/main" id="{284F9B13-AAEC-4693-95A8-ECF0C10A1B64}"/>
              </a:ext>
            </a:extLst>
          </p:cNvPr>
          <p:cNvSpPr/>
          <p:nvPr/>
        </p:nvSpPr>
        <p:spPr>
          <a:xfrm>
            <a:off x="3399830" y="330525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958;p36">
            <a:extLst>
              <a:ext uri="{FF2B5EF4-FFF2-40B4-BE49-F238E27FC236}">
                <a16:creationId xmlns:a16="http://schemas.microsoft.com/office/drawing/2014/main" id="{295CCC00-7958-4F83-8602-2783F12D6D00}"/>
              </a:ext>
            </a:extLst>
          </p:cNvPr>
          <p:cNvSpPr/>
          <p:nvPr/>
        </p:nvSpPr>
        <p:spPr>
          <a:xfrm>
            <a:off x="3399830" y="329280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959;p36">
            <a:extLst>
              <a:ext uri="{FF2B5EF4-FFF2-40B4-BE49-F238E27FC236}">
                <a16:creationId xmlns:a16="http://schemas.microsoft.com/office/drawing/2014/main" id="{04575FF2-7EB8-4CEB-8016-211E68BB7E53}"/>
              </a:ext>
            </a:extLst>
          </p:cNvPr>
          <p:cNvSpPr/>
          <p:nvPr/>
        </p:nvSpPr>
        <p:spPr>
          <a:xfrm>
            <a:off x="3399830" y="328035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960;p36">
            <a:extLst>
              <a:ext uri="{FF2B5EF4-FFF2-40B4-BE49-F238E27FC236}">
                <a16:creationId xmlns:a16="http://schemas.microsoft.com/office/drawing/2014/main" id="{EA3FF1D8-C6EF-46B2-814C-EA7720CAEF5D}"/>
              </a:ext>
            </a:extLst>
          </p:cNvPr>
          <p:cNvSpPr/>
          <p:nvPr/>
        </p:nvSpPr>
        <p:spPr>
          <a:xfrm>
            <a:off x="3399830" y="3343004"/>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961;p36">
            <a:extLst>
              <a:ext uri="{FF2B5EF4-FFF2-40B4-BE49-F238E27FC236}">
                <a16:creationId xmlns:a16="http://schemas.microsoft.com/office/drawing/2014/main" id="{C8B34D38-D00E-44DF-8FB3-C80BE209C61B}"/>
              </a:ext>
            </a:extLst>
          </p:cNvPr>
          <p:cNvSpPr/>
          <p:nvPr/>
        </p:nvSpPr>
        <p:spPr>
          <a:xfrm>
            <a:off x="3399830" y="3330553"/>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962;p36">
            <a:extLst>
              <a:ext uri="{FF2B5EF4-FFF2-40B4-BE49-F238E27FC236}">
                <a16:creationId xmlns:a16="http://schemas.microsoft.com/office/drawing/2014/main" id="{76CD6CEE-BDB1-4C83-9D29-75570454D12D}"/>
              </a:ext>
            </a:extLst>
          </p:cNvPr>
          <p:cNvSpPr/>
          <p:nvPr/>
        </p:nvSpPr>
        <p:spPr>
          <a:xfrm>
            <a:off x="3399830" y="3318103"/>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963;p36">
            <a:extLst>
              <a:ext uri="{FF2B5EF4-FFF2-40B4-BE49-F238E27FC236}">
                <a16:creationId xmlns:a16="http://schemas.microsoft.com/office/drawing/2014/main" id="{353CAB20-F01C-483D-ADB1-A18CBD998CB1}"/>
              </a:ext>
            </a:extLst>
          </p:cNvPr>
          <p:cNvSpPr/>
          <p:nvPr/>
        </p:nvSpPr>
        <p:spPr>
          <a:xfrm>
            <a:off x="3399830" y="338033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964;p36">
            <a:extLst>
              <a:ext uri="{FF2B5EF4-FFF2-40B4-BE49-F238E27FC236}">
                <a16:creationId xmlns:a16="http://schemas.microsoft.com/office/drawing/2014/main" id="{2A769260-2BC1-4ABE-A51B-1219DFE8CD0B}"/>
              </a:ext>
            </a:extLst>
          </p:cNvPr>
          <p:cNvSpPr/>
          <p:nvPr/>
        </p:nvSpPr>
        <p:spPr>
          <a:xfrm>
            <a:off x="3399830" y="3367884"/>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965;p36">
            <a:extLst>
              <a:ext uri="{FF2B5EF4-FFF2-40B4-BE49-F238E27FC236}">
                <a16:creationId xmlns:a16="http://schemas.microsoft.com/office/drawing/2014/main" id="{A5C56714-5B9E-4EC8-80A6-2987A7ABAF1D}"/>
              </a:ext>
            </a:extLst>
          </p:cNvPr>
          <p:cNvSpPr/>
          <p:nvPr/>
        </p:nvSpPr>
        <p:spPr>
          <a:xfrm>
            <a:off x="3399830" y="3355434"/>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966;p36">
            <a:extLst>
              <a:ext uri="{FF2B5EF4-FFF2-40B4-BE49-F238E27FC236}">
                <a16:creationId xmlns:a16="http://schemas.microsoft.com/office/drawing/2014/main" id="{A70EC5FB-BF00-4B4E-A6B7-DD61FB55D467}"/>
              </a:ext>
            </a:extLst>
          </p:cNvPr>
          <p:cNvSpPr/>
          <p:nvPr/>
        </p:nvSpPr>
        <p:spPr>
          <a:xfrm>
            <a:off x="3399830" y="3417665"/>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967;p36">
            <a:extLst>
              <a:ext uri="{FF2B5EF4-FFF2-40B4-BE49-F238E27FC236}">
                <a16:creationId xmlns:a16="http://schemas.microsoft.com/office/drawing/2014/main" id="{6949815C-E78D-4368-BDB8-9EC8FEAE1891}"/>
              </a:ext>
            </a:extLst>
          </p:cNvPr>
          <p:cNvSpPr/>
          <p:nvPr/>
        </p:nvSpPr>
        <p:spPr>
          <a:xfrm>
            <a:off x="3399830" y="3405215"/>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968;p36">
            <a:extLst>
              <a:ext uri="{FF2B5EF4-FFF2-40B4-BE49-F238E27FC236}">
                <a16:creationId xmlns:a16="http://schemas.microsoft.com/office/drawing/2014/main" id="{69171307-071F-48D4-8894-902404317B80}"/>
              </a:ext>
            </a:extLst>
          </p:cNvPr>
          <p:cNvSpPr/>
          <p:nvPr/>
        </p:nvSpPr>
        <p:spPr>
          <a:xfrm>
            <a:off x="3399830" y="3392765"/>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969;p36">
            <a:extLst>
              <a:ext uri="{FF2B5EF4-FFF2-40B4-BE49-F238E27FC236}">
                <a16:creationId xmlns:a16="http://schemas.microsoft.com/office/drawing/2014/main" id="{00406D32-0921-4124-AD01-3108C3026E88}"/>
              </a:ext>
            </a:extLst>
          </p:cNvPr>
          <p:cNvSpPr/>
          <p:nvPr/>
        </p:nvSpPr>
        <p:spPr>
          <a:xfrm>
            <a:off x="2419633" y="3585664"/>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970;p36">
            <a:extLst>
              <a:ext uri="{FF2B5EF4-FFF2-40B4-BE49-F238E27FC236}">
                <a16:creationId xmlns:a16="http://schemas.microsoft.com/office/drawing/2014/main" id="{1B9AAA16-FE7D-4D6A-BCEF-327C54EED113}"/>
              </a:ext>
            </a:extLst>
          </p:cNvPr>
          <p:cNvSpPr/>
          <p:nvPr/>
        </p:nvSpPr>
        <p:spPr>
          <a:xfrm>
            <a:off x="2244993" y="2835676"/>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971;p36">
            <a:extLst>
              <a:ext uri="{FF2B5EF4-FFF2-40B4-BE49-F238E27FC236}">
                <a16:creationId xmlns:a16="http://schemas.microsoft.com/office/drawing/2014/main" id="{2ED8EBCE-4E89-4AC9-8928-7AE82CBEB493}"/>
              </a:ext>
            </a:extLst>
          </p:cNvPr>
          <p:cNvSpPr/>
          <p:nvPr/>
        </p:nvSpPr>
        <p:spPr>
          <a:xfrm>
            <a:off x="2276099" y="2866782"/>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972;p36">
            <a:extLst>
              <a:ext uri="{FF2B5EF4-FFF2-40B4-BE49-F238E27FC236}">
                <a16:creationId xmlns:a16="http://schemas.microsoft.com/office/drawing/2014/main" id="{D8EBCB78-B79E-469C-B6D7-80A83D7E4D86}"/>
              </a:ext>
            </a:extLst>
          </p:cNvPr>
          <p:cNvSpPr/>
          <p:nvPr/>
        </p:nvSpPr>
        <p:spPr>
          <a:xfrm>
            <a:off x="2333750" y="3042544"/>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973;p36">
            <a:extLst>
              <a:ext uri="{FF2B5EF4-FFF2-40B4-BE49-F238E27FC236}">
                <a16:creationId xmlns:a16="http://schemas.microsoft.com/office/drawing/2014/main" id="{8CB327CA-020A-40F9-85CB-D46E2794A3C4}"/>
              </a:ext>
            </a:extLst>
          </p:cNvPr>
          <p:cNvSpPr/>
          <p:nvPr/>
        </p:nvSpPr>
        <p:spPr>
          <a:xfrm>
            <a:off x="2333750" y="2991225"/>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974;p36">
            <a:extLst>
              <a:ext uri="{FF2B5EF4-FFF2-40B4-BE49-F238E27FC236}">
                <a16:creationId xmlns:a16="http://schemas.microsoft.com/office/drawing/2014/main" id="{53F3733E-1DC1-4989-AACB-E56838AAF529}"/>
              </a:ext>
            </a:extLst>
          </p:cNvPr>
          <p:cNvSpPr/>
          <p:nvPr/>
        </p:nvSpPr>
        <p:spPr>
          <a:xfrm>
            <a:off x="2333750" y="3091493"/>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975;p36">
            <a:extLst>
              <a:ext uri="{FF2B5EF4-FFF2-40B4-BE49-F238E27FC236}">
                <a16:creationId xmlns:a16="http://schemas.microsoft.com/office/drawing/2014/main" id="{2078460E-D19E-4B7B-A373-1371A14B20B8}"/>
              </a:ext>
            </a:extLst>
          </p:cNvPr>
          <p:cNvSpPr/>
          <p:nvPr/>
        </p:nvSpPr>
        <p:spPr>
          <a:xfrm>
            <a:off x="2333750" y="3192573"/>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976;p36">
            <a:extLst>
              <a:ext uri="{FF2B5EF4-FFF2-40B4-BE49-F238E27FC236}">
                <a16:creationId xmlns:a16="http://schemas.microsoft.com/office/drawing/2014/main" id="{0281F9CD-190F-40A7-8D87-C7FC0CCB2E6A}"/>
              </a:ext>
            </a:extLst>
          </p:cNvPr>
          <p:cNvSpPr/>
          <p:nvPr/>
        </p:nvSpPr>
        <p:spPr>
          <a:xfrm>
            <a:off x="2333750" y="3245106"/>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977;p36">
            <a:extLst>
              <a:ext uri="{FF2B5EF4-FFF2-40B4-BE49-F238E27FC236}">
                <a16:creationId xmlns:a16="http://schemas.microsoft.com/office/drawing/2014/main" id="{8F7724AA-3C4E-4BD5-8046-097424B22C29}"/>
              </a:ext>
            </a:extLst>
          </p:cNvPr>
          <p:cNvSpPr/>
          <p:nvPr/>
        </p:nvSpPr>
        <p:spPr>
          <a:xfrm>
            <a:off x="2333750" y="3294530"/>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978;p36">
            <a:extLst>
              <a:ext uri="{FF2B5EF4-FFF2-40B4-BE49-F238E27FC236}">
                <a16:creationId xmlns:a16="http://schemas.microsoft.com/office/drawing/2014/main" id="{B558B6AE-8552-466E-964D-63B3084F3749}"/>
              </a:ext>
            </a:extLst>
          </p:cNvPr>
          <p:cNvSpPr/>
          <p:nvPr/>
        </p:nvSpPr>
        <p:spPr>
          <a:xfrm>
            <a:off x="2834436" y="3852809"/>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979;p36">
            <a:extLst>
              <a:ext uri="{FF2B5EF4-FFF2-40B4-BE49-F238E27FC236}">
                <a16:creationId xmlns:a16="http://schemas.microsoft.com/office/drawing/2014/main" id="{327248E7-D984-4B0E-9B97-292A873C49BF}"/>
              </a:ext>
            </a:extLst>
          </p:cNvPr>
          <p:cNvSpPr/>
          <p:nvPr/>
        </p:nvSpPr>
        <p:spPr>
          <a:xfrm>
            <a:off x="2851029" y="3933696"/>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980;p36">
            <a:extLst>
              <a:ext uri="{FF2B5EF4-FFF2-40B4-BE49-F238E27FC236}">
                <a16:creationId xmlns:a16="http://schemas.microsoft.com/office/drawing/2014/main" id="{9FF12901-FE2A-4D98-B7C8-37B70EC2F692}"/>
              </a:ext>
            </a:extLst>
          </p:cNvPr>
          <p:cNvSpPr/>
          <p:nvPr/>
        </p:nvSpPr>
        <p:spPr>
          <a:xfrm>
            <a:off x="2814531" y="3837048"/>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981;p36">
            <a:extLst>
              <a:ext uri="{FF2B5EF4-FFF2-40B4-BE49-F238E27FC236}">
                <a16:creationId xmlns:a16="http://schemas.microsoft.com/office/drawing/2014/main" id="{36AEFAA9-A777-473A-A9DD-4F7C716076B7}"/>
              </a:ext>
            </a:extLst>
          </p:cNvPr>
          <p:cNvSpPr/>
          <p:nvPr/>
        </p:nvSpPr>
        <p:spPr>
          <a:xfrm>
            <a:off x="2875097" y="3812564"/>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982;p36">
            <a:extLst>
              <a:ext uri="{FF2B5EF4-FFF2-40B4-BE49-F238E27FC236}">
                <a16:creationId xmlns:a16="http://schemas.microsoft.com/office/drawing/2014/main" id="{0DDDA643-C3CB-474B-AEF1-0FB8EA8B45A0}"/>
              </a:ext>
            </a:extLst>
          </p:cNvPr>
          <p:cNvSpPr/>
          <p:nvPr/>
        </p:nvSpPr>
        <p:spPr>
          <a:xfrm>
            <a:off x="2919069" y="3837048"/>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988;p36">
            <a:extLst>
              <a:ext uri="{FF2B5EF4-FFF2-40B4-BE49-F238E27FC236}">
                <a16:creationId xmlns:a16="http://schemas.microsoft.com/office/drawing/2014/main" id="{2B4AD63B-2409-4762-B1D8-1301E457C5D1}"/>
              </a:ext>
            </a:extLst>
          </p:cNvPr>
          <p:cNvSpPr/>
          <p:nvPr/>
        </p:nvSpPr>
        <p:spPr>
          <a:xfrm>
            <a:off x="1339221" y="2284756"/>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cxnSp>
        <p:nvCxnSpPr>
          <p:cNvPr id="741" name="Google Shape;996;p36">
            <a:extLst>
              <a:ext uri="{FF2B5EF4-FFF2-40B4-BE49-F238E27FC236}">
                <a16:creationId xmlns:a16="http://schemas.microsoft.com/office/drawing/2014/main" id="{76CA3A7F-3C37-4D16-95C0-8C5079AF2144}"/>
              </a:ext>
            </a:extLst>
          </p:cNvPr>
          <p:cNvCxnSpPr/>
          <p:nvPr/>
        </p:nvCxnSpPr>
        <p:spPr>
          <a:xfrm flipH="1">
            <a:off x="3049471" y="1789283"/>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742" name="Google Shape;997;p36">
            <a:extLst>
              <a:ext uri="{FF2B5EF4-FFF2-40B4-BE49-F238E27FC236}">
                <a16:creationId xmlns:a16="http://schemas.microsoft.com/office/drawing/2014/main" id="{644F877D-CEF5-4F3F-8B1C-900E27E07987}"/>
              </a:ext>
            </a:extLst>
          </p:cNvPr>
          <p:cNvCxnSpPr/>
          <p:nvPr/>
        </p:nvCxnSpPr>
        <p:spPr>
          <a:xfrm>
            <a:off x="2834146" y="4085230"/>
            <a:ext cx="1635900" cy="416100"/>
          </a:xfrm>
          <a:prstGeom prst="bentConnector4">
            <a:avLst>
              <a:gd name="adj1" fmla="val 30827"/>
              <a:gd name="adj2" fmla="val 157228"/>
            </a:avLst>
          </a:prstGeom>
          <a:noFill/>
          <a:ln w="28575" cap="flat" cmpd="sng">
            <a:solidFill>
              <a:srgbClr val="FFFFFF"/>
            </a:solidFill>
            <a:prstDash val="solid"/>
            <a:round/>
            <a:headEnd type="oval"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txBox="1">
            <a:spLocks noGrp="1"/>
          </p:cNvSpPr>
          <p:nvPr>
            <p:ph type="subTitle" idx="1"/>
          </p:nvPr>
        </p:nvSpPr>
        <p:spPr>
          <a:xfrm>
            <a:off x="2640788" y="1601374"/>
            <a:ext cx="3855110" cy="2105630"/>
          </a:xfrm>
          <a:prstGeom prst="rect">
            <a:avLst/>
          </a:prstGeom>
        </p:spPr>
        <p:txBody>
          <a:bodyPr spcFirstLastPara="1" wrap="square" lIns="91425" tIns="91425" rIns="91425" bIns="91425" anchor="t" anchorCtr="0">
            <a:noAutofit/>
          </a:bodyPr>
          <a:lstStyle/>
          <a:p>
            <a:pPr marL="0" indent="0"/>
            <a:endParaRPr lang="en-IN" sz="1600" u="heavy" kern="0" cap="small"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endParaRPr lang="en-IN" sz="1600"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r>
              <a:rPr lang="en-IN" sz="1200" dirty="0">
                <a:effectLst/>
                <a:latin typeface="Roboto BLACK" panose="020B0604020202020204" pitchFamily="2" charset="0"/>
                <a:ea typeface="Roboto BLACK" panose="020B0604020202020204" pitchFamily="2" charset="0"/>
                <a:cs typeface="Times New Roman" panose="02020603050405020304" pitchFamily="18" charset="0"/>
              </a:rPr>
              <a:t>A progressive web app (PWA) is an application that delivers app-based interface to users. PWAs are built and enhanced with modern APIs to deliver enhanced capabilities, reliability, and install ability while reaching anyone, anywhere, on any device with a single codebase. </a:t>
            </a:r>
          </a:p>
          <a:p>
            <a:pPr marL="0" indent="0"/>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F2163E28-415B-4CEB-B5FC-2287FDA6186F}"/>
              </a:ext>
            </a:extLst>
          </p:cNvPr>
          <p:cNvSpPr>
            <a:spLocks noGrp="1"/>
          </p:cNvSpPr>
          <p:nvPr>
            <p:ph type="ctrTitle"/>
          </p:nvPr>
        </p:nvSpPr>
        <p:spPr>
          <a:xfrm flipH="1">
            <a:off x="2749764" y="1887322"/>
            <a:ext cx="3656374" cy="489618"/>
          </a:xfrm>
        </p:spPr>
        <p:txBody>
          <a:bodyPr/>
          <a:lstStyle/>
          <a:p>
            <a:r>
              <a:rPr lang="en-IN" sz="2000" kern="0" cap="small" dirty="0">
                <a:effectLst/>
                <a:latin typeface="Roboto BLACK" panose="020B0604020202020204" pitchFamily="2" charset="0"/>
                <a:ea typeface="Roboto BLACK" panose="020B0604020202020204" pitchFamily="2" charset="0"/>
                <a:cs typeface="Times New Roman" panose="02020603050405020304" pitchFamily="18" charset="0"/>
              </a:rPr>
              <a:t>INTRODUCTION</a:t>
            </a:r>
            <a:br>
              <a:rPr lang="en-IN"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IN" sz="1200" u="heavy" kern="0" cap="small"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cxnSp>
        <p:nvCxnSpPr>
          <p:cNvPr id="21" name="Google Shape;257;p23">
            <a:extLst>
              <a:ext uri="{FF2B5EF4-FFF2-40B4-BE49-F238E27FC236}">
                <a16:creationId xmlns:a16="http://schemas.microsoft.com/office/drawing/2014/main" id="{0CDDE855-4FEE-4D1B-B4E2-C845B7ACE9A3}"/>
              </a:ext>
            </a:extLst>
          </p:cNvPr>
          <p:cNvCxnSpPr>
            <a:cxnSpLocks/>
          </p:cNvCxnSpPr>
          <p:nvPr/>
        </p:nvCxnSpPr>
        <p:spPr>
          <a:xfrm>
            <a:off x="2640788" y="1975104"/>
            <a:ext cx="3855110" cy="0"/>
          </a:xfrm>
          <a:prstGeom prst="straightConnector1">
            <a:avLst/>
          </a:prstGeom>
          <a:noFill/>
          <a:ln w="9525" cap="flat" cmpd="sng">
            <a:solidFill>
              <a:srgbClr val="0E2A47"/>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OBJECTIVE</a:t>
            </a:r>
            <a:endParaRPr dirty="0"/>
          </a:p>
        </p:txBody>
      </p:sp>
      <p:sp>
        <p:nvSpPr>
          <p:cNvPr id="219" name="Google Shape;219;p23"/>
          <p:cNvSpPr txBox="1">
            <a:spLocks noGrp="1"/>
          </p:cNvSpPr>
          <p:nvPr>
            <p:ph type="subTitle" idx="1"/>
          </p:nvPr>
        </p:nvSpPr>
        <p:spPr>
          <a:xfrm>
            <a:off x="6411224" y="2121900"/>
            <a:ext cx="2009999"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effectLst/>
                <a:latin typeface="Roboto light" panose="020B0604020202020204" pitchFamily="2" charset="0"/>
                <a:ea typeface="Roboto light" panose="020B0604020202020204" pitchFamily="2" charset="0"/>
              </a:rPr>
              <a:t>Are identifiable as “applications” and service worker registration scope allowing search engines to find them.</a:t>
            </a:r>
            <a:endParaRPr dirty="0">
              <a:solidFill>
                <a:schemeClr val="accent1"/>
              </a:solidFill>
              <a:latin typeface="Roboto light" panose="020B0604020202020204" pitchFamily="2" charset="0"/>
              <a:ea typeface="Roboto light" panose="020B0604020202020204" pitchFamily="2" charset="0"/>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4" y="3046600"/>
            <a:ext cx="20760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effectLst/>
                <a:latin typeface="Roboto light" panose="020B0604020202020204" pitchFamily="2" charset="0"/>
                <a:ea typeface="Roboto light" panose="020B0604020202020204" pitchFamily="2" charset="0"/>
              </a:rPr>
              <a:t>Every PWA provides a secure server and</a:t>
            </a:r>
            <a:r>
              <a:rPr lang="en-US" b="1" dirty="0">
                <a:effectLst/>
                <a:latin typeface="Roboto light" panose="020B0604020202020204" pitchFamily="2" charset="0"/>
                <a:ea typeface="Roboto light" panose="020B0604020202020204" pitchFamily="2" charset="0"/>
              </a:rPr>
              <a:t> </a:t>
            </a:r>
            <a:r>
              <a:rPr lang="en-US" dirty="0">
                <a:effectLst/>
                <a:latin typeface="Roboto light" panose="020B0604020202020204" pitchFamily="2" charset="0"/>
                <a:ea typeface="Roboto light" panose="020B0604020202020204" pitchFamily="2" charset="0"/>
              </a:rPr>
              <a:t>Easily share via URL and not require complex installation.</a:t>
            </a:r>
            <a:endParaRPr lang="en-US" dirty="0">
              <a:latin typeface="Roboto light" panose="020B0604020202020204" pitchFamily="2" charset="0"/>
              <a:ea typeface="Roboto light" panose="020B0604020202020204" pitchFamily="2" charset="0"/>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4" y="3935450"/>
            <a:ext cx="2169777" cy="502500"/>
          </a:xfrm>
          <a:prstGeom prst="rect">
            <a:avLst/>
          </a:prstGeom>
        </p:spPr>
        <p:txBody>
          <a:bodyPr spcFirstLastPara="1" wrap="square" lIns="91425" tIns="91425" rIns="91425" bIns="91425" anchor="t" anchorCtr="0">
            <a:noAutofit/>
          </a:bodyPr>
          <a:lstStyle/>
          <a:p>
            <a:pPr marL="0" indent="0">
              <a:buClr>
                <a:schemeClr val="dk1"/>
              </a:buClr>
              <a:buSzPts val="1100"/>
            </a:pPr>
            <a:r>
              <a:rPr lang="en-IN" dirty="0">
                <a:effectLst/>
                <a:latin typeface="Roboto light" panose="020B0604020202020204" pitchFamily="2" charset="0"/>
                <a:ea typeface="Roboto light" panose="020B0604020202020204" pitchFamily="2" charset="0"/>
              </a:rPr>
              <a:t>Fit any form factor, desktop, mobile, tablet</a:t>
            </a:r>
            <a:r>
              <a:rPr lang="en-IN" dirty="0">
                <a:effectLst/>
                <a:latin typeface="Roboto light" panose="020B0604020202020204" pitchFamily="2" charset="0"/>
                <a:ea typeface="Roboto light" panose="020B0604020202020204" pitchFamily="2" charset="0"/>
                <a:cs typeface="Times New Roman" panose="02020603050405020304" pitchFamily="18" charset="0"/>
              </a:rPr>
              <a:t> and m</a:t>
            </a:r>
            <a:r>
              <a:rPr lang="en-IN" dirty="0">
                <a:latin typeface="Roboto light" panose="020B0604020202020204" pitchFamily="2" charset="0"/>
                <a:ea typeface="Roboto light" panose="020B0604020202020204" pitchFamily="2" charset="0"/>
                <a:cs typeface="Times New Roman" panose="02020603050405020304" pitchFamily="18" charset="0"/>
              </a:rPr>
              <a:t>akes</a:t>
            </a:r>
            <a:r>
              <a:rPr lang="en-IN" dirty="0">
                <a:effectLst/>
                <a:latin typeface="Roboto light" panose="020B0604020202020204" pitchFamily="2" charset="0"/>
                <a:ea typeface="Roboto light" panose="020B0604020202020204" pitchFamily="2" charset="0"/>
                <a:cs typeface="Times New Roman" panose="02020603050405020304" pitchFamily="18" charset="0"/>
              </a:rPr>
              <a:t> re-engagement easy through features like push notifications.</a:t>
            </a:r>
          </a:p>
          <a:p>
            <a:pPr marL="0" indent="0">
              <a:buClr>
                <a:schemeClr val="dk1"/>
              </a:buClr>
              <a:buSzPts val="1100"/>
            </a:pPr>
            <a:endParaRPr lang="en-US" sz="200"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2777" y="2119100"/>
            <a:ext cx="1997950" cy="5496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effectLst/>
                <a:latin typeface="Roboto light" panose="020B0604020202020204" pitchFamily="2" charset="0"/>
                <a:ea typeface="Roboto light" panose="020B0604020202020204" pitchFamily="2" charset="0"/>
              </a:rPr>
              <a:t>a powerful tool that operates well irrespective of browser choice of the user. </a:t>
            </a:r>
            <a:endParaRPr dirty="0">
              <a:latin typeface="Roboto light" panose="020B0604020202020204" pitchFamily="2" charset="0"/>
              <a:ea typeface="Roboto light" panose="020B0604020202020204" pitchFamily="2" charset="0"/>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effectLst/>
                <a:latin typeface="Roboto light" panose="020B0604020202020204" pitchFamily="2" charset="0"/>
                <a:ea typeface="Roboto light" panose="020B0604020202020204" pitchFamily="2" charset="0"/>
              </a:rPr>
              <a:t>Enhanced with service workers to work offline or on low quality networks</a:t>
            </a:r>
            <a:r>
              <a:rPr lang="en-IN" sz="1000" dirty="0">
                <a:effectLst/>
                <a:latin typeface="Roboto light" panose="020B0604020202020204" pitchFamily="2" charset="0"/>
                <a:ea typeface="Roboto light" panose="020B0604020202020204" pitchFamily="2" charset="0"/>
              </a:rPr>
              <a:t>.</a:t>
            </a:r>
            <a:endParaRPr sz="1000" dirty="0">
              <a:solidFill>
                <a:schemeClr val="accent1"/>
              </a:solidFill>
              <a:latin typeface="Roboto light" panose="020B0604020202020204" pitchFamily="2" charset="0"/>
              <a:ea typeface="Roboto light" panose="020B0604020202020204" pitchFamily="2" charset="0"/>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563000" y="3935450"/>
            <a:ext cx="2172750" cy="502500"/>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effectLst/>
                <a:latin typeface="Roboto light" panose="020B0604020202020204" pitchFamily="2" charset="0"/>
                <a:ea typeface="Roboto light" panose="020B0604020202020204" pitchFamily="2" charset="0"/>
              </a:rPr>
              <a:t>PWA are powerful when it comes to increasing mobile conversion rate.</a:t>
            </a:r>
            <a:endParaRPr lang="en-US" sz="200"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CONNECTIVITY</a:t>
            </a:r>
            <a:endParaRPr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DISCOVERABLE</a:t>
            </a:r>
            <a:endParaRPr dirty="0"/>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LINKABLE &amp; SAFE</a:t>
            </a:r>
            <a:endParaRPr dirty="0"/>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RESPONSIVE</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 name="Title 2">
            <a:extLst>
              <a:ext uri="{FF2B5EF4-FFF2-40B4-BE49-F238E27FC236}">
                <a16:creationId xmlns:a16="http://schemas.microsoft.com/office/drawing/2014/main" id="{A5CA4A92-254D-4E39-88D7-2ABDAFB92761}"/>
              </a:ext>
            </a:extLst>
          </p:cNvPr>
          <p:cNvSpPr>
            <a:spLocks noGrp="1"/>
          </p:cNvSpPr>
          <p:nvPr>
            <p:ph type="ctrTitle" idx="16"/>
          </p:nvPr>
        </p:nvSpPr>
        <p:spPr/>
        <p:txBody>
          <a:bodyPr/>
          <a:lstStyle/>
          <a:p>
            <a:r>
              <a:rPr lang="en-US" dirty="0"/>
              <a:t>PROGRESSIVE</a:t>
            </a:r>
            <a:endParaRPr lang="en-IN" dirty="0"/>
          </a:p>
        </p:txBody>
      </p:sp>
      <p:sp>
        <p:nvSpPr>
          <p:cNvPr id="5" name="Title 4">
            <a:extLst>
              <a:ext uri="{FF2B5EF4-FFF2-40B4-BE49-F238E27FC236}">
                <a16:creationId xmlns:a16="http://schemas.microsoft.com/office/drawing/2014/main" id="{313F0F4A-8B80-4900-9756-2F427C39ADE2}"/>
              </a:ext>
            </a:extLst>
          </p:cNvPr>
          <p:cNvSpPr>
            <a:spLocks noGrp="1"/>
          </p:cNvSpPr>
          <p:nvPr>
            <p:ph type="ctrTitle" idx="18"/>
          </p:nvPr>
        </p:nvSpPr>
        <p:spPr/>
        <p:txBody>
          <a:bodyPr/>
          <a:lstStyle/>
          <a:p>
            <a:r>
              <a:rPr lang="en-US" dirty="0"/>
              <a:t>CONVERSION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THE PILLARS OF PWAs</a:t>
            </a:r>
            <a:endParaRPr dirty="0"/>
          </a:p>
        </p:txBody>
      </p:sp>
      <p:sp>
        <p:nvSpPr>
          <p:cNvPr id="276" name="Google Shape;276;p25"/>
          <p:cNvSpPr txBox="1">
            <a:spLocks noGrp="1"/>
          </p:cNvSpPr>
          <p:nvPr>
            <p:ph type="subTitle" idx="1"/>
          </p:nvPr>
        </p:nvSpPr>
        <p:spPr>
          <a:xfrm>
            <a:off x="726632" y="3416198"/>
            <a:ext cx="2075999" cy="42642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900" dirty="0"/>
              <a:t>Capabilities like files system access, media controls, app badging and full clipboard support are built with the web’s secure for users.</a:t>
            </a:r>
            <a:endParaRPr sz="900" dirty="0"/>
          </a:p>
        </p:txBody>
      </p:sp>
      <p:sp>
        <p:nvSpPr>
          <p:cNvPr id="277" name="Google Shape;277;p25"/>
          <p:cNvSpPr txBox="1">
            <a:spLocks noGrp="1"/>
          </p:cNvSpPr>
          <p:nvPr>
            <p:ph type="subTitle" idx="2"/>
          </p:nvPr>
        </p:nvSpPr>
        <p:spPr>
          <a:xfrm>
            <a:off x="6354629" y="3410734"/>
            <a:ext cx="2131003" cy="4264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900" dirty="0"/>
              <a:t>PWAs runs in a standlone window instead of browser tab. </a:t>
            </a:r>
            <a:r>
              <a:rPr lang="en-IN" sz="900" dirty="0"/>
              <a:t>I</a:t>
            </a:r>
            <a:r>
              <a:rPr lang="es" sz="900" dirty="0"/>
              <a:t>t offers native app like experience by providing a full screen work area with flexible screen resolution.</a:t>
            </a:r>
            <a:endParaRPr sz="900" dirty="0"/>
          </a:p>
        </p:txBody>
      </p:sp>
      <p:sp>
        <p:nvSpPr>
          <p:cNvPr id="278" name="Google Shape;278;p25"/>
          <p:cNvSpPr txBox="1">
            <a:spLocks noGrp="1"/>
          </p:cNvSpPr>
          <p:nvPr>
            <p:ph type="subTitle" idx="3"/>
          </p:nvPr>
        </p:nvSpPr>
        <p:spPr>
          <a:xfrm>
            <a:off x="3540631" y="3416198"/>
            <a:ext cx="2131003" cy="5356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900" dirty="0"/>
              <a:t>PWAs feels fast and dependable regardless of the network state and once loaded, no junky scrolling or          slow-to-respond interfaces.</a:t>
            </a:r>
            <a:endParaRPr sz="900" dirty="0"/>
          </a:p>
        </p:txBody>
      </p:sp>
      <p:sp>
        <p:nvSpPr>
          <p:cNvPr id="279" name="Google Shape;279;p2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u="sng" dirty="0"/>
              <a:t>CAPABLE AND SECURE</a:t>
            </a:r>
            <a:endParaRPr u="sng" dirty="0"/>
          </a:p>
        </p:txBody>
      </p:sp>
      <p:sp>
        <p:nvSpPr>
          <p:cNvPr id="280" name="Google Shape;280;p2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u="sng" dirty="0"/>
              <a:t>INSTALLABLE</a:t>
            </a:r>
            <a:endParaRPr u="sng" dirty="0"/>
          </a:p>
        </p:txBody>
      </p:sp>
      <p:sp>
        <p:nvSpPr>
          <p:cNvPr id="281" name="Google Shape;281;p2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u="sng" dirty="0"/>
              <a:t>FAST AND RELIABLE</a:t>
            </a:r>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3606"/>
            <a:ext cx="1048374"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32397" y="2077695"/>
            <a:ext cx="1048375" cy="830447"/>
            <a:chOff x="12618250" y="408739"/>
            <a:chExt cx="5236725" cy="4590342"/>
          </a:xfrm>
        </p:grpSpPr>
        <p:sp>
          <p:nvSpPr>
            <p:cNvPr id="288" name="Google Shape;288;p25"/>
            <p:cNvSpPr/>
            <p:nvPr/>
          </p:nvSpPr>
          <p:spPr>
            <a:xfrm>
              <a:off x="12618250" y="408739"/>
              <a:ext cx="5236725" cy="4590342"/>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 APPLICATION</a:t>
            </a:r>
            <a:endParaRPr sz="3000" dirty="0"/>
          </a:p>
        </p:txBody>
      </p:sp>
      <p:sp>
        <p:nvSpPr>
          <p:cNvPr id="263" name="Google Shape;263;p24"/>
          <p:cNvSpPr txBox="1">
            <a:spLocks noGrp="1"/>
          </p:cNvSpPr>
          <p:nvPr>
            <p:ph type="subTitle" idx="1"/>
          </p:nvPr>
        </p:nvSpPr>
        <p:spPr>
          <a:xfrm>
            <a:off x="4253139" y="2578899"/>
            <a:ext cx="4448401" cy="1364449"/>
          </a:xfrm>
          <a:prstGeom prst="rect">
            <a:avLst/>
          </a:prstGeom>
        </p:spPr>
        <p:txBody>
          <a:bodyPr spcFirstLastPara="1" wrap="square" lIns="91425" tIns="91425" rIns="91425" bIns="91425" anchor="t" anchorCtr="0">
            <a:noAutofit/>
          </a:bodyPr>
          <a:lstStyle/>
          <a:p>
            <a:pPr marL="228600" algn="ctr">
              <a:lnSpc>
                <a:spcPct val="107000"/>
              </a:lnSpc>
              <a:spcAft>
                <a:spcPts val="800"/>
              </a:spcAft>
            </a:pPr>
            <a:r>
              <a:rPr lang="en-US" sz="1200" dirty="0">
                <a:solidFill>
                  <a:srgbClr val="000000"/>
                </a:solidFill>
                <a:effectLst/>
                <a:latin typeface="Roboto black" panose="020B0604020202020204" pitchFamily="2" charset="0"/>
                <a:ea typeface="Roboto black" panose="020B0604020202020204" pitchFamily="2" charset="0"/>
                <a:cs typeface="Times New Roman" panose="02020603050405020304" pitchFamily="18" charset="0"/>
              </a:rPr>
              <a:t>     </a:t>
            </a:r>
            <a:r>
              <a:rPr lang="en-US" sz="1200" dirty="0">
                <a:solidFill>
                  <a:schemeClr val="bg1"/>
                </a:solidFill>
                <a:effectLst/>
                <a:latin typeface="Roboto black" panose="020B0604020202020204" pitchFamily="2" charset="0"/>
                <a:ea typeface="Roboto black" panose="020B0604020202020204" pitchFamily="2" charset="0"/>
                <a:cs typeface="Times New Roman" panose="02020603050405020304" pitchFamily="18" charset="0"/>
              </a:rPr>
              <a:t>The uses of this tech are limitless, however related to Web Apps. It bring all of the cloud computing powers, native app flexibilities, desktop apps performance to your browser. To any screen including but not limited to: Mobile phones, Chromebooks</a:t>
            </a:r>
            <a:r>
              <a:rPr lang="en-US" sz="1200" dirty="0">
                <a:solidFill>
                  <a:schemeClr val="bg1"/>
                </a:solidFill>
                <a:latin typeface="Roboto black" panose="020B0604020202020204" pitchFamily="2" charset="0"/>
                <a:ea typeface="Roboto black" panose="020B0604020202020204" pitchFamily="2" charset="0"/>
                <a:cs typeface="Times New Roman" panose="02020603050405020304" pitchFamily="18" charset="0"/>
              </a:rPr>
              <a:t>, </a:t>
            </a:r>
            <a:r>
              <a:rPr lang="en-US" sz="1200" dirty="0">
                <a:solidFill>
                  <a:schemeClr val="bg1"/>
                </a:solidFill>
                <a:effectLst/>
                <a:latin typeface="Roboto black" panose="020B0604020202020204" pitchFamily="2" charset="0"/>
                <a:ea typeface="Roboto black" panose="020B0604020202020204" pitchFamily="2" charset="0"/>
                <a:cs typeface="Times New Roman" panose="02020603050405020304" pitchFamily="18" charset="0"/>
              </a:rPr>
              <a:t>Desktop PCs, Smart Watches, Smart Televisions, Refrigerators etc.</a:t>
            </a:r>
          </a:p>
          <a:p>
            <a:pPr marL="228600" algn="just">
              <a:lnSpc>
                <a:spcPct val="107000"/>
              </a:lnSpc>
              <a:spcAft>
                <a:spcPts val="800"/>
              </a:spcAft>
            </a:pPr>
            <a:endParaRPr lang="en-US" sz="2000" dirty="0">
              <a:effectLst/>
              <a:latin typeface="Roboto black" panose="020B0604020202020204" pitchFamily="2" charset="0"/>
              <a:ea typeface="Roboto black" panose="020B0604020202020204" pitchFamily="2" charset="0"/>
              <a:cs typeface="Times New Roman" panose="02020603050405020304" pitchFamily="18" charset="0"/>
            </a:endParaRPr>
          </a:p>
          <a:p>
            <a:pPr marL="0" lvl="0" indent="0" algn="l" rtl="0">
              <a:spcBef>
                <a:spcPts val="0"/>
              </a:spcBef>
              <a:spcAft>
                <a:spcPts val="0"/>
              </a:spcAft>
              <a:buNone/>
            </a:pPr>
            <a:endParaRPr lang="en-US"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NODE JS</a:t>
            </a:r>
            <a:endParaRPr dirty="0">
              <a:solidFill>
                <a:srgbClr val="48FFD5"/>
              </a:solidFill>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IMPLEMENTATION</a:t>
            </a:r>
            <a:endParaRPr dirty="0"/>
          </a:p>
        </p:txBody>
      </p:sp>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2905736" y="2888729"/>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30842"/>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txBox="1">
            <a:spLocks noGrp="1"/>
          </p:cNvSpPr>
          <p:nvPr>
            <p:ph type="subTitle" idx="4294967295"/>
          </p:nvPr>
        </p:nvSpPr>
        <p:spPr>
          <a:xfrm>
            <a:off x="3588900" y="4194595"/>
            <a:ext cx="9831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A Database</a:t>
            </a:r>
            <a:endParaRPr sz="1000" dirty="0">
              <a:solidFill>
                <a:srgbClr val="FFFFFF"/>
              </a:solidFill>
            </a:endParaRPr>
          </a:p>
        </p:txBody>
      </p:sp>
      <p:sp>
        <p:nvSpPr>
          <p:cNvPr id="1043" name="Google Shape;1043;p37"/>
          <p:cNvSpPr txBox="1">
            <a:spLocks noGrp="1"/>
          </p:cNvSpPr>
          <p:nvPr>
            <p:ph type="subTitle" idx="4294967295"/>
          </p:nvPr>
        </p:nvSpPr>
        <p:spPr>
          <a:xfrm>
            <a:off x="4414725" y="1689550"/>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An SSL Certificate</a:t>
            </a:r>
            <a:endParaRPr sz="1000" dirty="0">
              <a:solidFill>
                <a:srgbClr val="FFFFFF"/>
              </a:solidFill>
            </a:endParaRPr>
          </a:p>
        </p:txBody>
      </p:sp>
      <p:sp>
        <p:nvSpPr>
          <p:cNvPr id="1044" name="Google Shape;1044;p37"/>
          <p:cNvSpPr txBox="1">
            <a:spLocks noGrp="1"/>
          </p:cNvSpPr>
          <p:nvPr>
            <p:ph type="subTitle" idx="4294967295"/>
          </p:nvPr>
        </p:nvSpPr>
        <p:spPr>
          <a:xfrm>
            <a:off x="5528200" y="4194600"/>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A Framework</a:t>
            </a:r>
            <a:endParaRPr sz="1000" dirty="0">
              <a:solidFill>
                <a:srgbClr val="FFFFFF"/>
              </a:solidFill>
            </a:endParaRPr>
          </a:p>
        </p:txBody>
      </p:sp>
      <p:sp>
        <p:nvSpPr>
          <p:cNvPr id="1045" name="Google Shape;1045;p37"/>
          <p:cNvSpPr txBox="1">
            <a:spLocks noGrp="1"/>
          </p:cNvSpPr>
          <p:nvPr>
            <p:ph type="subTitle" idx="4294967295"/>
          </p:nvPr>
        </p:nvSpPr>
        <p:spPr>
          <a:xfrm>
            <a:off x="2103000" y="1689550"/>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1000" dirty="0">
                <a:solidFill>
                  <a:srgbClr val="FFFFFF"/>
                </a:solidFill>
              </a:rPr>
              <a:t>HTML/ CSS/ JavaScript</a:t>
            </a:r>
            <a:endParaRPr sz="1000" dirty="0">
              <a:solidFill>
                <a:srgbClr val="FFFFFF"/>
              </a:solidFill>
            </a:endParaRPr>
          </a:p>
        </p:txBody>
      </p:sp>
      <p:sp>
        <p:nvSpPr>
          <p:cNvPr id="1046" name="Google Shape;1046;p37"/>
          <p:cNvSpPr txBox="1">
            <a:spLocks noGrp="1"/>
          </p:cNvSpPr>
          <p:nvPr>
            <p:ph type="ctrTitle" idx="4294967295"/>
          </p:nvPr>
        </p:nvSpPr>
        <p:spPr>
          <a:xfrm>
            <a:off x="1143000" y="2827625"/>
            <a:ext cx="1052275"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000" dirty="0"/>
              <a:t>Technologies</a:t>
            </a:r>
            <a:endParaRPr sz="1000" dirty="0">
              <a:solidFill>
                <a:srgbClr val="FFFFFF"/>
              </a:solidFill>
            </a:endParaRPr>
          </a:p>
          <a:p>
            <a:pPr marL="0" lvl="0" indent="0" algn="r" rtl="0">
              <a:spcBef>
                <a:spcPts val="0"/>
              </a:spcBef>
              <a:spcAft>
                <a:spcPts val="0"/>
              </a:spcAft>
              <a:buNone/>
            </a:pPr>
            <a:r>
              <a:rPr lang="en-IN" sz="1000" dirty="0">
                <a:solidFill>
                  <a:srgbClr val="FFFFFF"/>
                </a:solidFill>
              </a:rPr>
              <a:t>I</a:t>
            </a:r>
            <a:r>
              <a:rPr lang="es" sz="1000" dirty="0">
                <a:solidFill>
                  <a:srgbClr val="FFFFFF"/>
                </a:solidFill>
              </a:rPr>
              <a:t>n PWAs</a:t>
            </a:r>
            <a:endParaRPr sz="1000" dirty="0">
              <a:solidFill>
                <a:srgbClr val="FFFFFF"/>
              </a:solidFill>
            </a:endParaRPr>
          </a:p>
        </p:txBody>
      </p:sp>
      <p:sp>
        <p:nvSpPr>
          <p:cNvPr id="1047" name="Google Shape;1047;p37"/>
          <p:cNvSpPr txBox="1">
            <a:spLocks noGrp="1"/>
          </p:cNvSpPr>
          <p:nvPr>
            <p:ph type="ctrTitle" idx="4294967295"/>
          </p:nvPr>
        </p:nvSpPr>
        <p:spPr>
          <a:xfrm>
            <a:off x="6967550" y="2827625"/>
            <a:ext cx="8856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a:t>PWA</a:t>
            </a:r>
            <a:endParaRPr sz="1000">
              <a:solidFill>
                <a:srgbClr val="FFFFFF"/>
              </a:solidFill>
            </a:endParaRPr>
          </a:p>
          <a:p>
            <a:pPr marL="0" lvl="0" indent="0" algn="l" rtl="0">
              <a:spcBef>
                <a:spcPts val="0"/>
              </a:spcBef>
              <a:spcAft>
                <a:spcPts val="0"/>
              </a:spcAft>
              <a:buNone/>
            </a:pPr>
            <a:r>
              <a:rPr lang="es" sz="1000" dirty="0">
                <a:solidFill>
                  <a:srgbClr val="FFFFFF"/>
                </a:solidFill>
              </a:rPr>
              <a:t>VERSION</a:t>
            </a:r>
            <a:endParaRPr sz="1000" dirty="0">
              <a:solidFill>
                <a:srgbClr val="FFFFFF"/>
              </a:solidFill>
            </a:endParaRPr>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61" name="Google Shape;8823;p58">
            <a:extLst>
              <a:ext uri="{FF2B5EF4-FFF2-40B4-BE49-F238E27FC236}">
                <a16:creationId xmlns:a16="http://schemas.microsoft.com/office/drawing/2014/main" id="{4D722EE9-FCB3-44AA-8156-3F51859A9641}"/>
              </a:ext>
            </a:extLst>
          </p:cNvPr>
          <p:cNvGrpSpPr/>
          <p:nvPr/>
        </p:nvGrpSpPr>
        <p:grpSpPr>
          <a:xfrm>
            <a:off x="3948280" y="2913719"/>
            <a:ext cx="272795" cy="282600"/>
            <a:chOff x="-3771675" y="3971775"/>
            <a:chExt cx="291300" cy="292025"/>
          </a:xfrm>
          <a:solidFill>
            <a:srgbClr val="48FFD5"/>
          </a:solidFill>
        </p:grpSpPr>
        <p:sp>
          <p:nvSpPr>
            <p:cNvPr id="62" name="Google Shape;8824;p58">
              <a:extLst>
                <a:ext uri="{FF2B5EF4-FFF2-40B4-BE49-F238E27FC236}">
                  <a16:creationId xmlns:a16="http://schemas.microsoft.com/office/drawing/2014/main" id="{D7FEE6F8-C25C-49E1-821A-E18326CB447A}"/>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825;p58">
              <a:extLst>
                <a:ext uri="{FF2B5EF4-FFF2-40B4-BE49-F238E27FC236}">
                  <a16:creationId xmlns:a16="http://schemas.microsoft.com/office/drawing/2014/main" id="{127F6A41-C878-42E2-814C-BB57009BD2F7}"/>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826;p58">
              <a:extLst>
                <a:ext uri="{FF2B5EF4-FFF2-40B4-BE49-F238E27FC236}">
                  <a16:creationId xmlns:a16="http://schemas.microsoft.com/office/drawing/2014/main" id="{703D0FD0-88AA-42CC-BE5B-FC331D13DFDD}"/>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827;p58">
              <a:extLst>
                <a:ext uri="{FF2B5EF4-FFF2-40B4-BE49-F238E27FC236}">
                  <a16:creationId xmlns:a16="http://schemas.microsoft.com/office/drawing/2014/main" id="{A20057CD-52BF-447F-B9BD-5C8EF5915F5D}"/>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828;p58">
              <a:extLst>
                <a:ext uri="{FF2B5EF4-FFF2-40B4-BE49-F238E27FC236}">
                  <a16:creationId xmlns:a16="http://schemas.microsoft.com/office/drawing/2014/main" id="{32496D84-8492-4862-9FDB-DEED652E9D37}"/>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286250" y="976625"/>
            <a:ext cx="3886201" cy="5592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solidFill>
                  <a:srgbClr val="FFFFFF"/>
                </a:solidFill>
              </a:rPr>
              <a:t>SERVICE WORKER</a:t>
            </a:r>
            <a:endParaRPr sz="2400" dirty="0">
              <a:solidFill>
                <a:srgbClr val="FFFFFF"/>
              </a:solidFill>
            </a:endParaRPr>
          </a:p>
        </p:txBody>
      </p:sp>
      <p:sp>
        <p:nvSpPr>
          <p:cNvPr id="297" name="Google Shape;297;p26"/>
          <p:cNvSpPr txBox="1">
            <a:spLocks noGrp="1"/>
          </p:cNvSpPr>
          <p:nvPr>
            <p:ph type="subTitle" idx="1"/>
          </p:nvPr>
        </p:nvSpPr>
        <p:spPr>
          <a:xfrm>
            <a:off x="4365821" y="1642461"/>
            <a:ext cx="2678889" cy="256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FFFFFF"/>
                </a:solidFill>
              </a:rPr>
              <a:t>Client side proxy written in </a:t>
            </a:r>
            <a:r>
              <a:rPr lang="en-IN" dirty="0"/>
              <a:t>J</a:t>
            </a:r>
            <a:r>
              <a:rPr lang="en-IN" dirty="0">
                <a:solidFill>
                  <a:srgbClr val="FFFFFF"/>
                </a:solidFill>
              </a:rPr>
              <a:t>avaScript.</a:t>
            </a:r>
            <a:endParaRPr dirty="0">
              <a:solidFill>
                <a:srgbClr val="FFFFFF"/>
              </a:solidFill>
            </a:endParaRPr>
          </a:p>
        </p:txBody>
      </p:sp>
      <p:cxnSp>
        <p:nvCxnSpPr>
          <p:cNvPr id="298" name="Google Shape;298;p26"/>
          <p:cNvCxnSpPr>
            <a:cxnSpLocks/>
          </p:cNvCxnSpPr>
          <p:nvPr/>
        </p:nvCxnSpPr>
        <p:spPr>
          <a:xfrm>
            <a:off x="4286250" y="1479292"/>
            <a:ext cx="5034419"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945;p58">
            <a:extLst>
              <a:ext uri="{FF2B5EF4-FFF2-40B4-BE49-F238E27FC236}">
                <a16:creationId xmlns:a16="http://schemas.microsoft.com/office/drawing/2014/main" id="{A0583016-D277-4F43-B346-3C78CA507434}"/>
              </a:ext>
            </a:extLst>
          </p:cNvPr>
          <p:cNvSpPr/>
          <p:nvPr/>
        </p:nvSpPr>
        <p:spPr>
          <a:xfrm>
            <a:off x="1126337" y="346199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941;p58">
            <a:extLst>
              <a:ext uri="{FF2B5EF4-FFF2-40B4-BE49-F238E27FC236}">
                <a16:creationId xmlns:a16="http://schemas.microsoft.com/office/drawing/2014/main" id="{D4683C7D-E065-45BB-9C96-0B730833C72A}"/>
              </a:ext>
            </a:extLst>
          </p:cNvPr>
          <p:cNvGrpSpPr/>
          <p:nvPr/>
        </p:nvGrpSpPr>
        <p:grpSpPr>
          <a:xfrm>
            <a:off x="1124411" y="1893688"/>
            <a:ext cx="387641" cy="387661"/>
            <a:chOff x="864491" y="1723250"/>
            <a:chExt cx="397866" cy="397887"/>
          </a:xfrm>
          <a:solidFill>
            <a:srgbClr val="48FFD5"/>
          </a:solidFill>
        </p:grpSpPr>
        <p:sp>
          <p:nvSpPr>
            <p:cNvPr id="81" name="Google Shape;8942;p58">
              <a:extLst>
                <a:ext uri="{FF2B5EF4-FFF2-40B4-BE49-F238E27FC236}">
                  <a16:creationId xmlns:a16="http://schemas.microsoft.com/office/drawing/2014/main" id="{136C552F-8881-4901-A767-3D5C12FF2C46}"/>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943;p58">
              <a:extLst>
                <a:ext uri="{FF2B5EF4-FFF2-40B4-BE49-F238E27FC236}">
                  <a16:creationId xmlns:a16="http://schemas.microsoft.com/office/drawing/2014/main" id="{9F0B2708-06E3-4241-AA5F-3C9DD0AF5DA0}"/>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944;p58">
              <a:extLst>
                <a:ext uri="{FF2B5EF4-FFF2-40B4-BE49-F238E27FC236}">
                  <a16:creationId xmlns:a16="http://schemas.microsoft.com/office/drawing/2014/main" id="{20B63A65-D23E-4DDE-AEAA-5CE27BA27C0F}"/>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952;p58">
            <a:extLst>
              <a:ext uri="{FF2B5EF4-FFF2-40B4-BE49-F238E27FC236}">
                <a16:creationId xmlns:a16="http://schemas.microsoft.com/office/drawing/2014/main" id="{B54C761B-0151-47CB-A0E9-BCF0A0EF6D94}"/>
              </a:ext>
            </a:extLst>
          </p:cNvPr>
          <p:cNvGrpSpPr/>
          <p:nvPr/>
        </p:nvGrpSpPr>
        <p:grpSpPr>
          <a:xfrm>
            <a:off x="3394759" y="1800395"/>
            <a:ext cx="387641" cy="387641"/>
            <a:chOff x="7199196" y="1561258"/>
            <a:chExt cx="397866" cy="397866"/>
          </a:xfrm>
          <a:solidFill>
            <a:srgbClr val="48FFD5"/>
          </a:solidFill>
        </p:grpSpPr>
        <p:sp>
          <p:nvSpPr>
            <p:cNvPr id="85" name="Google Shape;8953;p58">
              <a:extLst>
                <a:ext uri="{FF2B5EF4-FFF2-40B4-BE49-F238E27FC236}">
                  <a16:creationId xmlns:a16="http://schemas.microsoft.com/office/drawing/2014/main" id="{41C6C2B5-6073-456C-8218-BCA71E2DABC3}"/>
                </a:ext>
              </a:extLst>
            </p:cNvPr>
            <p:cNvSpPr/>
            <p:nvPr/>
          </p:nvSpPr>
          <p:spPr>
            <a:xfrm>
              <a:off x="7316523" y="1655253"/>
              <a:ext cx="163203" cy="209869"/>
            </a:xfrm>
            <a:custGeom>
              <a:avLst/>
              <a:gdLst/>
              <a:ahLst/>
              <a:cxnLst/>
              <a:rect l="l" t="t" r="r" b="b"/>
              <a:pathLst>
                <a:path w="7820" h="10056" extrusionOk="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954;p58">
              <a:extLst>
                <a:ext uri="{FF2B5EF4-FFF2-40B4-BE49-F238E27FC236}">
                  <a16:creationId xmlns:a16="http://schemas.microsoft.com/office/drawing/2014/main" id="{2FBE9A00-9E97-42E1-A963-5673BD4D0717}"/>
                </a:ext>
              </a:extLst>
            </p:cNvPr>
            <p:cNvSpPr/>
            <p:nvPr/>
          </p:nvSpPr>
          <p:spPr>
            <a:xfrm>
              <a:off x="7199196" y="1561258"/>
              <a:ext cx="397866" cy="397866"/>
            </a:xfrm>
            <a:custGeom>
              <a:avLst/>
              <a:gdLst/>
              <a:ahLst/>
              <a:cxnLst/>
              <a:rect l="l" t="t" r="r" b="b"/>
              <a:pathLst>
                <a:path w="19064" h="19064" extrusionOk="0">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955;p58">
              <a:extLst>
                <a:ext uri="{FF2B5EF4-FFF2-40B4-BE49-F238E27FC236}">
                  <a16:creationId xmlns:a16="http://schemas.microsoft.com/office/drawing/2014/main" id="{D8E4731B-12E2-452E-AE5C-562F3F5211E6}"/>
                </a:ext>
              </a:extLst>
            </p:cNvPr>
            <p:cNvSpPr/>
            <p:nvPr/>
          </p:nvSpPr>
          <p:spPr>
            <a:xfrm>
              <a:off x="7363167" y="1701896"/>
              <a:ext cx="69935" cy="69977"/>
            </a:xfrm>
            <a:custGeom>
              <a:avLst/>
              <a:gdLst/>
              <a:ahLst/>
              <a:cxnLst/>
              <a:rect l="l" t="t" r="r" b="b"/>
              <a:pathLst>
                <a:path w="3351" h="3353" extrusionOk="0">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933;p58">
            <a:extLst>
              <a:ext uri="{FF2B5EF4-FFF2-40B4-BE49-F238E27FC236}">
                <a16:creationId xmlns:a16="http://schemas.microsoft.com/office/drawing/2014/main" id="{F6C3FFFB-61A6-4022-9167-CCF410682A2E}"/>
              </a:ext>
            </a:extLst>
          </p:cNvPr>
          <p:cNvGrpSpPr/>
          <p:nvPr/>
        </p:nvGrpSpPr>
        <p:grpSpPr>
          <a:xfrm>
            <a:off x="3192627" y="3545491"/>
            <a:ext cx="387661" cy="387661"/>
            <a:chOff x="1379798" y="1723250"/>
            <a:chExt cx="397887" cy="397887"/>
          </a:xfrm>
          <a:solidFill>
            <a:srgbClr val="48FFD5"/>
          </a:solidFill>
        </p:grpSpPr>
        <p:sp>
          <p:nvSpPr>
            <p:cNvPr id="89" name="Google Shape;8934;p58">
              <a:extLst>
                <a:ext uri="{FF2B5EF4-FFF2-40B4-BE49-F238E27FC236}">
                  <a16:creationId xmlns:a16="http://schemas.microsoft.com/office/drawing/2014/main" id="{B0F592A6-B23E-4925-A681-FFD4587DC440}"/>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935;p58">
              <a:extLst>
                <a:ext uri="{FF2B5EF4-FFF2-40B4-BE49-F238E27FC236}">
                  <a16:creationId xmlns:a16="http://schemas.microsoft.com/office/drawing/2014/main" id="{DA605545-F66A-4F24-ADF9-D3DF201BC2F1}"/>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936;p58">
              <a:extLst>
                <a:ext uri="{FF2B5EF4-FFF2-40B4-BE49-F238E27FC236}">
                  <a16:creationId xmlns:a16="http://schemas.microsoft.com/office/drawing/2014/main" id="{C4F16E99-03B3-4475-BB8C-BD82B8DB5F82}"/>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937;p58">
              <a:extLst>
                <a:ext uri="{FF2B5EF4-FFF2-40B4-BE49-F238E27FC236}">
                  <a16:creationId xmlns:a16="http://schemas.microsoft.com/office/drawing/2014/main" id="{32AC5474-D684-4477-AC84-E72E9979BB00}"/>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8918;p58">
            <a:extLst>
              <a:ext uri="{FF2B5EF4-FFF2-40B4-BE49-F238E27FC236}">
                <a16:creationId xmlns:a16="http://schemas.microsoft.com/office/drawing/2014/main" id="{C7275037-5632-4138-BDA1-932F67DC321B}"/>
              </a:ext>
            </a:extLst>
          </p:cNvPr>
          <p:cNvGrpSpPr/>
          <p:nvPr/>
        </p:nvGrpSpPr>
        <p:grpSpPr>
          <a:xfrm>
            <a:off x="2625003" y="1205591"/>
            <a:ext cx="387681" cy="272572"/>
            <a:chOff x="3386036" y="1746339"/>
            <a:chExt cx="397907" cy="279762"/>
          </a:xfrm>
          <a:solidFill>
            <a:srgbClr val="48FFD5"/>
          </a:solidFill>
        </p:grpSpPr>
        <p:sp>
          <p:nvSpPr>
            <p:cNvPr id="94" name="Google Shape;8919;p58">
              <a:extLst>
                <a:ext uri="{FF2B5EF4-FFF2-40B4-BE49-F238E27FC236}">
                  <a16:creationId xmlns:a16="http://schemas.microsoft.com/office/drawing/2014/main" id="{1B68A970-B610-49D1-BCBE-4EACF3AC74D2}"/>
                </a:ext>
              </a:extLst>
            </p:cNvPr>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920;p58">
              <a:extLst>
                <a:ext uri="{FF2B5EF4-FFF2-40B4-BE49-F238E27FC236}">
                  <a16:creationId xmlns:a16="http://schemas.microsoft.com/office/drawing/2014/main" id="{28027665-9762-4908-8670-482313DB10EE}"/>
                </a:ext>
              </a:extLst>
            </p:cNvPr>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1005;p37">
            <a:extLst>
              <a:ext uri="{FF2B5EF4-FFF2-40B4-BE49-F238E27FC236}">
                <a16:creationId xmlns:a16="http://schemas.microsoft.com/office/drawing/2014/main" id="{1F4FE3D8-B476-4745-9A15-1910DE4E938A}"/>
              </a:ext>
            </a:extLst>
          </p:cNvPr>
          <p:cNvSpPr/>
          <p:nvPr/>
        </p:nvSpPr>
        <p:spPr>
          <a:xfrm>
            <a:off x="5344266" y="201542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05;p37">
            <a:extLst>
              <a:ext uri="{FF2B5EF4-FFF2-40B4-BE49-F238E27FC236}">
                <a16:creationId xmlns:a16="http://schemas.microsoft.com/office/drawing/2014/main" id="{6A8C47D3-D0A0-40DB-B837-188A6078E2A3}"/>
              </a:ext>
            </a:extLst>
          </p:cNvPr>
          <p:cNvSpPr/>
          <p:nvPr/>
        </p:nvSpPr>
        <p:spPr>
          <a:xfrm>
            <a:off x="7485049" y="200311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05;p37">
            <a:extLst>
              <a:ext uri="{FF2B5EF4-FFF2-40B4-BE49-F238E27FC236}">
                <a16:creationId xmlns:a16="http://schemas.microsoft.com/office/drawing/2014/main" id="{57B8CF8B-A7EC-4EF3-A290-914A2508FF65}"/>
              </a:ext>
            </a:extLst>
          </p:cNvPr>
          <p:cNvSpPr/>
          <p:nvPr/>
        </p:nvSpPr>
        <p:spPr>
          <a:xfrm>
            <a:off x="5344266" y="3462787"/>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11;p37">
            <a:extLst>
              <a:ext uri="{FF2B5EF4-FFF2-40B4-BE49-F238E27FC236}">
                <a16:creationId xmlns:a16="http://schemas.microsoft.com/office/drawing/2014/main" id="{BCB59BDE-397C-418D-8B34-FAB1F243875C}"/>
              </a:ext>
            </a:extLst>
          </p:cNvPr>
          <p:cNvSpPr/>
          <p:nvPr/>
        </p:nvSpPr>
        <p:spPr>
          <a:xfrm>
            <a:off x="5430432" y="208978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11;p37">
            <a:extLst>
              <a:ext uri="{FF2B5EF4-FFF2-40B4-BE49-F238E27FC236}">
                <a16:creationId xmlns:a16="http://schemas.microsoft.com/office/drawing/2014/main" id="{2985D997-26C2-4208-BF06-64E723640718}"/>
              </a:ext>
            </a:extLst>
          </p:cNvPr>
          <p:cNvSpPr/>
          <p:nvPr/>
        </p:nvSpPr>
        <p:spPr>
          <a:xfrm>
            <a:off x="5430432" y="35480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11;p37">
            <a:extLst>
              <a:ext uri="{FF2B5EF4-FFF2-40B4-BE49-F238E27FC236}">
                <a16:creationId xmlns:a16="http://schemas.microsoft.com/office/drawing/2014/main" id="{C8544A0E-0106-40A1-9149-E82E871C23DF}"/>
              </a:ext>
            </a:extLst>
          </p:cNvPr>
          <p:cNvSpPr/>
          <p:nvPr/>
        </p:nvSpPr>
        <p:spPr>
          <a:xfrm>
            <a:off x="7571215" y="209068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8823;p58">
            <a:extLst>
              <a:ext uri="{FF2B5EF4-FFF2-40B4-BE49-F238E27FC236}">
                <a16:creationId xmlns:a16="http://schemas.microsoft.com/office/drawing/2014/main" id="{5801FAB9-FC62-4DE3-96AA-7CF9FC9940FE}"/>
              </a:ext>
            </a:extLst>
          </p:cNvPr>
          <p:cNvGrpSpPr/>
          <p:nvPr/>
        </p:nvGrpSpPr>
        <p:grpSpPr>
          <a:xfrm>
            <a:off x="5541068" y="3637113"/>
            <a:ext cx="265297" cy="266265"/>
            <a:chOff x="-3771675" y="3971775"/>
            <a:chExt cx="291300" cy="292025"/>
          </a:xfrm>
          <a:solidFill>
            <a:srgbClr val="48FFD5"/>
          </a:solidFill>
        </p:grpSpPr>
        <p:sp>
          <p:nvSpPr>
            <p:cNvPr id="110" name="Google Shape;8824;p58">
              <a:extLst>
                <a:ext uri="{FF2B5EF4-FFF2-40B4-BE49-F238E27FC236}">
                  <a16:creationId xmlns:a16="http://schemas.microsoft.com/office/drawing/2014/main" id="{267C9680-2895-4898-8113-97CB08EEB696}"/>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825;p58">
              <a:extLst>
                <a:ext uri="{FF2B5EF4-FFF2-40B4-BE49-F238E27FC236}">
                  <a16:creationId xmlns:a16="http://schemas.microsoft.com/office/drawing/2014/main" id="{5B1AE27E-30FE-48D0-BAF4-BC35F13337FA}"/>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8826;p58">
              <a:extLst>
                <a:ext uri="{FF2B5EF4-FFF2-40B4-BE49-F238E27FC236}">
                  <a16:creationId xmlns:a16="http://schemas.microsoft.com/office/drawing/2014/main" id="{2859DEDD-5129-4661-A5F3-792AACA37512}"/>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8827;p58">
              <a:extLst>
                <a:ext uri="{FF2B5EF4-FFF2-40B4-BE49-F238E27FC236}">
                  <a16:creationId xmlns:a16="http://schemas.microsoft.com/office/drawing/2014/main" id="{4D27A7C9-6ED7-44B3-B213-3817027180BF}"/>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828;p58">
              <a:extLst>
                <a:ext uri="{FF2B5EF4-FFF2-40B4-BE49-F238E27FC236}">
                  <a16:creationId xmlns:a16="http://schemas.microsoft.com/office/drawing/2014/main" id="{977FCCBA-AA56-4363-BD7E-272D3AB17E09}"/>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012;p37">
            <a:extLst>
              <a:ext uri="{FF2B5EF4-FFF2-40B4-BE49-F238E27FC236}">
                <a16:creationId xmlns:a16="http://schemas.microsoft.com/office/drawing/2014/main" id="{D39A3FF6-EF2B-49BE-91CC-2F78377FF567}"/>
              </a:ext>
            </a:extLst>
          </p:cNvPr>
          <p:cNvGrpSpPr/>
          <p:nvPr/>
        </p:nvGrpSpPr>
        <p:grpSpPr>
          <a:xfrm>
            <a:off x="5552369" y="2182119"/>
            <a:ext cx="235606" cy="294716"/>
            <a:chOff x="2905736" y="2888729"/>
            <a:chExt cx="235606" cy="294716"/>
          </a:xfrm>
        </p:grpSpPr>
        <p:sp>
          <p:nvSpPr>
            <p:cNvPr id="116" name="Google Shape;1013;p37">
              <a:extLst>
                <a:ext uri="{FF2B5EF4-FFF2-40B4-BE49-F238E27FC236}">
                  <a16:creationId xmlns:a16="http://schemas.microsoft.com/office/drawing/2014/main" id="{3E27EB5D-81BE-422C-850A-5CDA1EB89A97}"/>
                </a:ext>
              </a:extLst>
            </p:cNvPr>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14;p37">
              <a:extLst>
                <a:ext uri="{FF2B5EF4-FFF2-40B4-BE49-F238E27FC236}">
                  <a16:creationId xmlns:a16="http://schemas.microsoft.com/office/drawing/2014/main" id="{D07CB127-C215-41E0-875F-151D08011A04}"/>
                </a:ext>
              </a:extLst>
            </p:cNvPr>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15;p37">
              <a:extLst>
                <a:ext uri="{FF2B5EF4-FFF2-40B4-BE49-F238E27FC236}">
                  <a16:creationId xmlns:a16="http://schemas.microsoft.com/office/drawing/2014/main" id="{EC563620-ED8B-45A4-93C5-F8F39B72A25F}"/>
                </a:ext>
              </a:extLst>
            </p:cNvPr>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16;p37">
              <a:extLst>
                <a:ext uri="{FF2B5EF4-FFF2-40B4-BE49-F238E27FC236}">
                  <a16:creationId xmlns:a16="http://schemas.microsoft.com/office/drawing/2014/main" id="{FD3F2A46-A919-4B74-B475-FD7FBCAE7A6F}"/>
                </a:ext>
              </a:extLst>
            </p:cNvPr>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6081;p52">
            <a:extLst>
              <a:ext uri="{FF2B5EF4-FFF2-40B4-BE49-F238E27FC236}">
                <a16:creationId xmlns:a16="http://schemas.microsoft.com/office/drawing/2014/main" id="{C092014F-F6CC-431B-ADFD-CF46613E71D1}"/>
              </a:ext>
            </a:extLst>
          </p:cNvPr>
          <p:cNvGrpSpPr/>
          <p:nvPr/>
        </p:nvGrpSpPr>
        <p:grpSpPr>
          <a:xfrm>
            <a:off x="7666135" y="2214853"/>
            <a:ext cx="270550" cy="202771"/>
            <a:chOff x="2085525" y="3263750"/>
            <a:chExt cx="481825" cy="381550"/>
          </a:xfrm>
          <a:solidFill>
            <a:srgbClr val="48FFD5"/>
          </a:solidFill>
        </p:grpSpPr>
        <p:sp>
          <p:nvSpPr>
            <p:cNvPr id="121" name="Google Shape;6082;p52">
              <a:extLst>
                <a:ext uri="{FF2B5EF4-FFF2-40B4-BE49-F238E27FC236}">
                  <a16:creationId xmlns:a16="http://schemas.microsoft.com/office/drawing/2014/main" id="{74409DE2-2759-4FB4-A0ED-66516428DC0E}"/>
                </a:ext>
              </a:extLst>
            </p:cNvPr>
            <p:cNvSpPr/>
            <p:nvPr/>
          </p:nvSpPr>
          <p:spPr>
            <a:xfrm>
              <a:off x="2320325" y="3263750"/>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2" name="Google Shape;6083;p52">
              <a:extLst>
                <a:ext uri="{FF2B5EF4-FFF2-40B4-BE49-F238E27FC236}">
                  <a16:creationId xmlns:a16="http://schemas.microsoft.com/office/drawing/2014/main" id="{E010A527-12CD-481F-951B-9C6EFA1C01F2}"/>
                </a:ext>
              </a:extLst>
            </p:cNvPr>
            <p:cNvSpPr/>
            <p:nvPr/>
          </p:nvSpPr>
          <p:spPr>
            <a:xfrm>
              <a:off x="2085525" y="3355200"/>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3" name="Google Shape;1663;p46">
            <a:extLst>
              <a:ext uri="{FF2B5EF4-FFF2-40B4-BE49-F238E27FC236}">
                <a16:creationId xmlns:a16="http://schemas.microsoft.com/office/drawing/2014/main" id="{7D01CBA2-BBD1-43DC-BB2A-4F8493472FD1}"/>
              </a:ext>
            </a:extLst>
          </p:cNvPr>
          <p:cNvSpPr/>
          <p:nvPr/>
        </p:nvSpPr>
        <p:spPr>
          <a:xfrm>
            <a:off x="6057092" y="2182119"/>
            <a:ext cx="1341791" cy="325107"/>
          </a:xfrm>
          <a:prstGeom prst="stripedRightArrow">
            <a:avLst>
              <a:gd name="adj1" fmla="val 50000"/>
              <a:gd name="adj2" fmla="val 5000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63;p46">
            <a:extLst>
              <a:ext uri="{FF2B5EF4-FFF2-40B4-BE49-F238E27FC236}">
                <a16:creationId xmlns:a16="http://schemas.microsoft.com/office/drawing/2014/main" id="{8DF283B9-C9F9-4748-A3C9-DC41A1899482}"/>
              </a:ext>
            </a:extLst>
          </p:cNvPr>
          <p:cNvSpPr/>
          <p:nvPr/>
        </p:nvSpPr>
        <p:spPr>
          <a:xfrm rot="10800000">
            <a:off x="3907555" y="2177984"/>
            <a:ext cx="1341791" cy="325107"/>
          </a:xfrm>
          <a:prstGeom prst="stripedRightArrow">
            <a:avLst>
              <a:gd name="adj1" fmla="val 50000"/>
              <a:gd name="adj2" fmla="val 5000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63;p46">
            <a:extLst>
              <a:ext uri="{FF2B5EF4-FFF2-40B4-BE49-F238E27FC236}">
                <a16:creationId xmlns:a16="http://schemas.microsoft.com/office/drawing/2014/main" id="{DAD49FA1-BCF0-4263-88CA-DE2241A28BC3}"/>
              </a:ext>
            </a:extLst>
          </p:cNvPr>
          <p:cNvSpPr/>
          <p:nvPr/>
        </p:nvSpPr>
        <p:spPr>
          <a:xfrm rot="5400000">
            <a:off x="5397818" y="2966892"/>
            <a:ext cx="513930" cy="325107"/>
          </a:xfrm>
          <a:prstGeom prst="stripedRightArrow">
            <a:avLst>
              <a:gd name="adj1" fmla="val 50000"/>
              <a:gd name="adj2" fmla="val 5000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63;p46">
            <a:extLst>
              <a:ext uri="{FF2B5EF4-FFF2-40B4-BE49-F238E27FC236}">
                <a16:creationId xmlns:a16="http://schemas.microsoft.com/office/drawing/2014/main" id="{072E0807-3371-47D4-8171-7A735BFE5021}"/>
              </a:ext>
            </a:extLst>
          </p:cNvPr>
          <p:cNvSpPr/>
          <p:nvPr/>
        </p:nvSpPr>
        <p:spPr>
          <a:xfrm rot="16200000">
            <a:off x="5487585" y="2752016"/>
            <a:ext cx="334397" cy="325107"/>
          </a:xfrm>
          <a:prstGeom prst="stripedRightArrow">
            <a:avLst>
              <a:gd name="adj1" fmla="val 50000"/>
              <a:gd name="adj2" fmla="val 5000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663;p46">
            <a:extLst>
              <a:ext uri="{FF2B5EF4-FFF2-40B4-BE49-F238E27FC236}">
                <a16:creationId xmlns:a16="http://schemas.microsoft.com/office/drawing/2014/main" id="{4DC776CB-0841-43E7-B3C2-3E630D50571A}"/>
              </a:ext>
            </a:extLst>
          </p:cNvPr>
          <p:cNvSpPr/>
          <p:nvPr/>
        </p:nvSpPr>
        <p:spPr>
          <a:xfrm rot="10800000">
            <a:off x="6258849" y="2180644"/>
            <a:ext cx="785931" cy="325107"/>
          </a:xfrm>
          <a:prstGeom prst="stripedRightArrow">
            <a:avLst>
              <a:gd name="adj1" fmla="val 1658"/>
              <a:gd name="adj2" fmla="val 71974"/>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663;p46">
            <a:extLst>
              <a:ext uri="{FF2B5EF4-FFF2-40B4-BE49-F238E27FC236}">
                <a16:creationId xmlns:a16="http://schemas.microsoft.com/office/drawing/2014/main" id="{5622D0F3-A17E-4EC8-BCD9-2BA2C8DB0E49}"/>
              </a:ext>
            </a:extLst>
          </p:cNvPr>
          <p:cNvSpPr/>
          <p:nvPr/>
        </p:nvSpPr>
        <p:spPr>
          <a:xfrm>
            <a:off x="4424276" y="2186646"/>
            <a:ext cx="581687" cy="325107"/>
          </a:xfrm>
          <a:prstGeom prst="stripedRightArrow">
            <a:avLst>
              <a:gd name="adj1" fmla="val 28026"/>
              <a:gd name="adj2" fmla="val 76368"/>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EDEAF520-027C-45A5-A8F9-881D9975F83B}"/>
              </a:ext>
            </a:extLst>
          </p:cNvPr>
          <p:cNvSpPr txBox="1"/>
          <p:nvPr/>
        </p:nvSpPr>
        <p:spPr>
          <a:xfrm>
            <a:off x="7336631" y="2720015"/>
            <a:ext cx="1014413" cy="261610"/>
          </a:xfrm>
          <a:prstGeom prst="rect">
            <a:avLst/>
          </a:prstGeom>
          <a:noFill/>
        </p:spPr>
        <p:txBody>
          <a:bodyPr wrap="square" rtlCol="0">
            <a:spAutoFit/>
          </a:bodyPr>
          <a:lstStyle/>
          <a:p>
            <a:r>
              <a:rPr lang="en-IN" sz="1100" dirty="0">
                <a:solidFill>
                  <a:schemeClr val="bg1"/>
                </a:solidFill>
                <a:latin typeface="Roboto LIGHT" panose="020B0604020202020204" pitchFamily="2" charset="0"/>
                <a:ea typeface="Roboto LIGHT" panose="020B0604020202020204" pitchFamily="2" charset="0"/>
              </a:rPr>
              <a:t>Web server</a:t>
            </a:r>
          </a:p>
        </p:txBody>
      </p:sp>
      <p:sp>
        <p:nvSpPr>
          <p:cNvPr id="6" name="TextBox 5">
            <a:extLst>
              <a:ext uri="{FF2B5EF4-FFF2-40B4-BE49-F238E27FC236}">
                <a16:creationId xmlns:a16="http://schemas.microsoft.com/office/drawing/2014/main" id="{385A742E-D49C-4AEC-989E-7A59862C5B27}"/>
              </a:ext>
            </a:extLst>
          </p:cNvPr>
          <p:cNvSpPr txBox="1"/>
          <p:nvPr/>
        </p:nvSpPr>
        <p:spPr>
          <a:xfrm flipH="1">
            <a:off x="5344266" y="4201069"/>
            <a:ext cx="712826" cy="276999"/>
          </a:xfrm>
          <a:prstGeom prst="rect">
            <a:avLst/>
          </a:prstGeom>
          <a:noFill/>
        </p:spPr>
        <p:txBody>
          <a:bodyPr wrap="square" rtlCol="0">
            <a:spAutoFit/>
          </a:bodyPr>
          <a:lstStyle/>
          <a:p>
            <a:r>
              <a:rPr lang="en-IN" sz="1200" dirty="0">
                <a:solidFill>
                  <a:schemeClr val="bg1"/>
                </a:solidFill>
                <a:latin typeface="Roboto light" panose="020B0604020202020204" pitchFamily="2" charset="0"/>
                <a:ea typeface="Roboto light" panose="020B0604020202020204" pitchFamily="2" charset="0"/>
              </a:rPr>
              <a:t>Cache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1130542" y="644550"/>
            <a:ext cx="7701683"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800" dirty="0"/>
              <a:t>LIMITATION</a:t>
            </a:r>
            <a:endParaRPr sz="2800" dirty="0">
              <a:solidFill>
                <a:srgbClr val="FFFFFF"/>
              </a:solidFill>
            </a:endParaRPr>
          </a:p>
        </p:txBody>
      </p:sp>
      <p:sp>
        <p:nvSpPr>
          <p:cNvPr id="404"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No access to app stores.</a:t>
            </a:r>
            <a:endParaRPr dirty="0">
              <a:solidFill>
                <a:srgbClr val="0E2A47"/>
              </a:solidFill>
            </a:endParaRPr>
          </a:p>
        </p:txBody>
      </p:sp>
      <p:sp>
        <p:nvSpPr>
          <p:cNvPr id="405" name="Google Shape;405;p28"/>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Still in devlopment phase.</a:t>
            </a:r>
            <a:endParaRPr dirty="0">
              <a:solidFill>
                <a:srgbClr val="0E2A47"/>
              </a:solidFill>
            </a:endParaRPr>
          </a:p>
        </p:txBody>
      </p:sp>
      <p:sp>
        <p:nvSpPr>
          <p:cNvPr id="406" name="Google Shape;406;p28"/>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0E2A47"/>
                </a:solidFill>
              </a:rPr>
              <a:t>No extra rooms for models.</a:t>
            </a:r>
            <a:endParaRPr dirty="0">
              <a:solidFill>
                <a:srgbClr val="0E2A47"/>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5891;p52">
            <a:extLst>
              <a:ext uri="{FF2B5EF4-FFF2-40B4-BE49-F238E27FC236}">
                <a16:creationId xmlns:a16="http://schemas.microsoft.com/office/drawing/2014/main" id="{2B27265F-D86A-4053-BACA-AA544F4B727E}"/>
              </a:ext>
            </a:extLst>
          </p:cNvPr>
          <p:cNvGrpSpPr/>
          <p:nvPr/>
        </p:nvGrpSpPr>
        <p:grpSpPr>
          <a:xfrm>
            <a:off x="817160" y="3984788"/>
            <a:ext cx="423899" cy="423900"/>
            <a:chOff x="2685825" y="840375"/>
            <a:chExt cx="481900" cy="481825"/>
          </a:xfrm>
          <a:solidFill>
            <a:srgbClr val="48FFD5"/>
          </a:solidFill>
        </p:grpSpPr>
        <p:sp>
          <p:nvSpPr>
            <p:cNvPr id="45" name="Google Shape;5892;p52">
              <a:extLst>
                <a:ext uri="{FF2B5EF4-FFF2-40B4-BE49-F238E27FC236}">
                  <a16:creationId xmlns:a16="http://schemas.microsoft.com/office/drawing/2014/main" id="{35259A16-783B-430E-B4FB-731E4B9BE61C}"/>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grpFill/>
            <a:ln>
              <a:solidFill>
                <a:srgbClr val="48FF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5893;p52">
              <a:extLst>
                <a:ext uri="{FF2B5EF4-FFF2-40B4-BE49-F238E27FC236}">
                  <a16:creationId xmlns:a16="http://schemas.microsoft.com/office/drawing/2014/main" id="{F00EB833-876C-4DE1-AF32-D02301DB8891}"/>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grpFill/>
            <a:ln>
              <a:solidFill>
                <a:srgbClr val="48FFD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7" name="Google Shape;400;p28">
            <a:extLst>
              <a:ext uri="{FF2B5EF4-FFF2-40B4-BE49-F238E27FC236}">
                <a16:creationId xmlns:a16="http://schemas.microsoft.com/office/drawing/2014/main" id="{E77BA953-76B0-4E80-ADF2-13BD3194462D}"/>
              </a:ext>
            </a:extLst>
          </p:cNvPr>
          <p:cNvSpPr/>
          <p:nvPr/>
        </p:nvSpPr>
        <p:spPr>
          <a:xfrm>
            <a:off x="1330915" y="400533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100" dirty="0">
                <a:solidFill>
                  <a:schemeClr val="dk1"/>
                </a:solidFill>
              </a:rPr>
              <a:t>      </a:t>
            </a:r>
            <a:r>
              <a:rPr lang="es" sz="1100" dirty="0">
                <a:solidFill>
                  <a:srgbClr val="0E2A47"/>
                </a:solidFill>
                <a:latin typeface="Roboto Black" panose="02000000000000000000" pitchFamily="2" charset="0"/>
                <a:ea typeface="Roboto Black" panose="02000000000000000000" pitchFamily="2" charset="0"/>
              </a:rPr>
              <a:t>Fewer functionalities.</a:t>
            </a:r>
            <a:endParaRPr sz="1100" dirty="0">
              <a:solidFill>
                <a:srgbClr val="0E2A47"/>
              </a:solidFill>
              <a:latin typeface="Roboto Black" panose="02000000000000000000" pitchFamily="2" charset="0"/>
              <a:ea typeface="Roboto Black" panose="020000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491476"/>
            <a:ext cx="8520600" cy="551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800" dirty="0"/>
              <a:t>RESEARCH: PWAs vs NATIVE APPs?</a:t>
            </a:r>
            <a:endParaRPr sz="2800" dirty="0"/>
          </a:p>
        </p:txBody>
      </p:sp>
      <p:cxnSp>
        <p:nvCxnSpPr>
          <p:cNvPr id="746" name="Google Shape;746;p35"/>
          <p:cNvCxnSpPr/>
          <p:nvPr/>
        </p:nvCxnSpPr>
        <p:spPr>
          <a:xfrm>
            <a:off x="311700" y="978694"/>
            <a:ext cx="8520600" cy="0"/>
          </a:xfrm>
          <a:prstGeom prst="straightConnector1">
            <a:avLst/>
          </a:prstGeom>
          <a:noFill/>
          <a:ln w="9525" cap="flat" cmpd="sng">
            <a:solidFill>
              <a:schemeClr val="accent1"/>
            </a:solidFill>
            <a:prstDash val="solid"/>
            <a:round/>
            <a:headEnd type="none" w="med" len="med"/>
            <a:tailEnd type="none" w="med" len="med"/>
          </a:ln>
        </p:spPr>
      </p:cxnSp>
      <p:sp>
        <p:nvSpPr>
          <p:cNvPr id="46" name="Google Shape;620;p32">
            <a:extLst>
              <a:ext uri="{FF2B5EF4-FFF2-40B4-BE49-F238E27FC236}">
                <a16:creationId xmlns:a16="http://schemas.microsoft.com/office/drawing/2014/main" id="{5F6E721D-4F92-4FE1-B3B0-0A754B663DBD}"/>
              </a:ext>
            </a:extLst>
          </p:cNvPr>
          <p:cNvSpPr/>
          <p:nvPr/>
        </p:nvSpPr>
        <p:spPr>
          <a:xfrm>
            <a:off x="-1" y="1520488"/>
            <a:ext cx="3786189" cy="759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100" dirty="0">
                <a:solidFill>
                  <a:srgbClr val="0E2A47"/>
                </a:solidFill>
                <a:latin typeface="Roboto BLACK" panose="020B0604020202020204" pitchFamily="2" charset="0"/>
                <a:ea typeface="Roboto BLACK" panose="020B0604020202020204" pitchFamily="2" charset="0"/>
              </a:rPr>
              <a:t>PWAs can work on range of different devices and operating systems.</a:t>
            </a:r>
            <a:endParaRPr sz="1100" dirty="0">
              <a:solidFill>
                <a:srgbClr val="0E2A47"/>
              </a:solidFill>
              <a:latin typeface="Roboto BLACK" panose="020B0604020202020204" pitchFamily="2" charset="0"/>
              <a:ea typeface="Roboto BLACK" panose="020B0604020202020204" pitchFamily="2" charset="0"/>
            </a:endParaRPr>
          </a:p>
        </p:txBody>
      </p:sp>
      <p:sp>
        <p:nvSpPr>
          <p:cNvPr id="48" name="Google Shape;620;p32">
            <a:extLst>
              <a:ext uri="{FF2B5EF4-FFF2-40B4-BE49-F238E27FC236}">
                <a16:creationId xmlns:a16="http://schemas.microsoft.com/office/drawing/2014/main" id="{964D5D73-9685-4E23-BDE1-9F836DCBF43A}"/>
              </a:ext>
            </a:extLst>
          </p:cNvPr>
          <p:cNvSpPr/>
          <p:nvPr/>
        </p:nvSpPr>
        <p:spPr>
          <a:xfrm>
            <a:off x="0" y="3884547"/>
            <a:ext cx="4179094" cy="759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100" dirty="0">
                <a:solidFill>
                  <a:srgbClr val="0E2A47"/>
                </a:solidFill>
                <a:latin typeface="Roboto BLACK" panose="020B0604020202020204" pitchFamily="2" charset="0"/>
                <a:ea typeface="Roboto BLACK" panose="020B0604020202020204" pitchFamily="2" charset="0"/>
              </a:rPr>
              <a:t>Cheaper than native apps, faster to build or update and easily installable.</a:t>
            </a:r>
            <a:endParaRPr sz="1100" dirty="0">
              <a:solidFill>
                <a:srgbClr val="0E2A47"/>
              </a:solidFill>
              <a:latin typeface="Roboto BLACK" panose="020B0604020202020204" pitchFamily="2" charset="0"/>
              <a:ea typeface="Roboto BLACK" panose="020B0604020202020204" pitchFamily="2" charset="0"/>
            </a:endParaRPr>
          </a:p>
        </p:txBody>
      </p:sp>
      <p:sp>
        <p:nvSpPr>
          <p:cNvPr id="49" name="Google Shape;620;p32">
            <a:extLst>
              <a:ext uri="{FF2B5EF4-FFF2-40B4-BE49-F238E27FC236}">
                <a16:creationId xmlns:a16="http://schemas.microsoft.com/office/drawing/2014/main" id="{474B59FE-9996-41D0-9720-0B8C6BB38371}"/>
              </a:ext>
            </a:extLst>
          </p:cNvPr>
          <p:cNvSpPr/>
          <p:nvPr/>
        </p:nvSpPr>
        <p:spPr>
          <a:xfrm>
            <a:off x="4929188" y="1520486"/>
            <a:ext cx="4214812" cy="759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100" dirty="0">
                <a:solidFill>
                  <a:srgbClr val="0E2A47"/>
                </a:solidFill>
                <a:latin typeface="Roboto BLACK" panose="020B0604020202020204" pitchFamily="2" charset="0"/>
                <a:ea typeface="Roboto BLACK" panose="020B0604020202020204" pitchFamily="2" charset="0"/>
              </a:rPr>
              <a:t>In Native apps, the maintenance and consistency update are expensive and Time taking. </a:t>
            </a:r>
            <a:endParaRPr sz="1100" dirty="0">
              <a:solidFill>
                <a:srgbClr val="0E2A47"/>
              </a:solidFill>
              <a:latin typeface="Roboto BLACK" panose="020B0604020202020204" pitchFamily="2" charset="0"/>
              <a:ea typeface="Roboto BLACK" panose="020B0604020202020204" pitchFamily="2" charset="0"/>
            </a:endParaRPr>
          </a:p>
        </p:txBody>
      </p:sp>
      <p:sp>
        <p:nvSpPr>
          <p:cNvPr id="50" name="Google Shape;620;p32">
            <a:extLst>
              <a:ext uri="{FF2B5EF4-FFF2-40B4-BE49-F238E27FC236}">
                <a16:creationId xmlns:a16="http://schemas.microsoft.com/office/drawing/2014/main" id="{0994DEBC-C347-4263-A4FE-A2E0DCF8BADD}"/>
              </a:ext>
            </a:extLst>
          </p:cNvPr>
          <p:cNvSpPr/>
          <p:nvPr/>
        </p:nvSpPr>
        <p:spPr>
          <a:xfrm>
            <a:off x="-1" y="2702518"/>
            <a:ext cx="3986214" cy="759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100" dirty="0">
                <a:solidFill>
                  <a:srgbClr val="0E2A47"/>
                </a:solidFill>
                <a:latin typeface="Roboto BLACK" panose="020B0604020202020204" pitchFamily="2" charset="0"/>
                <a:ea typeface="Roboto BLACK" panose="020B0604020202020204" pitchFamily="2" charset="0"/>
              </a:rPr>
              <a:t>Web applications can reach anyone, anywhere, on any device with a single codebase.</a:t>
            </a:r>
            <a:endParaRPr sz="1100" dirty="0">
              <a:solidFill>
                <a:srgbClr val="0E2A47"/>
              </a:solidFill>
              <a:latin typeface="Roboto BLACK" panose="020B0604020202020204" pitchFamily="2" charset="0"/>
              <a:ea typeface="Roboto BLACK" panose="020B0604020202020204" pitchFamily="2" charset="0"/>
            </a:endParaRPr>
          </a:p>
        </p:txBody>
      </p:sp>
      <p:sp>
        <p:nvSpPr>
          <p:cNvPr id="51" name="Google Shape;620;p32">
            <a:extLst>
              <a:ext uri="{FF2B5EF4-FFF2-40B4-BE49-F238E27FC236}">
                <a16:creationId xmlns:a16="http://schemas.microsoft.com/office/drawing/2014/main" id="{1387F4D4-F498-4CBC-A65E-411F0F2329CF}"/>
              </a:ext>
            </a:extLst>
          </p:cNvPr>
          <p:cNvSpPr/>
          <p:nvPr/>
        </p:nvSpPr>
        <p:spPr>
          <a:xfrm>
            <a:off x="5250656" y="3884548"/>
            <a:ext cx="3893344" cy="75967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100" dirty="0">
                <a:solidFill>
                  <a:srgbClr val="0E2A47"/>
                </a:solidFill>
                <a:latin typeface="Roboto Black" panose="02000000000000000000" pitchFamily="2" charset="0"/>
                <a:ea typeface="Roboto Black" panose="02000000000000000000" pitchFamily="2" charset="0"/>
              </a:rPr>
              <a:t>Native apps can access system resources such as GPS or Camera.</a:t>
            </a:r>
            <a:endParaRPr sz="1100" dirty="0">
              <a:solidFill>
                <a:srgbClr val="0E2A47"/>
              </a:solidFill>
              <a:latin typeface="Roboto Black" panose="02000000000000000000" pitchFamily="2" charset="0"/>
              <a:ea typeface="Roboto Black" panose="02000000000000000000" pitchFamily="2" charset="0"/>
            </a:endParaRPr>
          </a:p>
        </p:txBody>
      </p:sp>
      <p:sp>
        <p:nvSpPr>
          <p:cNvPr id="52" name="Google Shape;620;p32">
            <a:extLst>
              <a:ext uri="{FF2B5EF4-FFF2-40B4-BE49-F238E27FC236}">
                <a16:creationId xmlns:a16="http://schemas.microsoft.com/office/drawing/2014/main" id="{5DD10E82-58CB-4D59-930F-8D6DD523B525}"/>
              </a:ext>
            </a:extLst>
          </p:cNvPr>
          <p:cNvSpPr/>
          <p:nvPr/>
        </p:nvSpPr>
        <p:spPr>
          <a:xfrm>
            <a:off x="5072062" y="2702518"/>
            <a:ext cx="4071939" cy="759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100" dirty="0">
                <a:solidFill>
                  <a:srgbClr val="0E2A47"/>
                </a:solidFill>
                <a:latin typeface="Roboto BLACK" panose="020B0604020202020204" pitchFamily="2" charset="0"/>
                <a:ea typeface="Roboto BLACK" panose="020B0604020202020204" pitchFamily="2" charset="0"/>
              </a:rPr>
              <a:t>Native apps can work faster than web apps.</a:t>
            </a:r>
            <a:endParaRPr sz="1100" dirty="0">
              <a:solidFill>
                <a:srgbClr val="0E2A47"/>
              </a:solidFill>
              <a:latin typeface="Roboto BLACK" panose="020B0604020202020204" pitchFamily="2" charset="0"/>
              <a:ea typeface="Roboto BLACK" panose="020B0604020202020204" pitchFamily="2" charset="0"/>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729</Words>
  <Application>Microsoft Office PowerPoint</Application>
  <PresentationFormat>On-screen Show (16:9)</PresentationFormat>
  <Paragraphs>92</Paragraphs>
  <Slides>15</Slides>
  <Notes>15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Arial</vt:lpstr>
      <vt:lpstr>Bree Serif</vt:lpstr>
      <vt:lpstr>Calibri</vt:lpstr>
      <vt:lpstr>Calibri Light</vt:lpstr>
      <vt:lpstr>Didact Gothic</vt:lpstr>
      <vt:lpstr>Impact</vt:lpstr>
      <vt:lpstr>Roboto BLACK</vt:lpstr>
      <vt:lpstr>Roboto BLACK</vt:lpstr>
      <vt:lpstr>Roboto BLACK</vt:lpstr>
      <vt:lpstr>Roboto LIGHT</vt:lpstr>
      <vt:lpstr>Roboto LIGHT</vt:lpstr>
      <vt:lpstr>Roboto LIGHT</vt:lpstr>
      <vt:lpstr>Roboto Mono Regular</vt:lpstr>
      <vt:lpstr>Roboto Thin</vt:lpstr>
      <vt:lpstr>Times New Roman</vt:lpstr>
      <vt:lpstr>WEB PROPOSAL</vt:lpstr>
      <vt:lpstr>PROGRESSIVE  WEB APPS (PWAs)</vt:lpstr>
      <vt:lpstr>INTRODUCTION  </vt:lpstr>
      <vt:lpstr>OBJECTIVE</vt:lpstr>
      <vt:lpstr>THE PILLARS OF PWAs</vt:lpstr>
      <vt:lpstr> APPLICATION</vt:lpstr>
      <vt:lpstr>IMPLEMENTATION</vt:lpstr>
      <vt:lpstr>SERVICE WORKER</vt:lpstr>
      <vt:lpstr>LIMITATION</vt:lpstr>
      <vt:lpstr>RESEARCH: PWAs vs NATIVE APPs?</vt:lpstr>
      <vt:lpstr>MY APPROACH: WHY CONSIDER PROGRESSIVE WEB APPs?</vt:lpstr>
      <vt:lpstr>ADVANTAGES</vt:lpstr>
      <vt:lpstr>DISADVANTAGES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APPLICATONS</dc:title>
  <cp:lastModifiedBy>Anjali Sah</cp:lastModifiedBy>
  <cp:revision>44</cp:revision>
  <dcterms:modified xsi:type="dcterms:W3CDTF">2022-05-18T14:55:37Z</dcterms:modified>
</cp:coreProperties>
</file>