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27" r:id="rId1"/>
  </p:sldMasterIdLst>
  <p:sldIdLst>
    <p:sldId id="256" r:id="rId2"/>
    <p:sldId id="265" r:id="rId3"/>
    <p:sldId id="26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779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546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2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19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849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69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273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5FAD0-E68E-41FA-AF20-DE0B0CF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ADF8-9FF3-4C35-944F-A5CBD0C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01F6-D727-4A60-A926-EE1242B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B845FCC-0F3C-4FE5-B9C0-1D8CEDA4FC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84024" y="833087"/>
            <a:ext cx="6646317" cy="5191826"/>
          </a:xfrm>
          <a:custGeom>
            <a:avLst/>
            <a:gdLst>
              <a:gd name="connsiteX0" fmla="*/ 6263795 w 6646317"/>
              <a:gd name="connsiteY0" fmla="*/ 0 h 5191826"/>
              <a:gd name="connsiteX1" fmla="*/ 6532756 w 6646317"/>
              <a:gd name="connsiteY1" fmla="*/ 130570 h 5191826"/>
              <a:gd name="connsiteX2" fmla="*/ 6646317 w 6646317"/>
              <a:gd name="connsiteY2" fmla="*/ 416055 h 5191826"/>
              <a:gd name="connsiteX3" fmla="*/ 6574595 w 6646317"/>
              <a:gd name="connsiteY3" fmla="*/ 708178 h 5191826"/>
              <a:gd name="connsiteX4" fmla="*/ 5662121 w 6646317"/>
              <a:gd name="connsiteY4" fmla="*/ 2815006 h 5191826"/>
              <a:gd name="connsiteX5" fmla="*/ 5092324 w 6646317"/>
              <a:gd name="connsiteY5" fmla="*/ 4519057 h 5191826"/>
              <a:gd name="connsiteX6" fmla="*/ 4821370 w 6646317"/>
              <a:gd name="connsiteY6" fmla="*/ 4828886 h 5191826"/>
              <a:gd name="connsiteX7" fmla="*/ 4213718 w 6646317"/>
              <a:gd name="connsiteY7" fmla="*/ 4676184 h 5191826"/>
              <a:gd name="connsiteX8" fmla="*/ 3755489 w 6646317"/>
              <a:gd name="connsiteY8" fmla="*/ 4107430 h 5191826"/>
              <a:gd name="connsiteX9" fmla="*/ 3355036 w 6646317"/>
              <a:gd name="connsiteY9" fmla="*/ 3058441 h 5191826"/>
              <a:gd name="connsiteX10" fmla="*/ 3139868 w 6646317"/>
              <a:gd name="connsiteY10" fmla="*/ 2146663 h 5191826"/>
              <a:gd name="connsiteX11" fmla="*/ 2534208 w 6646317"/>
              <a:gd name="connsiteY11" fmla="*/ 3545313 h 5191826"/>
              <a:gd name="connsiteX12" fmla="*/ 2478423 w 6646317"/>
              <a:gd name="connsiteY12" fmla="*/ 3673670 h 5191826"/>
              <a:gd name="connsiteX13" fmla="*/ 1434459 w 6646317"/>
              <a:gd name="connsiteY13" fmla="*/ 5191826 h 5191826"/>
              <a:gd name="connsiteX14" fmla="*/ 430338 w 6646317"/>
              <a:gd name="connsiteY14" fmla="*/ 3609492 h 5191826"/>
              <a:gd name="connsiteX15" fmla="*/ 0 w 6646317"/>
              <a:gd name="connsiteY15" fmla="*/ 973744 h 5191826"/>
              <a:gd name="connsiteX16" fmla="*/ 161377 w 6646317"/>
              <a:gd name="connsiteY16" fmla="*/ 358515 h 5191826"/>
              <a:gd name="connsiteX17" fmla="*/ 621599 w 6646317"/>
              <a:gd name="connsiteY17" fmla="*/ 123931 h 5191826"/>
              <a:gd name="connsiteX18" fmla="*/ 954313 w 6646317"/>
              <a:gd name="connsiteY18" fmla="*/ 303190 h 5191826"/>
              <a:gd name="connsiteX19" fmla="*/ 1099751 w 6646317"/>
              <a:gd name="connsiteY19" fmla="*/ 646212 h 5191826"/>
              <a:gd name="connsiteX20" fmla="*/ 1063890 w 6646317"/>
              <a:gd name="connsiteY20" fmla="*/ 1230459 h 5191826"/>
              <a:gd name="connsiteX21" fmla="*/ 1047951 w 6646317"/>
              <a:gd name="connsiteY21" fmla="*/ 1761593 h 5191826"/>
              <a:gd name="connsiteX22" fmla="*/ 1223274 w 6646317"/>
              <a:gd name="connsiteY22" fmla="*/ 3007542 h 5191826"/>
              <a:gd name="connsiteX23" fmla="*/ 1470320 w 6646317"/>
              <a:gd name="connsiteY23" fmla="*/ 3784324 h 5191826"/>
              <a:gd name="connsiteX24" fmla="*/ 1872765 w 6646317"/>
              <a:gd name="connsiteY24" fmla="*/ 2996476 h 5191826"/>
              <a:gd name="connsiteX25" fmla="*/ 2613900 w 6646317"/>
              <a:gd name="connsiteY25" fmla="*/ 1438487 h 5191826"/>
              <a:gd name="connsiteX26" fmla="*/ 2609916 w 6646317"/>
              <a:gd name="connsiteY26" fmla="*/ 1438487 h 5191826"/>
              <a:gd name="connsiteX27" fmla="*/ 3315190 w 6646317"/>
              <a:gd name="connsiteY27" fmla="*/ 336385 h 5191826"/>
              <a:gd name="connsiteX28" fmla="*/ 3731581 w 6646317"/>
              <a:gd name="connsiteY28" fmla="*/ 509003 h 5191826"/>
              <a:gd name="connsiteX29" fmla="*/ 3888972 w 6646317"/>
              <a:gd name="connsiteY29" fmla="*/ 840961 h 5191826"/>
              <a:gd name="connsiteX30" fmla="*/ 3877019 w 6646317"/>
              <a:gd name="connsiteY30" fmla="*/ 1062267 h 5191826"/>
              <a:gd name="connsiteX31" fmla="*/ 3861080 w 6646317"/>
              <a:gd name="connsiteY31" fmla="*/ 1199476 h 5191826"/>
              <a:gd name="connsiteX32" fmla="*/ 4526509 w 6646317"/>
              <a:gd name="connsiteY32" fmla="*/ 3602853 h 5191826"/>
              <a:gd name="connsiteX33" fmla="*/ 4604209 w 6646317"/>
              <a:gd name="connsiteY33" fmla="*/ 3545313 h 5191826"/>
              <a:gd name="connsiteX34" fmla="*/ 4769570 w 6646317"/>
              <a:gd name="connsiteY34" fmla="*/ 2890249 h 5191826"/>
              <a:gd name="connsiteX35" fmla="*/ 5319445 w 6646317"/>
              <a:gd name="connsiteY35" fmla="*/ 1117594 h 5191826"/>
              <a:gd name="connsiteX36" fmla="*/ 5821505 w 6646317"/>
              <a:gd name="connsiteY36" fmla="*/ 181471 h 5191826"/>
              <a:gd name="connsiteX37" fmla="*/ 6263795 w 6646317"/>
              <a:gd name="connsiteY37" fmla="*/ 0 h 519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646317" h="5191826">
                <a:moveTo>
                  <a:pt x="6263795" y="0"/>
                </a:moveTo>
                <a:cubicBezTo>
                  <a:pt x="6367396" y="0"/>
                  <a:pt x="6457049" y="43525"/>
                  <a:pt x="6532756" y="130570"/>
                </a:cubicBezTo>
                <a:cubicBezTo>
                  <a:pt x="6608464" y="217618"/>
                  <a:pt x="6646317" y="312779"/>
                  <a:pt x="6646317" y="416055"/>
                </a:cubicBezTo>
                <a:cubicBezTo>
                  <a:pt x="6646317" y="539986"/>
                  <a:pt x="6622411" y="637360"/>
                  <a:pt x="6574595" y="708178"/>
                </a:cubicBezTo>
                <a:cubicBezTo>
                  <a:pt x="6231919" y="1215706"/>
                  <a:pt x="5927761" y="1917981"/>
                  <a:pt x="5662121" y="2815006"/>
                </a:cubicBezTo>
                <a:cubicBezTo>
                  <a:pt x="5388512" y="3744489"/>
                  <a:pt x="5198579" y="4312506"/>
                  <a:pt x="5092324" y="4519057"/>
                </a:cubicBezTo>
                <a:cubicBezTo>
                  <a:pt x="4986067" y="4725610"/>
                  <a:pt x="4895750" y="4828886"/>
                  <a:pt x="4821370" y="4828886"/>
                </a:cubicBezTo>
                <a:cubicBezTo>
                  <a:pt x="4574325" y="4828886"/>
                  <a:pt x="4371774" y="4777985"/>
                  <a:pt x="4213718" y="4676184"/>
                </a:cubicBezTo>
                <a:cubicBezTo>
                  <a:pt x="4055662" y="4574384"/>
                  <a:pt x="3902919" y="4384799"/>
                  <a:pt x="3755489" y="4107430"/>
                </a:cubicBezTo>
                <a:cubicBezTo>
                  <a:pt x="3608059" y="3830060"/>
                  <a:pt x="3474574" y="3480398"/>
                  <a:pt x="3355036" y="3058441"/>
                </a:cubicBezTo>
                <a:cubicBezTo>
                  <a:pt x="3235498" y="2636485"/>
                  <a:pt x="3163774" y="2332560"/>
                  <a:pt x="3139868" y="2146663"/>
                </a:cubicBezTo>
                <a:cubicBezTo>
                  <a:pt x="3113304" y="2193875"/>
                  <a:pt x="2911417" y="2660092"/>
                  <a:pt x="2534208" y="3545313"/>
                </a:cubicBezTo>
                <a:cubicBezTo>
                  <a:pt x="2502331" y="3622033"/>
                  <a:pt x="2483736" y="3664819"/>
                  <a:pt x="2478423" y="3673670"/>
                </a:cubicBezTo>
                <a:cubicBezTo>
                  <a:pt x="2026836" y="4685775"/>
                  <a:pt x="1678847" y="5191826"/>
                  <a:pt x="1434459" y="5191826"/>
                </a:cubicBezTo>
                <a:cubicBezTo>
                  <a:pt x="1051935" y="5191826"/>
                  <a:pt x="717229" y="4664382"/>
                  <a:pt x="430338" y="3609492"/>
                </a:cubicBezTo>
                <a:cubicBezTo>
                  <a:pt x="143446" y="2554603"/>
                  <a:pt x="0" y="1676021"/>
                  <a:pt x="0" y="973744"/>
                </a:cubicBezTo>
                <a:cubicBezTo>
                  <a:pt x="0" y="719982"/>
                  <a:pt x="53793" y="514904"/>
                  <a:pt x="161377" y="358515"/>
                </a:cubicBezTo>
                <a:cubicBezTo>
                  <a:pt x="268962" y="202125"/>
                  <a:pt x="422369" y="123931"/>
                  <a:pt x="621599" y="123931"/>
                </a:cubicBezTo>
                <a:cubicBezTo>
                  <a:pt x="746450" y="123931"/>
                  <a:pt x="857355" y="183684"/>
                  <a:pt x="954313" y="303190"/>
                </a:cubicBezTo>
                <a:cubicBezTo>
                  <a:pt x="1051271" y="422693"/>
                  <a:pt x="1099751" y="537035"/>
                  <a:pt x="1099751" y="646212"/>
                </a:cubicBezTo>
                <a:lnTo>
                  <a:pt x="1063890" y="1230459"/>
                </a:lnTo>
                <a:cubicBezTo>
                  <a:pt x="1053265" y="1407504"/>
                  <a:pt x="1047951" y="1584547"/>
                  <a:pt x="1047951" y="1761593"/>
                </a:cubicBezTo>
                <a:cubicBezTo>
                  <a:pt x="1047951" y="2074370"/>
                  <a:pt x="1106392" y="2489687"/>
                  <a:pt x="1223274" y="3007542"/>
                </a:cubicBezTo>
                <a:cubicBezTo>
                  <a:pt x="1340155" y="3525397"/>
                  <a:pt x="1422504" y="3784324"/>
                  <a:pt x="1470320" y="3784324"/>
                </a:cubicBezTo>
                <a:cubicBezTo>
                  <a:pt x="1504853" y="3784324"/>
                  <a:pt x="1639000" y="3521708"/>
                  <a:pt x="1872765" y="2996476"/>
                </a:cubicBezTo>
                <a:cubicBezTo>
                  <a:pt x="2178250" y="2308953"/>
                  <a:pt x="2425295" y="1789623"/>
                  <a:pt x="2613900" y="1438487"/>
                </a:cubicBezTo>
                <a:lnTo>
                  <a:pt x="2609916" y="1438487"/>
                </a:lnTo>
                <a:cubicBezTo>
                  <a:pt x="2875556" y="877845"/>
                  <a:pt x="3110647" y="510478"/>
                  <a:pt x="3315190" y="336385"/>
                </a:cubicBezTo>
                <a:cubicBezTo>
                  <a:pt x="3487855" y="357040"/>
                  <a:pt x="3626653" y="414579"/>
                  <a:pt x="3731581" y="509003"/>
                </a:cubicBezTo>
                <a:cubicBezTo>
                  <a:pt x="3836509" y="603427"/>
                  <a:pt x="3888972" y="714079"/>
                  <a:pt x="3888972" y="840961"/>
                </a:cubicBezTo>
                <a:cubicBezTo>
                  <a:pt x="3888972" y="941286"/>
                  <a:pt x="3884988" y="1015054"/>
                  <a:pt x="3877019" y="1062267"/>
                </a:cubicBezTo>
                <a:cubicBezTo>
                  <a:pt x="3866394" y="1112429"/>
                  <a:pt x="3861080" y="1158166"/>
                  <a:pt x="3861080" y="1199476"/>
                </a:cubicBezTo>
                <a:cubicBezTo>
                  <a:pt x="3861080" y="2090598"/>
                  <a:pt x="4082890" y="2891725"/>
                  <a:pt x="4526509" y="3602853"/>
                </a:cubicBezTo>
                <a:cubicBezTo>
                  <a:pt x="4555730" y="3635311"/>
                  <a:pt x="4581630" y="3616132"/>
                  <a:pt x="4604209" y="3545313"/>
                </a:cubicBezTo>
                <a:cubicBezTo>
                  <a:pt x="4626788" y="3474496"/>
                  <a:pt x="4681908" y="3256142"/>
                  <a:pt x="4769570" y="2890249"/>
                </a:cubicBezTo>
                <a:cubicBezTo>
                  <a:pt x="4931611" y="2211579"/>
                  <a:pt x="5114902" y="1620694"/>
                  <a:pt x="5319445" y="1117594"/>
                </a:cubicBezTo>
                <a:cubicBezTo>
                  <a:pt x="5523988" y="614492"/>
                  <a:pt x="5691342" y="302452"/>
                  <a:pt x="5821505" y="181471"/>
                </a:cubicBezTo>
                <a:cubicBezTo>
                  <a:pt x="5951668" y="60490"/>
                  <a:pt x="6099098" y="0"/>
                  <a:pt x="626379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2414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BC09F6D-54C2-4B1A-9478-D838685C0A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5140" y="652104"/>
            <a:ext cx="3831302" cy="4765471"/>
          </a:xfrm>
          <a:custGeom>
            <a:avLst/>
            <a:gdLst/>
            <a:ahLst/>
            <a:cxnLst/>
            <a:rect l="l" t="t" r="r" b="b"/>
            <a:pathLst>
              <a:path w="3831302" h="4765471">
                <a:moveTo>
                  <a:pt x="3340535" y="372"/>
                </a:moveTo>
                <a:cubicBezTo>
                  <a:pt x="3667713" y="-7625"/>
                  <a:pt x="3831302" y="113431"/>
                  <a:pt x="3831302" y="363540"/>
                </a:cubicBezTo>
                <a:cubicBezTo>
                  <a:pt x="3831302" y="413174"/>
                  <a:pt x="3797696" y="474700"/>
                  <a:pt x="3730483" y="548117"/>
                </a:cubicBezTo>
                <a:cubicBezTo>
                  <a:pt x="3663270" y="621534"/>
                  <a:pt x="3598642" y="666515"/>
                  <a:pt x="3536599" y="683060"/>
                </a:cubicBezTo>
                <a:lnTo>
                  <a:pt x="2581141" y="732694"/>
                </a:lnTo>
                <a:cubicBezTo>
                  <a:pt x="2248179" y="751307"/>
                  <a:pt x="1961748" y="780778"/>
                  <a:pt x="1721850" y="821105"/>
                </a:cubicBezTo>
                <a:cubicBezTo>
                  <a:pt x="1481951" y="861433"/>
                  <a:pt x="1352178" y="892454"/>
                  <a:pt x="1332532" y="914169"/>
                </a:cubicBezTo>
                <a:cubicBezTo>
                  <a:pt x="1312885" y="935884"/>
                  <a:pt x="1298925" y="999478"/>
                  <a:pt x="1290653" y="1104951"/>
                </a:cubicBezTo>
                <a:cubicBezTo>
                  <a:pt x="1280312" y="1208355"/>
                  <a:pt x="1243087" y="1390347"/>
                  <a:pt x="1178976" y="1650927"/>
                </a:cubicBezTo>
                <a:cubicBezTo>
                  <a:pt x="1127274" y="1849463"/>
                  <a:pt x="1096252" y="2011808"/>
                  <a:pt x="1085912" y="2137962"/>
                </a:cubicBezTo>
                <a:cubicBezTo>
                  <a:pt x="1218270" y="2137962"/>
                  <a:pt x="1408534" y="2124520"/>
                  <a:pt x="1656705" y="2097635"/>
                </a:cubicBezTo>
                <a:cubicBezTo>
                  <a:pt x="1904876" y="2070749"/>
                  <a:pt x="2080664" y="2044898"/>
                  <a:pt x="2184068" y="2020081"/>
                </a:cubicBezTo>
                <a:cubicBezTo>
                  <a:pt x="2481873" y="1947698"/>
                  <a:pt x="2712465" y="1911506"/>
                  <a:pt x="2875844" y="1911506"/>
                </a:cubicBezTo>
                <a:cubicBezTo>
                  <a:pt x="3202603" y="1911506"/>
                  <a:pt x="3365982" y="2008706"/>
                  <a:pt x="3365982" y="2203107"/>
                </a:cubicBezTo>
                <a:cubicBezTo>
                  <a:pt x="3365982" y="2345805"/>
                  <a:pt x="3320484" y="2444557"/>
                  <a:pt x="3229488" y="2499361"/>
                </a:cubicBezTo>
                <a:cubicBezTo>
                  <a:pt x="3138492" y="2554165"/>
                  <a:pt x="2995793" y="2591908"/>
                  <a:pt x="2801393" y="2612589"/>
                </a:cubicBezTo>
                <a:cubicBezTo>
                  <a:pt x="2681444" y="2624997"/>
                  <a:pt x="2547018" y="2643610"/>
                  <a:pt x="2398115" y="2668427"/>
                </a:cubicBezTo>
                <a:cubicBezTo>
                  <a:pt x="2319528" y="2680836"/>
                  <a:pt x="2221294" y="2693244"/>
                  <a:pt x="2103412" y="2705653"/>
                </a:cubicBezTo>
                <a:cubicBezTo>
                  <a:pt x="1530551" y="2771832"/>
                  <a:pt x="1192418" y="2823534"/>
                  <a:pt x="1089014" y="2860760"/>
                </a:cubicBezTo>
                <a:lnTo>
                  <a:pt x="1085912" y="2860760"/>
                </a:lnTo>
                <a:cubicBezTo>
                  <a:pt x="1050754" y="2871100"/>
                  <a:pt x="1024386" y="2894883"/>
                  <a:pt x="1006807" y="2932109"/>
                </a:cubicBezTo>
                <a:cubicBezTo>
                  <a:pt x="989229" y="2969334"/>
                  <a:pt x="957690" y="3122890"/>
                  <a:pt x="912192" y="3392776"/>
                </a:cubicBezTo>
                <a:cubicBezTo>
                  <a:pt x="866694" y="3662662"/>
                  <a:pt x="843945" y="3851376"/>
                  <a:pt x="843945" y="3958916"/>
                </a:cubicBezTo>
                <a:cubicBezTo>
                  <a:pt x="854286" y="4035436"/>
                  <a:pt x="901852" y="4073695"/>
                  <a:pt x="986644" y="4073695"/>
                </a:cubicBezTo>
                <a:cubicBezTo>
                  <a:pt x="1085912" y="4073695"/>
                  <a:pt x="1347008" y="4046293"/>
                  <a:pt x="1769933" y="3991488"/>
                </a:cubicBezTo>
                <a:cubicBezTo>
                  <a:pt x="2192857" y="3936684"/>
                  <a:pt x="2454988" y="3898942"/>
                  <a:pt x="2556324" y="3878261"/>
                </a:cubicBezTo>
                <a:cubicBezTo>
                  <a:pt x="2839653" y="3818286"/>
                  <a:pt x="3024747" y="3788299"/>
                  <a:pt x="3111607" y="3788299"/>
                </a:cubicBezTo>
                <a:cubicBezTo>
                  <a:pt x="3374254" y="3825524"/>
                  <a:pt x="3505578" y="3947542"/>
                  <a:pt x="3505578" y="4154351"/>
                </a:cubicBezTo>
                <a:cubicBezTo>
                  <a:pt x="3505578" y="4249483"/>
                  <a:pt x="3474557" y="4321866"/>
                  <a:pt x="3412514" y="4371500"/>
                </a:cubicBezTo>
                <a:cubicBezTo>
                  <a:pt x="3205705" y="4464564"/>
                  <a:pt x="2919274" y="4522471"/>
                  <a:pt x="2553222" y="4545220"/>
                </a:cubicBezTo>
                <a:cubicBezTo>
                  <a:pt x="2269894" y="4561765"/>
                  <a:pt x="1926591" y="4596922"/>
                  <a:pt x="1523313" y="4650692"/>
                </a:cubicBezTo>
                <a:cubicBezTo>
                  <a:pt x="1163465" y="4727212"/>
                  <a:pt x="824298" y="4765471"/>
                  <a:pt x="505812" y="4765471"/>
                </a:cubicBezTo>
                <a:cubicBezTo>
                  <a:pt x="338297" y="4765471"/>
                  <a:pt x="217314" y="4729797"/>
                  <a:pt x="142862" y="4658448"/>
                </a:cubicBezTo>
                <a:cubicBezTo>
                  <a:pt x="68411" y="4587099"/>
                  <a:pt x="23947" y="4475939"/>
                  <a:pt x="9471" y="4324968"/>
                </a:cubicBezTo>
                <a:lnTo>
                  <a:pt x="164" y="4222598"/>
                </a:lnTo>
                <a:cubicBezTo>
                  <a:pt x="-1904" y="4206053"/>
                  <a:pt x="15675" y="4142976"/>
                  <a:pt x="52900" y="4033367"/>
                </a:cubicBezTo>
                <a:cubicBezTo>
                  <a:pt x="135624" y="3778992"/>
                  <a:pt x="236961" y="3213369"/>
                  <a:pt x="356910" y="2336499"/>
                </a:cubicBezTo>
                <a:cubicBezTo>
                  <a:pt x="476859" y="1459628"/>
                  <a:pt x="536834" y="971559"/>
                  <a:pt x="536834" y="872291"/>
                </a:cubicBezTo>
                <a:cubicBezTo>
                  <a:pt x="536834" y="870223"/>
                  <a:pt x="530629" y="861950"/>
                  <a:pt x="518221" y="847474"/>
                </a:cubicBezTo>
                <a:cubicBezTo>
                  <a:pt x="503744" y="835065"/>
                  <a:pt x="479444" y="795254"/>
                  <a:pt x="445321" y="728041"/>
                </a:cubicBezTo>
                <a:cubicBezTo>
                  <a:pt x="411197" y="660829"/>
                  <a:pt x="394135" y="592064"/>
                  <a:pt x="394135" y="521749"/>
                </a:cubicBezTo>
                <a:cubicBezTo>
                  <a:pt x="394135" y="484524"/>
                  <a:pt x="398272" y="454536"/>
                  <a:pt x="406544" y="431787"/>
                </a:cubicBezTo>
                <a:cubicBezTo>
                  <a:pt x="414816" y="388357"/>
                  <a:pt x="459280" y="344927"/>
                  <a:pt x="539936" y="301498"/>
                </a:cubicBezTo>
                <a:cubicBezTo>
                  <a:pt x="620591" y="258068"/>
                  <a:pt x="696077" y="236353"/>
                  <a:pt x="766392" y="236353"/>
                </a:cubicBezTo>
                <a:cubicBezTo>
                  <a:pt x="863592" y="236353"/>
                  <a:pt x="961827" y="242557"/>
                  <a:pt x="1061095" y="254965"/>
                </a:cubicBezTo>
                <a:cubicBezTo>
                  <a:pt x="1232746" y="254965"/>
                  <a:pt x="1791131" y="192923"/>
                  <a:pt x="2736248" y="68837"/>
                </a:cubicBezTo>
                <a:cubicBezTo>
                  <a:pt x="3050598" y="27475"/>
                  <a:pt x="3215011" y="6795"/>
                  <a:pt x="3229488" y="6795"/>
                </a:cubicBezTo>
                <a:lnTo>
                  <a:pt x="3272918" y="3692"/>
                </a:lnTo>
                <a:cubicBezTo>
                  <a:pt x="3296184" y="2012"/>
                  <a:pt x="3318723" y="905"/>
                  <a:pt x="3340535" y="37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5FAD0-E68E-41FA-AF20-DE0B0CF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ADF8-9FF3-4C35-944F-A5CBD0C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01F6-D727-4A60-A926-EE1242B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277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270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565DDA5-0E6C-4B0E-9B36-FCAB012CF9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54564" y="598277"/>
            <a:ext cx="3831138" cy="4972724"/>
          </a:xfrm>
          <a:custGeom>
            <a:avLst/>
            <a:gdLst/>
            <a:ahLst/>
            <a:cxnLst/>
            <a:rect l="l" t="t" r="r" b="b"/>
            <a:pathLst>
              <a:path w="3831138" h="4972724">
                <a:moveTo>
                  <a:pt x="2695756" y="0"/>
                </a:moveTo>
                <a:cubicBezTo>
                  <a:pt x="3032855" y="0"/>
                  <a:pt x="3306360" y="89445"/>
                  <a:pt x="3516271" y="268335"/>
                </a:cubicBezTo>
                <a:cubicBezTo>
                  <a:pt x="3726183" y="447225"/>
                  <a:pt x="3831138" y="654551"/>
                  <a:pt x="3831138" y="890313"/>
                </a:cubicBezTo>
                <a:cubicBezTo>
                  <a:pt x="3831138" y="1059896"/>
                  <a:pt x="3763926" y="1232065"/>
                  <a:pt x="3629499" y="1406819"/>
                </a:cubicBezTo>
                <a:cubicBezTo>
                  <a:pt x="3495073" y="1581572"/>
                  <a:pt x="3248971" y="1805443"/>
                  <a:pt x="2891191" y="2078431"/>
                </a:cubicBezTo>
                <a:cubicBezTo>
                  <a:pt x="3277924" y="2214926"/>
                  <a:pt x="3528680" y="2378305"/>
                  <a:pt x="3643459" y="2568569"/>
                </a:cubicBezTo>
                <a:cubicBezTo>
                  <a:pt x="3758238" y="2758833"/>
                  <a:pt x="3815628" y="2945995"/>
                  <a:pt x="3815628" y="3130055"/>
                </a:cubicBezTo>
                <a:cubicBezTo>
                  <a:pt x="3815628" y="3525061"/>
                  <a:pt x="3562287" y="3930924"/>
                  <a:pt x="3055604" y="4347644"/>
                </a:cubicBezTo>
                <a:cubicBezTo>
                  <a:pt x="2548922" y="4764365"/>
                  <a:pt x="2017422" y="4972724"/>
                  <a:pt x="1461106" y="4972724"/>
                </a:cubicBezTo>
                <a:cubicBezTo>
                  <a:pt x="1150893" y="4972724"/>
                  <a:pt x="995786" y="4878627"/>
                  <a:pt x="995786" y="4690430"/>
                </a:cubicBezTo>
                <a:cubicBezTo>
                  <a:pt x="995786" y="4380216"/>
                  <a:pt x="1211901" y="4225110"/>
                  <a:pt x="1644132" y="4225110"/>
                </a:cubicBezTo>
                <a:lnTo>
                  <a:pt x="1796137" y="4225110"/>
                </a:lnTo>
                <a:cubicBezTo>
                  <a:pt x="1998810" y="4225110"/>
                  <a:pt x="2254219" y="4107746"/>
                  <a:pt x="2562364" y="3873017"/>
                </a:cubicBezTo>
                <a:cubicBezTo>
                  <a:pt x="2870510" y="3638289"/>
                  <a:pt x="3024583" y="3399941"/>
                  <a:pt x="3024583" y="3157975"/>
                </a:cubicBezTo>
                <a:cubicBezTo>
                  <a:pt x="3024583" y="3011140"/>
                  <a:pt x="2961506" y="2880333"/>
                  <a:pt x="2835352" y="2765554"/>
                </a:cubicBezTo>
                <a:cubicBezTo>
                  <a:pt x="2709199" y="2650775"/>
                  <a:pt x="2540650" y="2593386"/>
                  <a:pt x="2329704" y="2593386"/>
                </a:cubicBezTo>
                <a:cubicBezTo>
                  <a:pt x="2313160" y="2593386"/>
                  <a:pt x="2231470" y="2625441"/>
                  <a:pt x="2084635" y="2689552"/>
                </a:cubicBezTo>
                <a:cubicBezTo>
                  <a:pt x="1935733" y="2753663"/>
                  <a:pt x="1826124" y="2785718"/>
                  <a:pt x="1755809" y="2785718"/>
                </a:cubicBezTo>
                <a:cubicBezTo>
                  <a:pt x="1561408" y="2785718"/>
                  <a:pt x="1434738" y="2761935"/>
                  <a:pt x="1375797" y="2714369"/>
                </a:cubicBezTo>
                <a:cubicBezTo>
                  <a:pt x="1316857" y="2666803"/>
                  <a:pt x="1287387" y="2570637"/>
                  <a:pt x="1287387" y="2425871"/>
                </a:cubicBezTo>
                <a:cubicBezTo>
                  <a:pt x="1287387" y="2324534"/>
                  <a:pt x="1498332" y="2188040"/>
                  <a:pt x="1920222" y="2016389"/>
                </a:cubicBezTo>
                <a:cubicBezTo>
                  <a:pt x="2160121" y="1921256"/>
                  <a:pt x="2400019" y="1758394"/>
                  <a:pt x="2639918" y="1527802"/>
                </a:cubicBezTo>
                <a:cubicBezTo>
                  <a:pt x="2879817" y="1297210"/>
                  <a:pt x="2999766" y="1102293"/>
                  <a:pt x="2999766" y="943050"/>
                </a:cubicBezTo>
                <a:cubicBezTo>
                  <a:pt x="2999766" y="738309"/>
                  <a:pt x="2850863" y="635938"/>
                  <a:pt x="2553058" y="635938"/>
                </a:cubicBezTo>
                <a:cubicBezTo>
                  <a:pt x="2273866" y="635938"/>
                  <a:pt x="1999844" y="666959"/>
                  <a:pt x="1730992" y="729002"/>
                </a:cubicBezTo>
                <a:cubicBezTo>
                  <a:pt x="1462140" y="791045"/>
                  <a:pt x="1313238" y="867564"/>
                  <a:pt x="1284285" y="958560"/>
                </a:cubicBezTo>
                <a:cubicBezTo>
                  <a:pt x="1255331" y="1049556"/>
                  <a:pt x="1178812" y="1523149"/>
                  <a:pt x="1054726" y="2379339"/>
                </a:cubicBezTo>
                <a:cubicBezTo>
                  <a:pt x="930641" y="3235528"/>
                  <a:pt x="868598" y="3729802"/>
                  <a:pt x="868598" y="3862160"/>
                </a:cubicBezTo>
                <a:lnTo>
                  <a:pt x="837577" y="4280948"/>
                </a:lnTo>
                <a:cubicBezTo>
                  <a:pt x="821032" y="4491893"/>
                  <a:pt x="772432" y="4627871"/>
                  <a:pt x="691776" y="4688879"/>
                </a:cubicBezTo>
                <a:cubicBezTo>
                  <a:pt x="611121" y="4749888"/>
                  <a:pt x="519091" y="4780392"/>
                  <a:pt x="415686" y="4780392"/>
                </a:cubicBezTo>
                <a:cubicBezTo>
                  <a:pt x="138562" y="4780392"/>
                  <a:pt x="0" y="4601502"/>
                  <a:pt x="0" y="4243722"/>
                </a:cubicBezTo>
                <a:cubicBezTo>
                  <a:pt x="0" y="4187884"/>
                  <a:pt x="17579" y="4087582"/>
                  <a:pt x="52736" y="3942815"/>
                </a:cubicBezTo>
                <a:cubicBezTo>
                  <a:pt x="143732" y="3568491"/>
                  <a:pt x="232143" y="3047332"/>
                  <a:pt x="317969" y="2379339"/>
                </a:cubicBezTo>
                <a:cubicBezTo>
                  <a:pt x="403795" y="1711345"/>
                  <a:pt x="446707" y="1351497"/>
                  <a:pt x="446707" y="1299795"/>
                </a:cubicBezTo>
                <a:cubicBezTo>
                  <a:pt x="446707" y="1196390"/>
                  <a:pt x="426027" y="1144688"/>
                  <a:pt x="384665" y="1144688"/>
                </a:cubicBezTo>
                <a:lnTo>
                  <a:pt x="300907" y="1150893"/>
                </a:lnTo>
                <a:cubicBezTo>
                  <a:pt x="238864" y="1157097"/>
                  <a:pt x="184060" y="1137967"/>
                  <a:pt x="136494" y="1093503"/>
                </a:cubicBezTo>
                <a:cubicBezTo>
                  <a:pt x="88928" y="1049039"/>
                  <a:pt x="57907" y="1007160"/>
                  <a:pt x="43430" y="967867"/>
                </a:cubicBezTo>
                <a:cubicBezTo>
                  <a:pt x="28953" y="928573"/>
                  <a:pt x="21715" y="892381"/>
                  <a:pt x="21715" y="859292"/>
                </a:cubicBezTo>
                <a:cubicBezTo>
                  <a:pt x="21715" y="654551"/>
                  <a:pt x="309179" y="460151"/>
                  <a:pt x="884109" y="276090"/>
                </a:cubicBezTo>
                <a:cubicBezTo>
                  <a:pt x="1459038" y="92030"/>
                  <a:pt x="2062921" y="0"/>
                  <a:pt x="269575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5FAD0-E68E-41FA-AF20-DE0B0CF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ADF8-9FF3-4C35-944F-A5CBD0C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01F6-D727-4A60-A926-EE1242B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75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5FAD0-E68E-41FA-AF20-DE0B0CFC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8ADF8-9FF3-4C35-944F-A5CBD0C6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201F6-D727-4A60-A926-EE1242B2D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6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66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3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9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0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0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DBC2C3-571C-4786-8FA8-83EA7F0C4889}" type="datetimeFigureOut">
              <a:rPr lang="en-IN" smtClean="0"/>
              <a:t>01-04-2021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30C0E32-5BFB-42FB-A2DF-C0959727E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3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8" r:id="rId1"/>
    <p:sldLayoutId id="2147484729" r:id="rId2"/>
    <p:sldLayoutId id="2147484730" r:id="rId3"/>
    <p:sldLayoutId id="2147484731" r:id="rId4"/>
    <p:sldLayoutId id="2147484732" r:id="rId5"/>
    <p:sldLayoutId id="2147484733" r:id="rId6"/>
    <p:sldLayoutId id="2147484734" r:id="rId7"/>
    <p:sldLayoutId id="2147484735" r:id="rId8"/>
    <p:sldLayoutId id="2147484736" r:id="rId9"/>
    <p:sldLayoutId id="2147484737" r:id="rId10"/>
    <p:sldLayoutId id="2147484738" r:id="rId11"/>
    <p:sldLayoutId id="2147484739" r:id="rId12"/>
    <p:sldLayoutId id="2147484740" r:id="rId13"/>
    <p:sldLayoutId id="2147484741" r:id="rId14"/>
    <p:sldLayoutId id="2147484742" r:id="rId15"/>
    <p:sldLayoutId id="2147484743" r:id="rId16"/>
    <p:sldLayoutId id="2147484744" r:id="rId17"/>
    <p:sldLayoutId id="2147484745" r:id="rId18"/>
    <p:sldLayoutId id="2147484746" r:id="rId19"/>
    <p:sldLayoutId id="2147484747" r:id="rId20"/>
    <p:sldLayoutId id="2147483655" r:id="rId2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4080C81-0DEE-41EE-BB17-A795E59EC5F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7" r="13997"/>
          <a:stretch>
            <a:fillRect/>
          </a:stretch>
        </p:blipFill>
        <p:spPr>
          <a:xfrm>
            <a:off x="936769" y="367018"/>
            <a:ext cx="5673756" cy="6123964"/>
          </a:xfrm>
        </p:spPr>
      </p:pic>
    </p:spTree>
    <p:extLst>
      <p:ext uri="{BB962C8B-B14F-4D97-AF65-F5344CB8AC3E}">
        <p14:creationId xmlns:p14="http://schemas.microsoft.com/office/powerpoint/2010/main" val="369404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4D47F8B7-A901-4B27-A8A7-22B0F56B9A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4" r="27384"/>
          <a:stretch>
            <a:fillRect/>
          </a:stretch>
        </p:blipFill>
        <p:spPr>
          <a:xfrm>
            <a:off x="1073194" y="375407"/>
            <a:ext cx="4722748" cy="6107185"/>
          </a:xfrm>
        </p:spPr>
      </p:pic>
    </p:spTree>
    <p:extLst>
      <p:ext uri="{BB962C8B-B14F-4D97-AF65-F5344CB8AC3E}">
        <p14:creationId xmlns:p14="http://schemas.microsoft.com/office/powerpoint/2010/main" val="3514678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2FEC0F6-9918-4C28-B870-3477DE9971D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4" r="25914"/>
          <a:stretch>
            <a:fillRect/>
          </a:stretch>
        </p:blipFill>
        <p:spPr>
          <a:xfrm>
            <a:off x="1144839" y="351865"/>
            <a:ext cx="4741436" cy="6154269"/>
          </a:xfrm>
        </p:spPr>
      </p:pic>
    </p:spTree>
    <p:extLst>
      <p:ext uri="{BB962C8B-B14F-4D97-AF65-F5344CB8AC3E}">
        <p14:creationId xmlns:p14="http://schemas.microsoft.com/office/powerpoint/2010/main" val="243385031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Droplet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Sah</dc:creator>
  <cp:lastModifiedBy>Anjali Sah</cp:lastModifiedBy>
  <cp:revision>11</cp:revision>
  <dcterms:created xsi:type="dcterms:W3CDTF">2021-04-01T07:12:03Z</dcterms:created>
  <dcterms:modified xsi:type="dcterms:W3CDTF">2021-04-01T08:50:19Z</dcterms:modified>
</cp:coreProperties>
</file>