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5"/>
  </p:notesMasterIdLst>
  <p:sldIdLst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.saluja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.saluja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.saluja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njali.saluja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data.xlsx]Q14!PivotTable17</c:name>
    <c:fmtId val="6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'Q14'!$B$3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'Q14'!$A$4:$A$20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'Q14'!$B$4:$B$20</c:f>
              <c:numCache>
                <c:formatCode>General</c:formatCode>
                <c:ptCount val="17"/>
                <c:pt idx="0">
                  <c:v>11331023</c:v>
                </c:pt>
                <c:pt idx="1">
                  <c:v>798799040</c:v>
                </c:pt>
                <c:pt idx="2">
                  <c:v>73816757</c:v>
                </c:pt>
                <c:pt idx="3">
                  <c:v>4337761090</c:v>
                </c:pt>
                <c:pt idx="4">
                  <c:v>941674037</c:v>
                </c:pt>
                <c:pt idx="5">
                  <c:v>68728039</c:v>
                </c:pt>
                <c:pt idx="6">
                  <c:v>395218494</c:v>
                </c:pt>
                <c:pt idx="7">
                  <c:v>7724380</c:v>
                </c:pt>
                <c:pt idx="8">
                  <c:v>2447689197</c:v>
                </c:pt>
                <c:pt idx="9">
                  <c:v>744883343</c:v>
                </c:pt>
                <c:pt idx="10">
                  <c:v>554921583</c:v>
                </c:pt>
                <c:pt idx="11">
                  <c:v>2490776</c:v>
                </c:pt>
                <c:pt idx="12">
                  <c:v>3929208</c:v>
                </c:pt>
                <c:pt idx="13">
                  <c:v>199386704</c:v>
                </c:pt>
                <c:pt idx="14">
                  <c:v>78556290</c:v>
                </c:pt>
                <c:pt idx="15">
                  <c:v>478635632</c:v>
                </c:pt>
                <c:pt idx="16">
                  <c:v>771631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D-4335-B942-BF3453A2886B}"/>
            </c:ext>
          </c:extLst>
        </c:ser>
        <c:ser>
          <c:idx val="1"/>
          <c:order val="1"/>
          <c:tx>
            <c:strRef>
              <c:f>'Q14'!$C$3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'Q14'!$A$4:$A$20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'Q14'!$C$4:$C$20</c:f>
              <c:numCache>
                <c:formatCode>General</c:formatCode>
                <c:ptCount val="17"/>
                <c:pt idx="0">
                  <c:v>189163</c:v>
                </c:pt>
                <c:pt idx="1">
                  <c:v>38804398</c:v>
                </c:pt>
                <c:pt idx="2">
                  <c:v>3529171</c:v>
                </c:pt>
                <c:pt idx="3">
                  <c:v>83836195</c:v>
                </c:pt>
                <c:pt idx="4">
                  <c:v>14308758</c:v>
                </c:pt>
                <c:pt idx="5">
                  <c:v>1988458</c:v>
                </c:pt>
                <c:pt idx="6">
                  <c:v>4322796</c:v>
                </c:pt>
                <c:pt idx="7">
                  <c:v>80026</c:v>
                </c:pt>
                <c:pt idx="8">
                  <c:v>54100112</c:v>
                </c:pt>
                <c:pt idx="9">
                  <c:v>5762909</c:v>
                </c:pt>
                <c:pt idx="10">
                  <c:v>8841134</c:v>
                </c:pt>
                <c:pt idx="11">
                  <c:v>186307</c:v>
                </c:pt>
                <c:pt idx="12">
                  <c:v>127654</c:v>
                </c:pt>
                <c:pt idx="13">
                  <c:v>9566636</c:v>
                </c:pt>
                <c:pt idx="14">
                  <c:v>427347</c:v>
                </c:pt>
                <c:pt idx="15">
                  <c:v>9389714</c:v>
                </c:pt>
                <c:pt idx="16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D-4335-B942-BF3453A2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764063"/>
        <c:axId val="802792560"/>
      </c:barChart>
      <c:catAx>
        <c:axId val="145676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92560"/>
        <c:crosses val="autoZero"/>
        <c:auto val="1"/>
        <c:lblAlgn val="ctr"/>
        <c:lblOffset val="100"/>
        <c:noMultiLvlLbl val="0"/>
      </c:catAx>
      <c:valAx>
        <c:axId val="8027925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76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data.xlsx]Q16!PivotTable18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country wise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'Q16'!$A$4:$A$40</c:f>
              <c:strCache>
                <c:ptCount val="36"/>
                <c:pt idx="0">
                  <c:v>Uttar Pradesh</c:v>
                </c:pt>
                <c:pt idx="1">
                  <c:v>Andhra Pradesh</c:v>
                </c:pt>
                <c:pt idx="2">
                  <c:v>Karnataka</c:v>
                </c:pt>
                <c:pt idx="3">
                  <c:v>Bihar</c:v>
                </c:pt>
                <c:pt idx="4">
                  <c:v>West Bengal</c:v>
                </c:pt>
                <c:pt idx="5">
                  <c:v>Telangana</c:v>
                </c:pt>
                <c:pt idx="6">
                  <c:v>Odisha</c:v>
                </c:pt>
                <c:pt idx="7">
                  <c:v>Punjab</c:v>
                </c:pt>
                <c:pt idx="8">
                  <c:v>Haryana</c:v>
                </c:pt>
                <c:pt idx="9">
                  <c:v>Kerala</c:v>
                </c:pt>
                <c:pt idx="10">
                  <c:v>Rajasthan</c:v>
                </c:pt>
                <c:pt idx="11">
                  <c:v>Tripura</c:v>
                </c:pt>
                <c:pt idx="12">
                  <c:v>Maharashtra</c:v>
                </c:pt>
                <c:pt idx="13">
                  <c:v>Himachal Pradesh</c:v>
                </c:pt>
                <c:pt idx="14">
                  <c:v>Goa</c:v>
                </c:pt>
                <c:pt idx="15">
                  <c:v>Ladakh</c:v>
                </c:pt>
                <c:pt idx="16">
                  <c:v>Chandigarh</c:v>
                </c:pt>
                <c:pt idx="17">
                  <c:v>Meghalaya</c:v>
                </c:pt>
                <c:pt idx="18">
                  <c:v>Uttarakhand</c:v>
                </c:pt>
                <c:pt idx="19">
                  <c:v>Gujarat</c:v>
                </c:pt>
                <c:pt idx="20">
                  <c:v>Chhattisgarh</c:v>
                </c:pt>
                <c:pt idx="21">
                  <c:v>Jharkhand</c:v>
                </c:pt>
                <c:pt idx="22">
                  <c:v>Manipur</c:v>
                </c:pt>
                <c:pt idx="23">
                  <c:v>Jammu and Kashmir</c:v>
                </c:pt>
                <c:pt idx="24">
                  <c:v>Lakshadweep</c:v>
                </c:pt>
                <c:pt idx="25">
                  <c:v>Madhya Pradesh</c:v>
                </c:pt>
                <c:pt idx="26">
                  <c:v>Nagaland</c:v>
                </c:pt>
                <c:pt idx="27">
                  <c:v>Puducherry</c:v>
                </c:pt>
                <c:pt idx="28">
                  <c:v>Tamil Nadu</c:v>
                </c:pt>
                <c:pt idx="29">
                  <c:v>Delhi</c:v>
                </c:pt>
                <c:pt idx="30">
                  <c:v>Dadra and Nagar Haveli and Daman and Diu</c:v>
                </c:pt>
                <c:pt idx="31">
                  <c:v>Assam</c:v>
                </c:pt>
                <c:pt idx="32">
                  <c:v>Mizoram</c:v>
                </c:pt>
                <c:pt idx="33">
                  <c:v>Andaman and Nicobar Islands</c:v>
                </c:pt>
                <c:pt idx="34">
                  <c:v>Arunachal Pradesh</c:v>
                </c:pt>
                <c:pt idx="35">
                  <c:v>Sikkim</c:v>
                </c:pt>
              </c:strCache>
            </c:strRef>
          </c:cat>
          <c:val>
            <c:numRef>
              <c:f>'Q16'!$B$4:$B$40</c:f>
              <c:numCache>
                <c:formatCode>General</c:formatCode>
                <c:ptCount val="36"/>
                <c:pt idx="0">
                  <c:v>587259021</c:v>
                </c:pt>
                <c:pt idx="1">
                  <c:v>566642758</c:v>
                </c:pt>
                <c:pt idx="2">
                  <c:v>541416281</c:v>
                </c:pt>
                <c:pt idx="3">
                  <c:v>520981398</c:v>
                </c:pt>
                <c:pt idx="4">
                  <c:v>484938166</c:v>
                </c:pt>
                <c:pt idx="5">
                  <c:v>482710424</c:v>
                </c:pt>
                <c:pt idx="6">
                  <c:v>480868063</c:v>
                </c:pt>
                <c:pt idx="7">
                  <c:v>474397107</c:v>
                </c:pt>
                <c:pt idx="8">
                  <c:v>454749240</c:v>
                </c:pt>
                <c:pt idx="9">
                  <c:v>434723853</c:v>
                </c:pt>
                <c:pt idx="10">
                  <c:v>395081559</c:v>
                </c:pt>
                <c:pt idx="11">
                  <c:v>318572064</c:v>
                </c:pt>
                <c:pt idx="12">
                  <c:v>315862320</c:v>
                </c:pt>
                <c:pt idx="13">
                  <c:v>314960455</c:v>
                </c:pt>
                <c:pt idx="14">
                  <c:v>283300525</c:v>
                </c:pt>
                <c:pt idx="15">
                  <c:v>268905182</c:v>
                </c:pt>
                <c:pt idx="16">
                  <c:v>267108304</c:v>
                </c:pt>
                <c:pt idx="17">
                  <c:v>264914167</c:v>
                </c:pt>
                <c:pt idx="18">
                  <c:v>262948597</c:v>
                </c:pt>
                <c:pt idx="19">
                  <c:v>262203504</c:v>
                </c:pt>
                <c:pt idx="20">
                  <c:v>246464427</c:v>
                </c:pt>
                <c:pt idx="21">
                  <c:v>244936427</c:v>
                </c:pt>
                <c:pt idx="22">
                  <c:v>232069498</c:v>
                </c:pt>
                <c:pt idx="23">
                  <c:v>229603221</c:v>
                </c:pt>
                <c:pt idx="24">
                  <c:v>227046261</c:v>
                </c:pt>
                <c:pt idx="25">
                  <c:v>216093176</c:v>
                </c:pt>
                <c:pt idx="26">
                  <c:v>213080462</c:v>
                </c:pt>
                <c:pt idx="27">
                  <c:v>197983558</c:v>
                </c:pt>
                <c:pt idx="28">
                  <c:v>193305634</c:v>
                </c:pt>
                <c:pt idx="29">
                  <c:v>187652005</c:v>
                </c:pt>
                <c:pt idx="30">
                  <c:v>184758231</c:v>
                </c:pt>
                <c:pt idx="31">
                  <c:v>179709601</c:v>
                </c:pt>
                <c:pt idx="32">
                  <c:v>163648123</c:v>
                </c:pt>
                <c:pt idx="33">
                  <c:v>156945877</c:v>
                </c:pt>
                <c:pt idx="34">
                  <c:v>145746282</c:v>
                </c:pt>
                <c:pt idx="35">
                  <c:v>144731453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E-45FF-898A-118E7BAF0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550208"/>
        <c:axId val="1459682016"/>
      </c:barChart>
      <c:catAx>
        <c:axId val="19605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682016"/>
        <c:crosses val="autoZero"/>
        <c:auto val="1"/>
        <c:lblAlgn val="ctr"/>
        <c:lblOffset val="100"/>
        <c:noMultiLvlLbl val="0"/>
      </c:catAx>
      <c:valAx>
        <c:axId val="14596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5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data.xlsx]Q18!PivotTable21</c:name>
    <c:fmtId val="8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'Q18'!$B$3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'Q18'!$A$4:$A$5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'Q18'!$B$4:$B$5</c:f>
              <c:numCache>
                <c:formatCode>General</c:formatCode>
                <c:ptCount val="2"/>
                <c:pt idx="0">
                  <c:v>59063929</c:v>
                </c:pt>
                <c:pt idx="1">
                  <c:v>176409897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3E-4935-9C77-47D560BEEE0D}"/>
            </c:ext>
          </c:extLst>
        </c:ser>
        <c:ser>
          <c:idx val="1"/>
          <c:order val="1"/>
          <c:tx>
            <c:strRef>
              <c:f>'Q18'!$C$3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'Q18'!$A$4:$A$5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'Q18'!$C$4:$C$5</c:f>
              <c:numCache>
                <c:formatCode>General</c:formatCode>
                <c:ptCount val="2"/>
                <c:pt idx="0">
                  <c:v>4777042</c:v>
                </c:pt>
                <c:pt idx="1">
                  <c:v>10831744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3E-4935-9C77-47D560BEEE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20301136"/>
        <c:axId val="1762311728"/>
      </c:lineChart>
      <c:catAx>
        <c:axId val="19203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311728"/>
        <c:crosses val="autoZero"/>
        <c:auto val="1"/>
        <c:lblAlgn val="ctr"/>
        <c:lblOffset val="100"/>
        <c:noMultiLvlLbl val="0"/>
      </c:catAx>
      <c:valAx>
        <c:axId val="176231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3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Q3_data!$R$2:$R$16308</cx:f>
        <cx:lvl ptCount="16307" formatCode="0%">
          <cx:pt idx="0">0.0062134655170019851</cx:pt>
          <cx:pt idx="1">0.0057316383809436168</cx:pt>
          <cx:pt idx="2">0.081961343322906888</cx:pt>
          <cx:pt idx="3">0.07356371803231182</cx:pt>
          <cx:pt idx="4">0.006382465789247874</cx:pt>
          <cx:pt idx="5">0.019153410688740265</cx:pt>
          <cx:pt idx="6">0.017071163536264439</cx:pt>
          <cx:pt idx="7">0.055023035189282574</cx:pt>
          <cx:pt idx="8">0.01460446247464503</cx:pt>
          <cx:pt idx="9">0.0028652671138267027</cx:pt>
          <cx:pt idx="10">0.027637236449033861</cx:pt>
          <cx:pt idx="11">0.010641349816862036</cx:pt>
          <cx:pt idx="12">0.0072251299335945708</cx:pt>
          <cx:pt idx="13">0.0064960024600245999</cx:pt>
          <cx:pt idx="14">0.0076873909513362239</cx:pt>
          <cx:pt idx="15">0.058548986497254076</cx:pt>
          <cx:pt idx="16">0.034889502288819929</cx:pt>
          <cx:pt idx="17">0.030378183484228244</cx:pt>
          <cx:pt idx="18">0.0048923453257332748</cx:pt>
          <cx:pt idx="19">0.0050641720230024606</cx:pt>
          <cx:pt idx="20">0.018012668250197941</cx:pt>
          <cx:pt idx="21">0.0088689572998266689</cx:pt>
          <cx:pt idx="22">0.014303558551991268</cx:pt>
          <cx:pt idx="23">0.012630730072326806</cx:pt>
          <cx:pt idx="24">0.01408419124006227</cx:pt>
          <cx:pt idx="25">0.012370102806335093</cx:pt>
          <cx:pt idx="26">0.024351991303264674</cx:pt>
          <cx:pt idx="27">0.004326960065156431</cx:pt>
          <cx:pt idx="28">0.0065838302664243849</cx:pt>
          <cx:pt idx="29">0.0097335252084160377</cx:pt>
          <cx:pt idx="30">0.0098802964088922675</cx:pt>
          <cx:pt idx="31">0.045011365557663767</cx:pt>
          <cx:pt idx="32">0.047548806941431668</cx:pt>
          <cx:pt idx="33">0.041348686107533499</cx:pt>
          <cx:pt idx="34">0.01346070928101757</cx:pt>
          <cx:pt idx="35">0.022322843203238959</cx:pt>
          <cx:pt idx="36">0.093774756586849306</cx:pt>
          <cx:pt idx="37">0.0088521724142176482</cx:pt>
          <cx:pt idx="38">0.011634145219883811</cx:pt>
          <cx:pt idx="39">0.049257860728350894</cx:pt>
          <cx:pt idx="40">0.044507302854142998</cx:pt>
          <cx:pt idx="41">0.12845478979664282</cx:pt>
          <cx:pt idx="42">0.21596998928188638</cx:pt>
          <cx:pt idx="43">0.12355452655687915</cx:pt>
          <cx:pt idx="44">0.20103864781281</cx:pt>
          <cx:pt idx="45">0.11849620795853853</cx:pt>
          <cx:pt idx="46">0.12737535718189341</cx:pt>
          <cx:pt idx="47">0.094847076946011077</cx:pt>
          <cx:pt idx="48">0.11082502465213104</cx:pt>
          <cx:pt idx="49">0.12335056747518518</cx:pt>
          <cx:pt idx="50">0.096142556204026661</cx:pt>
          <cx:pt idx="51">0.15410033042955842</cx:pt>
          <cx:pt idx="52">0.13466372445553104</cx:pt>
          <cx:pt idx="53">0.11320519645263957</cx:pt>
          <cx:pt idx="54">0.17451294008825854</cx:pt>
          <cx:pt idx="55">0.096849883741917678</cx:pt>
          <cx:pt idx="56">0.07661030965726362</cx:pt>
          <cx:pt idx="57">0.13325745033112582</cx:pt>
          <cx:pt idx="58">0.12887459945839222</cx:pt>
          <cx:pt idx="59">0.0019620584919614842</cx:pt>
          <cx:pt idx="60">0.043453264785318704</cx:pt>
          <cx:pt idx="61">0.0021615567138442795</cx:pt>
          <cx:pt idx="62">0.0093233440361517421</cx:pt>
          <cx:pt idx="63">0.0092922698763767356</cx:pt>
          <cx:pt idx="64">0.0018133164325199818</cx:pt>
          <cx:pt idx="65">0.0010796888414808649</cx:pt>
          <cx:pt idx="66">0.050719513280802507</cx:pt>
          <cx:pt idx="67">0.10669162377164249</cx:pt>
          <cx:pt idx="68">0.017440628357600681</cx:pt>
          <cx:pt idx="69">0.018242740134028296</cx:pt>
          <cx:pt idx="70">0.0054173370958221822</cx:pt>
          <cx:pt idx="71">0.014423076923076924</cx:pt>
          <cx:pt idx="72">0.017665548045564115</cx:pt>
          <cx:pt idx="73">0.0046888126972593723</cx:pt>
          <cx:pt idx="74">0.014412134314061497</cx:pt>
          <cx:pt idx="75">0.001758027926153194</cx:pt>
          <cx:pt idx="76">0.0012458521508918624</cx:pt>
          <cx:pt idx="77">0.0065187741567207429</cx:pt>
          <cx:pt idx="78">0.010821190968082492</cx:pt>
          <cx:pt idx="79">0.01370040234420482</cx:pt>
          <cx:pt idx="80">0.018666631413349549</cx:pt>
          <cx:pt idx="81">0.0070238698893834396</cx:pt>
          <cx:pt idx="82">0.016175554641336149</cx:pt>
          <cx:pt idx="83">0.0072986339571668229</cx:pt>
          <cx:pt idx="84">0.0064730782534218375</cx:pt>
          <cx:pt idx="85">0.01264937362359652</cx:pt>
          <cx:pt idx="86">0.0092147815963089137</cx:pt>
          <cx:pt idx="87">0.018535831876752978</cx:pt>
          <cx:pt idx="88">0.0036972819394601101</cx:pt>
          <cx:pt idx="89">0.015204635199468576</cx:pt>
          <cx:pt idx="90">0.062126137216056622</cx:pt>
          <cx:pt idx="91">0.0073439079254991506</cx:pt>
          <cx:pt idx="92">0.067512388503468787</cx:pt>
          <cx:pt idx="93">0.0042614086539750802</cx:pt>
          <cx:pt idx="94">0.0051677109567672616</cx:pt>
          <cx:pt idx="95">0.033759241058074443</cx:pt>
          <cx:pt idx="96">0.037365968674563523</cx:pt>
          <cx:pt idx="97">0.11567678545241238</cx:pt>
          <cx:pt idx="98">0.0046251633517381992</cx:pt>
          <cx:pt idx="99">0.012816505582674683</cx:pt>
          <cx:pt idx="100">0.0059914680257300412</cx:pt>
          <cx:pt idx="101">0.0072901513553129821</cx:pt>
          <cx:pt idx="102">0.0096343706171767782</cx:pt>
          <cx:pt idx="103">0.0068701568809146248</cx:pt>
          <cx:pt idx="104">0.046432652024882566</cx:pt>
          <cx:pt idx="105">0.0068523082839512649</cx:pt>
          <cx:pt idx="106">0.01748576029582799</cx:pt>
          <cx:pt idx="107">0.016314122396644162</cx:pt>
          <cx:pt idx="108">0.0045812349265209737</cx:pt>
          <cx:pt idx="109">0.025086117630303911</cx:pt>
          <cx:pt idx="110">0.060410918887338114</cx:pt>
          <cx:pt idx="111">0.0094634367217568491</cx:pt>
          <cx:pt idx="112">0.0044681155275950813</cx:pt>
          <cx:pt idx="113">0.0038190450912737031</cx:pt>
          <cx:pt idx="114">0.0057118895701349778</cx:pt>
          <cx:pt idx="115">0.0036619880521508046</cx:pt>
          <cx:pt idx="116">0.0052008899705885282</cx:pt>
          <cx:pt idx="117">0.0029137726579705234</cx:pt>
          <cx:pt idx="118">0.0069095804109962407</cx:pt>
          <cx:pt idx="119">0.0069551787830724136</cx:pt>
          <cx:pt idx="120">0.0028603205258769622</cx:pt>
          <cx:pt idx="121">0.015980400345221191</cx:pt>
          <cx:pt idx="122">0.012852993524224733</cx:pt>
          <cx:pt idx="123">0.0061605141030795759</cx:pt>
          <cx:pt idx="124">0.0088566002946947071</cx:pt>
          <cx:pt idx="125">0.013661680265534609</cx:pt>
          <cx:pt idx="126">0.025333922066453251</cx:pt>
          <cx:pt idx="127">0.024497446836015773</cx:pt>
          <cx:pt idx="128">0.036448248921498692</cx:pt>
          <cx:pt idx="129">0.0026642317506379147</cx:pt>
          <cx:pt idx="130">0.01351645229861975</cx:pt>
          <cx:pt idx="131">0.046747484351477693</cx:pt>
          <cx:pt idx="132">0.0097826295862082219</cx:pt>
          <cx:pt idx="133">0.010252753212258894</cx:pt>
          <cx:pt idx="134">0.0087124556464375554</cx:pt>
          <cx:pt idx="135">0.008129594119527005</cx:pt>
          <cx:pt idx="136">0.01000760192838791</cx:pt>
          <cx:pt idx="137">0.0070512385895057355</cx:pt>
          <cx:pt idx="138">0.011737342308343987</cx:pt>
          <cx:pt idx="139">0.0066167838950076888</cx:pt>
          <cx:pt idx="140">0.005147182368441543</cx:pt>
          <cx:pt idx="141">0.0055823128924387131</cx:pt>
          <cx:pt idx="142">0.011670163130079902</cx:pt>
          <cx:pt idx="143">0.0084964905799778355</cx:pt>
          <cx:pt idx="144">0.011930013060029825</cx:pt>
          <cx:pt idx="145">0.0061326762279195965</cx:pt>
          <cx:pt idx="146">0.0053096120523681168</cx:pt>
          <cx:pt idx="147">0.011159025571190801</cx:pt>
          <cx:pt idx="148">0.0099180578084504013</cx:pt>
          <cx:pt idx="149">0.014436770150954145</cx:pt>
          <cx:pt idx="150">0.011152990873264589</cx:pt>
          <cx:pt idx="151">0.0089158229491173423</cx:pt>
          <cx:pt idx="152">0.0089839898251313534</cx:pt>
          <cx:pt idx="153">0.0069588089583492935</cx:pt>
          <cx:pt idx="154">0.010709875474615979</cx:pt>
          <cx:pt idx="155">0.0048721532881487771</cx:pt>
          <cx:pt idx="156">0.0053653955920531749</cx:pt>
          <cx:pt idx="157">0.0085899621421771568</cx:pt>
          <cx:pt idx="158">0.073726152798618022</cx:pt>
          <cx:pt idx="159">0.039511980768733683</cx:pt>
          <cx:pt idx="160">0.0097310466065916416</cx:pt>
          <cx:pt idx="161">0.011994306414727767</cx:pt>
          <cx:pt idx="162">0.0090240161885381323</cx:pt>
          <cx:pt idx="163">0.010365517663625787</cx:pt>
          <cx:pt idx="164">0.0072562799128560234</cx:pt>
          <cx:pt idx="165">0.0079555636964905412</cx:pt>
          <cx:pt idx="166">0.008636152262007573</cx:pt>
          <cx:pt idx="167">0.0078032048198870968</cx:pt>
          <cx:pt idx="168">0.0080706418533991638</cx:pt>
          <cx:pt idx="169">0.0086955161789774946</cx:pt>
          <cx:pt idx="170">0.0070402614954269728</cx:pt>
          <cx:pt idx="171">0.0085660850442896199</cx:pt>
          <cx:pt idx="172">0.0084911506917672054</cx:pt>
          <cx:pt idx="173">0.010104919917190093</cx:pt>
          <cx:pt idx="174">0.0082022384903592434</cx:pt>
          <cx:pt idx="175">0.0081171377109481562</cx:pt>
          <cx:pt idx="176">0.0086980855556965976</cx:pt>
          <cx:pt idx="177">0.0080201806939855496</cx:pt>
          <cx:pt idx="178">0.010601056034984067</cx:pt>
          <cx:pt idx="179">0.0092542109204050618</cx:pt>
          <cx:pt idx="180">0.0074341143716383272</cx:pt>
          <cx:pt idx="181">0.0091578539394274964</cx:pt>
          <cx:pt idx="182">0.011473869641808573</cx:pt>
          <cx:pt idx="183">0.0084259443981552114</cx:pt>
          <cx:pt idx="184">0.010853977285869591</cx:pt>
          <cx:pt idx="185">0.0071888200567222747</cx:pt>
          <cx:pt idx="186">0.0077967097532314926</cx:pt>
          <cx:pt idx="187">0.0096834828467836052</cx:pt>
          <cx:pt idx="188">0.011861225650504762</cx:pt>
          <cx:pt idx="189">0.007730397919561113</cx:pt>
          <cx:pt idx="190">0.0092927936681801316</cx:pt>
          <cx:pt idx="191">0.0072248519576090919</cx:pt>
          <cx:pt idx="192">0.010902257698692276</cx:pt>
          <cx:pt idx="193">0.009143143686926725</cx:pt>
          <cx:pt idx="194">0.010972556909903376</cx:pt>
          <cx:pt idx="195">0.0072524284646828712</cx:pt>
          <cx:pt idx="196">0.0074010758687051191</cx:pt>
          <cx:pt idx="197">0.009299698547907239</cx:pt>
          <cx:pt idx="198">0.0097396958293437842</cx:pt>
          <cx:pt idx="199">0.011647699374788595</cx:pt>
          <cx:pt idx="200">0.011116895512027939</cx:pt>
          <cx:pt idx="201">0.0089236818086077373</cx:pt>
          <cx:pt idx="202">0.0097314561334897673</cx:pt>
          <cx:pt idx="203">0.009252617035974282</cx:pt>
          <cx:pt idx="204">0.007644162079444166</cx:pt>
          <cx:pt idx="205">0.0089834361805781089</cx:pt>
          <cx:pt idx="206">0.0090004152311266225</cx:pt>
          <cx:pt idx="207">0.0071609098567818026</cx:pt>
          <cx:pt idx="208">0.010671892036454154</cx:pt>
          <cx:pt idx="209">0.0095837013608644373</cx:pt>
          <cx:pt idx="210">0.010484589526548136</cx:pt>
          <cx:pt idx="211">0.010092370851864523</cx:pt>
          <cx:pt idx="212">0.010036555430630036</cx:pt>
          <cx:pt idx="213">0.010783888857485602</cx:pt>
          <cx:pt idx="214">0.007966908793732394</cx:pt>
          <cx:pt idx="215">0.0037933885393685645</cx:pt>
          <cx:pt idx="216">0.0027641199692670466</cx:pt>
          <cx:pt idx="217">0.013802135337088827</cx:pt>
          <cx:pt idx="218">0.011808091045632716</cx:pt>
          <cx:pt idx="219">0.01347882949158084</cx:pt>
          <cx:pt idx="220">0.01061416362324554</cx:pt>
          <cx:pt idx="221">0.011517811574971931</cx:pt>
          <cx:pt idx="222">0.011682365690987821</cx:pt>
          <cx:pt idx="223">0.01280688817558775</cx:pt>
          <cx:pt idx="224">0.011731761238025055</cx:pt>
          <cx:pt idx="225">0.01310148103698679</cx:pt>
          <cx:pt idx="226">0.012708641302007837</cx:pt>
          <cx:pt idx="227">0.011202967983173639</cx:pt>
          <cx:pt idx="228">0.012517675421312501</cx:pt>
          <cx:pt idx="229">0.012235576923076924</cx:pt>
          <cx:pt idx="230">0.011075505537752769</cx:pt>
          <cx:pt idx="231">0.013102330029043697</cx:pt>
          <cx:pt idx="232">0.012253672032875374</cx:pt>
          <cx:pt idx="233">0.013635758946388186</cx:pt>
          <cx:pt idx="234">0.0090401818958070635</cx:pt>
          <cx:pt idx="235">0.011557206802711762</cx:pt>
          <cx:pt idx="236">0.014738740954840826</cx:pt>
          <cx:pt idx="237">0.012117566173942936</cx:pt>
          <cx:pt idx="238">0.015030946065428824</cx:pt>
          <cx:pt idx="239">0.013500561209690641</cx:pt>
          <cx:pt idx="240">0.011058345402085929</cx:pt>
          <cx:pt idx="241">0.011368070991058249</cx:pt>
          <cx:pt idx="242">0.015244404315922321</cx:pt>
          <cx:pt idx="243">0.020316185409544787</cx:pt>
          <cx:pt idx="244">0.025990696370166176</cx:pt>
          <cx:pt idx="245">0.027521124945586666</cx:pt>
          <cx:pt idx="246">0.030523405448384475</cx:pt>
          <cx:pt idx="247">0.029370103932094785</cx:pt>
          <cx:pt idx="248">0.027383062322235509</cx:pt>
          <cx:pt idx="249">0.028090950613966055</cx:pt>
          <cx:pt idx="250">0.026939971210637535</cx:pt>
          <cx:pt idx="251">0.034204607151167299</cx:pt>
          <cx:pt idx="252">0.023144036740975139</cx:pt>
          <cx:pt idx="253">0.018234453330636762</cx:pt>
          <cx:pt idx="254">0.026539172461336365</cx:pt>
          <cx:pt idx="255">0.030723468834688347</cx:pt>
          <cx:pt idx="256">0.023231631702451697</cx:pt>
          <cx:pt idx="257">0.029363253763711877</cx:pt>
          <cx:pt idx="258">0.044760685444159939</cx:pt>
          <cx:pt idx="259">0.14951142652861266</cx:pt>
          <cx:pt idx="260">0.042130254643638565</cx:pt>
          <cx:pt idx="261">0</cx:pt>
          <cx:pt idx="262">0.060360451797184245</cx:pt>
          <cx:pt idx="263">0</cx:pt>
          <cx:pt idx="264">0.05114431201387723</cx:pt>
          <cx:pt idx="265">0.048262136612410265</cx:pt>
          <cx:pt idx="266">0.054048091771453782</cx:pt>
          <cx:pt idx="267">0.04871772118200373</cx:pt>
          <cx:pt idx="268">0.057972241169568513</cx:pt>
          <cx:pt idx="269">0.084430615209371826</cx:pt>
          <cx:pt idx="270">0.027434044791407135</cx:pt>
          <cx:pt idx="271">0.0057356502527934738</cx:pt>
          <cx:pt idx="272">0.0068804443883348065</cx:pt>
          <cx:pt idx="273">0.010343223220357181</cx:pt>
          <cx:pt idx="274">0.0079396698918611265</cx:pt>
          <cx:pt idx="275">0.018749999999999999</cx:pt>
          <cx:pt idx="276">0.0066467386214089435</cx:pt>
          <cx:pt idx="277">0.01066851840161606</cx:pt>
          <cx:pt idx="278">0.0051456508721944034</cx:pt>
          <cx:pt idx="279">0.0027449177221362986</cx:pt>
          <cx:pt idx="280">0.041375480168463923</cx:pt>
          <cx:pt idx="281">0.0055689246229418954</cx:pt>
          <cx:pt idx="282">0.0034452854510058895</cx:pt>
          <cx:pt idx="283">0.0052731062588462115</cx:pt>
          <cx:pt idx="284">0.0049292070622352375</cx:pt>
          <cx:pt idx="285">0.0059360815797207594</cx:pt>
          <cx:pt idx="286">0.0036187960990740611</cx:pt>
          <cx:pt idx="287">0.0040670993235047701</cx:pt>
          <cx:pt idx="288">0.0042084327983056384</cx:pt>
          <cx:pt idx="289">0.0035381994496134191</cx:pt>
          <cx:pt idx="290">0.0051517379162233246</cx:pt>
          <cx:pt idx="291">0.0046303190616694386</cx:pt>
          <cx:pt idx="292">0.0025882141598667892</cx:pt>
          <cx:pt idx="293">0.0035386584614023591</cx:pt>
          <cx:pt idx="294">0.025681779049284117</cx:pt>
          <cx:pt idx="295">0.10131385476450221</cx:pt>
          <cx:pt idx="296">0.014365013074147844</cx:pt>
          <cx:pt idx="297">0.013465124284043322</cx:pt>
          <cx:pt idx="298">0.013623672093368904</cx:pt>
          <cx:pt idx="299">0.045546442876215905</cx:pt>
          <cx:pt idx="300">0</cx:pt>
          <cx:pt idx="301">0.012033037451939052</cx:pt>
          <cx:pt idx="302">0.055985940750304858</cx:pt>
          <cx:pt idx="303">0</cx:pt>
          <cx:pt idx="304">0.057729858222259955</cx:pt>
          <cx:pt idx="305">0.0030258627725722911</cx:pt>
          <cx:pt idx="306">0.051833925135387121</cx:pt>
          <cx:pt idx="307">0.049831826322456647</cx:pt>
          <cx:pt idx="308">0.028518805963233675</cx:pt>
          <cx:pt idx="309">0.033860575828147846</cx:pt>
          <cx:pt idx="310">0.10971632789814607</cx:pt>
          <cx:pt idx="311">0.097631915594021249</cx:pt>
          <cx:pt idx="312">0.03646385963096193</cx:pt>
          <cx:pt idx="313">0.014119798657461767</cx:pt>
          <cx:pt idx="314">0.029612290483210419</cx:pt>
          <cx:pt idx="315">0.008612012079185773</cx:pt>
          <cx:pt idx="316">0.014356139255824619</cx:pt>
          <cx:pt idx="317">0.012735773013058197</cx:pt>
          <cx:pt idx="318">0.0019272729775679192</cx:pt>
          <cx:pt idx="319">0.013097696025526724</cx:pt>
          <cx:pt idx="320">0.016408528530785921</cx:pt>
          <cx:pt idx="321">0.22971025666930764</cx:pt>
          <cx:pt idx="322">0.035744036993590723</cx:pt>
          <cx:pt idx="323">0.064748201438848921</cx:pt>
          <cx:pt idx="324">0.10463521667580911</cx:pt>
          <cx:pt idx="325">0.02318301914921813</cx:pt>
          <cx:pt idx="326">0.017887634700860168</cx:pt>
          <cx:pt idx="327">0.0035298731860373906</cx:pt>
          <cx:pt idx="328">0.017394012169518733</cx:pt>
          <cx:pt idx="329">0.023964544721998389</cx:pt>
          <cx:pt idx="330">0.030154291224686595</cx:pt>
          <cx:pt idx="331">0.015233253325809938</cx:pt>
          <cx:pt idx="332">0.0085205252905691514</cx:pt>
          <cx:pt idx="333">0.068898448802828374</cx:pt>
          <cx:pt idx="334">0</cx:pt>
          <cx:pt idx="335">0.0060219063155441625</cx:pt>
          <cx:pt idx="336">0.003919584154427792</cx:pt>
          <cx:pt idx="337">0.0042034950408204571</cx:pt>
          <cx:pt idx="338">0.0063407866128609254</cx:pt>
          <cx:pt idx="339">0.012699975591780828</cx:pt>
          <cx:pt idx="340">0.058684985279685964</cx:pt>
          <cx:pt idx="341">0.01144017642326858</cx:pt>
          <cx:pt idx="342">0.063815041228319588</cx:pt>
          <cx:pt idx="343">0</cx:pt>
          <cx:pt idx="344">0.06192907668524851</cx:pt>
          <cx:pt idx="345">0.060665455588488383</cx:pt>
          <cx:pt idx="346">0.035308796007485967</cx:pt>
          <cx:pt idx="347">0.060848970668609947</cx:pt>
          <cx:pt idx="348">0.0040687242362910615</cx:pt>
          <cx:pt idx="349">0.0050959956320037443</cx:pt>
          <cx:pt idx="350">0.016854953225040388</cx:pt>
          <cx:pt idx="351">0.014034770727383992</cx:pt>
          <cx:pt idx="352">0.012218369282696264</cx:pt>
          <cx:pt idx="353">0.010326239487462377</cx:pt>
          <cx:pt idx="354">0.024690159531437078</cx:pt>
          <cx:pt idx="355">0.015259656619842099</cx:pt>
          <cx:pt idx="356">0.059209421697728526</cx:pt>
          <cx:pt idx="357">0.071685186732392006</cx:pt>
          <cx:pt idx="358">0</cx:pt>
          <cx:pt idx="359">0.021726853256191905</cx:pt>
          <cx:pt idx="360">0.023690548944889814</cx:pt>
          <cx:pt idx="361">0.049219057619110121</cx:pt>
          <cx:pt idx="362">0.057582900590184852</cx:pt>
          <cx:pt idx="363">0</cx:pt>
          <cx:pt idx="364">0.080701277982383191</cx:pt>
          <cx:pt idx="365">0</cx:pt>
          <cx:pt idx="366">0.067216842105263158</cx:pt>
          <cx:pt idx="367">0.017548519944747536</cx:pt>
          <cx:pt idx="368">0.043927094501455044</cx:pt>
          <cx:pt idx="369">0</cx:pt>
          <cx:pt idx="370">0.061137361187729354</cx:pt>
          <cx:pt idx="371">0.013584279433354697</cx:pt>
          <cx:pt idx="372">0.062130543394919739</cx:pt>
          <cx:pt idx="373">0.0051541534067431694</cx:pt>
          <cx:pt idx="374">0.024908180995286799</cx:pt>
          <cx:pt idx="375">0.0089269333456498835</cx:pt>
          <cx:pt idx="376">0.013148285745096067</cx:pt>
          <cx:pt idx="377">0.0017226528854435831</cx:pt>
          <cx:pt idx="378">0.0042837154235281453</cx:pt>
          <cx:pt idx="379">0.0077135103950770282</cx:pt>
          <cx:pt idx="380">0.04627969520394442</cx:pt>
          <cx:pt idx="381">0.1380821446984018</cx:pt>
          <cx:pt idx="382">0.031623251052212489</cx:pt>
          <cx:pt idx="383">0.028723224510484917</cx:pt>
          <cx:pt idx="384">0.0058877877586007016</cx:pt>
          <cx:pt idx="385">0.010127985488259598</cx:pt>
          <cx:pt idx="386">0.056212627506155473</cx:pt>
          <cx:pt idx="387">0</cx:pt>
          <cx:pt idx="388">0.057831137747854686</cx:pt>
          <cx:pt idx="389">0</cx:pt>
          <cx:pt idx="390">0.012396731349773364</cx:pt>
          <cx:pt idx="391">0.056507725061550725</cx:pt>
          <cx:pt idx="392">0</cx:pt>
          <cx:pt idx="393">0.068423165852105172</cx:pt>
          <cx:pt idx="394">0.048396501457725949</cx:pt>
          <cx:pt idx="395">0.058772596722419329</cx:pt>
          <cx:pt idx="396">0.044985217107113271</cx:pt>
          <cx:pt idx="397">0.039732468529268386</cx:pt>
          <cx:pt idx="398">0.010175275975393949</cx:pt>
          <cx:pt idx="399">0.013573543928923988</cx:pt>
          <cx:pt idx="400">0.0085314889501250067</cx:pt>
          <cx:pt idx="401">0.004446352457759652</cx:pt>
          <cx:pt idx="402">0.011624372571409794</cx:pt>
          <cx:pt idx="403">0.0043605284960537213</cx:pt>
          <cx:pt idx="404">0.010826666030739146</cx:pt>
          <cx:pt idx="405">0.05946601941747573</cx:pt>
          <cx:pt idx="406">0.0048523776504507139</cx:pt>
          <cx:pt idx="407">0.056127429230632707</cx:pt>
          <cx:pt idx="408">0.015671566488685122</cx:pt>
          <cx:pt idx="409">0.010891812939823546</cx:pt>
          <cx:pt idx="410">0.015615892789449158</cx:pt>
          <cx:pt idx="411">0.077763345612503462</cx:pt>
          <cx:pt idx="412">0</cx:pt>
          <cx:pt idx="413">0.012154931055830103</cx:pt>
          <cx:pt idx="414">0.0093695918308748863</cx:pt>
          <cx:pt idx="415">0.063178886625933475</cx:pt>
          <cx:pt idx="416">0.063058045739539728</cx:pt>
          <cx:pt idx="417">0.0042674980883762505</cx:pt>
          <cx:pt idx="418">0.0070801155133562322</cx:pt>
          <cx:pt idx="419">0.016656619108223369</cx:pt>
          <cx:pt idx="420">0.0041101871414877976</cx:pt>
          <cx:pt idx="421">0.0081696779261586795</cx:pt>
          <cx:pt idx="422">0.0083526270895414919</cx:pt>
          <cx:pt idx="423">0.033596765300496233</cx:pt>
          <cx:pt idx="424">0.0044527102111371775</cx:pt>
          <cx:pt idx="425">0.0076166084459273068</cx:pt>
          <cx:pt idx="426">0.016188895698339794</cx:pt>
          <cx:pt idx="427">0.012204249170682776</cx:pt>
          <cx:pt idx="428">0.010743322543492364</cx:pt>
          <cx:pt idx="429">0.060375229228382003</cx:pt>
          <cx:pt idx="430">0</cx:pt>
          <cx:pt idx="431">0.035825910298484136</cx:pt>
          <cx:pt idx="432">0</cx:pt>
          <cx:pt idx="433">0.011763221633817855</cx:pt>
          <cx:pt idx="434">0.065156724587181428</cx:pt>
          <cx:pt idx="435">0.026614970099231122</cx:pt>
          <cx:pt idx="436">0.05607305097967237</cx:pt>
          <cx:pt idx="437">0.014061542000913536</cx:pt>
          <cx:pt idx="438">0.0624153900961881</cx:pt>
          <cx:pt idx="439">0.014464517916430209</cx:pt>
          <cx:pt idx="440">0.012207838189137576</cx:pt>
          <cx:pt idx="441">0.0099231978025218753</cx:pt>
          <cx:pt idx="442">0.014615078888491307</cx:pt>
          <cx:pt idx="443">0.10930175758965455</cx:pt>
          <cx:pt idx="444">0.011099142977567556</cx:pt>
          <cx:pt idx="445">0.035249581829386388</cx:pt>
          <cx:pt idx="446">0.0053772354488582355</cx:pt>
          <cx:pt idx="447">0.022751780780925206</cx:pt>
          <cx:pt idx="448">0.06746582852130692</cx:pt>
          <cx:pt idx="449">0.00096003840153606143</cx:pt>
          <cx:pt idx="450">0</cx:pt>
          <cx:pt idx="451">0.058629616845012084</cx:pt>
          <cx:pt idx="452">0.044771151178918167</cx:pt>
          <cx:pt idx="453">0.05605239472222754</cx:pt>
          <cx:pt idx="454">0</cx:pt>
          <cx:pt idx="455">0.016019112707993159</cx:pt>
          <cx:pt idx="456">0.067802435192458765</cx:pt>
          <cx:pt idx="457">0</cx:pt>
          <cx:pt idx="458">0.066702774768769263</cx:pt>
          <cx:pt idx="459">0.073665289647125598</cx:pt>
          <cx:pt idx="460">0.029133361379890619</cx:pt>
          <cx:pt idx="461">0.070281824307056068</cx:pt>
          <cx:pt idx="462">0.011233972570363125</cx:pt>
          <cx:pt idx="463">0.0021955246425685881</cx:pt>
          <cx:pt idx="464">0.056570569858029815</cx:pt>
          <cx:pt idx="465">0</cx:pt>
          <cx:pt idx="466">0.006220419202163624</cx:pt>
          <cx:pt idx="467">0.018459660274895283</cx:pt>
          <cx:pt idx="468">0.018442431599589131</cx:pt>
          <cx:pt idx="469">0.016504958648097097</cx:pt>
          <cx:pt idx="470">0.0072687515768985857</cx:pt>
          <cx:pt idx="471">0.010602850635076936</cx:pt>
          <cx:pt idx="472">0.0401697741397605</cx:pt>
          <cx:pt idx="473">0.0052220149994047851</cx:pt>
          <cx:pt idx="474">0.013395845522155985</cx:pt>
          <cx:pt idx="475">0.049820839902536905</cx:pt>
          <cx:pt idx="476">0</cx:pt>
          <cx:pt idx="477">0.012478168931199846</cx:pt>
          <cx:pt idx="478">0.069947610731862203</cx:pt>
          <cx:pt idx="479">0</cx:pt>
          <cx:pt idx="480">0.065616753501590089</cx:pt>
          <cx:pt idx="481">0.031034289241820529</cx:pt>
          <cx:pt idx="482">0.064345324995097292</cx:pt>
          <cx:pt idx="483">0.013572202889573124</cx:pt>
          <cx:pt idx="484">0.0060360689160245317</cx:pt>
          <cx:pt idx="485">0.0096066562564348958</cx:pt>
          <cx:pt idx="486">0.0094211782925727565</cx:pt>
          <cx:pt idx="487">0.033125813045902251</cx:pt>
          <cx:pt idx="488">0.014532051698382802</cx:pt>
          <cx:pt idx="489">0.0011076869763239645</cx:pt>
          <cx:pt idx="490">0.078286055030241081</cx:pt>
          <cx:pt idx="491">0.015980274268450886</cx:pt>
          <cx:pt idx="492">0.0083270613480231244</cx:pt>
          <cx:pt idx="493">0.046707264707030488</cx:pt>
          <cx:pt idx="494">0.0081743869209809257</cx:pt>
          <cx:pt idx="495">0.059302634198128854</cx:pt>
          <cx:pt idx="496">0</cx:pt>
          <cx:pt idx="497">0.045123768886810647</cx:pt>
          <cx:pt idx="498">0.057065169412221693</cx:pt>
          <cx:pt idx="499">0.0072792729507836851</cx:pt>
          <cx:pt idx="500">0.055640580893106147</cx:pt>
          <cx:pt idx="501">0.011199940756386396</cx:pt>
          <cx:pt idx="502">0.011060430300509969</cx:pt>
          <cx:pt idx="503">0.013324319656882784</cx:pt>
          <cx:pt idx="504">0.0044661780696527197</cx:pt>
          <cx:pt idx="505">0.0058956928171030988</cx:pt>
          <cx:pt idx="506">0.014401505282964249</cx:pt>
          <cx:pt idx="507">0.011008816795752351</cx:pt>
          <cx:pt idx="508">0.0048689277251184838</cx:pt>
          <cx:pt idx="509">0.0082915067414624545</cx:pt>
          <cx:pt idx="510">0.014581581625879542</cx:pt>
          <cx:pt idx="511">0.0049704344845316649</cx:pt>
          <cx:pt idx="512">0.0088687733414419267</cx:pt>
          <cx:pt idx="513">0.0090401666488623012</cx:pt>
          <cx:pt idx="514">0.038512015865608956</cx:pt>
          <cx:pt idx="515">0.0047790404040404045</cx:pt>
          <cx:pt idx="516">0.0040333908576473893</cx:pt>
          <cx:pt idx="517">0.045200907259833722</cx:pt>
          <cx:pt idx="518">0.082198152701176155</cx:pt>
          <cx:pt idx="519">0.023109598765084338</cx:pt>
          <cx:pt idx="520">0.061404395559958753</cx:pt>
          <cx:pt idx="521">0.017871045791560361</cx:pt>
          <cx:pt idx="522">0.058821265705874433</cx:pt>
          <cx:pt idx="523">0</cx:pt>
          <cx:pt idx="524">0.048322752974641829</cx:pt>
          <cx:pt idx="525">0</cx:pt>
          <cx:pt idx="526">0.053925868173992142</cx:pt>
          <cx:pt idx="527">0</cx:pt>
          <cx:pt idx="528">0.056647172098994364</cx:pt>
          <cx:pt idx="529">0.026397716954209366</cx:pt>
          <cx:pt idx="530">0.018276560318647394</cx:pt>
          <cx:pt idx="531">0</cx:pt>
          <cx:pt idx="532">0.0036629290601537068</cx:pt>
          <cx:pt idx="533">0.058934200391384368</cx:pt>
          <cx:pt idx="534">0.008494041170097508</cx:pt>
          <cx:pt idx="535">0.010641646307648496</cx:pt>
          <cx:pt idx="536">0.015951368892545364</cx:pt>
          <cx:pt idx="537">0.011018890798945689</cx:pt>
          <cx:pt idx="538">0.031480784268296216</cx:pt>
          <cx:pt idx="539">0.0084295842625570008</cx:pt>
          <cx:pt idx="540">0</cx:pt>
          <cx:pt idx="541">0.061683394963902093</cx:pt>
          <cx:pt idx="542">0.010678297959201563</cx:pt>
          <cx:pt idx="543">0.0074158420676459754</cx:pt>
          <cx:pt idx="544">0.014022132458133468</cx:pt>
          <cx:pt idx="545">0.049716352420642936</cx:pt>
          <cx:pt idx="546">0</cx:pt>
          <cx:pt idx="547">0</cx:pt>
          <cx:pt idx="548">0.062857230892480243</cx:pt>
          <cx:pt idx="549">0.060116905539492026</cx:pt>
          <cx:pt idx="550">0.050233394141002252</cx:pt>
          <cx:pt idx="551">0.054719344640407216</cx:pt>
          <cx:pt idx="552">0</cx:pt>
          <cx:pt idx="553">0.062328441995335687</cx:pt>
          <cx:pt idx="554">0.038058340929808566</cx:pt>
          <cx:pt idx="555">0.0093421846710923361</cx:pt>
          <cx:pt idx="556">0.0053565919735255353</cx:pt>
          <cx:pt idx="557">0.0062675699340983453</cx:pt>
          <cx:pt idx="558">0.0088052986270685685</cx:pt>
          <cx:pt idx="559">0.0012429665468250892</cx:pt>
          <cx:pt idx="560">0.041345479068461824</cx:pt>
          <cx:pt idx="561">0.022443123590899776</cx:pt>
          <cx:pt idx="562">0.0051023592450808444</cx:pt>
          <cx:pt idx="563">0.0037480613475788386</cx:pt>
          <cx:pt idx="564">0.068325180938890243</cx:pt>
          <cx:pt idx="565">0.014268795152325989</cx:pt>
          <cx:pt idx="566">0.009688272758301102</cx:pt>
          <cx:pt idx="567">0.014134036617515148</cx:pt>
          <cx:pt idx="568">0.011615147240406201</cx:pt>
          <cx:pt idx="569">0.0091843494520773283</cx:pt>
          <cx:pt idx="570">0.0094295033624030491</cx:pt>
          <cx:pt idx="571">0.012814830006681972</cx:pt>
          <cx:pt idx="572">0.013761717084194601</cx:pt>
          <cx:pt idx="573">0.012947434613233546</cx:pt>
          <cx:pt idx="574">0.011601607433633606</cx:pt>
          <cx:pt idx="575">0.049786075457020615</cx:pt>
          <cx:pt idx="576">0</cx:pt>
          <cx:pt idx="577">0.013377974826443331</cx:pt>
          <cx:pt idx="578">0.0088969076592401511</cx:pt>
          <cx:pt idx="579">0.013006177550446925</cx:pt>
          <cx:pt idx="580">0.049962478112232138</cx:pt>
          <cx:pt idx="581">0</cx:pt>
          <cx:pt idx="582">0.012205111915892245</cx:pt>
          <cx:pt idx="583">0.0079225795677205623</cx:pt>
          <cx:pt idx="584">0.0072783656919911703</cx:pt>
          <cx:pt idx="585">0.0094498535029666261</cx:pt>
          <cx:pt idx="586">0.053580171358629129</cx:pt>
          <cx:pt idx="587">0</cx:pt>
          <cx:pt idx="588">0.013916875986292288</cx:pt>
          <cx:pt idx="589">0.012467254520709325</cx:pt>
          <cx:pt idx="590">0.016762842247878523</cx:pt>
          <cx:pt idx="591">0.049188275912730478</cx:pt>
          <cx:pt idx="592">0.046628201050989658</cx:pt>
          <cx:pt idx="593">0.032511060618065551</cx:pt>
          <cx:pt idx="594">0.0086988811136010317</cx:pt>
          <cx:pt idx="595">0.015184626459050159</cx:pt>
          <cx:pt idx="596">0.012131626895959159</cx:pt>
          <cx:pt idx="597">0.0082796688132474698</cx:pt>
          <cx:pt idx="598">0.0088594387057904355</cx:pt>
          <cx:pt idx="599">0.005724786203972012</cx:pt>
          <cx:pt idx="600">0.0057203628804847004</cx:pt>
          <cx:pt idx="601">0.013152327221438645</cx:pt>
          <cx:pt idx="602">0.0024028607286785525</cx:pt>
          <cx:pt idx="603">0.03455076549803119</cx:pt>
          <cx:pt idx="604">0.0068895266514787121</cx:pt>
          <cx:pt idx="605">0.090774948081757567</cx:pt>
          <cx:pt idx="606">0.080133767591760718</cx:pt>
          <cx:pt idx="607">0.064940641576155589</cx:pt>
          <cx:pt idx="608">0.0015208042343600675</cx:pt>
          <cx:pt idx="609">0.0017307833125861231</cx:pt>
          <cx:pt idx="610">0.055933744672535764</cx:pt>
          <cx:pt idx="611">0.0039981546978317701</cx:pt>
          <cx:pt idx="612">0.0038868023408157918</cx:pt>
          <cx:pt idx="613">0.067113059183718418</cx:pt>
          <cx:pt idx="614">0.075566707922890428</cx:pt>
          <cx:pt idx="615">0.010128353943437102</cx:pt>
          <cx:pt idx="616">0.0037991109742287693</cx:pt>
          <cx:pt idx="617">0.049365122864711793</cx:pt>
          <cx:pt idx="618">0.011767067707306077</cx:pt>
          <cx:pt idx="619">0.010264354770563918</cx:pt>
          <cx:pt idx="620">0.0046651925510295374</cx:pt>
          <cx:pt idx="621">0.0063677598675688611</cx:pt>
          <cx:pt idx="622">0.010541655039841256</cx:pt>
          <cx:pt idx="623">0.0023812879132423309</cx:pt>
          <cx:pt idx="624">0.015031770619289982</cx:pt>
          <cx:pt idx="625">0.0041467257215897267</cx:pt>
          <cx:pt idx="626">0.0050311687816533114</cx:pt>
          <cx:pt idx="627">0.0023488831916938378</cx:pt>
          <cx:pt idx="628">0.059486556281330698</cx:pt>
          <cx:pt idx="629">0.0099435430547784951</cx:pt>
          <cx:pt idx="630">0.0035616840868068671</cx:pt>
          <cx:pt idx="631">0.0043572697606005812</cx:pt>
          <cx:pt idx="632">0.013244632597520411</cx:pt>
          <cx:pt idx="633">0.0054567208238753898</cx:pt>
          <cx:pt idx="634">0.0040636233574185172</cx:pt>
          <cx:pt idx="635">0.013365260342046468</cx:pt>
          <cx:pt idx="636">0.067426260234783472</cx:pt>
          <cx:pt idx="637">0.065497626452774599</cx:pt>
          <cx:pt idx="638">0</cx:pt>
          <cx:pt idx="639">0.054600301659125189</cx:pt>
          <cx:pt idx="640">0</cx:pt>
          <cx:pt idx="641">0.039011854047045748</cx:pt>
          <cx:pt idx="642">0.061165866831793869</cx:pt>
          <cx:pt idx="643">0.02680855696478145</cx:pt>
          <cx:pt idx="644">0.010164946347994811</cx:pt>
          <cx:pt idx="645">0.016397110340482905</cx:pt>
          <cx:pt idx="646">0.063369362192007644</cx:pt>
          <cx:pt idx="647">0.039387746034567024</cx:pt>
          <cx:pt idx="648">0.0093134395755329353</cx:pt>
          <cx:pt idx="649">0.031882026118337355</cx:pt>
          <cx:pt idx="650">0.017095020146305206</cx:pt>
          <cx:pt idx="651">0.004245085534578948</cx:pt>
          <cx:pt idx="652">0.0035856257698480831</cx:pt>
          <cx:pt idx="653">0.019057578978159698</cx:pt>
          <cx:pt idx="654">0.014296118272522031</cx:pt>
          <cx:pt idx="655">0.070781221678448428</cx:pt>
          <cx:pt idx="656">0</cx:pt>
          <cx:pt idx="657">0.051261843164802028</cx:pt>
          <cx:pt idx="658">0</cx:pt>
          <cx:pt idx="659">0.010094457855399702</cx:pt>
          <cx:pt idx="660">0.057333963097831883</cx:pt>
          <cx:pt idx="661">0</cx:pt>
          <cx:pt idx="662">0.014998577524893314</cx:pt>
          <cx:pt idx="663">0.010866419026484634</cx:pt>
          <cx:pt idx="664">0.063144882998266011</cx:pt>
          <cx:pt idx="665">0.029825645249862712</cx:pt>
          <cx:pt idx="666">0.010849862397929184</cx:pt>
          <cx:pt idx="667">0.0095085778796207329</cx:pt>
          <cx:pt idx="668">0.018248413892340897</cx:pt>
          <cx:pt idx="669">0.01504933802747062</cx:pt>
          <cx:pt idx="670">0.058199860007411369</cx:pt>
          <cx:pt idx="671">0.052116818275083784</cx:pt>
          <cx:pt idx="672">0.034381478921907398</cx:pt>
          <cx:pt idx="673">0.071330801411193148</cx:pt>
          <cx:pt idx="674">0.0095224527359343263</cx:pt>
          <cx:pt idx="675">0.062113736691768374</cx:pt>
          <cx:pt idx="676">0</cx:pt>
          <cx:pt idx="677">0.018728978852149341</cx:pt>
          <cx:pt idx="678">0.046942387326242715</cx:pt>
          <cx:pt idx="679">0</cx:pt>
          <cx:pt idx="680">0.055397221232632701</cx:pt>
          <cx:pt idx="681">0</cx:pt>
          <cx:pt idx="682">0.053138427655301967</cx:pt>
          <cx:pt idx="683">0.01548468327627491</cx:pt>
          <cx:pt idx="684">0.0090209409444763286</cx:pt>
          <cx:pt idx="685">0.013687749109941702</cx:pt>
          <cx:pt idx="686">0.0064652028992850047</cx:pt>
          <cx:pt idx="687">0.059498418768846068</cx:pt>
          <cx:pt idx="688">0.007357554682207953</cx:pt>
          <cx:pt idx="689">0.05716526024942125</cx:pt>
          <cx:pt idx="690">0</cx:pt>
          <cx:pt idx="691">0.066891987044078297</cx:pt>
          <cx:pt idx="692">0</cx:pt>
          <cx:pt idx="693">0.063035303948193025</cx:pt>
          <cx:pt idx="694">0.032361249584579595</cx:pt>
          <cx:pt idx="695">0.060779671049849902</cx:pt>
          <cx:pt idx="696">0.0097304310220556432</cx:pt>
          <cx:pt idx="697">0.051855976243504083</cx:pt>
          <cx:pt idx="698">0.0047653791782571028</cx:pt>
          <cx:pt idx="699">0.015978314440611138</cx:pt>
          <cx:pt idx="700">0.0068480630760504356</cx:pt>
          <cx:pt idx="701">0.061332809121289564</cx:pt>
          <cx:pt idx="702">0.016231922195541815</cx:pt>
          <cx:pt idx="703">0.0095474756344524885</cx:pt>
          <cx:pt idx="704">0.021880304852171451</cx:pt>
          <cx:pt idx="705">0.0078204497288940286</cx:pt>
          <cx:pt idx="706">0.059720457433290977</cx:pt>
          <cx:pt idx="707">0</cx:pt>
          <cx:pt idx="708">0.011576670749451573</cx:pt>
          <cx:pt idx="709">0.014120344128279736</cx:pt>
          <cx:pt idx="710">0.01221570454390509</cx:pt>
          <cx:pt idx="711">0.010733746992482239</cx:pt>
          <cx:pt idx="712">0.013442703671965064</cx:pt>
          <cx:pt idx="713">0.008810272585597103</cx:pt>
          <cx:pt idx="714">0.063853582333309664</cx:pt>
          <cx:pt idx="715">0</cx:pt>
          <cx:pt idx="716">0.066001164962741277</cx:pt>
          <cx:pt idx="717">0.046164253327482814</cx:pt>
          <cx:pt idx="718">0</cx:pt>
          <cx:pt idx="719">0.012380551989001124</cx:pt>
          <cx:pt idx="720">0.012800896706088815</cx:pt>
          <cx:pt idx="721">0.012853919609824285</cx:pt>
          <cx:pt idx="722">0.010647622386683231</cx:pt>
          <cx:pt idx="723">0.015705969820527656</cx:pt>
          <cx:pt idx="724">0.0092287572696149421</cx:pt>
          <cx:pt idx="725">0.0040860052000889205</cx:pt>
          <cx:pt idx="726">0.0067184141421339017</cx:pt>
          <cx:pt idx="727">0.029953760901636352</cx:pt>
          <cx:pt idx="728">0.0077921909540571901</cx:pt>
          <cx:pt idx="729">0.026355581203386488</cx:pt>
          <cx:pt idx="730">0.0066960671745656397</cx:pt>
          <cx:pt idx="731">0.0049439485468698342</cx:pt>
          <cx:pt idx="732">0.058093847071650447</cx:pt>
          <cx:pt idx="733">0.072479360618303179</cx:pt>
          <cx:pt idx="734">0</cx:pt>
          <cx:pt idx="735">0.011191223408316917</cx:pt>
          <cx:pt idx="736">0.06169204251651824</cx:pt>
          <cx:pt idx="737">0.0080603644814449815</cx:pt>
          <cx:pt idx="738">0.071630226471861028</cx:pt>
          <cx:pt idx="739">0</cx:pt>
          <cx:pt idx="740">0.061852856077011263</cx:pt>
          <cx:pt idx="741">0.031141993087557603</cx:pt>
          <cx:pt idx="742">0.063158322827280497</cx:pt>
          <cx:pt idx="743">0.010547766796311987</cx:pt>
          <cx:pt idx="744">0.012757920245180143</cx:pt>
          <cx:pt idx="745">0.0091761914863490411</cx:pt>
          <cx:pt idx="746">0.083326251380980709</cx:pt>
          <cx:pt idx="747">0</cx:pt>
          <cx:pt idx="748">0.011507547382127413</cx:pt>
          <cx:pt idx="749">0.054611718530978411</cx:pt>
          <cx:pt idx="750">0.010286841374759768</cx:pt>
          <cx:pt idx="751">0.054702371052096618</cx:pt>
          <cx:pt idx="752">0</cx:pt>
          <cx:pt idx="753">0.072469991616056273</cx:pt>
          <cx:pt idx="754">0.040178785985485653</cx:pt>
          <cx:pt idx="755">0.07031928642555986</cx:pt>
          <cx:pt idx="756">0.0044313579715532254</cx:pt>
          <cx:pt idx="757">0.0075756361664676766</cx:pt>
          <cx:pt idx="758">0.011943085483810734</cx:pt>
          <cx:pt idx="759">0.014901885982689969</cx:pt>
          <cx:pt idx="760">0.0088962955593141647</cx:pt>
          <cx:pt idx="761">0.056695122915184568</cx:pt>
          <cx:pt idx="762">0</cx:pt>
          <cx:pt idx="763">0.0114117438326365</cx:pt>
          <cx:pt idx="764">0.066603609994482546</cx:pt>
          <cx:pt idx="765">0.030201569264069264</cx:pt>
          <cx:pt idx="766">0.066626326367428088</cx:pt>
          <cx:pt idx="767">0.014122943055522729</cx:pt>
          <cx:pt idx="768">0.009094370332143005</cx:pt>
          <cx:pt idx="769">0.072907290729072913</cx:pt>
          <cx:pt idx="770">0.061335388765777051</cx:pt>
          <cx:pt idx="771">0</cx:pt>
          <cx:pt idx="772">0.04813560082563044</cx:pt>
          <cx:pt idx="773">0</cx:pt>
          <cx:pt idx="774">0</cx:pt>
          <cx:pt idx="775">0.07168171944666743</cx:pt>
          <cx:pt idx="776">0.062608318890814557</cx:pt>
          <cx:pt idx="777">0.058198564849523404</cx:pt>
          <cx:pt idx="778">0.018268953588930527</cx:pt>
          <cx:pt idx="779">0</cx:pt>
          <cx:pt idx="780">0.0090524259198957995</cx:pt>
          <cx:pt idx="781">0.050325379609544467</cx:pt>
          <cx:pt idx="782">0.002119514064005938</cx:pt>
          <cx:pt idx="783">0.0016925991490418957</cx:pt>
          <cx:pt idx="784">0.0031894829351142651</cx:pt>
          <cx:pt idx="785">0.064163690763439821</cx:pt>
          <cx:pt idx="786">0.0055314164131558662</cx:pt>
          <cx:pt idx="787">0.068051425172713551</cx:pt>
          <cx:pt idx="788">0.014998974929709466</cx:pt>
          <cx:pt idx="789">0.062729812252322478</cx:pt>
          <cx:pt idx="790">0.057485094461604769</cx:pt>
          <cx:pt idx="791">0</cx:pt>
          <cx:pt idx="792">0.03233245907569865</cx:pt>
          <cx:pt idx="793">0.064359329847829355</cx:pt>
          <cx:pt idx="794">0</cx:pt>
          <cx:pt idx="795">0.04884651600753296</cx:pt>
          <cx:pt idx="796">0.047662988211366802</cx:pt>
          <cx:pt idx="797">0</cx:pt>
          <cx:pt idx="798">0.08033228757014714</cx:pt>
          <cx:pt idx="799">0.17495655288338266</cx:pt>
          <cx:pt idx="800">0.01014855355746677</cx:pt>
          <cx:pt idx="801">0.006026075092222952</cx:pt>
          <cx:pt idx="802">0.010092011775041229</cx:pt>
          <cx:pt idx="803">0.0037349269021449152</cx:pt>
          <cx:pt idx="804">0.058452176432844165</cx:pt>
          <cx:pt idx="805">0.0071577887081660709</cx:pt>
          <cx:pt idx="806">0.053178776290630975</cx:pt>
          <cx:pt idx="807">0</cx:pt>
          <cx:pt idx="808">0.010061348602022275</cx:pt>
          <cx:pt idx="809">0.0095844150030265328</cx:pt>
          <cx:pt idx="810">0.010790314717512595</cx:pt>
          <cx:pt idx="811">0.050576422461881737</cx:pt>
          <cx:pt idx="812">0.010721768596038938</cx:pt>
          <cx:pt idx="813">0.0071611326237478092</cx:pt>
          <cx:pt idx="814">0.010693377434997788</cx:pt>
          <cx:pt idx="815">0.062729281530903402</cx:pt>
          <cx:pt idx="816">0.014786891686519232</cx:pt>
          <cx:pt idx="817">0.0079351260857892028</cx:pt>
          <cx:pt idx="818">0.0071102082275266631</cx:pt>
          <cx:pt idx="819">0.054213353181388424</cx:pt>
          <cx:pt idx="820">0</cx:pt>
          <cx:pt idx="821">0.075825045767156499</cx:pt>
          <cx:pt idx="822">0.0086053591576653477</cx:pt>
          <cx:pt idx="823">0.013295069251466935</cx:pt>
          <cx:pt idx="824">0.0111462971424928</cx:pt>
          <cx:pt idx="825">0.01360870553185043</cx:pt>
          <cx:pt idx="826">0.012582699011168813</cx:pt>
          <cx:pt idx="827">0.018629002800438329</cx:pt>
          <cx:pt idx="828">0.0093147236311132506</cx:pt>
          <cx:pt idx="829">0.0046043505209409407</cx:pt>
          <cx:pt idx="830">0.0025028083838260374</cx:pt>
          <cx:pt idx="831">0.009432419170165204</cx:pt>
          <cx:pt idx="832">0.0083085669983201972</cx:pt>
          <cx:pt idx="833">0.0096694540700931666</cx:pt>
          <cx:pt idx="834">0</cx:pt>
          <cx:pt idx="835">0.058476384537013898</cx:pt>
          <cx:pt idx="836">0.0059976085399228935</cx:pt>
          <cx:pt idx="837">0.0064890616871560386</cx:pt>
          <cx:pt idx="838">0.0031603897814063736</cx:pt>
          <cx:pt idx="839">0.018283135304411901</cx:pt>
          <cx:pt idx="840">0.0065838190549506945</cx:pt>
          <cx:pt idx="841">0.0056961446507192036</cx:pt>
          <cx:pt idx="842">0.0068656716417910451</cx:pt>
          <cx:pt idx="843">0.003373155602927772</cx:pt>
          <cx:pt idx="844">0.054122789588714484</cx:pt>
          <cx:pt idx="845">0.0030431728136521932</cx:pt>
          <cx:pt idx="846">0.001685546439283147</cx:pt>
          <cx:pt idx="847">0.0064376078314412888</cx:pt>
          <cx:pt idx="848">0.049344309371111325</cx:pt>
          <cx:pt idx="849">0.010966246986492898</cx:pt>
          <cx:pt idx="850">0.0028517419587680711</cx:pt>
          <cx:pt idx="851">0.0052435414552082739</cx:pt>
          <cx:pt idx="852">0.010572506419592851</cx:pt>
          <cx:pt idx="853">0.008780297519792481</cx:pt>
          <cx:pt idx="854">0.013296324193839042</cx:pt>
          <cx:pt idx="855">0.010651409028058926</cx:pt>
          <cx:pt idx="856">0.014611411759543391</cx:pt>
          <cx:pt idx="857">0.010119081593938815</cx:pt>
          <cx:pt idx="858">0.01037926023158783</cx:pt>
          <cx:pt idx="859">0.0017765038061808602</cx:pt>
          <cx:pt idx="860">0.011983078632131626</cx:pt>
          <cx:pt idx="861">0.012338140478798873</cx:pt>
          <cx:pt idx="862">0.0075810168173071051</cx:pt>
          <cx:pt idx="863">0.012250607200698729</cx:pt>
          <cx:pt idx="864">0.0020910133947059342</cx:pt>
          <cx:pt idx="865">0.0018735056562027906</cx:pt>
          <cx:pt idx="866">0.059589784608352854</cx:pt>
          <cx:pt idx="867">0.20552517802644965</cx:pt>
          <cx:pt idx="868">0.062315265462141924</cx:pt>
          <cx:pt idx="869">0</cx:pt>
          <cx:pt idx="870">0.059981669438881155</cx:pt>
          <cx:pt idx="871">0</cx:pt>
          <cx:pt idx="872">0.056305453095404245</cx:pt>
          <cx:pt idx="873">0.0065407169581022636</cx:pt>
          <cx:pt idx="874">0.0087557387818004671</cx:pt>
          <cx:pt idx="875">0.016063103626536065</cx:pt>
          <cx:pt idx="876">0.0066633739467923747</cx:pt>
          <cx:pt idx="877">0.0054621042532779019</cx:pt>
          <cx:pt idx="878">0.0069299357666214216</cx:pt>
          <cx:pt idx="879">0</cx:pt>
          <cx:pt idx="880">0.05680217819923012</cx:pt>
          <cx:pt idx="881">0.0066115953012504738</cx:pt>
          <cx:pt idx="882">0.0063452094922327616</cx:pt>
          <cx:pt idx="883">0.015295599781150757</cx:pt>
          <cx:pt idx="884">0.044717413709694384</cx:pt>
          <cx:pt idx="885">0</cx:pt>
          <cx:pt idx="886">0.058934987397887134</cx:pt>
          <cx:pt idx="887">0</cx:pt>
          <cx:pt idx="888">0.063770171402874581</cx:pt>
          <cx:pt idx="889">0.09724961451572417</cx:pt>
          <cx:pt idx="890">0.030621032821919556</cx:pt>
          <cx:pt idx="891">0.047537120843774545</cx:pt>
          <cx:pt idx="892">0</cx:pt>
          <cx:pt idx="893">0.049747771818236197</cx:pt>
          <cx:pt idx="894">0.079467326956674758</cx:pt>
          <cx:pt idx="895">0.068855700225869218</cx:pt>
          <cx:pt idx="896">0.028517487752876651</cx:pt>
          <cx:pt idx="897">0.043050345051178732</cx:pt>
          <cx:pt idx="898">0.0088209662677747776</cx:pt>
          <cx:pt idx="899">0.010036873120515349</cx:pt>
          <cx:pt idx="900">0.0069871165569816629</cx:pt>
          <cx:pt idx="901">0.014585090102751492</cx:pt>
          <cx:pt idx="902">0.0057315083258067572</cx:pt>
          <cx:pt idx="903">0.038452876928273844</cx:pt>
          <cx:pt idx="904">0.015812047884258371</cx:pt>
          <cx:pt idx="905">0.0045122722308443986</cx:pt>
          <cx:pt idx="906">0.014828321502148958</cx:pt>
          <cx:pt idx="907">0.01427228352613665</cx:pt>
          <cx:pt idx="908">0.026809690708071442</cx:pt>
          <cx:pt idx="909">0.0080784786840039646</cx:pt>
          <cx:pt idx="910">0.0075292726365023674</cx:pt>
          <cx:pt idx="911">0.036348391764986276</cx:pt>
          <cx:pt idx="912">0.0050482879719051799</cx:pt>
          <cx:pt idx="913">0.0044764272525568104</cx:pt>
          <cx:pt idx="914">0.0048576329331046315</cx:pt>
          <cx:pt idx="915">0.0022401898712280047</cx:pt>
          <cx:pt idx="916">0.002078754110651059</cx:pt>
          <cx:pt idx="917">0.0037469949432147888</cx:pt>
          <cx:pt idx="918">0.024588646065308105</cx:pt>
          <cx:pt idx="919">0.059853515833529075</cx:pt>
          <cx:pt idx="920">0.058326415054175448</cx:pt>
          <cx:pt idx="921">0</cx:pt>
          <cx:pt idx="922">0.064038543254131802</cx:pt>
          <cx:pt idx="923">0.014397345157284641</cx:pt>
          <cx:pt idx="924">0.062046500405025767</cx:pt>
          <cx:pt idx="925">0</cx:pt>
          <cx:pt idx="926">0.017245416934374945</cx:pt>
          <cx:pt idx="927">0.016067187455289438</cx:pt>
          <cx:pt idx="928">0.050543825975687781</cx:pt>
          <cx:pt idx="929">0</cx:pt>
          <cx:pt idx="930">0.050843867745747222</cx:pt>
          <cx:pt idx="931">0.051658633399489652</cx:pt>
          <cx:pt idx="932">0</cx:pt>
          <cx:pt idx="933">0.0030077482209605179</cx:pt>
          <cx:pt idx="934">0.0017306959904739407</cx:pt>
          <cx:pt idx="935">0.019883823484687205</cx:pt>
          <cx:pt idx="936">0.011005317828720499</cx:pt>
          <cx:pt idx="937">0.034031960501034256</cx:pt>
          <cx:pt idx="938">0.049641990473051921</cx:pt>
          <cx:pt idx="939">0.0097000447694373972</cx:pt>
          <cx:pt idx="940">0.0051679802297622231</cx:pt>
          <cx:pt idx="941">0.0048927149920126424</cx:pt>
          <cx:pt idx="942">0.0062768694427916567</cx:pt>
          <cx:pt idx="943">0.0027132042607355797</cx:pt>
          <cx:pt idx="944">0.0056098472290196447</cx:pt>
          <cx:pt idx="945">0.0018172806872625144</cx:pt>
          <cx:pt idx="946">0.005495917600774964</cx:pt>
          <cx:pt idx="947">0.0047800029235491887</cx:pt>
          <cx:pt idx="948">0.0053637241137241137</cx:pt>
          <cx:pt idx="949">0.0051457238927025252</cx:pt>
          <cx:pt idx="950">0.0067004433185560482</cx:pt>
          <cx:pt idx="951">0.0047584921886197505</cx:pt>
          <cx:pt idx="952">0.0046676597857700222</cx:pt>
          <cx:pt idx="953">0.0047743357122296444</cx:pt>
          <cx:pt idx="954">0.0062609175324078326</cx:pt>
          <cx:pt idx="955">0.0049861235241544753</cx:pt>
          <cx:pt idx="956">0.0048275314781504606</cx:pt>
          <cx:pt idx="957">0.0044075471698113208</cx:pt>
          <cx:pt idx="958">0.0048186659903626684</cx:pt>
          <cx:pt idx="959">0.0081436183095180432</cx:pt>
          <cx:pt idx="960">0.0054206302811287662</cx:pt>
          <cx:pt idx="961">0.0044505284191541398</cx:pt>
          <cx:pt idx="962">0.0045430548223068159</cx:pt>
          <cx:pt idx="963">0.0052395017336586622</cx:pt>
          <cx:pt idx="964">0.0048239714272461619</cx:pt>
          <cx:pt idx="965">0.0045306033543890218</cx:pt>
          <cx:pt idx="966">0.0049590848721134482</cx:pt>
          <cx:pt idx="967">0.0041230186604770489</cx:pt>
          <cx:pt idx="968">0.0066473678567599446</cx:pt>
          <cx:pt idx="969">0.0047762128938173493</cx:pt>
          <cx:pt idx="970">0.0049816119910330988</cx:pt>
          <cx:pt idx="971">0.0035919110163910874</cx:pt>
          <cx:pt idx="972">0.0050670313301262489</cx:pt>
          <cx:pt idx="973">0.0042046593492556282</cx:pt>
          <cx:pt idx="974">0.0056362246847535347</cx:pt>
          <cx:pt idx="975">0.0050413472897607075</cx:pt>
          <cx:pt idx="976">0.0050173245736874535</cx:pt>
          <cx:pt idx="977">0.0042945246690734053</cx:pt>
          <cx:pt idx="978">0.0045503192503986078</cx:pt>
          <cx:pt idx="979">0.0041655468959957004</cx:pt>
          <cx:pt idx="980">0.0055263994910941475</cx:pt>
          <cx:pt idx="981">0.0043869911090313523</cx:pt>
          <cx:pt idx="982">0.005276823854594187</cx:pt>
          <cx:pt idx="983">0.0050375962195738106</cx:pt>
          <cx:pt idx="984">0.0044573292263091141</cx:pt>
          <cx:pt idx="985">0.0043056324150683636</cx:pt>
          <cx:pt idx="986">0.0045377130402677367</cx:pt>
          <cx:pt idx="987">0.0050982130677942978</cx:pt>
          <cx:pt idx="988">0.0051154377297570651</cx:pt>
          <cx:pt idx="989">0.0052139338318037461</cx:pt>
          <cx:pt idx="990">0.0051604967980855357</cx:pt>
          <cx:pt idx="991">0.004523588100896681</cx:pt>
          <cx:pt idx="992">0.004450303071272449</cx:pt>
          <cx:pt idx="993">0.0042524468444144446</cx:pt>
          <cx:pt idx="994">0.00486424849525844</cx:pt>
          <cx:pt idx="995">0.0048928956695946987</cx:pt>
          <cx:pt idx="996">0.0051165490844328997</cx:pt>
          <cx:pt idx="997">0.0046403148611549767</cx:pt>
          <cx:pt idx="998">0.0046789564838911508</cx:pt>
          <cx:pt idx="999">0.068906284138596105</cx:pt>
          <cx:pt idx="1000">0.0573684772169459</cx:pt>
          <cx:pt idx="1001">0.015509819680780249</cx:pt>
          <cx:pt idx="1002">0.016804398069495154</cx:pt>
          <cx:pt idx="1003">0.017733414127490858</cx:pt>
          <cx:pt idx="1004">0.053767768315652213</cx:pt>
          <cx:pt idx="1005">0</cx:pt>
          <cx:pt idx="1006">0.064053521453292933</cx:pt>
          <cx:pt idx="1007">0.0533703548119384</cx:pt>
          <cx:pt idx="1008">0.061175263022838079</cx:pt>
          <cx:pt idx="1009">0.052820739933228861</cx:pt>
          <cx:pt idx="1010">0</cx:pt>
          <cx:pt idx="1011">0.048242912553478387</cx:pt>
          <cx:pt idx="1012">0.0034907673520741078</cx:pt>
          <cx:pt idx="1013">0</cx:pt>
          <cx:pt idx="1014">0.023525763472586916</cx:pt>
          <cx:pt idx="1015">0.114270272638967</cx:pt>
          <cx:pt idx="1016">0.0098187344473933524</cx:pt>
          <cx:pt idx="1017">0.011015208437543236</cx:pt>
          <cx:pt idx="1018">0.011494252873563218</cx:pt>
          <cx:pt idx="1019">0.0023120413359293095</cx:pt>
          <cx:pt idx="1020">0.0099489423778264044</cx:pt>
          <cx:pt idx="1021">0.0049627791563275434</cx:pt>
          <cx:pt idx="1022">0.024739764491607957</cx:pt>
          <cx:pt idx="1023">0.0067187284555699014</cx:pt>
          <cx:pt idx="1024">0.015138676139882019</cx:pt>
          <cx:pt idx="1025">0.010652181005513687</cx:pt>
          <cx:pt idx="1026">0.0047734695586634287</cx:pt>
          <cx:pt idx="1027">0.019666394494342702</cx:pt>
          <cx:pt idx="1028">0</cx:pt>
          <cx:pt idx="1029">0.0051152932927509441</cx:pt>
          <cx:pt idx="1030">0.0034118062288790532</cx:pt>
          <cx:pt idx="1031">0.0016734792017311854</cx:pt>
          <cx:pt idx="1032">0.010987184940976284</cx:pt>
          <cx:pt idx="1033">0.0051017005668556187</cx:pt>
          <cx:pt idx="1034">0.057749279655858125</cx:pt>
          <cx:pt idx="1035">0.011446939929262583</cx:pt>
          <cx:pt idx="1036">0.0093639852164417448</cx:pt>
          <cx:pt idx="1037">0.012269341845265238</cx:pt>
          <cx:pt idx="1038">0.01147973658337177</cx:pt>
          <cx:pt idx="1039">0.012520988948564077</cx:pt>
          <cx:pt idx="1040">0.012140782261406378</cx:pt>
          <cx:pt idx="1041">0.011424082613825291</cx:pt>
          <cx:pt idx="1042">0.018337142973418433</cx:pt>
          <cx:pt idx="1043">0.046977581092253078</cx:pt>
          <cx:pt idx="1044">0</cx:pt>
          <cx:pt idx="1045">0.067538217358616662</cx:pt>
          <cx:pt idx="1046">0</cx:pt>
          <cx:pt idx="1047">0.05872307972876635</cx:pt>
          <cx:pt idx="1048">0.057996628419163629</cx:pt>
          <cx:pt idx="1049">0.047122265900614857</cx:pt>
          <cx:pt idx="1050">0.05593184086696136</cx:pt>
          <cx:pt idx="1051">0</cx:pt>
          <cx:pt idx="1052">0.05281878001067046</cx:pt>
          <cx:pt idx="1053">0.0028410944048531499</cx:pt>
          <cx:pt idx="1054">0.00297384232566608</cx:pt>
          <cx:pt idx="1055">0.02622102626760639</cx:pt>
          <cx:pt idx="1056">0.05044571902425541</cx:pt>
          <cx:pt idx="1057">0.0045732824987169147</cx:pt>
          <cx:pt idx="1058">0.0080537313878865299</cx:pt>
          <cx:pt idx="1059">0.0058806847863400943</cx:pt>
          <cx:pt idx="1060">0.0090953836057504969</cx:pt>
          <cx:pt idx="1061">0.11888711151736746</cx:pt>
          <cx:pt idx="1062">0.081529537475194633</cx:pt>
          <cx:pt idx="1063">0.081075568548798313</cx:pt>
          <cx:pt idx="1064">0.099050008225037012</cx:pt>
          <cx:pt idx="1065">0.054196636828800666</cx:pt>
          <cx:pt idx="1066">0.063740349349366107</cx:pt>
          <cx:pt idx="1067">0.072324176450473038</cx:pt>
          <cx:pt idx="1068">0.13233770409803852</cx:pt>
          <cx:pt idx="1069">0.075113353151367745</cx:pt>
          <cx:pt idx="1070">0.11172665556551813</cx:pt>
          <cx:pt idx="1071">0.15072293864790934</cx:pt>
          <cx:pt idx="1072">0.061446488551970664</cx:pt>
          <cx:pt idx="1073">0.12199860128992152</cx:pt>
          <cx:pt idx="1074">0.070477969891419204</cx:pt>
          <cx:pt idx="1075">0.090325939810475889</cx:pt>
          <cx:pt idx="1076">0.085906198444496817</cx:pt>
          <cx:pt idx="1077">0.081444827387026589</cx:pt>
          <cx:pt idx="1078">0.078968359478862007</cx:pt>
          <cx:pt idx="1079">0.081874530428249437</cx:pt>
          <cx:pt idx="1080">0.077232879831502246</cx:pt>
          <cx:pt idx="1081">0.10667623833452979</cx:pt>
          <cx:pt idx="1082">0.078703360284845342</cx:pt>
          <cx:pt idx="1083">0.11697646558720098</cx:pt>
          <cx:pt idx="1084">0.13645339652448657</cx:pt>
          <cx:pt idx="1085">0.12963267995387909</cx:pt>
          <cx:pt idx="1086">0.090325726545738255</cx:pt>
          <cx:pt idx="1087">0.11813153042409343</cx:pt>
          <cx:pt idx="1088">0.10436432637571158</cx:pt>
          <cx:pt idx="1089">0.087239090129782107</cx:pt>
          <cx:pt idx="1090">0.085387918819349068</cx:pt>
          <cx:pt idx="1091">0.074272511134179417</cx:pt>
          <cx:pt idx="1092">0.068813335178607132</cx:pt>
          <cx:pt idx="1093">0.05814802791754585</cx:pt>
          <cx:pt idx="1094">0.014611493532265363</cx:pt>
          <cx:pt idx="1095">0.015862673087966656</cx:pt>
          <cx:pt idx="1096">0.0056633020468442961</cx:pt>
          <cx:pt idx="1097">0.0063683017534907913</cx:pt>
          <cx:pt idx="1098">0.004687740466003878</cx:pt>
          <cx:pt idx="1099">0.0049848244524084437</cx:pt>
          <cx:pt idx="1100">0.019709970119794952</cx:pt>
          <cx:pt idx="1101">0.041010995842561293</cx:pt>
          <cx:pt idx="1102">0</cx:pt>
          <cx:pt idx="1103">0.017782896560969888</cx:pt>
          <cx:pt idx="1104">0.059185703505522401</cx:pt>
          <cx:pt idx="1105">0</cx:pt>
          <cx:pt idx="1106">0</cx:pt>
          <cx:pt idx="1107">0.01493181607347166</cx:pt>
          <cx:pt idx="1108">0.041955013138011685</cx:pt>
          <cx:pt idx="1109">0.053752267563711938</cx:pt>
          <cx:pt idx="1110">0.053638253638253641</cx:pt>
          <cx:pt idx="1111">0.003121521805119903</cx:pt>
          <cx:pt idx="1112">0.0038201254772274166</cx:pt>
          <cx:pt idx="1113">0.0065271936638897077</cx:pt>
          <cx:pt idx="1114">0.0054397800857588106</cx:pt>
          <cx:pt idx="1115">0.0060675792620564868</cx:pt>
          <cx:pt idx="1116">0.005181524360004788</cx:pt>
          <cx:pt idx="1117">0.0054454367240252665</cx:pt>
          <cx:pt idx="1118">0.0052280466346823293</cx:pt>
          <cx:pt idx="1119">0.0064704282673318392</cx:pt>
          <cx:pt idx="1120">0.0060932676163137087</cx:pt>
          <cx:pt idx="1121">0.0060055918454343712</cx:pt>
          <cx:pt idx="1122">0.008066600006740891</cx:pt>
          <cx:pt idx="1123">0.0080399701372537765</cx:pt>
          <cx:pt idx="1124">0.0062626993625963757</cx:pt>
          <cx:pt idx="1125">0.0049095692568497298</cx:pt>
          <cx:pt idx="1126">0.0073550532262135837</cx:pt>
          <cx:pt idx="1127">0.0073038798429391249</cx:pt>
          <cx:pt idx="1128">0.0061580258093728779</cx:pt>
          <cx:pt idx="1129">0.0045732755656419776</cx:pt>
          <cx:pt idx="1130">0.0052069095689980605</cx:pt>
          <cx:pt idx="1131">0.0078354755784061699</cx:pt>
          <cx:pt idx="1132">0.0072913939336237193</cx:pt>
          <cx:pt idx="1133">0.0067608813332872622</cx:pt>
          <cx:pt idx="1134">0.0060070982959680797</cx:pt>
          <cx:pt idx="1135">0.0057854152518331944</cx:pt>
          <cx:pt idx="1136">0.0063158566279279951</cx:pt>
          <cx:pt idx="1137">0.0058388650844748355</cx:pt>
          <cx:pt idx="1138">0.0067227195303156597</cx:pt>
          <cx:pt idx="1139">0.0060101662430732056</cx:pt>
          <cx:pt idx="1140">0.007310504040015391</cx:pt>
          <cx:pt idx="1141">0.0057123726224602963</cx:pt>
          <cx:pt idx="1142">0.0065917834191294</cx:pt>
          <cx:pt idx="1143">0.0053611180631479112</cx:pt>
          <cx:pt idx="1144">0.0068666390025095341</cx:pt>
          <cx:pt idx="1145">0.0056268356778481987</cx:pt>
          <cx:pt idx="1146">0.0042224014637658406</cx:pt>
          <cx:pt idx="1147">0.0046295788399723543</cx:pt>
          <cx:pt idx="1148">0.0050757740555434708</cx:pt>
          <cx:pt idx="1149">0.0049885955902949138</cx:pt>
          <cx:pt idx="1150">0.0056553820124387076</cx:pt>
          <cx:pt idx="1151">0.0063099237892321565</cx:pt>
          <cx:pt idx="1152">0.0065173059964726632</cx:pt>
          <cx:pt idx="1153">0.0056394822195599452</cx:pt>
          <cx:pt idx="1154">0.0048722831440015761</cx:pt>
          <cx:pt idx="1155">0.0065303045043292145</cx:pt>
          <cx:pt idx="1156">0.0061302532864969004</cx:pt>
          <cx:pt idx="1157">0.0086185853502825926</cx:pt>
          <cx:pt idx="1158">0.0068321441362020991</cx:pt>
          <cx:pt idx="1159">0.005812625326801533</cx:pt>
          <cx:pt idx="1160">0.0080559985089154428</cx:pt>
          <cx:pt idx="1161">0.0057583859200969834</cx:pt>
          <cx:pt idx="1162">0.006047975593249471</cx:pt>
          <cx:pt idx="1163">0.0069422342457033737</cx:pt>
          <cx:pt idx="1164">0.0063903691718497184</cx:pt>
          <cx:pt idx="1165">0.0060542649045640627</cx:pt>
          <cx:pt idx="1166">0.005525787006028131</cx:pt>
          <cx:pt idx="1167">0.0060047351625853529</cx:pt>
          <cx:pt idx="1168">0.0063312596409743531</cx:pt>
          <cx:pt idx="1169">0.0054775217055320694</cx:pt>
          <cx:pt idx="1170">0.006332553084768433</cx:pt>
          <cx:pt idx="1171">0.0060500708916813957</cx:pt>
          <cx:pt idx="1172">0.0045423296012571208</cx:pt>
          <cx:pt idx="1173">0.0067682524335028497</cx:pt>
          <cx:pt idx="1174">0.0070006260722503639</cx:pt>
          <cx:pt idx="1175">0.0047397492038216563</cx:pt>
          <cx:pt idx="1176">0.0044294644788831833</cx:pt>
          <cx:pt idx="1177">0.0043504999658337696</cx:pt>
          <cx:pt idx="1178">0.0067324206290789541</cx:pt>
          <cx:pt idx="1179">0.0052376968682937477</cx:pt>
          <cx:pt idx="1180">0.005478429909478273</cx:pt>
          <cx:pt idx="1181">0.0065981563974771753</cx:pt>
          <cx:pt idx="1182">0.0053653472571974798</cx:pt>
          <cx:pt idx="1183">0.033138957305854207</cx:pt>
          <cx:pt idx="1184">0.0053849716563272605</cx:pt>
          <cx:pt idx="1185">0.0089674242340784163</cx:pt>
          <cx:pt idx="1186">0.034033595931807763</cx:pt>
          <cx:pt idx="1187">0.012245402908751334</cx:pt>
          <cx:pt idx="1188">0.010586930148006581</cx:pt>
          <cx:pt idx="1189">0.015257079988253444</cx:pt>
          <cx:pt idx="1190">0.065264988341303398</cx:pt>
          <cx:pt idx="1191">0.017934960578352099</cx:pt>
          <cx:pt idx="1192">0.0092008395528303203</cx:pt>
          <cx:pt idx="1193">0.0084802128367143324</cx:pt>
          <cx:pt idx="1194">0.0076853323780310323</cx:pt>
          <cx:pt idx="1195">0.053522295875874051</cx:pt>
          <cx:pt idx="1196">0.018439980716696128</cx:pt>
          <cx:pt idx="1197">0.0010648720023853132</cx:pt>
          <cx:pt idx="1198">0.03791796726522996</cx:pt>
          <cx:pt idx="1199">0.074982863706256134</cx:pt>
          <cx:pt idx="1200">0.035843154838158683</cx:pt>
          <cx:pt idx="1201">0.041127156966217895</cx:pt>
          <cx:pt idx="1202">0.10277654354377559</cx:pt>
          <cx:pt idx="1203">0.0026710539049646762</cx:pt>
          <cx:pt idx="1204">0.0030301218029224726</cx:pt>
          <cx:pt idx="1205">0.021019730020888229</cx:pt>
          <cx:pt idx="1206">0.084111308040072413</cx:pt>
          <cx:pt idx="1207">0.041770250893016232</cx:pt>
          <cx:pt idx="1208">0.099163921797800564</cx:pt>
          <cx:pt idx="1209">0.0087380098736695895</cx:pt>
          <cx:pt idx="1210">0.069985390739134845</cx:pt>
          <cx:pt idx="1211">0.070091816275942312</cx:pt>
          <cx:pt idx="1212">0.087372937591202876</cx:pt>
          <cx:pt idx="1213">0.023658948074627307</cx:pt>
          <cx:pt idx="1214">0.18405112422323722</cx:pt>
          <cx:pt idx="1215">0.0090619692238845442</cx:pt>
          <cx:pt idx="1216">0.046446731191818913</cx:pt>
          <cx:pt idx="1217">0.10240726830489681</cx:pt>
          <cx:pt idx="1218">0.079804794296858231</cx:pt>
          <cx:pt idx="1219">0.0096078331378448671</cx:pt>
          <cx:pt idx="1220">0.019680020345150259</cx:pt>
          <cx:pt idx="1221">0.065550336940984277</cx:pt>
          <cx:pt idx="1222">0.031973613354873455</cx:pt>
          <cx:pt idx="1223">0.018329519403667553</cx:pt>
          <cx:pt idx="1224">0.0062658628845516451</cx:pt>
          <cx:pt idx="1225">0.022853038930695371</cx:pt>
          <cx:pt idx="1226">0.033469384485362151</cx:pt>
          <cx:pt idx="1227">0.0052408659193976213</cx:pt>
          <cx:pt idx="1228">0.084322939433678176</cx:pt>
          <cx:pt idx="1229">0.034497962517752549</cx:pt>
          <cx:pt idx="1230">0.011428820884445802</cx:pt>
          <cx:pt idx="1231">0.0084545709305252764</cx:pt>
          <cx:pt idx="1232">0.011018415483671776</cx:pt>
          <cx:pt idx="1233">0.03330146722640176</cx:pt>
          <cx:pt idx="1234">0.011872724394491056</cx:pt>
          <cx:pt idx="1235">0.03838896449908883</cx:pt>
          <cx:pt idx="1236">0.026322563549296841</cx:pt>
          <cx:pt idx="1237">0.026097078495739817</cx:pt>
          <cx:pt idx="1238">0.037626252582815822</cx:pt>
          <cx:pt idx="1239">0.0070404461087973493</cx:pt>
          <cx:pt idx="1240">0.010231309514674748</cx:pt>
          <cx:pt idx="1241">0.010557188803023447</cx:pt>
          <cx:pt idx="1242">0.0089003073817497825</cx:pt>
          <cx:pt idx="1243">0.019909423064300873</cx:pt>
          <cx:pt idx="1244">0.019998597777235155</cx:pt>
          <cx:pt idx="1245">0.028641529902993453</cx:pt>
          <cx:pt idx="1246">0.022035606171508439</cx:pt>
          <cx:pt idx="1247">0.04066696011269659</cx:pt>
          <cx:pt idx="1248">0.028772863368491264</cx:pt>
          <cx:pt idx="1249">0.026828350461953702</cx:pt>
          <cx:pt idx="1250">0.0097190893845469691</cx:pt>
          <cx:pt idx="1251">0.032121831502886014</cx:pt>
          <cx:pt idx="1252">0.003491113529198404</cx:pt>
          <cx:pt idx="1253">0.05066200349737697</cx:pt>
          <cx:pt idx="1254">0.014800929049269482</cx:pt>
          <cx:pt idx="1255">0.014575196016670077</cx:pt>
          <cx:pt idx="1256">0.0054705166169244646</cx:pt>
          <cx:pt idx="1257">0.0092383549767912302</cx:pt>
          <cx:pt idx="1258">0.034496146987016238</cx:pt>
          <cx:pt idx="1259">0.022803533406418379</cx:pt>
          <cx:pt idx="1260">0.021608235625427449</cx:pt>
          <cx:pt idx="1261">0.0062727640631323354</cx:pt>
          <cx:pt idx="1262">0.02934302778499091</cx:pt>
          <cx:pt idx="1263">0.0022509848058525606</cx:pt>
          <cx:pt idx="1264">0.0064634594197576205</cx:pt>
          <cx:pt idx="1265">0.016268719801758647</cx:pt>
          <cx:pt idx="1266">0.021908399362741478</cx:pt>
          <cx:pt idx="1267">0.048893582360547909</cx:pt>
          <cx:pt idx="1268">0.0036430997221364621</cx:pt>
          <cx:pt idx="1269">0.061996569020108021</cx:pt>
          <cx:pt idx="1270">0.02448213175142324</cx:pt>
          <cx:pt idx="1271">0.015769569961585028</cx:pt>
          <cx:pt idx="1272">0.016551008788495469</cx:pt>
          <cx:pt idx="1273">0.026687578419071517</cx:pt>
          <cx:pt idx="1274">0.015644772943613865</cx:pt>
          <cx:pt idx="1275">0.014968562826473185</cx:pt>
          <cx:pt idx="1276">0.009743162934023001</cx:pt>
          <cx:pt idx="1277">0.018249428908050324</cx:pt>
          <cx:pt idx="1278">0.014946864451740935</cx:pt>
          <cx:pt idx="1279">0.032313126832646019</cx:pt>
          <cx:pt idx="1280">0.012232415902140673</cx:pt>
          <cx:pt idx="1281">0.10774871850972058</cx:pt>
          <cx:pt idx="1282">0.020683168463591882</cx:pt>
          <cx:pt idx="1283">0.10728381272821973</cx:pt>
          <cx:pt idx="1284">0.025816287212477591</cx:pt>
          <cx:pt idx="1285">0.013892445860480863</cx:pt>
          <cx:pt idx="1286">0.017993290637389449</cx:pt>
          <cx:pt idx="1287">0.0065943950979261571</cx:pt>
          <cx:pt idx="1288">0.0012139343446950432</cx:pt>
          <cx:pt idx="1289">0.0067174995273804276</cx:pt>
          <cx:pt idx="1290">0.049552607611171251</cx:pt>
          <cx:pt idx="1291">0.0023934460230218813</cx:pt>
          <cx:pt idx="1292">0.03978573131848006</cx:pt>
          <cx:pt idx="1293">0.0075564325937334548</cx:pt>
          <cx:pt idx="1294">0.0035332508157983572</cx:pt>
          <cx:pt idx="1295">0.0043642054258970749</cx:pt>
          <cx:pt idx="1296">0.004689364821306068</cx:pt>
          <cx:pt idx="1297">0.0050169156205468537</cx:pt>
          <cx:pt idx="1298">0.082236311124686781</cx:pt>
          <cx:pt idx="1299">0.05348394046540942</cx:pt>
          <cx:pt idx="1300">0.00075182178126299902</cx:pt>
          <cx:pt idx="1301">0.11540475442454708</cx:pt>
          <cx:pt idx="1302">0.047035302783185143</cx:pt>
          <cx:pt idx="1303">0.0056798576010886467</cx:pt>
          <cx:pt idx="1304">0.0038396799328759483</cx:pt>
          <cx:pt idx="1305">0.0095632628370123478</cx:pt>
          <cx:pt idx="1306">0.019088998895972077</cx:pt>
          <cx:pt idx="1307">0.0033805673718905823</cx:pt>
          <cx:pt idx="1308">0.012281323630601139</cx:pt>
          <cx:pt idx="1309">0.0073052436226791195</cx:pt>
          <cx:pt idx="1310">0.0015793691952288907</cx:pt>
          <cx:pt idx="1311">0.010063754990168624</cx:pt>
          <cx:pt idx="1312">0.0016115396808623059</cx:pt>
          <cx:pt idx="1313">0.023265571569429586</cx:pt>
          <cx:pt idx="1314">0.005998453731926881</cx:pt>
          <cx:pt idx="1315">0.0096336401371593574</cx:pt>
          <cx:pt idx="1316">0.012491389679953118</cx:pt>
          <cx:pt idx="1317">0.015965831087608684</cx:pt>
          <cx:pt idx="1318">0.046980201200922465</cx:pt>
          <cx:pt idx="1319">0.01072712866459438</cx:pt>
          <cx:pt idx="1320">0.0032535114393281205</cx:pt>
          <cx:pt idx="1321">0.002807637814721901</cx:pt>
          <cx:pt idx="1322">0</cx:pt>
          <cx:pt idx="1323">0.0044683673075189617</cx:pt>
          <cx:pt idx="1324">0.0035668603176928666</cx:pt>
          <cx:pt idx="1325">0</cx:pt>
          <cx:pt idx="1326">0</cx:pt>
          <cx:pt idx="1327">0.0021931555505440604</cx:pt>
          <cx:pt idx="1328">0.0023215444974455956</cx:pt>
          <cx:pt idx="1329">0.0020432487655372041</cx:pt>
          <cx:pt idx="1330">0.0043246664205474393</cx:pt>
          <cx:pt idx="1331">0.0063328613721199637</cx:pt>
          <cx:pt idx="1332">0.0022528276470724852</cx:pt>
          <cx:pt idx="1333">0.0017034945974885622</cx:pt>
          <cx:pt idx="1334">0.053344332801898334</cx:pt>
          <cx:pt idx="1335">0.0099743933666626029</cx:pt>
          <cx:pt idx="1336">0.011122164027949232</cx:pt>
          <cx:pt idx="1337">0</cx:pt>
          <cx:pt idx="1338">0.008298386698899797</cx:pt>
          <cx:pt idx="1339">0.0037233967133154678</cx:pt>
          <cx:pt idx="1340">0.004249901537841526</cx:pt>
          <cx:pt idx="1341">0.0049408848625764985</cx:pt>
          <cx:pt idx="1342">0.015834152818148824</cx:pt>
          <cx:pt idx="1343">0.0029372101101326088</cx:pt>
          <cx:pt idx="1344">0.0063226878345947939</cx:pt>
          <cx:pt idx="1345">0.0019105153860675855</cx:pt>
          <cx:pt idx="1346">0.0037171563642053266</cx:pt>
          <cx:pt idx="1347">0.005505657654338047</cx:pt>
          <cx:pt idx="1348">0.014529367182313301</cx:pt>
          <cx:pt idx="1349">0.01395450250744967</cx:pt>
          <cx:pt idx="1350">0.0049277037684169397</cx:pt>
          <cx:pt idx="1351">0.0024650780608052587</cx:pt>
          <cx:pt idx="1352">0.0032113994045087197</cx:pt>
          <cx:pt idx="1353">0.0035551342063162884</cx:pt>
          <cx:pt idx="1354">0.0039567843403033867</cx:pt>
          <cx:pt idx="1355">0.0065247173009496829</cx:pt>
          <cx:pt idx="1356">0.0041790048281106079</cx:pt>
          <cx:pt idx="1357">0.0012518870356051401</cx:pt>
          <cx:pt idx="1358">0.0011215414278738874</cx:pt>
          <cx:pt idx="1359">0.0047356011787128872</cx:pt>
          <cx:pt idx="1360">0.002517664257289044</cx:pt>
          <cx:pt idx="1361">0.044426298249873097</cx:pt>
          <cx:pt idx="1362">0.028844800900520613</cx:pt>
          <cx:pt idx="1363">0.050806579155464181</cx:pt>
          <cx:pt idx="1364">0.063533288650580874</cx:pt>
          <cx:pt idx="1365">0.043520092363939576</cx:pt>
          <cx:pt idx="1366">0.011210738237280457</cx:pt>
          <cx:pt idx="1367">0.043005532711151886</cx:pt>
          <cx:pt idx="1368">0.0093556988626915961</cx:pt>
          <cx:pt idx="1369">0.099510803122452404</cx:pt>
          <cx:pt idx="1370">0</cx:pt>
          <cx:pt idx="1371">0.009485462515222285</cx:pt>
          <cx:pt idx="1372">0.0083899869598980242</cx:pt>
          <cx:pt idx="1373">0.050799089074988937</cx:pt>
          <cx:pt idx="1374">0.0021665161198307537</cx:pt>
          <cx:pt idx="1375">0.0068017637217038587</cx:pt>
          <cx:pt idx="1376">0.0077173937322700973</cx:pt>
          <cx:pt idx="1377">0.054406546263439437</cx:pt>
          <cx:pt idx="1378">0.0033135127774499571</cx:pt>
          <cx:pt idx="1379">0.0069935736188862499</cx:pt>
          <cx:pt idx="1380">0.00064719682873553923</cx:pt>
          <cx:pt idx="1381">0.023436055469953775</cx:pt>
          <cx:pt idx="1382">0.010651391781859497</cx:pt>
          <cx:pt idx="1383">0.044276182421093616</cx:pt>
          <cx:pt idx="1384">0.034361623412097447</cx:pt>
          <cx:pt idx="1385">0.0059437243123616817</cx:pt>
          <cx:pt idx="1386">0.0023343681563304697</cx:pt>
          <cx:pt idx="1387">0.0037362226788716607</cx:pt>
          <cx:pt idx="1388">0.0039988383262962715</cx:pt>
          <cx:pt idx="1389">0.0030420030420030418</cx:pt>
          <cx:pt idx="1390">0.0077935555976888764</cx:pt>
          <cx:pt idx="1391">0.0021209430798066488</cx:pt>
          <cx:pt idx="1392">0.0025350327441729455</cx:pt>
          <cx:pt idx="1393">0.0019529554726152244</cx:pt>
          <cx:pt idx="1394">0.001910828025477707</cx:pt>
          <cx:pt idx="1395">0.0018159360659626507</cx:pt>
          <cx:pt idx="1396">0.0020426464726982863</cx:pt>
          <cx:pt idx="1397">0.0016907859849212632</cx:pt>
          <cx:pt idx="1398">0.0021218144864092198</cx:pt>
          <cx:pt idx="1399">0.0018776857837762906</cx:pt>
          <cx:pt idx="1400">0.0022717139763486975</cx:pt>
          <cx:pt idx="1401">0.0023408469609913405</cx:pt>
          <cx:pt idx="1402">0.0025033076738032235</cx:pt>
          <cx:pt idx="1403">0.0020262304745063365</cx:pt>
          <cx:pt idx="1404">0.0018562012273657096</cx:pt>
          <cx:pt idx="1405">0.002450354023541438</cx:pt>
          <cx:pt idx="1406">0.0018036729339746393</cx:pt>
          <cx:pt idx="1407">0.027764798907378787</cx:pt>
          <cx:pt idx="1408">0.0041949828005705177</cx:pt>
          <cx:pt idx="1409">0.013509309869795139</cx:pt>
          <cx:pt idx="1410">0.015166334552213667</cx:pt>
          <cx:pt idx="1411">0.021130629939250377</cx:pt>
          <cx:pt idx="1412">0.0078744433583143262</cx:pt>
          <cx:pt idx="1413">0.0095306735957666738</cx:pt>
          <cx:pt idx="1414">0.050330691151987954</cx:pt>
          <cx:pt idx="1415">0.032356169093048781</cx:pt>
          <cx:pt idx="1416">0.0037329860219393182</cx:pt>
          <cx:pt idx="1417">0.0058457711442786069</cx:pt>
          <cx:pt idx="1418">0.0033447372312620776</cx:pt>
          <cx:pt idx="1419">0.012427796254157185</cx:pt>
          <cx:pt idx="1420">0.031348112574755796</cx:pt>
          <cx:pt idx="1421">0.0066567413564114645</cx:pt>
          <cx:pt idx="1422">0.018141633025859846</cx:pt>
          <cx:pt idx="1423">0.01673469387755102</cx:pt>
          <cx:pt idx="1424">0.023281188199833609</cx:pt>
          <cx:pt idx="1425">0.0076810919953629719</cx:pt>
          <cx:pt idx="1426">0.0076257545398688165</cx:pt>
          <cx:pt idx="1427">0.012115589964123413</cx:pt>
          <cx:pt idx="1428">0.011761341009747151</cx:pt>
          <cx:pt idx="1429">0.0022632933265716269</cx:pt>
          <cx:pt idx="1430">0.10022798970921939</cx:pt>
          <cx:pt idx="1431">0.042217615528461948</cx:pt>
          <cx:pt idx="1432">0.027391195632995864</cx:pt>
          <cx:pt idx="1433">0.040291264000491649</cx:pt>
          <cx:pt idx="1434">0.036607681675718817</cx:pt>
          <cx:pt idx="1435">0.058422581278904921</cx:pt>
          <cx:pt idx="1436">0.04482968934714459</cx:pt>
          <cx:pt idx="1437">0.020974387846798091</cx:pt>
          <cx:pt idx="1438">0.031395454863533519</cx:pt>
          <cx:pt idx="1439">0.044417695002203134</cx:pt>
          <cx:pt idx="1440">0.043836654680563705</cx:pt>
          <cx:pt idx="1441">0.055950268599398875</cx:pt>
          <cx:pt idx="1442">0.063098659875083382</cx:pt>
          <cx:pt idx="1443">0.045396127855395714</cx:pt>
          <cx:pt idx="1444">0.055415809131793579</cx:pt>
          <cx:pt idx="1445">0.034991760135818624</cx:pt>
          <cx:pt idx="1446">0.034494293186287432</cx:pt>
          <cx:pt idx="1447">0.044601451252114135</cx:pt>
          <cx:pt idx="1448">0.02635757480358281</cx:pt>
          <cx:pt idx="1449">0.041984766602161702</cx:pt>
          <cx:pt idx="1450">0.021106218357776367</cx:pt>
          <cx:pt idx="1451">0.025542927557895702</cx:pt>
          <cx:pt idx="1452">0.031080414405525406</cx:pt>
          <cx:pt idx="1453">0.030039140775699011</cx:pt>
          <cx:pt idx="1454">0.021466672151603659</cx:pt>
          <cx:pt idx="1455">0.025795601552393271</cx:pt>
          <cx:pt idx="1456">0.014799926913941166</cx:pt>
          <cx:pt idx="1457">0.040534800090817877</cx:pt>
          <cx:pt idx="1458">0.06680051701681694</cx:pt>
          <cx:pt idx="1459">0.099321236407843488</cx:pt>
          <cx:pt idx="1460">0.0018542806357533608</cx:pt>
          <cx:pt idx="1461">0.0034090514004924796</cx:pt>
          <cx:pt idx="1462">0.003044271808311494</cx:pt>
          <cx:pt idx="1463">0.0017067609615628678</cx:pt>
          <cx:pt idx="1464">0.025029687200017067</cx:pt>
          <cx:pt idx="1465">0.0093472869254005147</cx:pt>
          <cx:pt idx="1466">0.016081757952343241</cx:pt>
          <cx:pt idx="1467">0.0093963399619221514</cx:pt>
          <cx:pt idx="1468">0.019213630379095438</cx:pt>
          <cx:pt idx="1469">0.017517411162579766</cx:pt>
          <cx:pt idx="1470">0.083071660076182427</cx:pt>
          <cx:pt idx="1471">0.035677471080059558</cx:pt>
          <cx:pt idx="1472">0.04913626891541862</cx:pt>
          <cx:pt idx="1473">0.010255498251230066</cx:pt>
          <cx:pt idx="1474">0.0090183676139030597</cx:pt>
          <cx:pt idx="1475">0.014465807060343153</cx:pt>
          <cx:pt idx="1476">0.027859106060310716</cx:pt>
          <cx:pt idx="1477">0.016926389203867711</cx:pt>
          <cx:pt idx="1478">0.0025970014357871375</cx:pt>
          <cx:pt idx="1479">0.017625651947877709</cx:pt>
          <cx:pt idx="1480">0.0061351627177549323</cx:pt>
          <cx:pt idx="1481">0.068651521692208076</cx:pt>
          <cx:pt idx="1482">0.026950474763544726</cx:pt>
          <cx:pt idx="1483">0.028602410995944121</cx:pt>
          <cx:pt idx="1484">0.025929939495439581</cx:pt>
          <cx:pt idx="1485">0.021595503770524885</cx:pt>
          <cx:pt idx="1486">0.028297252795402517</cx:pt>
          <cx:pt idx="1487">0.0079400797222579401</cx:pt>
          <cx:pt idx="1488">0.0096222341952724132</cx:pt>
          <cx:pt idx="1489">0.011000656002422162</cx:pt>
          <cx:pt idx="1490">0.0064343533067689144</cx:pt>
          <cx:pt idx="1491">0.0002890301925385744</cx:pt>
          <cx:pt idx="1492">0.0067004623436363207</cx:pt>
          <cx:pt idx="1493">0.0060339084444807007</cx:pt>
          <cx:pt idx="1494">0.00026672062394231477</cx:pt>
          <cx:pt idx="1495">0.0075027870680044592</cx:pt>
          <cx:pt idx="1496">0.016784257509473838</cx:pt>
          <cx:pt idx="1497">0.017510418494920348</cx:pt>
          <cx:pt idx="1498">0.012530220125825331</cx:pt>
          <cx:pt idx="1499">0.0088647946634132901</cx:pt>
          <cx:pt idx="1500">0.017620153063735003</cx:pt>
          <cx:pt idx="1501">0.013371293155825381</cx:pt>
          <cx:pt idx="1502">0.048760184647983248</cx:pt>
          <cx:pt idx="1503">0.095152128924309812</cx:pt>
          <cx:pt idx="1504">0.087718250561722264</cx:pt>
          <cx:pt idx="1505">0.0092569495567737265</cx:pt>
          <cx:pt idx="1506">0.022468264590177232</cx:pt>
          <cx:pt idx="1507">0.013010477882392919</cx:pt>
          <cx:pt idx="1508">0.001278070280252831</cx:pt>
          <cx:pt idx="1509">0.010419490883386433</cx:pt>
          <cx:pt idx="1510">0.013935590100319598</cx:pt>
          <cx:pt idx="1511">0.0054753444744053735</cx:pt>
          <cx:pt idx="1512">0.0051818676760344295</cx:pt>
          <cx:pt idx="1513">0.0061229562667721822</cx:pt>
          <cx:pt idx="1514">0.007276734534272993</cx:pt>
          <cx:pt idx="1515">0.0069889512611566911</cx:pt>
          <cx:pt idx="1516">0.0046688746553057384</cx:pt>
          <cx:pt idx="1517">0.0052069046348433689</cx:pt>
          <cx:pt idx="1518">0.0066657967037811643</cx:pt>
          <cx:pt idx="1519">0.0051457365169239539</cx:pt>
          <cx:pt idx="1520">0.0051419093867267609</cx:pt>
          <cx:pt idx="1521">0.0044893955386310427</cx:pt>
          <cx:pt idx="1522">0.0052600022516684601</cx:pt>
          <cx:pt idx="1523">0.0041477658939892076</cx:pt>
          <cx:pt idx="1524">0.0049683689955418303</cx:pt>
          <cx:pt idx="1525">0.0046355297996435851</cx:pt>
          <cx:pt idx="1526">0.0043718709605977939</cx:pt>
          <cx:pt idx="1527">0.0048334978664638321</cx:pt>
          <cx:pt idx="1528">0.0046708130120278885</cx:pt>
          <cx:pt idx="1529">0.005146362074354348</cx:pt>
          <cx:pt idx="1530">0.0047009159346170382</cx:pt>
          <cx:pt idx="1531">0.0052795912574510363</cx:pt>
          <cx:pt idx="1532">0.0053010481230987127</cx:pt>
          <cx:pt idx="1533">0.0046947482792410551</cx:pt>
          <cx:pt idx="1534">0.0053711360064319629</cx:pt>
          <cx:pt idx="1535">0.0048486514388540944</cx:pt>
          <cx:pt idx="1536">0.0047077844880878787</cx:pt>
          <cx:pt idx="1537">0.070537194719060503</cx:pt>
          <cx:pt idx="1538">0.0061174474248086273</cx:pt>
          <cx:pt idx="1539">0.060457772960379762</cx:pt>
          <cx:pt idx="1540">0.0029442042413012149</cx:pt>
          <cx:pt idx="1541">0.025339430383679248</cx:pt>
          <cx:pt idx="1542">0.018177773828000607</cx:pt>
          <cx:pt idx="1543">0.032644096466789861</cx:pt>
          <cx:pt idx="1544">0.047959061185855995</cx:pt>
          <cx:pt idx="1545">0.0097529067527989</cx:pt>
          <cx:pt idx="1546">0.0042365830869459482</cx:pt>
          <cx:pt idx="1547">0.01549698595797705</cx:pt>
          <cx:pt idx="1548">0.01110577179774681</cx:pt>
          <cx:pt idx="1549">0.0080640336123280667</cx:pt>
          <cx:pt idx="1550">0.01894938316465852</cx:pt>
          <cx:pt idx="1551">0.00031784150303715216</cx:pt>
          <cx:pt idx="1552">0.015194282625668128</cx:pt>
          <cx:pt idx="1553">0.012788187112619797</cx:pt>
          <cx:pt idx="1554">0.0076057378976719181</cx:pt>
          <cx:pt idx="1555">0.0062114461960246746</cx:pt>
          <cx:pt idx="1556">0.017828326655711674</cx:pt>
          <cx:pt idx="1557">0.01745875957872485</cx:pt>
          <cx:pt idx="1558">0.0026658134398826294</cx:pt>
          <cx:pt idx="1559">0.0076135267972626576</cx:pt>
          <cx:pt idx="1560">0.0042893128702710271</cx:pt>
          <cx:pt idx="1561">0.010969522747100299</cx:pt>
          <cx:pt idx="1562">0.026615483045425464</cx:pt>
          <cx:pt idx="1563">0.0056783113195901739</cx:pt>
          <cx:pt idx="1564">0.010914499984505253</cx:pt>
          <cx:pt idx="1565">0.0092775275991385155</cx:pt>
          <cx:pt idx="1566">0.006835642995620019</cx:pt>
          <cx:pt idx="1567">0.011840082498639345</cx:pt>
          <cx:pt idx="1568">0.02813047686311439</cx:pt>
          <cx:pt idx="1569">0.014847392612678152</cx:pt>
          <cx:pt idx="1570">0.0080100226317491117</cx:pt>
          <cx:pt idx="1571">0.011528304392086278</cx:pt>
          <cx:pt idx="1572">0.0045912239961530378</cx:pt>
          <cx:pt idx="1573">0.03006598552575564</cx:pt>
          <cx:pt idx="1574">0.034378462942441824</cx:pt>
          <cx:pt idx="1575">0.032136452559504404</cx:pt>
          <cx:pt idx="1576">0.032153606817951236</cx:pt>
          <cx:pt idx="1577">0.030592422915403445</cx:pt>
          <cx:pt idx="1578">0.028278280107499373</cx:pt>
          <cx:pt idx="1579">0.0032166690671659704</cx:pt>
          <cx:pt idx="1580">0.0029180731253351843</cx:pt>
          <cx:pt idx="1581">0.0022802705921102636</cx:pt>
          <cx:pt idx="1582">0.0049755275355742113</cx:pt>
          <cx:pt idx="1583">0.0044389123291933997</cx:pt>
          <cx:pt idx="1584">0.0042378120749541935</cx:pt>
          <cx:pt idx="1585">0.0042116060050352783</cx:pt>
          <cx:pt idx="1586">0.0055119466522306161</cx:pt>
          <cx:pt idx="1587">0.0035571365051133837</cx:pt>
          <cx:pt idx="1588">0.0050692857976621254</cx:pt>
          <cx:pt idx="1589">0.0042085015824511619</cx:pt>
          <cx:pt idx="1590">0.004472940996870468</cx:pt>
          <cx:pt idx="1591">0.0034055154543771978</cx:pt>
          <cx:pt idx="1592">0.0029772981019724602</cx:pt>
          <cx:pt idx="1593">0.0037068533176337192</cx:pt>
          <cx:pt idx="1594">0.004663431411125199</cx:pt>
          <cx:pt idx="1595">0.0033251613266830106</cx:pt>
          <cx:pt idx="1596">0.024256726476477895</cx:pt>
          <cx:pt idx="1597">0.0028670505951173555</cx:pt>
          <cx:pt idx="1598">0.0032613529673370559</cx:pt>
          <cx:pt idx="1599">0.02217649748513946</cx:pt>
          <cx:pt idx="1600">0.039509811989855086</cx:pt>
          <cx:pt idx="1601">0.0086650072279675291</cx:pt>
          <cx:pt idx="1602">0.020420181263460159</cx:pt>
          <cx:pt idx="1603">0.021799495315836255</cx:pt>
          <cx:pt idx="1604">0.026512168172932542</cx:pt>
          <cx:pt idx="1605">0.036969274897012475</cx:pt>
          <cx:pt idx="1606">0.0014417576906802902</cx:pt>
          <cx:pt idx="1607">0.078482309901450248</cx:pt>
          <cx:pt idx="1608">0.0065196535631798771</cx:pt>
          <cx:pt idx="1609">0.0014964552715754555</cx:pt>
          <cx:pt idx="1610">0.0068647392125526664</cx:pt>
          <cx:pt idx="1611">0.0084023282787520515</cx:pt>
          <cx:pt idx="1612">0.011914391272981658</cx:pt>
          <cx:pt idx="1613">0.00194068658853676</cx:pt>
          <cx:pt idx="1614">0.01658061467295156</cx:pt>
          <cx:pt idx="1615">0.005058924424487121</cx:pt>
          <cx:pt idx="1616">0.0047085407848288761</cx:pt>
          <cx:pt idx="1617">0.0070122748329054015</cx:pt>
          <cx:pt idx="1618">0.0057244571021715911</cx:pt>
          <cx:pt idx="1619">0.0049320408180634403</cx:pt>
          <cx:pt idx="1620">0.0076845322663944395</cx:pt>
          <cx:pt idx="1621">0.0071608691146499018</cx:pt>
          <cx:pt idx="1622">0.0061358693225668599</cx:pt>
          <cx:pt idx="1623">0.00558693031995242</cx:pt>
          <cx:pt idx="1624">0.0017721536755519996</cx:pt>
          <cx:pt idx="1625">0.060383477238639585</cx:pt>
          <cx:pt idx="1626">0.049442225588761879</cx:pt>
          <cx:pt idx="1627">0.013800833654418719</cx:pt>
          <cx:pt idx="1628">0.013562138413141548</cx:pt>
          <cx:pt idx="1629">0.0024205003333623212</cx:pt>
          <cx:pt idx="1630">0.0033229845721409229</cx:pt>
          <cx:pt idx="1631">0.0022973057448271552</cx:pt>
          <cx:pt idx="1632">0.0017714065977015841</cx:pt>
          <cx:pt idx="1633">0.0024492670058221117</cx:pt>
          <cx:pt idx="1634">0.0013067273398106015</cx:pt>
          <cx:pt idx="1635">0.00090878558587035977</cx:pt>
          <cx:pt idx="1636">0.00096567192075260109</cx:pt>
          <cx:pt idx="1637">0.0021082712176015666</cx:pt>
          <cx:pt idx="1638">0.0035593926312999357</cx:pt>
          <cx:pt idx="1639">0.0032306612814047304</cx:pt>
          <cx:pt idx="1640">0.056564289563049007</cx:pt>
          <cx:pt idx="1641">0.035062181310267067</cx:pt>
          <cx:pt idx="1642">0.016599834886189411</cx:pt>
          <cx:pt idx="1643">0.0017986714358712314</cx:pt>
          <cx:pt idx="1644">0.0032122349195519927</cx:pt>
          <cx:pt idx="1645">0.01472239050481584</cx:pt>
          <cx:pt idx="1646">0.0052778185016859698</cx:pt>
          <cx:pt idx="1647">0.0075413471557966173</cx:pt>
          <cx:pt idx="1648">0.0021390613470869263</cx:pt>
          <cx:pt idx="1649">0.02843522304374891</cx:pt>
          <cx:pt idx="1650">0.025629646066792411</cx:pt>
          <cx:pt idx="1651">0.011787064819093612</cx:pt>
          <cx:pt idx="1652">0.0032239158343039523</cx:pt>
          <cx:pt idx="1653">0.0087261732149803723</cx:pt>
          <cx:pt idx="1654">0.020495086594626285</cx:pt>
          <cx:pt idx="1655">0.0075128440201660263</cx:pt>
          <cx:pt idx="1656">0.020088946837296943</cx:pt>
          <cx:pt idx="1657">0.012048564985016528</cx:pt>
          <cx:pt idx="1658">0.005953649273654789</cx:pt>
          <cx:pt idx="1659">0.0048605744850402071</cx:pt>
          <cx:pt idx="1660">0.0031652137816521376</cx:pt>
          <cx:pt idx="1661">0.012794228723814222</cx:pt>
          <cx:pt idx="1662">0.074967765702707675</cx:pt>
          <cx:pt idx="1663">0.06285932966661327</cx:pt>
          <cx:pt idx="1664">0.0026710010042135558</cx:pt>
          <cx:pt idx="1665">0.0025025619866216086</cx:pt>
          <cx:pt idx="1666">0.0043054014927898622</cx:pt>
          <cx:pt idx="1667">0.0063578731356957012</cx:pt>
          <cx:pt idx="1668">0.0049298771008231459</cx:pt>
          <cx:pt idx="1669">0.0045824692369768232</cx:pt>
          <cx:pt idx="1670">0.0040662170447578177</cx:pt>
          <cx:pt idx="1671">0.00037394827048924898</cx:pt>
          <cx:pt idx="1672">0.0012074690586053732</cx:pt>
          <cx:pt idx="1673">0.0011695146514196608</cx:pt>
          <cx:pt idx="1674">0.0078085064420178145</cx:pt>
          <cx:pt idx="1675">0.0026293139023498757</cx:pt>
          <cx:pt idx="1676">0.0021871994539757393</cx:pt>
          <cx:pt idx="1677">0.0018840257720506555</cx:pt>
          <cx:pt idx="1678">0.0026404224675948152</cx:pt>
          <cx:pt idx="1679">0.0012242176484090635</cx:pt>
          <cx:pt idx="1680">0.0044700379220430275</cx:pt>
          <cx:pt idx="1681">0.0015343375723169399</cx:pt>
          <cx:pt idx="1682">0.0011281813053721338</cx:pt>
          <cx:pt idx="1683">0.0047091412742382268</cx:pt>
          <cx:pt idx="1684">0.0027283834920936193</cx:pt>
          <cx:pt idx="1685">0.0023593411877855255</cx:pt>
          <cx:pt idx="1686">0.0072728324284464622</cx:pt>
          <cx:pt idx="1687">0.0055089505508950547</cx:pt>
          <cx:pt idx="1688">0.016891120096863364</cx:pt>
          <cx:pt idx="1689">0.0080793556013209686</cx:pt>
          <cx:pt idx="1690">0.014522836740511186</cx:pt>
          <cx:pt idx="1691">0.0056526849724143043</cx:pt>
          <cx:pt idx="1692">0.014276768941765812</cx:pt>
          <cx:pt idx="1693">0.0032793690327936904</cx:pt>
          <cx:pt idx="1694">0.067723141754670993</cx:pt>
          <cx:pt idx="1695">0.033026369580577392</cx:pt>
          <cx:pt idx="1696">0.00048905032169413367</cx:pt>
          <cx:pt idx="1697">0.0027204111872568995</cx:pt>
          <cx:pt idx="1698">0.0017224355935225983</cx:pt>
          <cx:pt idx="1699">0.022770101794781061</cx:pt>
          <cx:pt idx="1700">0.018049156732709404</cx:pt>
          <cx:pt idx="1701">0.0030001865662234459</cx:pt>
          <cx:pt idx="1702">0.0012893855294239039</cx:pt>
          <cx:pt idx="1703">0.0029071318077559076</cx:pt>
          <cx:pt idx="1704">0.0042444821731748728</cx:pt>
          <cx:pt idx="1705">0.0033619062598301353</cx:pt>
          <cx:pt idx="1706">0.0022352008075564207</cx:pt>
          <cx:pt idx="1707">0.0021252656582072759</cx:pt>
          <cx:pt idx="1708">0.0089469641089534608</cx:pt>
          <cx:pt idx="1709">0.023474299912003727</cx:pt>
          <cx:pt idx="1710">0.0065554762754191937</cx:pt>
          <cx:pt idx="1711">0.0064886278259681717</cx:pt>
          <cx:pt idx="1712">0.01549141865398213</cx:pt>
          <cx:pt idx="1713">0.006517393714410495</cx:pt>
          <cx:pt idx="1714">0.016458393923934757</cx:pt>
          <cx:pt idx="1715">0.015395051216226521</cx:pt>
          <cx:pt idx="1716">0.023297532791277404</cx:pt>
          <cx:pt idx="1717">0.015020925563557278</cx:pt>
          <cx:pt idx="1718">0.016253313395293699</cx:pt>
          <cx:pt idx="1719">0.026643023549138608</cx:pt>
          <cx:pt idx="1720">0.012250816261865072</cx:pt>
          <cx:pt idx="1721">0.0071713631402250087</cx:pt>
          <cx:pt idx="1722">0.020063234586569525</cx:pt>
          <cx:pt idx="1723">0.078101968702675412</cx:pt>
          <cx:pt idx="1724">0.065653636469087118</cx:pt>
          <cx:pt idx="1725">0.11659087345146621</cx:pt>
          <cx:pt idx="1726">0.059946257251422295</cx:pt>
          <cx:pt idx="1727">0.031268714352385318</cx:pt>
          <cx:pt idx="1728">0.043432482232166357</cx:pt>
          <cx:pt idx="1729">0.27120618166779192</cx:pt>
          <cx:pt idx="1730">0.0025640429767686862</cx:pt>
          <cx:pt idx="1731">0.0036326233377631315</cx:pt>
          <cx:pt idx="1732">0.0049127864690091116</cx:pt>
          <cx:pt idx="1733">0.078773647912375303</cx:pt>
          <cx:pt idx="1734">0.0096443745891615779</cx:pt>
          <cx:pt idx="1735">0.0052576836258753958</cx:pt>
          <cx:pt idx="1736">0.0061883302019419004</cx:pt>
          <cx:pt idx="1737">0.006003513493438542</cx:pt>
          <cx:pt idx="1738">0.0048490203631916251</cx:pt>
          <cx:pt idx="1739">0.0065124614007949118</cx:pt>
          <cx:pt idx="1740">0.0062853009360599272</cx:pt>
          <cx:pt idx="1741">0.0082627444041563861</cx:pt>
          <cx:pt idx="1742">0.0053198844809888256</cx:pt>
          <cx:pt idx="1743">0.0063490002776047548</cx:pt>
          <cx:pt idx="1744">0.0055288644856249522</cx:pt>
          <cx:pt idx="1745">0.0062868498317141287</cx:pt>
          <cx:pt idx="1746">0.0063885732018770678</cx:pt>
          <cx:pt idx="1747">0.0059451725779546228</cx:pt>
          <cx:pt idx="1748">0.0083242584006112345</cx:pt>
          <cx:pt idx="1749">0.0066878145645739408</cx:pt>
          <cx:pt idx="1750">0.0068481286166597859</cx:pt>
          <cx:pt idx="1751">0.0082536385484088225</cx:pt>
          <cx:pt idx="1752">0.0062200342176268117</cx:pt>
          <cx:pt idx="1753">0.0083962577765113733</cx:pt>
          <cx:pt idx="1754">0.0065763986806423634</cx:pt>
          <cx:pt idx="1755">0.0076905807224106962</cx:pt>
          <cx:pt idx="1756">0.0074602794264017397</cx:pt>
          <cx:pt idx="1757">0.0083947889821168967</cx:pt>
          <cx:pt idx="1758">0.0013251037416745126</cx:pt>
          <cx:pt idx="1759">0.0056969585592208027</cx:pt>
          <cx:pt idx="1760">0.066697092189333687</cx:pt>
          <cx:pt idx="1761">0.054316100244908912</cx:pt>
          <cx:pt idx="1762">0.064615384615384616</cx:pt>
          <cx:pt idx="1763">0.050684582022280808</cx:pt>
          <cx:pt idx="1764">0.059199408534009297</cx:pt>
          <cx:pt idx="1765">0.065957446808510636</cx:pt>
          <cx:pt idx="1766">0.066619764043727672</cx:pt>
          <cx:pt idx="1767">0.060865837976853833</cx:pt>
          <cx:pt idx="1768">0.051508214381901431</cx:pt>
          <cx:pt idx="1769">0.055455263454812137</cx:pt>
          <cx:pt idx="1770">0.060821361648969396</cx:pt>
          <cx:pt idx="1771">0.065799927771758762</cx:pt>
          <cx:pt idx="1772">0.066707218167072188</cx:pt>
          <cx:pt idx="1773">0.01091357155430382</cx:pt>
          <cx:pt idx="1774">0.0092128545021401102</cx:pt>
          <cx:pt idx="1775">0.0096720443427527683</cx:pt>
          <cx:pt idx="1776">0.014976366199519031</cx:pt>
          <cx:pt idx="1777">0.013642694626837265</cx:pt>
          <cx:pt idx="1778">0.010929367766679758</cx:pt>
          <cx:pt idx="1779">0.010309893025543691</cx:pt>
          <cx:pt idx="1780">0.010198367582426907</cx:pt>
          <cx:pt idx="1781">0.014237581251118134</cx:pt>
          <cx:pt idx="1782">0.011668839634941331</cx:pt>
          <cx:pt idx="1783">0.0050657867714508685</cx:pt>
          <cx:pt idx="1784">0.00064916027976713987</cx:pt>
          <cx:pt idx="1785">0.0056339592787691458</cx:pt>
          <cx:pt idx="1786">0.00448001027263502</cx:pt>
          <cx:pt idx="1787">0.025106389710651628</cx:pt>
          <cx:pt idx="1788">0.0060974262065002375</cx:pt>
          <cx:pt idx="1789">0.0030922667531567659</cx:pt>
          <cx:pt idx="1790">0.00294706511677629</cx:pt>
          <cx:pt idx="1791">0.0073069971598244254</cx:pt>
          <cx:pt idx="1792">0.0027076579033190732</cx:pt>
          <cx:pt idx="1793">0.0033233756534727407</cx:pt>
          <cx:pt idx="1794">0.0022224574028997779</cx:pt>
          <cx:pt idx="1795">0.0038456263543352443</cx:pt>
          <cx:pt idx="1796">0.0048191158900836324</cx:pt>
          <cx:pt idx="1797">0.0038994920626133169</cx:pt>
          <cx:pt idx="1798">0.0052078812603072646</cx:pt>
          <cx:pt idx="1799">0.002798829282052264</cx:pt>
          <cx:pt idx="1800">0.0044711232032268195</cx:pt>
          <cx:pt idx="1801">0.0054973868263049662</cx:pt>
          <cx:pt idx="1802">0.0061218087853659618</cx:pt>
          <cx:pt idx="1803">0.0068985940958259297</cx:pt>
          <cx:pt idx="1804">0.012612896525544518</cx:pt>
          <cx:pt idx="1805">0.052349587101848213</cx:pt>
          <cx:pt idx="1806">0.062341243429006099</cx:pt>
          <cx:pt idx="1807">0.05831925637528116</cx:pt>
          <cx:pt idx="1808">0.0083660976459463497</cx:pt>
          <cx:pt idx="1809">0.075208718905786648</cx:pt>
          <cx:pt idx="1810">0.047533652665514833</cx:pt>
          <cx:pt idx="1811">0.055761608154020384</cx:pt>
          <cx:pt idx="1812">0.049052831645857352</cx:pt>
          <cx:pt idx="1813">0.0076067550412454036</cx:pt>
          <cx:pt idx="1814">0.008342273163570663</cx:pt>
          <cx:pt idx="1815">0.026307417593694839</cx:pt>
          <cx:pt idx="1816">0.019400507143459342</cx:pt>
          <cx:pt idx="1817">0.029374008029128932</cx:pt>
          <cx:pt idx="1818">0.030013336003790747</cx:pt>
          <cx:pt idx="1819">0.031139252468931625</cx:pt>
          <cx:pt idx="1820">0.036529585819874255</cx:pt>
          <cx:pt idx="1821">0.090198184537381904</cx:pt>
          <cx:pt idx="1822">0.092367885267673103</cx:pt>
          <cx:pt idx="1823">0.075985969038042445</cx:pt>
          <cx:pt idx="1824">0.036448942216012616</cx:pt>
          <cx:pt idx="1825">0.0046839411231662216</cx:pt>
          <cx:pt idx="1826">0.0080640913600710309</cx:pt>
          <cx:pt idx="1827">0.038408869315629757</cx:pt>
          <cx:pt idx="1828">0.0083271498062494845</cx:pt>
          <cx:pt idx="1829">0.005130084279956028</cx:pt>
          <cx:pt idx="1830">0.045705731126954641</cx:pt>
          <cx:pt idx="1831">0.0082959175973437976</cx:pt>
          <cx:pt idx="1832">0.04741677124606946</cx:pt>
          <cx:pt idx="1833">0.011541204694287752</cx:pt>
          <cx:pt idx="1834">0.0066807979409631516</cx:pt>
          <cx:pt idx="1835">0.0065775531923612336</cx:pt>
          <cx:pt idx="1836">0.0028651399552306845</cx:pt>
          <cx:pt idx="1837">0.0091290585475453968</cx:pt>
          <cx:pt idx="1838">0.014325060465203611</cx:pt>
          <cx:pt idx="1839">0.013121992019854383</cx:pt>
          <cx:pt idx="1840">0.0089215387685230886</cx:pt>
          <cx:pt idx="1841">0.0075731396715868309</cx:pt>
          <cx:pt idx="1842">0.010973959179253966</cx:pt>
          <cx:pt idx="1843">0.01293981263903249</cx:pt>
          <cx:pt idx="1844">0.012391028353787558</cx:pt>
          <cx:pt idx="1845">0.012167594205649288</cx:pt>
          <cx:pt idx="1846">0.0085532087627178573</cx:pt>
          <cx:pt idx="1847">0.01528968278796221</cx:pt>
          <cx:pt idx="1848">0.0086168996746680739</cx:pt>
          <cx:pt idx="1849">0.0038314176245210726</cx:pt>
          <cx:pt idx="1850">0.0032242547161225737</cx:pt>
          <cx:pt idx="1851">0.0032493153228426866</cx:pt>
          <cx:pt idx="1852">0.0031782889485523548</cx:pt>
          <cx:pt idx="1853">0.0027805982972740765</cx:pt>
          <cx:pt idx="1854">0.018351363574366668</cx:pt>
          <cx:pt idx="1855">0.025467673895170965</cx:pt>
          <cx:pt idx="1856">0.040322520325811351</cx:pt>
          <cx:pt idx="1857">0.01673617171888156</cx:pt>
          <cx:pt idx="1858">0.030738206333268646</cx:pt>
          <cx:pt idx="1859">0.046263266346132544</cx:pt>
          <cx:pt idx="1860">0.030849673202614378</cx:pt>
          <cx:pt idx="1861">0.0042172229393324726</cx:pt>
          <cx:pt idx="1862">0.0087576583874316872</cx:pt>
          <cx:pt idx="1863">0.0028627089790490578</cx:pt>
          <cx:pt idx="1864">0.0043441380754474573</cx:pt>
          <cx:pt idx="1865">0.019799019021414045</cx:pt>
          <cx:pt idx="1866">0.1123704342311275</cx:pt>
          <cx:pt idx="1867">0.021162777839212651</cx:pt>
          <cx:pt idx="1868">0.021810075975816003</cx:pt>
          <cx:pt idx="1869">0.0026761819803746653</cx:pt>
          <cx:pt idx="1870">0.049238159573669595</cx:pt>
          <cx:pt idx="1871">0.028485106514879809</cx:pt>
          <cx:pt idx="1872">0.066231481677722914</cx:pt>
          <cx:pt idx="1873">0.034217977098412185</cx:pt>
          <cx:pt idx="1874">0.0057409658647052109</cx:pt>
          <cx:pt idx="1875">0.0027108752583155753</cx:pt>
          <cx:pt idx="1876">0.001272936135862647</cx:pt>
          <cx:pt idx="1877">0.0022948500510413233</cx:pt>
          <cx:pt idx="1878">0.00086173226784374743</cx:pt>
          <cx:pt idx="1879">0.0053124777310624956</cx:pt>
          <cx:pt idx="1880">0.010775217000897935</cx:pt>
          <cx:pt idx="1881">0.0036732730360095446</cx:pt>
          <cx:pt idx="1882">0.0014015039978255454</cx:pt>
          <cx:pt idx="1883">0.0027258681115302965</cx:pt>
          <cx:pt idx="1884">0.0046806834706737757</cx:pt>
          <cx:pt idx="1885">0.0048373420128350175</cx:pt>
          <cx:pt idx="1886">0.045921512556764452</cx:pt>
          <cx:pt idx="1887">0.07712647238897169</cx:pt>
          <cx:pt idx="1888">0.037126385200895215</cx:pt>
          <cx:pt idx="1889">0.023631994084298742</cx:pt>
          <cx:pt idx="1890">0.025327091585643981</cx:pt>
          <cx:pt idx="1891">0.030739498249708286</cx:pt>
          <cx:pt idx="1892">0.025028539800048433</cx:pt>
          <cx:pt idx="1893">0.021875918847397823</cx:pt>
          <cx:pt idx="1894">0.026625719311845909</cx:pt>
          <cx:pt idx="1895">0.032071317913733591</cx:pt>
          <cx:pt idx="1896">0.018606425362380268</cx:pt>
          <cx:pt idx="1897">0.027999138488046523</cx:pt>
          <cx:pt idx="1898">0.023683163062226349</cx:pt>
          <cx:pt idx="1899">0.01905086344697466</cx:pt>
          <cx:pt idx="1900">0.055835500650195061</cx:pt>
          <cx:pt idx="1901">0.025623377926900961</cx:pt>
          <cx:pt idx="1902">0.016007088009450679</cx:pt>
          <cx:pt idx="1903">0.016555129621207199</cx:pt>
          <cx:pt idx="1904">0.027676903007439271</cx:pt>
          <cx:pt idx="1905">0.0067675921955478325</cx:pt>
          <cx:pt idx="1906">0.002863985383798731</cx:pt>
          <cx:pt idx="1907">0.0035904180214779615</cx:pt>
          <cx:pt idx="1908">0.0019403790265040113</cx:pt>
          <cx:pt idx="1909">0.0042459468316850772</cx:pt>
          <cx:pt idx="1910">0.0014026246933352374</cx:pt>
          <cx:pt idx="1911">0.0013068008960920431</cx:pt>
          <cx:pt idx="1912">0.0024462130413732768</cx:pt>
          <cx:pt idx="1913">0.0013052270359703412</cx:pt>
          <cx:pt idx="1914">0.0010335777969513948</cx:pt>
          <cx:pt idx="1915">0.0010506459084505362</cx:pt>
          <cx:pt idx="1916">0.00083076510786546961</cx:pt>
          <cx:pt idx="1917">0.0053251475851275615</cx:pt>
          <cx:pt idx="1918">0.070742107942973517</cx:pt>
          <cx:pt idx="1919">0.0088566661860723771</cx:pt>
          <cx:pt idx="1920">0.003645892253739345</cx:pt>
          <cx:pt idx="1921">0.060658543749303677</cx:pt>
          <cx:pt idx="1922">0.037267314901772146</cx:pt>
          <cx:pt idx="1923">0.071802365094467857</cx:pt>
          <cx:pt idx="1924">0.057760067887911153</cx:pt>
          <cx:pt idx="1925">0.037346632456317135</cx:pt>
          <cx:pt idx="1926">0.040139844788012927</cx:pt>
          <cx:pt idx="1927">0.067609507703172325</cx:pt>
          <cx:pt idx="1928">0.033678378772415807</cx:pt>
          <cx:pt idx="1929">0.002824427823418298</cx:pt>
          <cx:pt idx="1930">0.033578619948195061</cx:pt>
          <cx:pt idx="1931">0.050636563090728268</cx:pt>
          <cx:pt idx="1932">0.044495534806612551</cx:pt>
          <cx:pt idx="1933">0.035868651484445881</cx:pt>
          <cx:pt idx="1934">0.087355191809734514</cx:pt>
          <cx:pt idx="1935">0.052703275413210633</cx:pt>
          <cx:pt idx="1936">0.046705382379807835</cx:pt>
          <cx:pt idx="1937">0.021582368700579359</cx:pt>
          <cx:pt idx="1938">0.0091940709101768232</cx:pt>
          <cx:pt idx="1939">0.012620560116497478</cx:pt>
          <cx:pt idx="1940">0.013266518652865943</cx:pt>
          <cx:pt idx="1941">0.033997473460251323</cx:pt>
          <cx:pt idx="1942">0.0058940064112714512</cx:pt>
          <cx:pt idx="1943">0.015678248693097308</cx:pt>
          <cx:pt idx="1944">0.026859964882425407</cx:pt>
          <cx:pt idx="1945">0.0016725904244198201</cx:pt>
          <cx:pt idx="1946">0.0047094084594570098</cx:pt>
          <cx:pt idx="1947">0.037881004423179529</cx:pt>
          <cx:pt idx="1948">0.045265311882585382</cx:pt>
          <cx:pt idx="1949">0.0043797895252352679</cx:pt>
          <cx:pt idx="1950">0.0053706803508068949</cx:pt>
          <cx:pt idx="1951">0.0053053722115464948</cx:pt>
          <cx:pt idx="1952">0.0059412931138084369</cx:pt>
          <cx:pt idx="1953">0.0044450884101693688</cx:pt>
          <cx:pt idx="1954">0.0057230683678828505</cx:pt>
          <cx:pt idx="1955">0.0045037882091029866</cx:pt>
          <cx:pt idx="1956">0.0052022473708642136</cx:pt>
          <cx:pt idx="1957">0.0033866288875396343</cx:pt>
          <cx:pt idx="1958">0.0038123586289179985</cx:pt>
          <cx:pt idx="1959">0.0050506433818494562</cx:pt>
          <cx:pt idx="1960">0.0049825030183059489</cx:pt>
          <cx:pt idx="1961">0.004741394369219866</cx:pt>
          <cx:pt idx="1962">0.0050002854044180608</cx:pt>
          <cx:pt idx="1963">0.004014109773469221</cx:pt>
          <cx:pt idx="1964">0.0042354979086568932</cx:pt>
          <cx:pt idx="1965">0.0052701896805987672</cx:pt>
          <cx:pt idx="1966">0.0061869098013676328</cx:pt>
          <cx:pt idx="1967">0.0075079319092405863</cx:pt>
          <cx:pt idx="1968">0.0058256474671156818</cx:pt>
          <cx:pt idx="1969">0.0067057356417691205</cx:pt>
          <cx:pt idx="1970">0.0054225352112676059</cx:pt>
          <cx:pt idx="1971">0.0056370855698201451</cx:pt>
          <cx:pt idx="1972">0.005044995909462776</cx:pt>
          <cx:pt idx="1973">0.0043404943174447956</cx:pt>
          <cx:pt idx="1974">0.0048654516560441832</cx:pt>
          <cx:pt idx="1975">0.0067081485836538385</cx:pt>
          <cx:pt idx="1976">0.0071901018131213358</cx:pt>
          <cx:pt idx="1977">0.0055738332724076106</cx:pt>
          <cx:pt idx="1978">0.0052556476567635598</cx:pt>
          <cx:pt idx="1979">0.0060558021559923908</cx:pt>
          <cx:pt idx="1980">0.0067216311757796474</cx:pt>
          <cx:pt idx="1981">0.0059798816385184727</cx:pt>
          <cx:pt idx="1982">0.0072669921594965175</cx:pt>
          <cx:pt idx="1983">0.0069071123708989018</cx:pt>
          <cx:pt idx="1984">0.0048994445950388439</cx:pt>
          <cx:pt idx="1985">0.0077188157388535551</cx:pt>
          <cx:pt idx="1986">0.0048434494234831761</cx:pt>
          <cx:pt idx="1987">0.005506669072436814</cx:pt>
          <cx:pt idx="1988">0.0071676279965409958</cx:pt>
          <cx:pt idx="1989">0.0061793701829873753</cx:pt>
          <cx:pt idx="1990">0.0068363432955090295</cx:pt>
          <cx:pt idx="1991">0.0085082565246373792</cx:pt>
          <cx:pt idx="1992">0.008781475563391922</cx:pt>
          <cx:pt idx="1993">0.0049250489278878208</cx:pt>
          <cx:pt idx="1994">0.0060715807413719639</cx:pt>
          <cx:pt idx="1995">0.0025952566096423017</cx:pt>
          <cx:pt idx="1996">0.0021332478390076082</cx:pt>
          <cx:pt idx="1997">0.003329442216921281</cx:pt>
          <cx:pt idx="1998">0.002824334465756962</cx:pt>
          <cx:pt idx="1999">0.0034063919329972081</cx:pt>
          <cx:pt idx="2000">0.0029271733380356198</cx:pt>
          <cx:pt idx="2001">0.0034646753749811702</cx:pt>
          <cx:pt idx="2002">0.0028501228501228502</cx:pt>
          <cx:pt idx="2003">0.0029294274300932089</cx:pt>
          <cx:pt idx="2004">0.041827812078854172</cx:pt>
          <cx:pt idx="2005">0.011180467627495213</cx:pt>
          <cx:pt idx="2006">0.016671753395391425</cx:pt>
          <cx:pt idx="2007">0.014325051292789567</cx:pt>
          <cx:pt idx="2008">0.012748856965141796</cx:pt>
          <cx:pt idx="2009">0.019736655865417823</cx:pt>
          <cx:pt idx="2010">0.0076544638332413971</cx:pt>
          <cx:pt idx="2011">0.015483427532281234</cx:pt>
          <cx:pt idx="2012">0.012928720376962868</cx:pt>
          <cx:pt idx="2013">0.056085686465433299</cx:pt>
          <cx:pt idx="2014">0.033199819966296014</cx:pt>
          <cx:pt idx="2015">0.011938368627001176</cx:pt>
          <cx:pt idx="2016">0.011026759987743448</cx:pt>
          <cx:pt idx="2017">0.0096781635054474565</cx:pt>
          <cx:pt idx="2018">0.025109237491537942</cx:pt>
          <cx:pt idx="2019">0.02117904535002909</cx:pt>
          <cx:pt idx="2020">0.022930147035432294</cx:pt>
          <cx:pt idx="2021">0.0018762588165018878</cx:pt>
          <cx:pt idx="2022">0.0030967617066060219</cx:pt>
          <cx:pt idx="2023">0.0018563796069908539</cx:pt>
          <cx:pt idx="2024">0.002440809785407329</cx:pt>
          <cx:pt idx="2025">0.0022058710105357336</cx:pt>
          <cx:pt idx="2026">0.0023384427497866256</cx:pt>
          <cx:pt idx="2027">0.0019248219539692579</cx:pt>
          <cx:pt idx="2028">0.0018366126598137759</cx:pt>
          <cx:pt idx="2029">0.0021550668560513298</cx:pt>
          <cx:pt idx="2030">0.001937125995780369</cx:pt>
          <cx:pt idx="2031">0.0018385922330097088</cx:pt>
          <cx:pt idx="2032">0.0020086927912171641</cx:pt>
          <cx:pt idx="2033">0.0019132709814635189</cx:pt>
          <cx:pt idx="2034">0.0022544562672645518</cx:pt>
          <cx:pt idx="2035">0.002034608902955321</cx:pt>
          <cx:pt idx="2036">0.0021679307101371741</cx:pt>
          <cx:pt idx="2037">0.002588654994107912</cx:pt>
          <cx:pt idx="2038">0.0021755077584710409</cx:pt>
          <cx:pt idx="2039">0.0022071025555924326</cx:pt>
          <cx:pt idx="2040">0.002085969629863967</cx:pt>
          <cx:pt idx="2041">0.0019242405905845336</cx:pt>
          <cx:pt idx="2042">0.0022922708678968099</cx:pt>
          <cx:pt idx="2043">0.001874912550720582</cx:pt>
          <cx:pt idx="2044">0.0050936575747617483</cx:pt>
          <cx:pt idx="2045">0.0024234489062364903</cx:pt>
          <cx:pt idx="2046">0.0027682103728598534</cx:pt>
          <cx:pt idx="2047">0.0044544429925594637</cx:pt>
          <cx:pt idx="2048">0.0029303419920621719</cx:pt>
          <cx:pt idx="2049">0.0026497194414709033</cx:pt>
          <cx:pt idx="2050">0.0029556476914866792</cx:pt>
          <cx:pt idx="2051">0.0030097555994913349</cx:pt>
          <cx:pt idx="2052">0.0029230187353141762</cx:pt>
          <cx:pt idx="2053">0.0028533034553072526</cx:pt>
          <cx:pt idx="2054">0.0028909033920947484</cx:pt>
          <cx:pt idx="2055">0.0026597730327012096</cx:pt>
          <cx:pt idx="2056">0.0023907381034953476</cx:pt>
          <cx:pt idx="2057">0.0032907596671435261</cx:pt>
          <cx:pt idx="2058">0.0032197991541500601</cx:pt>
          <cx:pt idx="2059">0.0024818925444128137</cx:pt>
          <cx:pt idx="2060">0.0024669419846721995</cx:pt>
          <cx:pt idx="2061">0.0022601188215506485</cx:pt>
          <cx:pt idx="2062">0.0023955789178041077</cx:pt>
          <cx:pt idx="2063">0.0019938468451039981</cx:pt>
          <cx:pt idx="2064">0.0023388977698577005</cx:pt>
          <cx:pt idx="2065">0.0019783595961966874</cx:pt>
          <cx:pt idx="2066">0.0022415983570894028</cx:pt>
          <cx:pt idx="2067">0.0019030888596105987</cx:pt>
          <cx:pt idx="2068">0.0020865656398096556</cx:pt>
          <cx:pt idx="2069">0.0021833624353064566</cx:pt>
          <cx:pt idx="2070">0.0024989539928814202</cx:pt>
          <cx:pt idx="2071">0.0022785494522470102</cx:pt>
          <cx:pt idx="2072">0.0021285117068143874</cx:pt>
          <cx:pt idx="2073">0.0018762329796213376</cx:pt>
          <cx:pt idx="2074">0.0018774543057240858</cx:pt>
          <cx:pt idx="2075">0.0024119074094568552</cx:pt>
          <cx:pt idx="2076">0.0022537402706052064</cx:pt>
          <cx:pt idx="2077">0.0022015108846274193</cx:pt>
          <cx:pt idx="2078">0.0023974148212616447</cx:pt>
          <cx:pt idx="2079">0.00283532281884123</cx:pt>
          <cx:pt idx="2080">0.0020250527225144192</cx:pt>
          <cx:pt idx="2081">0.0022004526379872016</cx:pt>
          <cx:pt idx="2082">0.0018973541867583546</cx:pt>
          <cx:pt idx="2083">0.0022153557936009584</cx:pt>
          <cx:pt idx="2084">0.0019210496743847557</cx:pt>
          <cx:pt idx="2085">0.0020781231695453086</cx:pt>
          <cx:pt idx="2086">0.0022687728156664732</cx:pt>
          <cx:pt idx="2087">0.0025565061697630847</cx:pt>
          <cx:pt idx="2088">0.0021184649140375002</cx:pt>
          <cx:pt idx="2089">0.0022986136981523902</cx:pt>
          <cx:pt idx="2090">0.0025986795898300325</cx:pt>
          <cx:pt idx="2091">0.0027981842375748682</cx:pt>
          <cx:pt idx="2092">0.0037276341948310138</cx:pt>
          <cx:pt idx="2093">0.024571088143504425</cx:pt>
          <cx:pt idx="2094">0.056842253918938004</cx:pt>
          <cx:pt idx="2095">0.010885981308411214</cx:pt>
          <cx:pt idx="2096">0.0035627770196650903</cx:pt>
          <cx:pt idx="2097">0.014940985133247403</cx:pt>
          <cx:pt idx="2098">0.0066560585733154449</cx:pt>
          <cx:pt idx="2099">0.014609270938277614</cx:pt>
          <cx:pt idx="2100">0.022295873882363135</cx:pt>
          <cx:pt idx="2101">0.028202019937983786</cx:pt>
          <cx:pt idx="2102">0.061927457619922084</cx:pt>
          <cx:pt idx="2103">0.044314503851228669</cx:pt>
          <cx:pt idx="2104">0.033368121992230534</cx:pt>
          <cx:pt idx="2105">0.017603082686187484</cx:pt>
          <cx:pt idx="2106">0.013067239015944015</cx:pt>
          <cx:pt idx="2107">0.0087871687136393019</cx:pt>
          <cx:pt idx="2108">0.0080681921779560579</cx:pt>
          <cx:pt idx="2109">0.011950227916717999</cx:pt>
          <cx:pt idx="2110">0.0053202261643468217</cx:pt>
          <cx:pt idx="2111">0.022387026599426482</cx:pt>
          <cx:pt idx="2112">0.0096730859996991755</cx:pt>
          <cx:pt idx="2113">0.0069417957128690214</cx:pt>
          <cx:pt idx="2114">0.0062995291494843788</cx:pt>
          <cx:pt idx="2115">0.0079442793029084347</cx:pt>
          <cx:pt idx="2116">0.014100874285402319</cx:pt>
          <cx:pt idx="2117">0.010817400942089222</cx:pt>
          <cx:pt idx="2118">0.0094226154739132772</cx:pt>
          <cx:pt idx="2119">0.0084274966625216777</cx:pt>
          <cx:pt idx="2120">0.0047502714440825194</cx:pt>
          <cx:pt idx="2121">0.0072061202665277355</cx:pt>
          <cx:pt idx="2122">0.0098232100275995361</cx:pt>
          <cx:pt idx="2123">0.0093413686174914756</cx:pt>
          <cx:pt idx="2124">0.016462039589075418</cx:pt>
          <cx:pt idx="2125">0.01449990136121523</cx:pt>
          <cx:pt idx="2126">0.043685823883147124</cx:pt>
          <cx:pt idx="2127">0.005991966344211252</cx:pt>
          <cx:pt idx="2128">0.0076808432858904672</cx:pt>
          <cx:pt idx="2129">0.023384993578581616</cx:pt>
          <cx:pt idx="2130">0.046516670493099668</cx:pt>
          <cx:pt idx="2131">0.045433266343539426</cx:pt>
          <cx:pt idx="2132">0.015597181473958725</cx:pt>
          <cx:pt idx="2133">0.036675553862756304</cx:pt>
          <cx:pt idx="2134">0.019005624836487312</cx:pt>
          <cx:pt idx="2135">0.12275044210964318</cx:pt>
          <cx:pt idx="2136">0.086480195658926937</cx:pt>
          <cx:pt idx="2137">0.014324095271814968</cx:pt>
          <cx:pt idx="2138">0.047038766196296489</cx:pt>
          <cx:pt idx="2139">0.072668509634929671</cx:pt>
          <cx:pt idx="2140">0.066973031093043464</cx:pt>
          <cx:pt idx="2141">0.047644573776977957</cx:pt>
          <cx:pt idx="2142">0.053918000804856099</cx:pt>
          <cx:pt idx="2143">0.0082338673645241597</cx:pt>
          <cx:pt idx="2144">0.0030447603143703966</cx:pt>
          <cx:pt idx="2145">0.014204794649810877</cx:pt>
          <cx:pt idx="2146">0.01056748146833998</cx:pt>
          <cx:pt idx="2147">0.009941500144801621</cx:pt>
          <cx:pt idx="2148">0.061298893434579789</cx:pt>
          <cx:pt idx="2149">0.01299127518960027</cx:pt>
          <cx:pt idx="2150">0.015125455426273259</cx:pt>
          <cx:pt idx="2151">0.028852964541338438</cx:pt>
          <cx:pt idx="2152">0.091275311253787017</cx:pt>
          <cx:pt idx="2153">0.031386708603371394</cx:pt>
          <cx:pt idx="2154">0.0014847151239825856</cx:pt>
          <cx:pt idx="2155">0.014982981114869521</cx:pt>
          <cx:pt idx="2156">0.021061948790137675</cx:pt>
          <cx:pt idx="2157">0.0052171323298798441</cx:pt>
          <cx:pt idx="2158">0.0031731602102861847</cx:pt>
          <cx:pt idx="2159">0.0077718672881820676</cx:pt>
          <cx:pt idx="2160">0.006057469756956875</cx:pt>
          <cx:pt idx="2161">0.04810182479813005</cx:pt>
          <cx:pt idx="2162">0.029241084475171798</cx:pt>
          <cx:pt idx="2163">0.021012574876280266</cx:pt>
          <cx:pt idx="2164">0.025536393219161149</cx:pt>
          <cx:pt idx="2165">0.010336879432624114</cx:pt>
          <cx:pt idx="2166">0.025028211476597107</cx:pt>
          <cx:pt idx="2167">0.02056604543044737</cx:pt>
          <cx:pt idx="2168">0.040729103647469803</cx:pt>
          <cx:pt idx="2169">0.028910527717761269</cx:pt>
          <cx:pt idx="2170">0.038401296837862406</cx:pt>
          <cx:pt idx="2171">0.036059651629652738</cx:pt>
          <cx:pt idx="2172">0.010829509077676727</cx:pt>
          <cx:pt idx="2173">0.018895551656709725</cx:pt>
          <cx:pt idx="2174">0.12319399728600697</cx:pt>
          <cx:pt idx="2175">0.021803527142463489</cx:pt>
          <cx:pt idx="2176">0.017494837470577191</cx:pt>
          <cx:pt idx="2177">0.023226876582646588</cx:pt>
          <cx:pt idx="2178">0.013541445028724277</cx:pt>
          <cx:pt idx="2179">0.00808181140935052</cx:pt>
          <cx:pt idx="2180">0.0099269011859490046</cx:pt>
          <cx:pt idx="2181">0.012418805310929088</cx:pt>
          <cx:pt idx="2182">0.034207331962586393</cx:pt>
          <cx:pt idx="2183">0.015574203707943523</cx:pt>
          <cx:pt idx="2184">0.0044159694355373896</cx:pt>
          <cx:pt idx="2185">0.13381896757430337</cx:pt>
          <cx:pt idx="2186">0.045330243337195826</cx:pt>
          <cx:pt idx="2187">0.010046974869728161</cx:pt>
          <cx:pt idx="2188">0.01086385645320268</cx:pt>
          <cx:pt idx="2189">0.0083512160228898426</cx:pt>
          <cx:pt idx="2190">0.009238687280334763</cx:pt>
          <cx:pt idx="2191">0.0077518071908003307</cx:pt>
          <cx:pt idx="2192">0.0068298043942603406</cx:pt>
          <cx:pt idx="2193">0.0058630399409137597</cx:pt>
          <cx:pt idx="2194">0.0037461485602819588</cx:pt>
          <cx:pt idx="2195">0.0082840364378913064</cx:pt>
          <cx:pt idx="2196">0.0056871657258421599</cx:pt>
          <cx:pt idx="2197">0.0085905239123042001</cx:pt>
          <cx:pt idx="2198">0.00679034426613709</cx:pt>
          <cx:pt idx="2199">0.0075457624616843922</cx:pt>
          <cx:pt idx="2200">0.0075609018489072449</cx:pt>
          <cx:pt idx="2201">0.0070515025373201852</cx:pt>
          <cx:pt idx="2202">0.010121511857669597</cx:pt>
          <cx:pt idx="2203">0.0077045258555813101</cx:pt>
          <cx:pt idx="2204">0.0053552138939287472</cx:pt>
          <cx:pt idx="2205">0.016967199906475026</cx:pt>
          <cx:pt idx="2206">0.02978478016283637</cx:pt>
          <cx:pt idx="2207">0.010230572416846117</cx:pt>
          <cx:pt idx="2208">0.038250159390504954</cx:pt>
          <cx:pt idx="2209">0.083291948600161397</cx:pt>
          <cx:pt idx="2210">0.071199625054272242</cx:pt>
          <cx:pt idx="2211">0.06152080492761898</cx:pt>
          <cx:pt idx="2212">0.08488663999372402</cx:pt>
          <cx:pt idx="2213">0.060207600258642205</cx:pt>
          <cx:pt idx="2214">0.056490415236420413</cx:pt>
          <cx:pt idx="2215">0.069685929848379527</cx:pt>
          <cx:pt idx="2216">0.062690871942976525</cx:pt>
          <cx:pt idx="2217">0.1557358617388297</cx:pt>
          <cx:pt idx="2218">0.020862407563997681</cx:pt>
          <cx:pt idx="2219">0.093931194433706997</cx:pt>
          <cx:pt idx="2220">0.0050424513000128018</cx:pt>
          <cx:pt idx="2221">0.036003985063616524</cx:pt>
          <cx:pt idx="2222">0.03426900227912337</cx:pt>
          <cx:pt idx="2223">0.0096400123306908617</cx:pt>
          <cx:pt idx="2224">0.067094751744362427</cx:pt>
          <cx:pt idx="2225">0.05386457445311419</cx:pt>
          <cx:pt idx="2226">0.0062133112082894057</cx:pt>
          <cx:pt idx="2227">0.049141639001277972</cx:pt>
          <cx:pt idx="2228">0.075160512421316092</cx:pt>
          <cx:pt idx="2229">0.056053545296966885</cx:pt>
          <cx:pt idx="2230">0.016822835834335324</cx:pt>
          <cx:pt idx="2231">0.038373323923782642</cx:pt>
          <cx:pt idx="2232">0.04973164325682311</cx:pt>
          <cx:pt idx="2233">0.01038343654219053</cx:pt>
          <cx:pt idx="2234">0.08578099059214167</cx:pt>
          <cx:pt idx="2235">0.11033487234300449</cx:pt>
          <cx:pt idx="2236">0.0045239135896368134</cx:pt>
          <cx:pt idx="2237">0.0066510100696511596</cx:pt>
          <cx:pt idx="2238">0.02083863962904911</cx:pt>
          <cx:pt idx="2239">0.14909911164332063</cx:pt>
          <cx:pt idx="2240">0.22719021008081713</cx:pt>
          <cx:pt idx="2241">0.0066944266495836003</cx:pt>
          <cx:pt idx="2242">0.060233748736474295</cx:pt>
          <cx:pt idx="2243">0.010661380989874205</cx:pt>
          <cx:pt idx="2244">0.006860388029794255</cx:pt>
          <cx:pt idx="2245">0.0091567773340235688</cx:pt>
          <cx:pt idx="2246">0.012535946081677175</cx:pt>
          <cx:pt idx="2247">0.0057691560945032144</cx:pt>
          <cx:pt idx="2248">0.0048631449990948249</cx:pt>
          <cx:pt idx="2249">0.052075934644634642</cx:pt>
          <cx:pt idx="2250">0.0047855803826135556</cx:pt>
          <cx:pt idx="2251">0.08379577376473539</cx:pt>
          <cx:pt idx="2252">0.0046412470227968697</cx:pt>
          <cx:pt idx="2253">0.0032801589301863577</cx:pt>
          <cx:pt idx="2254">0.0047970295796057718</cx:pt>
          <cx:pt idx="2255">0.0051226066509909305</cx:pt>
          <cx:pt idx="2256">0.0078427837374921115</cx:pt>
          <cx:pt idx="2257">0.0039860946620826577</cx:pt>
          <cx:pt idx="2258">0.0064912584386359702</cx:pt>
          <cx:pt idx="2259">0.044061101032178966</cx:pt>
          <cx:pt idx="2260">0.084129031513399177</cx:pt>
          <cx:pt idx="2261">0.070150048353781191</cx:pt>
          <cx:pt idx="2262">0.066707238312881917</cx:pt>
          <cx:pt idx="2263">0.0063286658832523964</cx:pt>
          <cx:pt idx="2264">0.048947842996353047</cx:pt>
          <cx:pt idx="2265">0.064312939246599948</cx:pt>
          <cx:pt idx="2266">0.0031279821864065318</cx:pt>
          <cx:pt idx="2267">0.010045950804857566</cx:pt>
          <cx:pt idx="2268">0.043119130734057723</cx:pt>
          <cx:pt idx="2269">0.022386394496634775</cx:pt>
          <cx:pt idx="2270">0.073745316051354509</cx:pt>
          <cx:pt idx="2271">0.0051020408163265302</cx:pt>
          <cx:pt idx="2272">0.097005782467936008</cx:pt>
          <cx:pt idx="2273">0.099436344156146647</cx:pt>
          <cx:pt idx="2274">0.079841405581901573</cx:pt>
          <cx:pt idx="2275">0.10496873385473268</cx:pt>
          <cx:pt idx="2276">0.0092402519094198048</cx:pt>
          <cx:pt idx="2277">0.029459139120480586</cx:pt>
          <cx:pt idx="2278">0.025805019661453731</cx:pt>
          <cx:pt idx="2279">0.090010451140916214</cx:pt>
          <cx:pt idx="2280">0.07358251195471846</cx:pt>
          <cx:pt idx="2281">0.0051412884505588185</cx:pt>
          <cx:pt idx="2282">0.0085146853726232059</cx:pt>
          <cx:pt idx="2283">0.05209552669868394</cx:pt>
          <cx:pt idx="2284">0.02403728231542801</cx:pt>
          <cx:pt idx="2285">0.029514091189053317</cx:pt>
          <cx:pt idx="2286">0.017737641217528962</cx:pt>
          <cx:pt idx="2287">0.0033600474518235925</cx:pt>
          <cx:pt idx="2288">0.006458323911175433</cx:pt>
          <cx:pt idx="2289">0.015369017335725196</cx:pt>
          <cx:pt idx="2290">0.0032856908164941678</cx:pt>
          <cx:pt idx="2291">0.0087265914263770662</cx:pt>
          <cx:pt idx="2292">0.0061153277078378199</cx:pt>
          <cx:pt idx="2293">0.016322701688555347</cx:pt>
          <cx:pt idx="2294">0.041727209552087939</cx:pt>
          <cx:pt idx="2295">0.021173895280511241</cx:pt>
          <cx:pt idx="2296">0.015472797910863152</cx:pt>
          <cx:pt idx="2297">0.0060190787509232921</cx:pt>
          <cx:pt idx="2298">0.0064612751390671803</cx:pt>
          <cx:pt idx="2299">0.007010255744515124</cx:pt>
          <cx:pt idx="2300">0.0085341742373051029</cx:pt>
          <cx:pt idx="2301">0.0076176005584871571</cx:pt>
          <cx:pt idx="2302">0.0073103355342945698</cx:pt>
          <cx:pt idx="2303">0.0066984964013396993</cx:pt>
          <cx:pt idx="2304">0.0054368123186532219</cx:pt>
          <cx:pt idx="2305">0.0048169460761336774</cx:pt>
          <cx:pt idx="2306">0.0057178613041039142</cx:pt>
          <cx:pt idx="2307">0.0061501891767050555</cx:pt>
          <cx:pt idx="2308">0.0063646922183507549</cx:pt>
          <cx:pt idx="2309">0.0063467621108706509</cx:pt>
          <cx:pt idx="2310">0.0056151968732399173</cx:pt>
          <cx:pt idx="2311">0.0054471508904843707</cx:pt>
          <cx:pt idx="2312">0.0072699358800686351</cx:pt>
          <cx:pt idx="2313">0.0058069464227018738</cx:pt>
          <cx:pt idx="2314">0.0081573090328811992</cx:pt>
          <cx:pt idx="2315">0.0060764007955558599</cx:pt>
          <cx:pt idx="2316">0.0070984390202631243</cx:pt>
          <cx:pt idx="2317">0.0068346787870565088</cx:pt>
          <cx:pt idx="2318">0.0063824456371236798</cx:pt>
          <cx:pt idx="2319">0.0063581732166312147</cx:pt>
          <cx:pt idx="2320">0.0066453829336849774</cx:pt>
          <cx:pt idx="2321">0.0077696474819330249</cx:pt>
          <cx:pt idx="2322">0.0065362227365172876</cx:pt>
          <cx:pt idx="2323">0.0061743363987390174</cx:pt>
          <cx:pt idx="2324">0.006735619874306006</cx:pt>
          <cx:pt idx="2325">0.0070988836195469678</cx:pt>
          <cx:pt idx="2326">0.0060292770476172673</cx:pt>
          <cx:pt idx="2327">0.0063324069491503916</cx:pt>
          <cx:pt idx="2328">0.0070608402263822381</cx:pt>
          <cx:pt idx="2329">0.0073915773471838198</cx:pt>
          <cx:pt idx="2330">0.0057626083092646076</cx:pt>
          <cx:pt idx="2331">0.0056895393115806766</cx:pt>
          <cx:pt idx="2332">0.0065538188327155357</cx:pt>
          <cx:pt idx="2333">0.0055214898086640551</cx:pt>
          <cx:pt idx="2334">0.0052086310374392687</cx:pt>
          <cx:pt idx="2335">0.0066332755410004494</cx:pt>
          <cx:pt idx="2336">0.0060211164945177705</cx:pt>
          <cx:pt idx="2337">0.0061703459837207895</cx:pt>
          <cx:pt idx="2338">0.0063608610721192071</cx:pt>
          <cx:pt idx="2339">0.005878804999274693</cx:pt>
          <cx:pt idx="2340">0.0039643134212567878</cx:pt>
          <cx:pt idx="2341">0.0068535694358175326</cx:pt>
          <cx:pt idx="2342">0.0067045985792636344</cx:pt>
          <cx:pt idx="2343">0.0062578990637692181</cx:pt>
          <cx:pt idx="2344">0.0057810525106285187</cx:pt>
          <cx:pt idx="2345">0.0059767734299874253</cx:pt>
          <cx:pt idx="2346">0.006871669936676492</cx:pt>
          <cx:pt idx="2347">0.0071693029477988071</cx:pt>
          <cx:pt idx="2348">0.0057823258644957585</cx:pt>
          <cx:pt idx="2349">0.0043960427418848064</cx:pt>
          <cx:pt idx="2350">0.0064786315850969946</cx:pt>
          <cx:pt idx="2351">0.0050800680598861872</cx:pt>
          <cx:pt idx="2352">0.0057776006865689943</cx:pt>
          <cx:pt idx="2353">0.0066855024474517712</cx:pt>
          <cx:pt idx="2354">0.0062655566045832977</cx:pt>
          <cx:pt idx="2355">0.0063937463286792284</cx:pt>
          <cx:pt idx="2356">0.0067314342170261814</cx:pt>
          <cx:pt idx="2357">0.0072711037407915298</cx:pt>
          <cx:pt idx="2358">0.0067238207234034484</cx:pt>
          <cx:pt idx="2359">0.0063865928997788894</cx:pt>
          <cx:pt idx="2360">0.0058162033052447572</cx:pt>
          <cx:pt idx="2361">0.0079328863771982172</cx:pt>
          <cx:pt idx="2362">0.0064906278757639402</cx:pt>
          <cx:pt idx="2363">0.0068433825862497747</cx:pt>
          <cx:pt idx="2364">0.0080256302385036081</cx:pt>
          <cx:pt idx="2365">0.0066987630278769516</cx:pt>
          <cx:pt idx="2366">0.0062980932150856692</cx:pt>
          <cx:pt idx="2367">0.0064887045790679469</cx:pt>
          <cx:pt idx="2368">0.0074111292551187037</cx:pt>
          <cx:pt idx="2369">0.0064780297011550452</cx:pt>
          <cx:pt idx="2370">0.0053787850709758715</cx:pt>
          <cx:pt idx="2371">0.0053711751836990965</cx:pt>
          <cx:pt idx="2372">0.0074711630730666043</cx:pt>
          <cx:pt idx="2373">0.0066671118828191085</cx:pt>
          <cx:pt idx="2374">0.0060074752106314107</cx:pt>
          <cx:pt idx="2375">0.0082447949855000841</cx:pt>
          <cx:pt idx="2376">0.0060608316428761968</cx:pt>
          <cx:pt idx="2377">0.0076795874323831942</cx:pt>
          <cx:pt idx="2378">0.0064685651166099031</cx:pt>
          <cx:pt idx="2379">0.0098215097644752097</cx:pt>
          <cx:pt idx="2380">0.0037411572646471975</cx:pt>
          <cx:pt idx="2381">0.0039648248869008284</cx:pt>
          <cx:pt idx="2382">0.074522442611546655</cx:pt>
          <cx:pt idx="2383">0.0692153604137246</cx:pt>
          <cx:pt idx="2384">0.079473322736097987</cx:pt>
          <cx:pt idx="2385">0.050288376604257237</cx:pt>
          <cx:pt idx="2386">0.10450224332352824</cx:pt>
          <cx:pt idx="2387">0.094468374631666893</cx:pt>
          <cx:pt idx="2388">0.0091912735175509446</cx:pt>
          <cx:pt idx="2389">0.020960943055108268</cx:pt>
          <cx:pt idx="2390">0.003629457359771189</cx:pt>
          <cx:pt idx="2391">0.01421283169202313</cx:pt>
          <cx:pt idx="2392">0.020114654342905932</cx:pt>
          <cx:pt idx="2393">0.014579296299319845</cx:pt>
          <cx:pt idx="2394">0.04638896964159641</cx:pt>
          <cx:pt idx="2395">0.03241671039664154</cx:pt>
          <cx:pt idx="2396">0.036719551612893288</cx:pt>
          <cx:pt idx="2397">0.054293998271208899</cx:pt>
          <cx:pt idx="2398">0.029207833411027784</cx:pt>
          <cx:pt idx="2399">0.027716285256365065</cx:pt>
          <cx:pt idx="2400">0.013683834526656153</cx:pt>
          <cx:pt idx="2401">0.0069112633246814102</cx:pt>
          <cx:pt idx="2402">0.0098880125094855942</cx:pt>
          <cx:pt idx="2403">0.013876815093853634</cx:pt>
          <cx:pt idx="2404">0.013539010470666255</cx:pt>
          <cx:pt idx="2405">0.022097577962230296</cx:pt>
          <cx:pt idx="2406">0.0053770292736642989</cx:pt>
          <cx:pt idx="2407">0.0014904387530544731</cx:pt>
          <cx:pt idx="2408">0.085658223332144137</cx:pt>
          <cx:pt idx="2409">0.0012470308788598574</cx:pt>
          <cx:pt idx="2410">0.0040503399392449006</cx:pt>
          <cx:pt idx="2411">0.0065698169483870668</cx:pt>
          <cx:pt idx="2412">0.0052100638016130971</cx:pt>
          <cx:pt idx="2413">0.0018999796430752528</cx:pt>
          <cx:pt idx="2414">0.0016892028417402831</cx:pt>
          <cx:pt idx="2415">0.001002303681849412</cx:pt>
          <cx:pt idx="2416">0.00095583480925472998</cx:pt>
          <cx:pt idx="2417">0.0017116637659479598</cx:pt>
          <cx:pt idx="2418">0.0015789263300955351</cx:pt>
          <cx:pt idx="2419">0.0017720345683051172</cx:pt>
          <cx:pt idx="2420">0.0017720326135944606</cx:pt>
          <cx:pt idx="2421">0.0016947123133744116</cx:pt>
          <cx:pt idx="2422">0.0017803752334323505</cx:pt>
          <cx:pt idx="2423">0.0021187922185083143</cx:pt>
          <cx:pt idx="2424">0.0016582995951417005</cx:pt>
          <cx:pt idx="2425">0.0020861750782315653</cx:pt>
          <cx:pt idx="2426">0.0017910672875699931</cx:pt>
          <cx:pt idx="2427">0.0015327236499259184</cx:pt>
          <cx:pt idx="2428">0.0028115570997531317</cx:pt>
          <cx:pt idx="2429">0.0021707487665484151</cx:pt>
          <cx:pt idx="2430">0.0011956981810792272</cx:pt>
          <cx:pt idx="2431">0.0029267543854130358</cx:pt>
          <cx:pt idx="2432">0.0016598834889474104</cx:pt>
          <cx:pt idx="2433">0.021623086302669015</cx:pt>
          <cx:pt idx="2434">0.026233370805626651</cx:pt>
          <cx:pt idx="2435">0.014094216775181922</cx:pt>
          <cx:pt idx="2436">0.013899944890086339</cx:pt>
          <cx:pt idx="2437">0.014333471715428148</cx:pt>
          <cx:pt idx="2438">0.013424105858663342</cx:pt>
          <cx:pt idx="2439">0.002660217654171705</cx:pt>
          <cx:pt idx="2440">0.0024232972437992981</cx:pt>
          <cx:pt idx="2441">0.0014744361839099556</cx:pt>
          <cx:pt idx="2442">0.0059870923439251933</cx:pt>
          <cx:pt idx="2443">0.0048287824700563664</cx:pt>
          <cx:pt idx="2444">0.0057736206796239449</cx:pt>
          <cx:pt idx="2445">0.0034964897290614208</cx:pt>
          <cx:pt idx="2446">0.0029085941735383911</cx:pt>
          <cx:pt idx="2447">0.0027657932235592149</cx:pt>
          <cx:pt idx="2448">0.015913514650954811</cx:pt>
          <cx:pt idx="2449">0.014779407961657156</cx:pt>
          <cx:pt idx="2450">0.001394659895352416</cx:pt>
          <cx:pt idx="2451">0.0030260954029501315</cx:pt>
          <cx:pt idx="2452">0.0031706389081295181</cx:pt>
          <cx:pt idx="2453">0.002759136099766738</cx:pt>
          <cx:pt idx="2454">0.0029676722650525127</cx:pt>
          <cx:pt idx="2455">0.0030067739314438165</cx:pt>
          <cx:pt idx="2456">0.0028581890315218434</cx:pt>
          <cx:pt idx="2457">0.0033844656533728481</cx:pt>
          <cx:pt idx="2458">0.0027612105146896399</cx:pt>
          <cx:pt idx="2459">0.0029014421129385077</cx:pt>
          <cx:pt idx="2460">0.0031626045792899852</cx:pt>
          <cx:pt idx="2461">0.0037689956284033261</cx:pt>
          <cx:pt idx="2462">0.0037314681570228573</cx:pt>
          <cx:pt idx="2463">0.0049518662038367254</cx:pt>
          <cx:pt idx="2464">0.033105309188536873</cx:pt>
          <cx:pt idx="2465">0.00073183998417643281</cx:pt>
          <cx:pt idx="2466">0.0054787940648899367</cx:pt>
          <cx:pt idx="2467">0.067009813709611815</cx:pt>
          <cx:pt idx="2468">0.15043147192319425</cx:pt>
          <cx:pt idx="2469">0.092915241927190459</cx:pt>
          <cx:pt idx="2470">0.062576669815710445</cx:pt>
          <cx:pt idx="2471">0.02172416980802613</cx:pt>
          <cx:pt idx="2472">0.10338964754142603</cx:pt>
          <cx:pt idx="2473">0.041038776709579408</cx:pt>
          <cx:pt idx="2474">0.0084683153307550333</cx:pt>
          <cx:pt idx="2475">0.0079113924050632917</cx:pt>
          <cx:pt idx="2476">0.024000662087229993</cx:pt>
          <cx:pt idx="2477">0.015003609655042532</cx:pt>
          <cx:pt idx="2478">0.0061849202734245304</cx:pt>
          <cx:pt idx="2479">0.011305242379950745</cx:pt>
          <cx:pt idx="2480">0.010954610387165928</cx:pt>
          <cx:pt idx="2481">0.0080957839130868132</cx:pt>
          <cx:pt idx="2482">0.0020961093405437417</cx:pt>
          <cx:pt idx="2483">0.033836790034280841</cx:pt>
          <cx:pt idx="2484">0.0021049619880650697</cx:pt>
          <cx:pt idx="2485">0.014154873693955825</cx:pt>
          <cx:pt idx="2486">0.0066061106523534266</cx:pt>
          <cx:pt idx="2487">0.013616840101681757</cx:pt>
          <cx:pt idx="2488">0.013031346473521728</cx:pt>
          <cx:pt idx="2489">0.011692762583159735</cx:pt>
          <cx:pt idx="2490">0.0080717713436462193</cx:pt>
          <cx:pt idx="2491">0.010254979540766292</cx:pt>
          <cx:pt idx="2492">0.013061405065602823</cx:pt>
          <cx:pt idx="2493">0.0075285298327500338</cx:pt>
          <cx:pt idx="2494">0.014131404673597907</cx:pt>
          <cx:pt idx="2495">0.0055062811352341989</cx:pt>
          <cx:pt idx="2496">0.012110637303263295</cx:pt>
          <cx:pt idx="2497">0.0049180266464901468</cx:pt>
          <cx:pt idx="2498">0.016873435954623602</cx:pt>
          <cx:pt idx="2499">0.019002469922715322</cx:pt>
          <cx:pt idx="2500">0.0069226040395220997</cx:pt>
          <cx:pt idx="2501">0.024311403854561615</cx:pt>
          <cx:pt idx="2502">0.002557926733068986</cx:pt>
          <cx:pt idx="2503">0.002830745719148345</cx:pt>
          <cx:pt idx="2504">0.0077443520221363617</cx:pt>
          <cx:pt idx="2505">0.022673893405600724</cx:pt>
          <cx:pt idx="2506">0.020442607267279193</cx:pt>
          <cx:pt idx="2507">0.0068930483924451629</cx:pt>
          <cx:pt idx="2508">0.024539107896827055</cx:pt>
          <cx:pt idx="2509">0.017088785587850916</cx:pt>
          <cx:pt idx="2510">0.013600254631778576</cx:pt>
          <cx:pt idx="2511">0.01581253683270803</cx:pt>
          <cx:pt idx="2512">0.0089752605935646112</cx:pt>
          <cx:pt idx="2513">0.019610911177176237</cx:pt>
          <cx:pt idx="2514">0.0074743673919328672</cx:pt>
          <cx:pt idx="2515">0.0116842848995751</cx:pt>
          <cx:pt idx="2516">0.017685362955982095</cx:pt>
          <cx:pt idx="2517">0.006866375406254995</cx:pt>
          <cx:pt idx="2518">0.024701893063259303</cx:pt>
          <cx:pt idx="2519">0.0059552011177241588</cx:pt>
          <cx:pt idx="2520">0.0061881753822740975</cx:pt>
          <cx:pt idx="2521">0.010856100022358792</cx:pt>
          <cx:pt idx="2522">0.0059321420820371848</cx:pt>
          <cx:pt idx="2523">0.018806696659045653</cx:pt>
          <cx:pt idx="2524">0.0089955022488755615</cx:pt>
          <cx:pt idx="2525">0.0068349729366678517</cx:pt>
          <cx:pt idx="2526">0.0092033921868483245</cx:pt>
          <cx:pt idx="2527">0.032348323622788965</cx:pt>
          <cx:pt idx="2528">0.010974363963613367</cx:pt>
          <cx:pt idx="2529">0.0065503858131222481</cx:pt>
          <cx:pt idx="2530">0.017885070927499382</cx:pt>
          <cx:pt idx="2531">0.0057452766084565591</cx:pt>
          <cx:pt idx="2532">0.0069913899808212842</cx:pt>
          <cx:pt idx="2533">0.0056920970023501037</cx:pt>
          <cx:pt idx="2534">0.0024816592298207174</cx:pt>
          <cx:pt idx="2535">0.0084420084420084428</cx:pt>
          <cx:pt idx="2536">0.012134502923976609</cx:pt>
          <cx:pt idx="2537">0.0076493893843391555</cx:pt>
          <cx:pt idx="2538">0.0056302165322620959</cx:pt>
          <cx:pt idx="2539">0.0082682242281726468</cx:pt>
          <cx:pt idx="2540">0.014215319210608953</cx:pt>
          <cx:pt idx="2541">0.0090634441087613302</cx:pt>
          <cx:pt idx="2542">0.01763564256180913</cx:pt>
          <cx:pt idx="2543">0.0081427866425398919</cx:pt>
          <cx:pt idx="2544">0.0075621154629450984</cx:pt>
          <cx:pt idx="2545">0.0046366776658964626</cx:pt>
          <cx:pt idx="2546">0.012844611528822054</cx:pt>
          <cx:pt idx="2547">0.0049116524290919042</cx:pt>
          <cx:pt idx="2548">0.004493724461536854</cx:pt>
          <cx:pt idx="2549">0.016434707764262632</cx:pt>
          <cx:pt idx="2550">0.0052083004791972868</cx:pt>
          <cx:pt idx="2551">0.010223781624053586</cx:pt>
          <cx:pt idx="2552">0.0068632201075531458</cx:pt>
          <cx:pt idx="2553">0.0093865074971720142</cx:pt>
          <cx:pt idx="2554">0.0075220819851941475</cx:pt>
          <cx:pt idx="2555">0.011759075117797051</cx:pt>
          <cx:pt idx="2556">0.011716760061130923</cx:pt>
          <cx:pt idx="2557">0.01241499094867655</cx:pt>
          <cx:pt idx="2558">0.011542092165107697</cx:pt>
          <cx:pt idx="2559">0.0082574977228034637</cx:pt>
          <cx:pt idx="2560">0.0056338944515195383</cx:pt>
          <cx:pt idx="2561">0.015719642342082493</cx:pt>
          <cx:pt idx="2562">0.0076792870833644489</cx:pt>
          <cx:pt idx="2563">0.0026903904085233714</cx:pt>
          <cx:pt idx="2564">0.0097545660482670059</cx:pt>
          <cx:pt idx="2565">0.0072512232039142529</cx:pt>
          <cx:pt idx="2566">0.0064764913584835536</cx:pt>
          <cx:pt idx="2567">0.0038388197511039744</cx:pt>
          <cx:pt idx="2568">0.0058341479008748144</cx:pt>
          <cx:pt idx="2569">0.0033008007498115284</cx:pt>
          <cx:pt idx="2570">0.0048836295954783737</cx:pt>
          <cx:pt idx="2571">0.0041598668842597036</cx:pt>
          <cx:pt idx="2572">0.011904366318867548</cx:pt>
          <cx:pt idx="2573">0.0069133847447478891</cx:pt>
          <cx:pt idx="2574">0.0037887784299754576</cx:pt>
          <cx:pt idx="2575">0.0038091354871937939</cx:pt>
          <cx:pt idx="2576">0.0038952288710152861</cx:pt>
          <cx:pt idx="2577">0.0034829902811175039</cx:pt>
          <cx:pt idx="2578">0.0041664444167866816</cx:pt>
          <cx:pt idx="2579">0.0027901364904607496</cx:pt>
          <cx:pt idx="2580">0.0043933260933952016</cx:pt>
          <cx:pt idx="2581">0.0067964038247629935</cx:pt>
          <cx:pt idx="2582">0.0043647853757375057</cx:pt>
          <cx:pt idx="2583">0.0035877002206594383</cx:pt>
          <cx:pt idx="2584">0.0035779641111080762</cx:pt>
          <cx:pt idx="2585">0.0018682838324412601</cx:pt>
          <cx:pt idx="2586">0.0042637104940574534</cx:pt>
          <cx:pt idx="2587">0.0052820589555588804</cx:pt>
          <cx:pt idx="2588">0.0039930136962133995</cx:pt>
          <cx:pt idx="2589">0.0041930116472545754</cx:pt>
          <cx:pt idx="2590">0.0048853445123116139</cx:pt>
          <cx:pt idx="2591">0.0042671362774315902</cx:pt>
          <cx:pt idx="2592">0.0065654424783095754</cx:pt>
          <cx:pt idx="2593">0.0081385683079123888</cx:pt>
          <cx:pt idx="2594">0.004478696265964385</cx:pt>
          <cx:pt idx="2595">0.0078899575619428841</cx:pt>
          <cx:pt idx="2596">0.0067503825608025928</cx:pt>
          <cx:pt idx="2597">0.0046596434359805509</cx:pt>
          <cx:pt idx="2598">0.0019564974843134858</cx:pt>
          <cx:pt idx="2599">0.0018200075310656459</cx:pt>
          <cx:pt idx="2600">0.0016493645095566119</cx:pt>
          <cx:pt idx="2601">0.0070913603592955912</cx:pt>
          <cx:pt idx="2602">0.0080574274831526523</cx:pt>
          <cx:pt idx="2603">0.005195059792197608</cx:pt>
          <cx:pt idx="2604">0.004252158374060757</cx:pt>
          <cx:pt idx="2605">0.028062353500417987</cx:pt>
          <cx:pt idx="2606">0.0033619388412130424</cx:pt>
          <cx:pt idx="2607">0.01762977473065622</cx:pt>
          <cx:pt idx="2608">0.00503010831425713</cx:pt>
          <cx:pt idx="2609">0.0042567682615358418</cx:pt>
          <cx:pt idx="2610">0.0034013533894686359</cx:pt>
          <cx:pt idx="2611">0.01019353067667109</cx:pt>
          <cx:pt idx="2612">0.02392870460524953</cx:pt>
          <cx:pt idx="2613">0.02492633860534426</cx:pt>
          <cx:pt idx="2614">0.064924547147909184</cx:pt>
          <cx:pt idx="2615">0.014752695793934295</cx:pt>
          <cx:pt idx="2616">0.042337946063443793</cx:pt>
          <cx:pt idx="2617">0.0034155859258908306</cx:pt>
          <cx:pt idx="2618">0.0095977068841317636</cx:pt>
          <cx:pt idx="2619">0.063090147674674898</cx:pt>
          <cx:pt idx="2620">0.019249928428285143</cx:pt>
          <cx:pt idx="2621">0.0097510152877889056</cx:pt>
          <cx:pt idx="2622">0.010912484744059156</cx:pt>
          <cx:pt idx="2623">0.04697655760830468</cx:pt>
          <cx:pt idx="2624">0.037238414047466327</cx:pt>
          <cx:pt idx="2625">0.026974105912000491</cx:pt>
          <cx:pt idx="2626">0.034598562324588404</cx:pt>
          <cx:pt idx="2627">0.0019322845979172075</cx:pt>
          <cx:pt idx="2628">0.06823075707286233</cx:pt>
          <cx:pt idx="2629">0.0083302554194959796</cx:pt>
          <cx:pt idx="2630">0.0089753898773457762</cx:pt>
          <cx:pt idx="2631">0.0071567666384061042</cx:pt>
          <cx:pt idx="2632">0.0078554494777984245</cx:pt>
          <cx:pt idx="2633">0.0085472507725379548</cx:pt>
          <cx:pt idx="2634">0.0069670036112989137</cx:pt>
          <cx:pt idx="2635">0.010251836821521493</cx:pt>
          <cx:pt idx="2636">0.009683601761877542</cx:pt>
          <cx:pt idx="2637">0.0089506252528121309</cx:pt>
          <cx:pt idx="2638">0.0071952355206164054</cx:pt>
          <cx:pt idx="2639">0.0085972568224765775</cx:pt>
          <cx:pt idx="2640">0.0089090555642480883</cx:pt>
          <cx:pt idx="2641">0.010462667300767715</cx:pt>
          <cx:pt idx="2642">0.0086410947203910751</cx:pt>
          <cx:pt idx="2643">0.0089272657801510447</cx:pt>
          <cx:pt idx="2644">0.0064520983427700761</cx:pt>
          <cx:pt idx="2645">0.010797988882115415</cx:pt>
          <cx:pt idx="2646">0.010084707376882747</cx:pt>
          <cx:pt idx="2647">0.0070424964158056361</cx:pt>
          <cx:pt idx="2648">0.0081884165718613088</cx:pt>
          <cx:pt idx="2649">0.002736098852603707</cx:pt>
          <cx:pt idx="2650">0.012386443442604381</cx:pt>
          <cx:pt idx="2651">0.0083964705362447652</cx:pt>
          <cx:pt idx="2652">0.0080276270171171331</cx:pt>
          <cx:pt idx="2653">0.0073558361741969556</cx:pt>
          <cx:pt idx="2654">0.0088904559454742009</cx:pt>
          <cx:pt idx="2655">0.0066746876742368264</cx:pt>
          <cx:pt idx="2656">0.0081531123905450118</cx:pt>
          <cx:pt idx="2657">0.0075121340476906693</cx:pt>
          <cx:pt idx="2658">0.005987855418973973</cx:pt>
          <cx:pt idx="2659">0.0071119940717514832</cx:pt>
          <cx:pt idx="2660">0.0084846629288734959</cx:pt>
          <cx:pt idx="2661">0.0077547418535990151</cx:pt>
          <cx:pt idx="2662">0.0077408793938712759</cx:pt>
          <cx:pt idx="2663">0.008979907637998984</cx:pt>
          <cx:pt idx="2664">0.010338090607231407</cx:pt>
          <cx:pt idx="2665">0.0088259630412797652</cx:pt>
          <cx:pt idx="2666">0.0056608199859244472</cx:pt>
          <cx:pt idx="2667">0.0068039804637772807</cx:pt>
          <cx:pt idx="2668">0.011441986379594772</cx:pt>
          <cx:pt idx="2669">0.0062953065990275312</cx:pt>
          <cx:pt idx="2670">0.015711982299010205</cx:pt>
          <cx:pt idx="2671">0.0056205840093363013</cx:pt>
          <cx:pt idx="2672">0.0079861182273413545</cx:pt>
          <cx:pt idx="2673">0.0059952867708451697</cx:pt>
          <cx:pt idx="2674">0.0081733313175599061</cx:pt>
          <cx:pt idx="2675">0.0083394130108027809</cx:pt>
          <cx:pt idx="2676">0.0081232938432588588</cx:pt>
          <cx:pt idx="2677">0.0066807329066671346</cx:pt>
          <cx:pt idx="2678">0.0098128708352350526</cx:pt>
          <cx:pt idx="2679">0.0095397688849571064</cx:pt>
          <cx:pt idx="2680">0.0081973319559365473</cx:pt>
          <cx:pt idx="2681">0.007609235677117381</cx:pt>
          <cx:pt idx="2682">0.007696085602624924</cx:pt>
          <cx:pt idx="2683">0.007795739537694516</cx:pt>
          <cx:pt idx="2684">0.0086562015107001355</cx:pt>
          <cx:pt idx="2685">0.0061375523322698862</cx:pt>
          <cx:pt idx="2686">0.010158829652679061</cx:pt>
          <cx:pt idx="2687">0.0080370130211528008</cx:pt>
          <cx:pt idx="2688">0.0078029571595845375</cx:pt>
          <cx:pt idx="2689">0.0076344813539323082</cx:pt>
          <cx:pt idx="2690">0.0067987913259864915</cx:pt>
          <cx:pt idx="2691">0.0096888698002854864</cx:pt>
          <cx:pt idx="2692">0.008487602489380618</cx:pt>
          <cx:pt idx="2693">0.0052561952128927416</cx:pt>
          <cx:pt idx="2694">0.010761315078050056</cx:pt>
          <cx:pt idx="2695">0.0079203278220627508</cx:pt>
          <cx:pt idx="2696">0.0069935890838867462</cx:pt>
          <cx:pt idx="2697">0.0090096233688610403</cx:pt>
          <cx:pt idx="2698">0.0098314461238824362</cx:pt>
          <cx:pt idx="2699">0.0062170648102004584</cx:pt>
          <cx:pt idx="2700">0.0048832331846038225</cx:pt>
          <cx:pt idx="2701">0.011159376318145826</cx:pt>
          <cx:pt idx="2702">0.0090049006615633264</cx:pt>
          <cx:pt idx="2703">0.0058956982541031296</cx:pt>
          <cx:pt idx="2704">0.0075704608179309194</cx:pt>
          <cx:pt idx="2705">0.0060859027871280466</cx:pt>
          <cx:pt idx="2706">0.0072424953585387003</cx:pt>
          <cx:pt idx="2707">0.0072058730785311701</cx:pt>
          <cx:pt idx="2708">0.0066429577937328057</cx:pt>
          <cx:pt idx="2709">0.0046208811806198406</cx:pt>
          <cx:pt idx="2710">0.010494399321320283</cx:pt>
          <cx:pt idx="2711">0.0060689606574560575</cx:pt>
          <cx:pt idx="2712">0.0055129818140226463</cx:pt>
          <cx:pt idx="2713">0.0063609178629782251</cx:pt>
          <cx:pt idx="2714">0.0066831413308136786</cx:pt>
          <cx:pt idx="2715">0.0078791324831451546</cx:pt>
          <cx:pt idx="2716">0.0077539679413052903</cx:pt>
          <cx:pt idx="2717">0.0070551053971770993</cx:pt>
          <cx:pt idx="2718">0.010282665377376409</cx:pt>
          <cx:pt idx="2719">0.0078510064588950892</cx:pt>
          <cx:pt idx="2720">0.014104046242774566</cx:pt>
          <cx:pt idx="2721">0.01107011070110701</cx:pt>
          <cx:pt idx="2722">0.0067728575551930835</cx:pt>
          <cx:pt idx="2723">0.1336786076013016</cx:pt>
          <cx:pt idx="2724">0.020474070173232307</cx:pt>
          <cx:pt idx="2725">0.0059655596555965558</cx:pt>
          <cx:pt idx="2726">0.13725397365102457</cx:pt>
          <cx:pt idx="2727">0.0035916718109882707</cx:pt>
          <cx:pt idx="2728">0.0018935344959227927</cx:pt>
          <cx:pt idx="2729">0.0060616113029448573</cx:pt>
          <cx:pt idx="2730">0.012249843009312388</cx:pt>
          <cx:pt idx="2731">0.0124455052042899</cx:pt>
          <cx:pt idx="2732">0.084701600812496974</cx:pt>
          <cx:pt idx="2733">0.041755452453528082</cx:pt>
          <cx:pt idx="2734">0.04013806945557255</cx:pt>
          <cx:pt idx="2735">0.08243477742527304</cx:pt>
          <cx:pt idx="2736">0.095234220104755421</cx:pt>
          <cx:pt idx="2737">0.0057427258805513018</cx:pt>
          <cx:pt idx="2738">0.011212089503054081</cx:pt>
          <cx:pt idx="2739">0.022446003779603825</cx:pt>
          <cx:pt idx="2740">0.045946925481729566</cx:pt>
          <cx:pt idx="2741">0.254746835443038</cx:pt>
          <cx:pt idx="2742">0.0097383051807783567</cx:pt>
          <cx:pt idx="2743">0.008728975942090697</cx:pt>
          <cx:pt idx="2744">0.015799573516148</cx:pt>
          <cx:pt idx="2745">0.079995763684182652</cx:pt>
          <cx:pt idx="2746">0.0079943935421911902</cx:pt>
          <cx:pt idx="2747">0.04580619445778112</cx:pt>
          <cx:pt idx="2748">0.039142307249428368</cx:pt>
          <cx:pt idx="2749">0.030744341484203044</cx:pt>
          <cx:pt idx="2750">0.0039154895698306855</cx:pt>
          <cx:pt idx="2751">0.0029683377308707122</cx:pt>
          <cx:pt idx="2752">0.0029898875085712169</cx:pt>
          <cx:pt idx="2753">0.003833067442221626</cx:pt>
          <cx:pt idx="2754">0.00616374256424599</cx:pt>
          <cx:pt idx="2755">0.0031380261016024165</cx:pt>
          <cx:pt idx="2756">0.0028753942715136838</cx:pt>
          <cx:pt idx="2757">0.0036430408255878448</cx:pt>
          <cx:pt idx="2758">0.0033783579608980753</cx:pt>
          <cx:pt idx="2759">0.003477940794782617</cx:pt>
          <cx:pt idx="2760">0.0036586871769541517</cx:pt>
          <cx:pt idx="2761">0.0036431601010017659</cx:pt>
          <cx:pt idx="2762">0.0036315323294951285</cx:pt>
          <cx:pt idx="2763">0.0032452189322897439</cx:pt>
          <cx:pt idx="2764">0.0033740761214503612</cx:pt>
          <cx:pt idx="2765">0.0037322079362961612</cx:pt>
          <cx:pt idx="2766">0.0043814396275064053</cx:pt>
          <cx:pt idx="2767">0.0040827092045036184</cx:pt>
          <cx:pt idx="2768">0.004091506391112173</cx:pt>
          <cx:pt idx="2769">0.0040083109177913674</cx:pt>
          <cx:pt idx="2770">0.0046455823072814933</cx:pt>
          <cx:pt idx="2771">0.0030685555739301397</cx:pt>
          <cx:pt idx="2772">0.015764589306891626</cx:pt>
          <cx:pt idx="2773">0.028905776799791297</cx:pt>
          <cx:pt idx="2774">0.0086149683479681445</cx:pt>
          <cx:pt idx="2775">0.0020359981805973706</cx:pt>
          <cx:pt idx="2776">0.0035674584716298358</cx:pt>
          <cx:pt idx="2777">0.0053514240425895721</cx:pt>
          <cx:pt idx="2778">0.0054925265622186208</cx:pt>
          <cx:pt idx="2779">0.0014186472594025141</cx:pt>
          <cx:pt idx="2780">0.0016118271958280922</cx:pt>
          <cx:pt idx="2781">0.0063133277417783849</cx:pt>
          <cx:pt idx="2782">0.0047190639143393307</cx:pt>
          <cx:pt idx="2783">0.0026350109034933939</cx:pt>
          <cx:pt idx="2784">0.0037304636037110484</cx:pt>
          <cx:pt idx="2785">0.011157963897503899</cx:pt>
          <cx:pt idx="2786">0.097715722770620711</cx:pt>
          <cx:pt idx="2787">0.0022325041855878499</cx:pt>
          <cx:pt idx="2788">0.046940435660269349</cx:pt>
          <cx:pt idx="2789">0.0021011419249592168</cx:pt>
          <cx:pt idx="2790">0.020102601742824126</cx:pt>
          <cx:pt idx="2791">0.0043050499184776542</cx:pt>
          <cx:pt idx="2792">0.012230000598336625</cx:pt>
          <cx:pt idx="2793">0.0019192040897120333</cx:pt>
          <cx:pt idx="2794">0.10583687230769277</cx:pt>
          <cx:pt idx="2795">0.074972720883183255</cx:pt>
          <cx:pt idx="2796">0.019675044451237422</cx:pt>
          <cx:pt idx="2797">0.0054898798721152086</cx:pt>
          <cx:pt idx="2798">0.0015778753699944982</cx:pt>
          <cx:pt idx="2799">0.0022696686429272907</cx:pt>
          <cx:pt idx="2800">0.00011169262190451877</cx:pt>
          <cx:pt idx="2801">0.001737658813574327</cx:pt>
          <cx:pt idx="2802">0.0023438779602049059</cx:pt>
          <cx:pt idx="2803">0.017418171634037711</cx:pt>
          <cx:pt idx="2804">0.044751156335876251</cx:pt>
          <cx:pt idx="2805">0.0091611498860983444</cx:pt>
          <cx:pt idx="2806">0.027930497691954687</cx:pt>
          <cx:pt idx="2807">0.037772774949474279</cx:pt>
          <cx:pt idx="2808">0.05619085173501577</cx:pt>
          <cx:pt idx="2809">0.0041536673395730101</cx:pt>
          <cx:pt idx="2810">0.072723875675913305</cx:pt>
          <cx:pt idx="2811">0.0050861279338957959</cx:pt>
          <cx:pt idx="2812">0.09270151366285008</cx:pt>
          <cx:pt idx="2813">0.058254924032293681</cx:pt>
          <cx:pt idx="2814">0.065916147896148594</cx:pt>
          <cx:pt idx="2815">0.098452667399405225</cx:pt>
          <cx:pt idx="2816">0.10602723267921506</cx:pt>
          <cx:pt idx="2817">0.063156629893125482</cx:pt>
          <cx:pt idx="2818">0.049116865806332288</cx:pt>
          <cx:pt idx="2819">0.10375456116765892</cx:pt>
          <cx:pt idx="2820">0.0021676464579975939</cx:pt>
          <cx:pt idx="2821">0.0058065208693191244</cx:pt>
          <cx:pt idx="2822">0.012306355870855653</cx:pt>
          <cx:pt idx="2823">0.070593465748651218</cx:pt>
          <cx:pt idx="2824">0.0010949904188338351</cx:pt>
          <cx:pt idx="2825">0.0012580680450716552</cx:pt>
          <cx:pt idx="2826">0.0008767197194496898</cx:pt>
          <cx:pt idx="2827">0.0013616738625041515</cx:pt>
          <cx:pt idx="2828">0.0020034477938778361</cx:pt>
          <cx:pt idx="2829">0.0010811425970183226</cx:pt>
          <cx:pt idx="2830">0.00075079410915391285</cx:pt>
          <cx:pt idx="2831">0.015183989059394842</cx:pt>
          <cx:pt idx="2832">0.014014757964826598</cx:pt>
          <cx:pt idx="2833">0.0059051955008034276</cx:pt>
          <cx:pt idx="2834">0.027448646811347007</cx:pt>
          <cx:pt idx="2835">0.014012994814359052</cx:pt>
          <cx:pt idx="2836">0.011804743167074338</cx:pt>
          <cx:pt idx="2837">0.017995969552746731</cx:pt>
          <cx:pt idx="2838">0.0079066663499104805</cx:pt>
          <cx:pt idx="2839">0.018484657623187118</cx:pt>
          <cx:pt idx="2840">0.016976285860808092</cx:pt>
          <cx:pt idx="2841">0.017003636782359208</cx:pt>
          <cx:pt idx="2842">0.029543641619965554</cx:pt>
          <cx:pt idx="2843">0.031103782776748717</cx:pt>
          <cx:pt idx="2844">0.068433618742943167</cx:pt>
          <cx:pt idx="2845">0.0037579377908545973</cx:pt>
          <cx:pt idx="2846">0.0050072370222587334</cx:pt>
          <cx:pt idx="2847">0.010384531827069303</cx:pt>
          <cx:pt idx="2848">0.011086422844961894</cx:pt>
          <cx:pt idx="2849">0.00066629478120738817</cx:pt>
          <cx:pt idx="2850">0.0036162634775591435</cx:pt>
          <cx:pt idx="2851">0.015975394905789961</cx:pt>
          <cx:pt idx="2852">0.038576130157721523</cx:pt>
          <cx:pt idx="2853">0.001927676688931805</cx:pt>
          <cx:pt idx="2854">0.00025345544253320266</cx:pt>
          <cx:pt idx="2855">0.0071796628555931431</cx:pt>
          <cx:pt idx="2856">0.0070582850535393805</cx:pt>
          <cx:pt idx="2857">0.0025451901101184293</cx:pt>
          <cx:pt idx="2858">0.0038808537878333234</cx:pt>
          <cx:pt idx="2859">0.0049994597546409994</cx:pt>
          <cx:pt idx="2860">0.0031364593898728253</cx:pt>
          <cx:pt idx="2861">0.02354158255954784</cx:pt>
          <cx:pt idx="2862">0.012627074865736814</cx:pt>
          <cx:pt idx="2863">0.067519812249508537</cx:pt>
          <cx:pt idx="2864">0.042217186088912367</cx:pt>
          <cx:pt idx="2865">0.05319930548005232</cx:pt>
          <cx:pt idx="2866">0.024388411521345743</cx:pt>
          <cx:pt idx="2867">0.025477251815656181</cx:pt>
          <cx:pt idx="2868">0.014227626311962302</cx:pt>
          <cx:pt idx="2869">0.03173430093963759</cx:pt>
          <cx:pt idx="2870">0.067494509383489637</cx:pt>
          <cx:pt idx="2871">0.0055076952375224895</cx:pt>
          <cx:pt idx="2872">0.02021272146869816</cx:pt>
          <cx:pt idx="2873">0.018516035195939883</cx:pt>
          <cx:pt idx="2874">0.0038959264892037848</cx:pt>
          <cx:pt idx="2875">0.10387676226849525</cx:pt>
          <cx:pt idx="2876">0.074438675058912343</cx:pt>
          <cx:pt idx="2877">0.015711017935547078</cx:pt>
          <cx:pt idx="2878">0.0090735173655292541</cx:pt>
          <cx:pt idx="2879">0.0085142314322907506</cx:pt>
          <cx:pt idx="2880">0.040707486037686591</cx:pt>
          <cx:pt idx="2881">0.0033532776645407323</cx:pt>
          <cx:pt idx="2882">0.011699500631070624</cx:pt>
          <cx:pt idx="2883">0.044643419742662345</cx:pt>
          <cx:pt idx="2884">0.061450862354967953</cx:pt>
          <cx:pt idx="2885">0.043078472162852773</cx:pt>
          <cx:pt idx="2886">0.046864989315046977</cx:pt>
          <cx:pt idx="2887">0.039437201240065063</cx:pt>
          <cx:pt idx="2888">0.014366085979514881</cx:pt>
          <cx:pt idx="2889">0.052867270479602393</cx:pt>
          <cx:pt idx="2890">0.001929767723578381</cx:pt>
          <cx:pt idx="2891">0.002789455074058068</cx:pt>
          <cx:pt idx="2892">0.010698762955533266</cx:pt>
          <cx:pt idx="2893">0.0024045198868918286</cx:pt>
          <cx:pt idx="2894">0.087632679967174734</cx:pt>
          <cx:pt idx="2895">0.039399091218200365</cx:pt>
          <cx:pt idx="2896">0.023511101343709762</cx:pt>
          <cx:pt idx="2897">0.037068001560265247</cx:pt>
          <cx:pt idx="2898">0.056288182842681743</cx:pt>
          <cx:pt idx="2899">0.036113769557503089</cx:pt>
          <cx:pt idx="2900">0.013239340094289287</cx:pt>
          <cx:pt idx="2901">0.0049809023556436341</cx:pt>
          <cx:pt idx="2902">0.073648610647019316</cx:pt>
          <cx:pt idx="2903">0.092782637891057188</cx:pt>
          <cx:pt idx="2904">0.094547251356527418</cx:pt>
          <cx:pt idx="2905">0.042380739869510027</cx:pt>
          <cx:pt idx="2906">0.051895614507285248</cx:pt>
          <cx:pt idx="2907">0.059825452033037171</cx:pt>
          <cx:pt idx="2908">0.047352645501419918</cx:pt>
          <cx:pt idx="2909">0.061949751622718187</cx:pt>
          <cx:pt idx="2910">0.067417534505475926</cx:pt>
          <cx:pt idx="2911">0.050481803678968727</cx:pt>
          <cx:pt idx="2912">0.070234685617500486</cx:pt>
          <cx:pt idx="2913">0.07156517925763177</cx:pt>
          <cx:pt idx="2914">0.072499242788291007</cx:pt>
          <cx:pt idx="2915">0.057370195995876096</cx:pt>
          <cx:pt idx="2916">0.047443965124138128</cx:pt>
          <cx:pt idx="2917">0.09165617900557807</cx:pt>
          <cx:pt idx="2918">0.047926256749393471</cx:pt>
          <cx:pt idx="2919">0.054747984222238776</cx:pt>
          <cx:pt idx="2920">0.088726515116715005</cx:pt>
          <cx:pt idx="2921">0.078161463483542873</cx:pt>
          <cx:pt idx="2922">0.050983202094368234</cx:pt>
          <cx:pt idx="2923">0.079660393512677494</cx:pt>
          <cx:pt idx="2924">0.077065479673415829</cx:pt>
          <cx:pt idx="2925">0.053936386013582319</cx:pt>
          <cx:pt idx="2926">0.072788576904720709</cx:pt>
          <cx:pt idx="2927">0.0023164282981589113</cx:pt>
          <cx:pt idx="2928">0.052407837927598802</cx:pt>
          <cx:pt idx="2929">0.04875866696488481</cx:pt>
          <cx:pt idx="2930">0.046509583260066822</cx:pt>
          <cx:pt idx="2931">0.038708137790218554</cx:pt>
          <cx:pt idx="2932">0.064369567978516867</cx:pt>
          <cx:pt idx="2933">0.018171192417647756</cx:pt>
          <cx:pt idx="2934">0.01255007737587319</cx:pt>
          <cx:pt idx="2935">0.061883381413616559</cx:pt>
          <cx:pt idx="2936">0.0035800416423253795</cx:pt>
          <cx:pt idx="2937">0.013246985731585321</cx:pt>
          <cx:pt idx="2938">0.012273232068905127</cx:pt>
          <cx:pt idx="2939">0.10376487001112306</cx:pt>
          <cx:pt idx="2940">0.037689806546158729</cx:pt>
          <cx:pt idx="2941">0.031363494539781593</cx:pt>
          <cx:pt idx="2942">0.04134330413967361</cx:pt>
          <cx:pt idx="2943">0.017736048161090544</cx:pt>
          <cx:pt idx="2944">0.015642822225843248</cx:pt>
          <cx:pt idx="2945">0.096527079744767152</cx:pt>
          <cx:pt idx="2946">0.026528353317620827</cx:pt>
          <cx:pt idx="2947">0.030022576516245826</cx:pt>
          <cx:pt idx="2948">0.013036587271469072</cx:pt>
          <cx:pt idx="2949">0.03202791730478903</cx:pt>
          <cx:pt idx="2950">0.012747111940790264</cx:pt>
          <cx:pt idx="2951">0.020204167377436594</cx:pt>
          <cx:pt idx="2952">0.031995916675086493</cx:pt>
          <cx:pt idx="2953">0.064278274217422285</cx:pt>
          <cx:pt idx="2954">0</cx:pt>
          <cx:pt idx="2955">0.011102055027577093</cx:pt>
          <cx:pt idx="2956">0.079756740546496868</cx:pt>
          <cx:pt idx="2957">0.0089024436264335677</cx:pt>
          <cx:pt idx="2958">0.0078919963948986885</cx:pt>
          <cx:pt idx="2959">0.009639171172708929</cx:pt>
          <cx:pt idx="2960">0.0085881165535308928</cx:pt>
          <cx:pt idx="2961">0.0091837283297735595</cx:pt>
          <cx:pt idx="2962">0.0079932989562314719</cx:pt>
          <cx:pt idx="2963">0.0076373967266275518</cx:pt>
          <cx:pt idx="2964">0.0063464447806354006</cx:pt>
          <cx:pt idx="2965">0.0054865360490550848</cx:pt>
          <cx:pt idx="2966">0.0055185583005131879</cx:pt>
          <cx:pt idx="2967">0.005502133372697047</cx:pt>
          <cx:pt idx="2968">0.0060247741988277773</cx:pt>
          <cx:pt idx="2969">0.0057149550073506842</cx:pt>
          <cx:pt idx="2970">0.0078060940011151561</cx:pt>
          <cx:pt idx="2971">0.0046764013249006005</cx:pt>
          <cx:pt idx="2972">0.020719891089161793</cx:pt>
          <cx:pt idx="2973">0.018800179299297361</cx:pt>
          <cx:pt idx="2974">0.025873783236427778</cx:pt>
          <cx:pt idx="2975">0.037155960957352706</cx:pt>
          <cx:pt idx="2976">0.024908565008486122</cx:pt>
          <cx:pt idx="2977">0.025223912667508688</cx:pt>
          <cx:pt idx="2978">0.033358588109457174</cx:pt>
          <cx:pt idx="2979">0.0041229437959177939</cx:pt>
          <cx:pt idx="2980">0.030379371665678719</cx:pt>
          <cx:pt idx="2981">0.073539039183594876</cx:pt>
          <cx:pt idx="2982">0.0062846932698034548</cx:pt>
          <cx:pt idx="2983">0.018517349648368521</cx:pt>
          <cx:pt idx="2984">0.009435499936613724</cx:pt>
          <cx:pt idx="2985">0.0098603166633792969</cx:pt>
          <cx:pt idx="2986">0.011558336427323688</cx:pt>
          <cx:pt idx="2987">0.020803604412797983</cx:pt>
          <cx:pt idx="2988">0.0075885465045838216</cx:pt>
          <cx:pt idx="2989">0.0094163243035049436</cx:pt>
          <cx:pt idx="2990">0.001988256857932834</cx:pt>
          <cx:pt idx="2991">0.00025723410244712138</cx:pt>
          <cx:pt idx="2992">0.084993944731916765</cx:pt>
          <cx:pt idx="2993">0.0021829870939883895</cx:pt>
          <cx:pt idx="2994">0.002627668052294902</cx:pt>
          <cx:pt idx="2995">0.0064994063441951811</cx:pt>
          <cx:pt idx="2996">0.01290938864628821</cx:pt>
          <cx:pt idx="2997">0.019668275274747557</cx:pt>
          <cx:pt idx="2998">0.0021757304237851279</cx:pt>
          <cx:pt idx="2999">0.03556927373275276</cx:pt>
          <cx:pt idx="3000">0.061802519986973496</cx:pt>
          <cx:pt idx="3001">0.028338094203895679</cx:pt>
          <cx:pt idx="3002">0.022677466781325418</cx:pt>
          <cx:pt idx="3003">0.044036425566291913</cx:pt>
          <cx:pt idx="3004">0.028168817773813176</cx:pt>
          <cx:pt idx="3005">0.049755091518432583</cx:pt>
          <cx:pt idx="3006">0.06148541437812767</cx:pt>
          <cx:pt idx="3007">0.0078420978781122835</cx:pt>
          <cx:pt idx="3008">0.011964506378548191</cx:pt>
          <cx:pt idx="3009">0.0087723966648926739</cx:pt>
          <cx:pt idx="3010">0.0056359738914713749</cx:pt>
          <cx:pt idx="3011">0.0078718472683492156</cx:pt>
          <cx:pt idx="3012">0.054633768271255129</cx:pt>
          <cx:pt idx="3013">0.039649289290906158</cx:pt>
          <cx:pt idx="3014">0.053815996131450744</cx:pt>
          <cx:pt idx="3015">0.0082868766008738892</cx:pt>
          <cx:pt idx="3016">0.020377155512938089</cx:pt>
          <cx:pt idx="3017">0.046550015026262319</cx:pt>
          <cx:pt idx="3018">0.019129643841846452</cx:pt>
          <cx:pt idx="3019">0.0052653876414694668</cx:pt>
          <cx:pt idx="3020">0.0026789775028191565</cx:pt>
          <cx:pt idx="3021">0.011438486271349512</cx:pt>
          <cx:pt idx="3022">0.0051119460312582929</cx:pt>
          <cx:pt idx="3023">0.011185705648103747</cx:pt>
          <cx:pt idx="3024">0.0059200282046008752</cx:pt>
          <cx:pt idx="3025">0.0096669695992495086</cx:pt>
          <cx:pt idx="3026">0.028190579122759615</cx:pt>
          <cx:pt idx="3027">0.015231449965963241</cx:pt>
          <cx:pt idx="3028">0.070042624623537345</cx:pt>
          <cx:pt idx="3029">0.017741948225331195</cx:pt>
          <cx:pt idx="3030">0.011224195653135993</cx:pt>
          <cx:pt idx="3031">0.0064010785164128874</cx:pt>
          <cx:pt idx="3032">0.0045416254624033991</cx:pt>
          <cx:pt idx="3033">0.00429858108980495</cx:pt>
          <cx:pt idx="3034">0.0041579595711793618</cx:pt>
          <cx:pt idx="3035">0.0038623401967916456</cx:pt>
          <cx:pt idx="3036">0.0038249877179293459</cx:pt>
          <cx:pt idx="3037">0.0039160294364948157</cx:pt>
          <cx:pt idx="3038">0.0042557040791853084</cx:pt>
          <cx:pt idx="3039">0.0047580768405766707</cx:pt>
          <cx:pt idx="3040">0.0041682037403990612</cx:pt>
          <cx:pt idx="3041">0.0037873868287757609</cx:pt>
          <cx:pt idx="3042">0.0058031890092493195</cx:pt>
          <cx:pt idx="3043">0.0080033667834882496</cx:pt>
          <cx:pt idx="3044">0.051279225056969795</cx:pt>
          <cx:pt idx="3045">0.014566425704649413</cx:pt>
          <cx:pt idx="3046">0.016991770040550528</cx:pt>
          <cx:pt idx="3047">0.0064893393376780004</cx:pt>
          <cx:pt idx="3048">0.015800993939771611</cx:pt>
          <cx:pt idx="3049">0.020265969657129741</cx:pt>
          <cx:pt idx="3050">0.035675219907934916</cx:pt>
          <cx:pt idx="3051">0.014546951324188087</cx:pt>
          <cx:pt idx="3052">0.0010996877301822784</cx:pt>
          <cx:pt idx="3053">0.0013708088787798786</cx:pt>
          <cx:pt idx="3054">0.0010476166720710385</cx:pt>
          <cx:pt idx="3055">0.0037324761139387445</cx:pt>
          <cx:pt idx="3056">0.029153963414634148</cx:pt>
          <cx:pt idx="3057">0.0067782836351547278</cx:pt>
          <cx:pt idx="3058">0.048234609565925755</cx:pt>
          <cx:pt idx="3059">0.022012995863637794</cx:pt>
          <cx:pt idx="3060">0.0071902005411387899</cx:pt>
          <cx:pt idx="3061">0.006034934875676543</cx:pt>
          <cx:pt idx="3062">0.10738515216127156</cx:pt>
          <cx:pt idx="3063">0.020526258637145585</cx:pt>
          <cx:pt idx="3064">0.025095141455966159</cx:pt>
          <cx:pt idx="3065">0.02400018661628027</cx:pt>
          <cx:pt idx="3066">0.0060658578856152513</cx:pt>
          <cx:pt idx="3067">0.002884603656677278</cx:pt>
          <cx:pt idx="3068">0.013208456777274596</cx:pt>
          <cx:pt idx="3069">0.019435403159512806</cx:pt>
          <cx:pt idx="3070">0.01572275020438451</cx:pt>
          <cx:pt idx="3071">0.017618599862371104</cx:pt>
          <cx:pt idx="3072">0.0029241344562009647</cx:pt>
          <cx:pt idx="3073">0.030576260318986935</cx:pt>
          <cx:pt idx="3074">0.0028297677966499673</cx:pt>
          <cx:pt idx="3075">0.093982863957882787</cx:pt>
          <cx:pt idx="3076">0.005343215463924079</cx:pt>
          <cx:pt idx="3077">0.034656386051999839</cx:pt>
          <cx:pt idx="3078">0.0061248235162260252</cx:pt>
          <cx:pt idx="3079">0.047386846711677921</cx:pt>
          <cx:pt idx="3080">0.018025337023026732</cx:pt>
          <cx:pt idx="3081">0.019030129905461469</cx:pt>
          <cx:pt idx="3082">0.0026523083059128527</cx:pt>
          <cx:pt idx="3083">0.038045247395833336</cx:pt>
          <cx:pt idx="3084">0.099385806660855822</cx:pt>
          <cx:pt idx="3085">0.02003338898163606</cx:pt>
          <cx:pt idx="3086">0.022232496825267418</cx:pt>
          <cx:pt idx="3087">0.040520481318889558</cx:pt>
          <cx:pt idx="3088">0.028316709933050962</cx:pt>
          <cx:pt idx="3089">0.20190566405705848</cx:pt>
          <cx:pt idx="3090">0.23873866060742718</cx:pt>
          <cx:pt idx="3091">0.068645286484051493</cx:pt>
          <cx:pt idx="3092">0.0055077538457704318</cx:pt>
          <cx:pt idx="3093">0.015623763980652298</cx:pt>
          <cx:pt idx="3094">0.022150155263948711</cx:pt>
          <cx:pt idx="3095">0.0045188067961261687</cx:pt>
          <cx:pt idx="3096">0.013168777671461702</cx:pt>
          <cx:pt idx="3097">0.039412039067449132</cx:pt>
          <cx:pt idx="3098">0.034412342445572106</cx:pt>
          <cx:pt idx="3099">0.025752137240070219</cx:pt>
          <cx:pt idx="3100">0.0028084315989685758</cx:pt>
          <cx:pt idx="3101">0.010997772306249267</cx:pt>
          <cx:pt idx="3102">0.0034030011813421519</cx:pt>
          <cx:pt idx="3103">0.0072146459588878975</cx:pt>
          <cx:pt idx="3104">0.015838531081365199</cx:pt>
          <cx:pt idx="3105">0.011718892562828008</cx:pt>
          <cx:pt idx="3106">0.0042789334621949606</cx:pt>
          <cx:pt idx="3107">0.020136896594736185</cx:pt>
          <cx:pt idx="3108">0.047739471054795611</cx:pt>
          <cx:pt idx="3109">0.026707604955795904</cx:pt>
          <cx:pt idx="3110">0.026224692806871959</cx:pt>
          <cx:pt idx="3111">0.019177274478010091</cx:pt>
          <cx:pt idx="3112">0.042644368077044685</cx:pt>
          <cx:pt idx="3113">0.020981057991197372</cx:pt>
          <cx:pt idx="3114">0.015648154253528557</cx:pt>
          <cx:pt idx="3115">0.01369793147453246</cx:pt>
          <cx:pt idx="3116">0.023641645183951315</cx:pt>
          <cx:pt idx="3117">0.07900413744275063</cx:pt>
          <cx:pt idx="3118">0.028368685542055485</cx:pt>
          <cx:pt idx="3119">0.047764252334556292</cx:pt>
          <cx:pt idx="3120">0.037345687277401389</cx:pt>
          <cx:pt idx="3121">0.045244305979101444</cx:pt>
          <cx:pt idx="3122">0.028273952264376779</cx:pt>
          <cx:pt idx="3123">0.0038180514931153682</cx:pt>
          <cx:pt idx="3124">0.032326404124616057</cx:pt>
          <cx:pt idx="3125">0.030116659344950458</cx:pt>
          <cx:pt idx="3126">0.0063885006987422638</cx:pt>
          <cx:pt idx="3127">0.029294524669073407</cx:pt>
          <cx:pt idx="3128">0.0039662908671162372</cx:pt>
          <cx:pt idx="3129">0.0013118681287341899</cx:pt>
          <cx:pt idx="3130">0.0011921936362907751</cx:pt>
          <cx:pt idx="3131">0.0057444549261948053</cx:pt>
          <cx:pt idx="3132">0.004323086649693283</cx:pt>
          <cx:pt idx="3133">0.0043987096051167516</cx:pt>
          <cx:pt idx="3134">0.0044912869034073894</cx:pt>
          <cx:pt idx="3135">0.0039471299149535927</cx:pt>
          <cx:pt idx="3136">0.0041823927157361475</cx:pt>
          <cx:pt idx="3137">0.0045028676748794681</cx:pt>
          <cx:pt idx="3138">0.0045539740383707117</cx:pt>
          <cx:pt idx="3139">0.0033368084239081422</cx:pt>
          <cx:pt idx="3140">0.0027721685652480144</cx:pt>
          <cx:pt idx="3141">0.0052413227937787039</cx:pt>
          <cx:pt idx="3142">0.0200539240422405</cx:pt>
          <cx:pt idx="3143">0.01573551680251702</cx:pt>
          <cx:pt idx="3144">0.014024789871514632</cx:pt>
          <cx:pt idx="3145">0.041376822124984357</cx:pt>
          <cx:pt idx="3146">0.078445193460487589</cx:pt>
          <cx:pt idx="3147">0.031476681748046693</cx:pt>
          <cx:pt idx="3148">0.0085697655146773858</cx:pt>
          <cx:pt idx="3149">0.020761624473762421</cx:pt>
          <cx:pt idx="3150">0.026784594590828655</cx:pt>
          <cx:pt idx="3151">0.024450668770331238</cx:pt>
          <cx:pt idx="3152">0.081026389045823877</cx:pt>
          <cx:pt idx="3153">0.018555475827428468</cx:pt>
          <cx:pt idx="3154">0.015506738046889422</cx:pt>
          <cx:pt idx="3155">0.017351650793912106</cx:pt>
          <cx:pt idx="3156">0.0038876249749396374</cx:pt>
          <cx:pt idx="3157">0.04483877225503298</cx:pt>
          <cx:pt idx="3158">0.0043672027544678126</cx:pt>
          <cx:pt idx="3159">0.022691828938520311</cx:pt>
          <cx:pt idx="3160">0.0040213553775940757</cx:pt>
          <cx:pt idx="3161">0.0018272343362308362</cx:pt>
          <cx:pt idx="3162">0.0067971808927173062</cx:pt>
          <cx:pt idx="3163">0.0075700028813159752</cx:pt>
          <cx:pt idx="3164">0.0059175974554330942</cx:pt>
          <cx:pt idx="3165">0.027347576025889157</cx:pt>
          <cx:pt idx="3166">0.010928588238083643</cx:pt>
          <cx:pt idx="3167">0.050196328133290884</cx:pt>
          <cx:pt idx="3168">0.010526333173142822</cx:pt>
          <cx:pt idx="3169">0.0094193348321575318</cx:pt>
          <cx:pt idx="3170">0.0017616594973964229</cx:pt>
          <cx:pt idx="3171">0.056822429906542057</cx:pt>
          <cx:pt idx="3172">0.085553499899947691</cx:pt>
          <cx:pt idx="3173">0.0041453913775859347</cx:pt>
          <cx:pt idx="3174">0.0085202963006489382</cx:pt>
          <cx:pt idx="3175">0.015236876137497992</cx:pt>
          <cx:pt idx="3176">0.048098776877298965</cx:pt>
          <cx:pt idx="3177">0.0019520594768967939</cx:pt>
          <cx:pt idx="3178">0.0080530039018775236</cx:pt>
          <cx:pt idx="3179">0.0033813640730067243</cx:pt>
          <cx:pt idx="3180">0.0033658544151634068</cx:pt>
          <cx:pt idx="3181">0.0040674571007569289</cx:pt>
          <cx:pt idx="3182">0.0070286626480188701</cx:pt>
          <cx:pt idx="3183">0.00095127908471525908</cx:pt>
          <cx:pt idx="3184">0.00035230922684138766</cx:pt>
          <cx:pt idx="3185">0.00059486040609137061</cx:pt>
          <cx:pt idx="3186">0.0016206142127866462</cx:pt>
          <cx:pt idx="3187">0.0016738810584898821</cx:pt>
          <cx:pt idx="3188">0.00086744250314735771</cx:pt>
          <cx:pt idx="3189">0.0015286867625280657</cx:pt>
          <cx:pt idx="3190">0.00039072039072039072</cx:pt>
          <cx:pt idx="3191">0.0019781708694015807</cx:pt>
          <cx:pt idx="3192">0.0077959615697769094</cx:pt>
          <cx:pt idx="3193">0.0046456100282889099</cx:pt>
          <cx:pt idx="3194">0.0049712221473470243</cx:pt>
          <cx:pt idx="3195">0.0072415665922394542</cx:pt>
          <cx:pt idx="3196">0.0053154548854105451</cx:pt>
          <cx:pt idx="3197">0.0038016204547366059</cx:pt>
          <cx:pt idx="3198">0.0049627980148807937</cx:pt>
          <cx:pt idx="3199">0.0062682997236999461</cx:pt>
          <cx:pt idx="3200">0.0070528380439928758</cx:pt>
          <cx:pt idx="3201">0.0029418095716438257</cx:pt>
          <cx:pt idx="3202">0.003743052667397633</cx:pt>
          <cx:pt idx="3203">0.0046920447548884315</cx:pt>
          <cx:pt idx="3204">0.005928063308859241</cx:pt>
          <cx:pt idx="3205">0.0040640179590888861</cx:pt>
          <cx:pt idx="3206">0.0045726345409778405</cx:pt>
          <cx:pt idx="3207">0.0042133140724690023</cx:pt>
          <cx:pt idx="3208">0.0036935044983943061</cx:pt>
          <cx:pt idx="3209">0.0052787750618862603</cx:pt>
          <cx:pt idx="3210">0.0053718695619278198</cx:pt>
          <cx:pt idx="3211">0.0052781098157318723</cx:pt>
          <cx:pt idx="3212">0.0040199821707903724</cx:pt>
          <cx:pt idx="3213">0.0043693322341302552</cx:pt>
          <cx:pt idx="3214">0.0047579838851967296</cx:pt>
          <cx:pt idx="3215">0.0049858569945218228</cx:pt>
          <cx:pt idx="3216">0.003375604415655506</cx:pt>
          <cx:pt idx="3217">0.013555678347477314</cx:pt>
          <cx:pt idx="3218">0.014638738085111706</cx:pt>
          <cx:pt idx="3219">0.011759461295131848</cx:pt>
          <cx:pt idx="3220">0.030873635099278957</cx:pt>
          <cx:pt idx="3221">0.0689429831726842</cx:pt>
          <cx:pt idx="3222">0.006815595686600515</cx:pt>
          <cx:pt idx="3223">0.020332390381895334</cx:pt>
          <cx:pt idx="3224">0.042938340192314524</cx:pt>
          <cx:pt idx="3225">0.0068911827460930745</cx:pt>
          <cx:pt idx="3226">0.048614332096474956</cx:pt>
          <cx:pt idx="3227">0.067211948790896162</cx:pt>
          <cx:pt idx="3228">0.021596174206980064</cx:pt>
          <cx:pt idx="3229">0.045221243719271706</cx:pt>
          <cx:pt idx="3230">0.10146884033514798</cx:pt>
          <cx:pt idx="3231">0.007145877836935188</cx:pt>
          <cx:pt idx="3232">0.0041136608927971122</cx:pt>
          <cx:pt idx="3233">0.0032130690616289873</cx:pt>
          <cx:pt idx="3234">0.010917846319897048</cx:pt>
          <cx:pt idx="3235">0.0048537070869577072</cx:pt>
          <cx:pt idx="3236">0.0025432411257759295</cx:pt>
          <cx:pt idx="3237">0.0056323437133188031</cx:pt>
          <cx:pt idx="3238">0.0044253747137937005</cx:pt>
          <cx:pt idx="3239">0.0078839530334524101</cx:pt>
          <cx:pt idx="3240">0.0046579132944137543</cx:pt>
          <cx:pt idx="3241">0.070854467420991024</cx:pt>
          <cx:pt idx="3242">0.071197411003236247</cx:pt>
          <cx:pt idx="3243">0.024156454781887771</cx:pt>
          <cx:pt idx="3244">0.022945813820338536</cx:pt>
          <cx:pt idx="3245">0.033453111584570865</cx:pt>
          <cx:pt idx="3246">0.040294852450095231</cx:pt>
          <cx:pt idx="3247">0.018575053029987937</cx:pt>
          <cx:pt idx="3248">0.1452243105267661</cx:pt>
          <cx:pt idx="3249">0.015900939436659316</cx:pt>
          <cx:pt idx="3250">0.033701213087872432</cx:pt>
          <cx:pt idx="3251">0.024638827437120037</cx:pt>
          <cx:pt idx="3252">0.02261437921617002</cx:pt>
          <cx:pt idx="3253">0.05550316920098667</cx:pt>
          <cx:pt idx="3254">0.078626090962606532</cx:pt>
          <cx:pt idx="3255">0.034269723252244116</cx:pt>
          <cx:pt idx="3256">0.02844330834885837</cx:pt>
          <cx:pt idx="3257">0.029353616343566369</cx:pt>
          <cx:pt idx="3258">0.029423728813559324</cx:pt>
          <cx:pt idx="3259">0.10506324512939808</cx:pt>
          <cx:pt idx="3260">0.027489498872086741</cx:pt>
          <cx:pt idx="3261">0.07250529141500181</cx:pt>
          <cx:pt idx="3262">0.035649400195452985</cx:pt>
          <cx:pt idx="3263">0.068202515444633141</cx:pt>
          <cx:pt idx="3264">0.10083326947940784</cx:pt>
          <cx:pt idx="3265">0.024058621194890006</cx:pt>
          <cx:pt idx="3266">0.13772712009849644</cx:pt>
          <cx:pt idx="3267">0.0066513804930738475</cx:pt>
          <cx:pt idx="3268">0.20275543137916086</cx:pt>
          <cx:pt idx="3269">0.048021843156889954</cx:pt>
          <cx:pt idx="3270">0.027015631642402661</cx:pt>
          <cx:pt idx="3271">0.070574879533041326</cx:pt>
          <cx:pt idx="3272">0.012824579689128562</cx:pt>
          <cx:pt idx="3273">0.006754390918845654</cx:pt>
          <cx:pt idx="3274">0.0017486759872622311</cx:pt>
          <cx:pt idx="3275">0.0079413155863877379</cx:pt>
          <cx:pt idx="3276">0.005750369345081642</cx:pt>
          <cx:pt idx="3277">0.005753028819155688</cx:pt>
          <cx:pt idx="3278">0.013428812329193214</cx:pt>
          <cx:pt idx="3279">0.0062593144560357675</cx:pt>
          <cx:pt idx="3280">0.087978583360067253</cx:pt>
          <cx:pt idx="3281">0.0072560783660167031</cx:pt>
          <cx:pt idx="3282">0.024594226722113602</cx:pt>
          <cx:pt idx="3283">0.011036058213040824</cx:pt>
          <cx:pt idx="3284">0.014379475584773741</cx:pt>
          <cx:pt idx="3285">0.0096964257842984229</cx:pt>
          <cx:pt idx="3286">0.0125244829723552</cx:pt>
          <cx:pt idx="3287">0.076041166717767533</cx:pt>
          <cx:pt idx="3288">0.007664573434254196</cx:pt>
          <cx:pt idx="3289">0.089373703319502076</cx:pt>
          <cx:pt idx="3290">0.082187337830825116</cx:pt>
          <cx:pt idx="3291">0.12797992471769135</cx:pt>
          <cx:pt idx="3292">0.11110034400891516</cx:pt>
          <cx:pt idx="3293">0.11009721476710205</cx:pt>
          <cx:pt idx="3294">0.076755261127517488</cx:pt>
          <cx:pt idx="3295">0.12616550116550115</cx:pt>
          <cx:pt idx="3296">0.1290749364944962</cx:pt>
          <cx:pt idx="3297">0.10354400472533963</cx:pt>
          <cx:pt idx="3298">0.11448448211813178</cx:pt>
          <cx:pt idx="3299">0.10189232979731588</cx:pt>
          <cx:pt idx="3300">0.11411532960954154</cx:pt>
          <cx:pt idx="3301">0.12596153846153846</cx:pt>
          <cx:pt idx="3302">0.085089423603845957</cx:pt>
          <cx:pt idx="3303">0.079786597765496778</cx:pt>
          <cx:pt idx="3304">0.14137545875219404</cx:pt>
          <cx:pt idx="3305">0.075795759601161458</cx:pt>
          <cx:pt idx="3306">0.10139754675246331</cx:pt>
          <cx:pt idx="3307">0.12688873626373626</cx:pt>
          <cx:pt idx="3308">0.11045325965397014</cx:pt>
          <cx:pt idx="3309">0.093006301098786645</cx:pt>
          <cx:pt idx="3310">0.090884211573866752</cx:pt>
          <cx:pt idx="3311">0.13244877590559503</cx:pt>
          <cx:pt idx="3312">0.09015236613957775</cx:pt>
          <cx:pt idx="3313">0.14451721952250157</cx:pt>
          <cx:pt idx="3314">0.088100410330678253</cx:pt>
          <cx:pt idx="3315">0.10848937246963562</cx:pt>
          <cx:pt idx="3316">0.11016891431685057</cx:pt>
          <cx:pt idx="3317">0.090408520815373067</cx:pt>
          <cx:pt idx="3318">0.12833083400622911</cx:pt>
          <cx:pt idx="3319">0.12967880627212949</cx:pt>
          <cx:pt idx="3320">0.096935172543665557</cx:pt>
          <cx:pt idx="3321">0.11165749761809632</cx:pt>
          <cx:pt idx="3322">0.12394687283179701</cx:pt>
          <cx:pt idx="3323">0.12763960581886438</cx:pt>
          <cx:pt idx="3324">0.11512984110212542</cx:pt>
          <cx:pt idx="3325">0.083200382897255898</cx:pt>
          <cx:pt idx="3326">0.086715295575520324</cx:pt>
          <cx:pt idx="3327">0.10749185667752444</cx:pt>
          <cx:pt idx="3328">0.12119087679940176</cx:pt>
          <cx:pt idx="3329">0.14365420380940166</cx:pt>
          <cx:pt idx="3330">0.077542062911485007</cx:pt>
          <cx:pt idx="3331">0.10228437303712519</cx:pt>
          <cx:pt idx="3332">0.13603662524525834</cx:pt>
          <cx:pt idx="3333">0.097670172998348251</cx:pt>
          <cx:pt idx="3334">0.11364772537910348</cx:pt>
          <cx:pt idx="3335">0.049835600541551159</cx:pt>
          <cx:pt idx="3336">0.13707922045051885</cx:pt>
          <cx:pt idx="3337">0.15866007582665451</cx:pt>
          <cx:pt idx="3338">0.11260001928082522</cx:pt>
          <cx:pt idx="3339">0.084075256173357968</cx:pt>
          <cx:pt idx="3340">0.10517956862544188</cx:pt>
          <cx:pt idx="3341">0.12452583387835187</cx:pt>
          <cx:pt idx="3342">0.090599626105639111</cx:pt>
          <cx:pt idx="3343">0.14190995065789475</cx:pt>
          <cx:pt idx="3344">0.11846805132954094</cx:pt>
          <cx:pt idx="3345">0.08922066594838643</cx:pt>
          <cx:pt idx="3346">0.081236483907899754</cx:pt>
          <cx:pt idx="3347">0.076556571865533371</cx:pt>
          <cx:pt idx="3348">0.084198708953129392</cx:pt>
          <cx:pt idx="3349">0.079865861837692828</cx:pt>
          <cx:pt idx="3350">0.10286520818630911</cx:pt>
          <cx:pt idx="3351">0.099718032493398376</cx:pt>
          <cx:pt idx="3352">0.11320421498793194</cx:pt>
          <cx:pt idx="3353">0.08723475917817447</cx:pt>
          <cx:pt idx="3354">0.094536613272311207</cx:pt>
          <cx:pt idx="3355">0.091261556814792727</cx:pt>
          <cx:pt idx="3356">0.050374605678233438</cx:pt>
          <cx:pt idx="3357">0.073328647008768358</cx:pt>
          <cx:pt idx="3358">0.066205189682508991</cx:pt>
          <cx:pt idx="3359">0.084718200928092652</cx:pt>
          <cx:pt idx="3360">0.067916595160459933</cx:pt>
          <cx:pt idx="3361">0.063275997195066616</cx:pt>
          <cx:pt idx="3362">0.078882926066795186</cx:pt>
          <cx:pt idx="3363">0.051180029432604787</cx:pt>
          <cx:pt idx="3364">0.052204108057206759</cx:pt>
          <cx:pt idx="3365">0.049802611600364408</cx:pt>
          <cx:pt idx="3366">0.064240307995344262</cx:pt>
          <cx:pt idx="3367">0.061777714367242116</cx:pt>
          <cx:pt idx="3368">0.06158668694970728</cx:pt>
          <cx:pt idx="3369">0.072826496048174635</cx:pt>
          <cx:pt idx="3370">0.056453501991098616</cx:pt>
          <cx:pt idx="3371">0.061704408414846576</cx:pt>
          <cx:pt idx="3372">0.064389771576955246</cx:pt>
          <cx:pt idx="3373">0.061836920278872387</cx:pt>
          <cx:pt idx="3374">0.05800446760982874</cx:pt>
          <cx:pt idx="3375">0.073072400470351087</cx:pt>
          <cx:pt idx="3376">0.053188180404354586</cx:pt>
          <cx:pt idx="3377">0.055069930069930072</cx:pt>
          <cx:pt idx="3378">0.062464901291632464</cx:pt>
          <cx:pt idx="3379">0.077087732492551561</cx:pt>
          <cx:pt idx="3380">0.089406207827260456</cx:pt>
          <cx:pt idx="3381">0.09604192525168942</cx:pt>
          <cx:pt idx="3382">0.10878267012008476</cx:pt>
          <cx:pt idx="3383">0.14972710965230335</cx:pt>
          <cx:pt idx="3384">0.14878542510121456</cx:pt>
          <cx:pt idx="3385">0.067305324336304984</cx:pt>
          <cx:pt idx="3386">0.10696937697993664</cx:pt>
          <cx:pt idx="3387">0.052842837043780518</cx:pt>
          <cx:pt idx="3388">0.06842673987325136</cx:pt>
          <cx:pt idx="3389">0.13787395057348942</cx:pt>
          <cx:pt idx="3390">0.094344638991226401</cx:pt>
          <cx:pt idx="3391">0.1131077550500223</cx:pt>
          <cx:pt idx="3392">0.085595433290824072</cx:pt>
          <cx:pt idx="3393">0.0891566265060241</cx:pt>
          <cx:pt idx="3394">0.10791130047448436</cx:pt>
          <cx:pt idx="3395">0.1057546954919136</cx:pt>
          <cx:pt idx="3396">0.13316119513094798</cx:pt>
          <cx:pt idx="3397">0.10105755696732226</cx:pt>
          <cx:pt idx="3398">0.13294753086419753</cx:pt>
          <cx:pt idx="3399">0.10272781182051789</cx:pt>
          <cx:pt idx="3400">0.083879455863370075</cx:pt>
          <cx:pt idx="3401">0.028329788439029915</cx:pt>
          <cx:pt idx="3402">0.034864501249279263</cx:pt>
          <cx:pt idx="3403">0.044390067749289899</cx:pt>
          <cx:pt idx="3404">0.013857043477175809</cx:pt>
          <cx:pt idx="3405">0.025689012338522839</cx:pt>
          <cx:pt idx="3406">0</cx:pt>
          <cx:pt idx="3407">0.0019192857413655837</cx:pt>
          <cx:pt idx="3408">0.003390193037805465</cx:pt>
          <cx:pt idx="3409">0.0038519684387102117</cx:pt>
          <cx:pt idx="3410">0.004699721919568081</cx:pt>
          <cx:pt idx="3411">0.005544488249306939</cx:pt>
          <cx:pt idx="3412">0.0059358373699674423</cx:pt>
          <cx:pt idx="3413">0.0046382992541917885</cx:pt>
          <cx:pt idx="3414">0.0059469535793163532</cx:pt>
          <cx:pt idx="3415">0.0081557657514085106</cx:pt>
          <cx:pt idx="3416">0.0070707693572588434</cx:pt>
          <cx:pt idx="3417">0.0077378873633747692</cx:pt>
          <cx:pt idx="3418">0.020107205157461828</cx:pt>
          <cx:pt idx="3419">0.01910199242783828</cx:pt>
          <cx:pt idx="3420">0.019568295591702495</cx:pt>
          <cx:pt idx="3421">0.001859034197907578</cx:pt>
          <cx:pt idx="3422">0.021091898467323116</cx:pt>
          <cx:pt idx="3423">0.00042210405062092691</cx:pt>
          <cx:pt idx="3424">0.00051109813084112144</cx:pt>
          <cx:pt idx="3425">0.202401082177883</cx:pt>
          <cx:pt idx="3426">0.061293333086714683</cx:pt>
          <cx:pt idx="3427">0.096164819653422232</cx:pt>
          <cx:pt idx="3428">0.082747099343204344</cx:pt>
          <cx:pt idx="3429">0.071690457151606921</cx:pt>
          <cx:pt idx="3430">0.065015675784508301</cx:pt>
          <cx:pt idx="3431">0.0084626924080354812</cx:pt>
          <cx:pt idx="3432">0.0068198747482550283</cx:pt>
          <cx:pt idx="3433">0.031515827639101941</cx:pt>
          <cx:pt idx="3434">0.098420098420098426</cx:pt>
          <cx:pt idx="3435">0.090244914902449153</cx:pt>
          <cx:pt idx="3436">0.10164244561011265</cx:pt>
          <cx:pt idx="3437">0.067129372570794002</cx:pt>
          <cx:pt idx="3438">0.097910400506569573</cx:pt>
          <cx:pt idx="3439">0.12073397748426558</cx:pt>
          <cx:pt idx="3440">0.073057928980167747</cx:pt>
          <cx:pt idx="3441">0.066832669322709162</cx:pt>
          <cx:pt idx="3442">0.076643683821718794</cx:pt>
          <cx:pt idx="3443">0.080955848282253259</cx:pt>
          <cx:pt idx="3444">0.074318249925082402</cx:pt>
          <cx:pt idx="3445">0.093503003477711039</cx:pt>
          <cx:pt idx="3446">0.091536261147568562</cx:pt>
          <cx:pt idx="3447">0.090490664350846725</cx:pt>
          <cx:pt idx="3448">0.098085593909379848</cx:pt>
          <cx:pt idx="3449">0.1004121393780442</cx:pt>
          <cx:pt idx="3450">0.071879936808846759</cx:pt>
          <cx:pt idx="3451">0.094514904273366188</cx:pt>
          <cx:pt idx="3452">0.097211026922456881</cx:pt>
          <cx:pt idx="3453">0.078955378340536925</cx:pt>
          <cx:pt idx="3454">0.083195416931890517</cx:pt>
          <cx:pt idx="3455">0.10984053713806127</cx:pt>
          <cx:pt idx="3456">0.091485583833601086</cx:pt>
          <cx:pt idx="3457">0.10265020874931929</cx:pt>
          <cx:pt idx="3458">0.071887323943661971</cx:pt>
          <cx:pt idx="3459">0.070966523443033197</cx:pt>
          <cx:pt idx="3460">0.074927202399061241</cx:pt>
          <cx:pt idx="3461">0.022260311147197894</cx:pt>
          <cx:pt idx="3462">0.0077131285996296069</cx:pt>
          <cx:pt idx="3463">0.0066911017481359686</cx:pt>
          <cx:pt idx="3464">0.0056112772987663012</cx:pt>
          <cx:pt idx="3465">0.0038889720820975415</cx:pt>
          <cx:pt idx="3466">0.010794311569141341</cx:pt>
          <cx:pt idx="3467">0.005809538732267046</cx:pt>
          <cx:pt idx="3468">0.010401074381321432</cx:pt>
          <cx:pt idx="3469">0.0081506579970186659</cx:pt>
          <cx:pt idx="3470">0.013252092246085591</cx:pt>
          <cx:pt idx="3471">0.0092377928718422927</cx:pt>
          <cx:pt idx="3472">0.0056512023846089707</cx:pt>
          <cx:pt idx="3473">0.097859696775592614</cx:pt>
          <cx:pt idx="3474">0.0047304023592842836</cx:pt>
          <cx:pt idx="3475">0.0070609353860302242</cx:pt>
          <cx:pt idx="3476">0.0052885054286460178</cx:pt>
          <cx:pt idx="3477">0.011708987161198288</cx:pt>
          <cx:pt idx="3478">0.009568928969800744</cx:pt>
          <cx:pt idx="3479">0.028262358107131864</cx:pt>
          <cx:pt idx="3480">0.0056797944630975006</cx:pt>
          <cx:pt idx="3481">0.011302469715466241</cx:pt>
          <cx:pt idx="3482">0.0029355137453694678</cx:pt>
          <cx:pt idx="3483">0.024562225966590572</cx:pt>
          <cx:pt idx="3484">0.0341131234828689</cx:pt>
          <cx:pt idx="3485">0.014801297648012976</cx:pt>
          <cx:pt idx="3486">0.029596276434281088</cx:pt>
          <cx:pt idx="3487">0.022792568473472514</cx:pt>
          <cx:pt idx="3488">0.00046212363584657493</cx:pt>
          <cx:pt idx="3489">0.016251654747553933</cx:pt>
          <cx:pt idx="3490">0.010394903611855116</cx:pt>
          <cx:pt idx="3491">0.047490748850614772</cx:pt>
          <cx:pt idx="3492">0.06756995321740665</cx:pt>
          <cx:pt idx="3493">0.041789956599192511</cx:pt>
          <cx:pt idx="3494">0.10348079663716603</cx:pt>
          <cx:pt idx="3495">0.052655131264916465</cx:pt>
          <cx:pt idx="3496">0.0023354973591549295</cx:pt>
          <cx:pt idx="3497">0.0093204405049691109</cx:pt>
          <cx:pt idx="3498">0.021260692946216936</cx:pt>
          <cx:pt idx="3499">0.069434007488695701</cx:pt>
          <cx:pt idx="3500">0.012216769343218126</cx:pt>
          <cx:pt idx="3501">0.0082347787998247914</cx:pt>
          <cx:pt idx="3502">0.03910527425966856</cx:pt>
          <cx:pt idx="3503">0.0058246714428346526</cx:pt>
          <cx:pt idx="3504">0.030265398097145717</cx:pt>
          <cx:pt idx="3505">0.028024131036768558</cx:pt>
          <cx:pt idx="3506">0.016377892680210948</cx:pt>
          <cx:pt idx="3507">0.0019362412526108764</cx:pt>
          <cx:pt idx="3508">0.0065855824846613219</cx:pt>
          <cx:pt idx="3509">0.0072183047502974379</cx:pt>
          <cx:pt idx="3510">0.0057964305413285002</cx:pt>
          <cx:pt idx="3511">0.014496180673076644</cx:pt>
          <cx:pt idx="3512">0.013898052477053911</cx:pt>
          <cx:pt idx="3513">0.020758174512367052</cx:pt>
          <cx:pt idx="3514">0.021484559487789285</cx:pt>
          <cx:pt idx="3515">0.024052816121074724</cx:pt>
          <cx:pt idx="3516">0.025490792692405069</cx:pt>
          <cx:pt idx="3517">0.021024167948978507</cx:pt>
          <cx:pt idx="3518">0.02104212422443583</cx:pt>
          <cx:pt idx="3519">0.030300272445069488</cx:pt>
          <cx:pt idx="3520">0.020442309164409676</cx:pt>
          <cx:pt idx="3521">0.053112755768393555</cx:pt>
          <cx:pt idx="3522">0.097787476054766009</cx:pt>
          <cx:pt idx="3523">0.096915497857126554</cx:pt>
          <cx:pt idx="3524">0.053879067107748105</cx:pt>
          <cx:pt idx="3525">0.061578818037459536</cx:pt>
          <cx:pt idx="3526">0.004856434144301351</cx:pt>
          <cx:pt idx="3527">0.0062813062366035097</cx:pt>
          <cx:pt idx="3528">0.0053031295011130028</cx:pt>
          <cx:pt idx="3529">0.0035862880517770336</cx:pt>
          <cx:pt idx="3530">0.007265639775568958</cx:pt>
          <cx:pt idx="3531">0.014880100726835689</cx:pt>
          <cx:pt idx="3532">0.0038750737313905789</cx:pt>
          <cx:pt idx="3533">0.034001281595077017</cx:pt>
          <cx:pt idx="3534">0.03660897469619654</cx:pt>
          <cx:pt idx="3535">0.0046046412344097828</cx:pt>
          <cx:pt idx="3536">0.0097945973224380471</cx:pt>
          <cx:pt idx="3537">0.0088495575221238937</cx:pt>
          <cx:pt idx="3538">0.0030429146482909191</cx:pt>
          <cx:pt idx="3539">0.025185435112675979</cx:pt>
          <cx:pt idx="3540">0.037493911188930869</cx:pt>
          <cx:pt idx="3541">0.0057392666964286862</cx:pt>
          <cx:pt idx="3542">0.0062841530054644811</cx:pt>
          <cx:pt idx="3543">0.0034952407975855754</cx:pt>
          <cx:pt idx="3544">0.0074117881003354672</cx:pt>
          <cx:pt idx="3545">0.0072021121237526029</cx:pt>
          <cx:pt idx="3546">0.007237610065343964</cx:pt>
          <cx:pt idx="3547">0.0052442179013583038</cx:pt>
          <cx:pt idx="3548">0.0056390242813035641</cx:pt>
          <cx:pt idx="3549">0.0058498510393835881</cx:pt>
          <cx:pt idx="3550">0.0071107007924547114</cx:pt>
          <cx:pt idx="3551">0.0059575702395436346</cx:pt>
          <cx:pt idx="3552">0.0062294027141325927</cx:pt>
          <cx:pt idx="3553">0.0046592595131649175</cx:pt>
          <cx:pt idx="3554">0.0065828378554690084</cx:pt>
          <cx:pt idx="3555">0.0071426503915262111</cx:pt>
          <cx:pt idx="3556">0.0056473798032630022</cx:pt>
          <cx:pt idx="3557">0.0055914943360176779</cx:pt>
          <cx:pt idx="3558">0.0048919399318168421</cx:pt>
          <cx:pt idx="3559">0.0069565165175984557</cx:pt>
          <cx:pt idx="3560">0.0056053601841627521</cx:pt>
          <cx:pt idx="3561">0.0061590311412212375</cx:pt>
          <cx:pt idx="3562">0.0058227308266401304</cx:pt>
          <cx:pt idx="3563">0.0057393630798789506</cx:pt>
          <cx:pt idx="3564">0.0058734421435802878</cx:pt>
          <cx:pt idx="3565">0.0063196349690349532</cx:pt>
          <cx:pt idx="3566">0.0066369395623588606</cx:pt>
          <cx:pt idx="3567">0.0065853988290722771</cx:pt>
          <cx:pt idx="3568">0.0068465760454816593</cx:pt>
          <cx:pt idx="3569">0.010137846227270191</cx:pt>
          <cx:pt idx="3570">0.0072020630229843712</cx:pt>
          <cx:pt idx="3571">0.0067478134904992194</cx:pt>
          <cx:pt idx="3572">0.0087389630016841361</cx:pt>
          <cx:pt idx="3573">0.0088336215509703473</cx:pt>
          <cx:pt idx="3574">0.007856105291938786</cx:pt>
          <cx:pt idx="3575">0.0077464412573778809</cx:pt>
          <cx:pt idx="3576">0.0070735230691685328</cx:pt>
          <cx:pt idx="3577">0.0065869405119271477</cx:pt>
          <cx:pt idx="3578">0.0079183160730745793</cx:pt>
          <cx:pt idx="3579">0.0066404358063232201</cx:pt>
          <cx:pt idx="3580">0.0053012209628437012</cx:pt>
          <cx:pt idx="3581">0.0084203955788982546</cx:pt>
          <cx:pt idx="3582">0.0070691297078556816</cx:pt>
          <cx:pt idx="3583">0.0060029775373673377</cx:pt>
          <cx:pt idx="3584">0.0058651677904535508</cx:pt>
          <cx:pt idx="3585">0.0058229524535619538</cx:pt>
          <cx:pt idx="3586">0.0046777945821944097</cx:pt>
          <cx:pt idx="3587">0.0038711557526970686</cx:pt>
          <cx:pt idx="3588">0.0056062426555052352</cx:pt>
          <cx:pt idx="3589">0.004907410005633754</cx:pt>
          <cx:pt idx="3590">0.0054813881633297267</cx:pt>
          <cx:pt idx="3591">0.0052577705379941884</cx:pt>
          <cx:pt idx="3592">0.0064102651216074993</cx:pt>
          <cx:pt idx="3593">0.0063116798077940874</cx:pt>
          <cx:pt idx="3594">0.0047010851389392375</cx:pt>
          <cx:pt idx="3595">0.0050530588544177276</cx:pt>
          <cx:pt idx="3596">0.0044883963810095325</cx:pt>
          <cx:pt idx="3597">0.0061773135862147159</cx:pt>
          <cx:pt idx="3598">0.0062243423759539918</cx:pt>
          <cx:pt idx="3599">0.0046392219182491146</cx:pt>
          <cx:pt idx="3600">0.0048631767676866316</cx:pt>
          <cx:pt idx="3601">0.0055363876022728464</cx:pt>
          <cx:pt idx="3602">0.0049379900523446492</cx:pt>
          <cx:pt idx="3603">0.0057564836761339975</cx:pt>
          <cx:pt idx="3604">0.0044664856495298787</cx:pt>
          <cx:pt idx="3605">0.0050448643348083352</cx:pt>
          <cx:pt idx="3606">0.0086668041559697616</cx:pt>
          <cx:pt idx="3607">0.0053134486738777255</cx:pt>
          <cx:pt idx="3608">0.010385735076404532</cx:pt>
          <cx:pt idx="3609">0.0045054411866638942</cx:pt>
          <cx:pt idx="3610">0.0054150291673161965</cx:pt>
          <cx:pt idx="3611">0.0039515689480650942</cx:pt>
          <cx:pt idx="3612">0.0044645667167225673</cx:pt>
          <cx:pt idx="3613">0.0035951859114853693</cx:pt>
          <cx:pt idx="3614">0.003000287698820435</cx:pt>
          <cx:pt idx="3615">0.0031539295956729127</cx:pt>
          <cx:pt idx="3616">0.0060296535957324489</cx:pt>
          <cx:pt idx="3617">0.0069150474587857912</cx:pt>
          <cx:pt idx="3618">0.0071203854279070474</cx:pt>
          <cx:pt idx="3619">0.014050027844811583</cx:pt>
          <cx:pt idx="3620">0.0083214387667713396</cx:pt>
          <cx:pt idx="3621">0.00613516953300917</cx:pt>
          <cx:pt idx="3622">0.0049138014327319906</cx:pt>
          <cx:pt idx="3623">0.0087615439261188727</cx:pt>
          <cx:pt idx="3624">0.0053981889946598562</cx:pt>
          <cx:pt idx="3625">0.039752052584752805</cx:pt>
          <cx:pt idx="3626">0.0090229736582752053</cx:pt>
          <cx:pt idx="3627">0.01173691523853636</cx:pt>
          <cx:pt idx="3628">0.0037170861367223193</cx:pt>
          <cx:pt idx="3629">0.0089926273680034381</cx:pt>
          <cx:pt idx="3630">0.060650923476445892</cx:pt>
          <cx:pt idx="3631">0.11053126993268558</cx:pt>
          <cx:pt idx="3632">0.1283373136531594</cx:pt>
          <cx:pt idx="3633">0.036757666514593147</cx:pt>
          <cx:pt idx="3634">0.092572257968120408</cx:pt>
          <cx:pt idx="3635">0.002765526210422092</cx:pt>
          <cx:pt idx="3636">0.079326862069840659</cx:pt>
          <cx:pt idx="3637">0.046556356123870213</cx:pt>
          <cx:pt idx="3638">0.04706411250872871</cx:pt>
          <cx:pt idx="3639">0.042905421806145531</cx:pt>
          <cx:pt idx="3640">0.040527722686901788</cx:pt>
          <cx:pt idx="3641">0.005167796599539665</cx:pt>
          <cx:pt idx="3642">0.041413349473364905</cx:pt>
          <cx:pt idx="3643">0.055693849429193205</cx:pt>
          <cx:pt idx="3644">0.057781621235924938</cx:pt>
          <cx:pt idx="3645">0.041936073467543883</cx:pt>
          <cx:pt idx="3646">0.03940179713200128</cx:pt>
          <cx:pt idx="3647">0.048473448126175663</cx:pt>
          <cx:pt idx="3648">0.052145235941474022</cx:pt>
          <cx:pt idx="3649">0.047283140910243104</cx:pt>
          <cx:pt idx="3650">0.060487776245120771</cx:pt>
          <cx:pt idx="3651">0.015092159396216522</cx:pt>
          <cx:pt idx="3652">0.010825935610666046</cx:pt>
          <cx:pt idx="3653">0.017262367507916342</cx:pt>
          <cx:pt idx="3654">0.096688355021688349</cx:pt>
          <cx:pt idx="3655">0.0095807033363390446</cx:pt>
          <cx:pt idx="3656">0.070669423555596522</cx:pt>
          <cx:pt idx="3657">0.01958274715549491</cx:pt>
          <cx:pt idx="3658">0.0055476043540487662</cx:pt>
          <cx:pt idx="3659">0.024112148157594007</cx:pt>
          <cx:pt idx="3660">0.023126972615752327</cx:pt>
          <cx:pt idx="3661">0.016738123792666006</cx:pt>
          <cx:pt idx="3662">0.025035911278528309</cx:pt>
          <cx:pt idx="3663">0.018673987046359371</cx:pt>
          <cx:pt idx="3664">0.0090460509485050487</cx:pt>
          <cx:pt idx="3665">0.005036788786049652</cx:pt>
          <cx:pt idx="3666">0.035583605272450011</cx:pt>
          <cx:pt idx="3667">0.040582809479596339</cx:pt>
          <cx:pt idx="3668">0.011319242177270662</cx:pt>
          <cx:pt idx="3669">0.030941598387476767</cx:pt>
          <cx:pt idx="3670">0.003875182600227236</cx:pt>
          <cx:pt idx="3671">0.0057856882401033658</cx:pt>
          <cx:pt idx="3672">0.014980926632346949</cx:pt>
          <cx:pt idx="3673">0.029897547007523381</cx:pt>
          <cx:pt idx="3674">0.0044657811704068148</cx:pt>
          <cx:pt idx="3675">0.009460699892472179</cx:pt>
          <cx:pt idx="3676">0.0049762556659362555</cx:pt>
          <cx:pt idx="3677">0.0063788712798566721</cx:pt>
          <cx:pt idx="3678">0.0047258531954040093</cx:pt>
          <cx:pt idx="3679">0.004765778310883163</cx:pt>
          <cx:pt idx="3680">0.0053838208790762399</cx:pt>
          <cx:pt idx="3681">0.0050573777686972717</cx:pt>
          <cx:pt idx="3682">0.0051930519992591448</cx:pt>
          <cx:pt idx="3683">0.0065728049712062021</cx:pt>
          <cx:pt idx="3684">0.0069103032239029383</cx:pt>
          <cx:pt idx="3685">0.0051692034630000045</cx:pt>
          <cx:pt idx="3686">0.0065224601253228189</cx:pt>
          <cx:pt idx="3687">0.0075730340520732816</cx:pt>
          <cx:pt idx="3688">0.0079879456296827727</cx:pt>
          <cx:pt idx="3689">0.0067932649257942904</cx:pt>
          <cx:pt idx="3690">0.0069561977983488548</cx:pt>
          <cx:pt idx="3691">0.0033897918766556418</cx:pt>
          <cx:pt idx="3692">0.0054114080236903339</cx:pt>
          <cx:pt idx="3693">0.060990607620560931</cx:pt>
          <cx:pt idx="3694">0.0061888811888811887</cx:pt>
          <cx:pt idx="3695">0.01657876779503217</cx:pt>
          <cx:pt idx="3696">0.017746522975758683</cx:pt>
          <cx:pt idx="3697">0.036812588339866233</cx:pt>
          <cx:pt idx="3698">0.012008381689232753</cx:pt>
          <cx:pt idx="3699">0.016077230180355759</cx:pt>
          <cx:pt idx="3700">0.015299769647415277</cx:pt>
          <cx:pt idx="3701">0.025643680978304193</cx:pt>
          <cx:pt idx="3702">0.016239765097457743</cx:pt>
          <cx:pt idx="3703">0.029918548480226521</cx:pt>
          <cx:pt idx="3704">0.033757350026285333</cx:pt>
          <cx:pt idx="3705">0.031480630724087848</cx:pt>
          <cx:pt idx="3706">0.028069629532113002</cx:pt>
          <cx:pt idx="3707">0.035214892388319645</cx:pt>
          <cx:pt idx="3708">0.036237260699917215</cx:pt>
          <cx:pt idx="3709">0.0044632894443204646</cx:pt>
          <cx:pt idx="3710">0.045037234430897279</cx:pt>
          <cx:pt idx="3711">0.033909935668334522</cx:pt>
          <cx:pt idx="3712">0.038892481490768481</cx:pt>
          <cx:pt idx="3713">0.033779125878946645</cx:pt>
          <cx:pt idx="3714">0.0032963906749400402</cx:pt>
          <cx:pt idx="3715">0.0070427445784812777</cx:pt>
          <cx:pt idx="3716">0.0029840223424445309</cx:pt>
          <cx:pt idx="3717">0.020334585691049459</cx:pt>
          <cx:pt idx="3718">0.0064597335359916404</cx:pt>
          <cx:pt idx="3719">0.025716870078149448</cx:pt>
          <cx:pt idx="3720">0.0183416413282242</cx:pt>
          <cx:pt idx="3721">0.031088103421730979</cx:pt>
          <cx:pt idx="3722">0.032900755030506143</cx:pt>
          <cx:pt idx="3723">0.010838725080152403</cx:pt>
          <cx:pt idx="3724">0.012192057775268965</cx:pt>
          <cx:pt idx="3725">0.065818714916328819</cx:pt>
          <cx:pt idx="3726">0.029191363020571327</cx:pt>
          <cx:pt idx="3727">0.0031908271908271907</cx:pt>
          <cx:pt idx="3728">0.003380497498144557</cx:pt>
          <cx:pt idx="3729">0.003315327674411958</cx:pt>
          <cx:pt idx="3730">0.0032321818256680528</cx:pt>
          <cx:pt idx="3731">0.0030748626561346928</cx:pt>
          <cx:pt idx="3732">0.0030525204690040795</cx:pt>
          <cx:pt idx="3733">0.0032426731848668681</cx:pt>
          <cx:pt idx="3734">0.0039268741110764218</cx:pt>
          <cx:pt idx="3735">0.0029860978359030474</cx:pt>
          <cx:pt idx="3736">0.0026033291986340178</cx:pt>
          <cx:pt idx="3737">0.0028281818781209769</cx:pt>
          <cx:pt idx="3738">0.0022959940273473856</cx:pt>
          <cx:pt idx="3739">0.004042646657247676</cx:pt>
          <cx:pt idx="3740">0.0031842605480969272</cx:pt>
          <cx:pt idx="3741">0.005642361111111111</cx:pt>
          <cx:pt idx="3742">0.011050244204384087</cx:pt>
          <cx:pt idx="3743">0.0092193016869360541</cx:pt>
          <cx:pt idx="3744">0.027190401249164411</cx:pt>
          <cx:pt idx="3745">0.026667576067178695</cx:pt>
          <cx:pt idx="3746">0.019112383679312814</cx:pt>
          <cx:pt idx="3747">0.027744734182823468</cx:pt>
          <cx:pt idx="3748">0.066444719761185711</cx:pt>
          <cx:pt idx="3749">0.0032091975799996928</cx:pt>
          <cx:pt idx="3750">0.083130654418723332</cx:pt>
          <cx:pt idx="3751">0.007349107431040048</cx:pt>
          <cx:pt idx="3752">0.0085712982997651569</cx:pt>
          <cx:pt idx="3753">0.007636143615940001</cx:pt>
          <cx:pt idx="3754">0.05420780165987768</cx:pt>
          <cx:pt idx="3755">0.1002658917604556</cx:pt>
          <cx:pt idx="3756">0.17301968864468864</cx:pt>
          <cx:pt idx="3757">0.089140929733502933</cx:pt>
          <cx:pt idx="3758">0.054915871971050488</cx:pt>
          <cx:pt idx="3759">0.082197904863939547</cx:pt>
          <cx:pt idx="3760">0.0074199583675201375</cx:pt>
          <cx:pt idx="3761">0.015272166598356656</cx:pt>
          <cx:pt idx="3762">0.016260300164125819</cx:pt>
          <cx:pt idx="3763">0.0042060550535126806</cx:pt>
          <cx:pt idx="3764">0.0029277068314600913</cx:pt>
          <cx:pt idx="3765">0.0053534988789143527</cx:pt>
          <cx:pt idx="3766">0.013606097671290524</cx:pt>
          <cx:pt idx="3767">0.041728278344773467</cx:pt>
          <cx:pt idx="3768">0.092002237136465326</cx:pt>
          <cx:pt idx="3769">0.022314822026637589</cx:pt>
          <cx:pt idx="3770">0.092383784729400911</cx:pt>
          <cx:pt idx="3771">0.012029116933408496</cx:pt>
          <cx:pt idx="3772">0.018568553850026134</cx:pt>
          <cx:pt idx="3773">0.014144600084077918</cx:pt>
          <cx:pt idx="3774">0.0102174036442073</cx:pt>
          <cx:pt idx="3775">0.00093132104307956827</cx:pt>
          <cx:pt idx="3776">0.0026513754009892631</cx:pt>
          <cx:pt idx="3777">0.015123259957977126</cx:pt>
          <cx:pt idx="3778">0.018011347493306011</cx:pt>
          <cx:pt idx="3779">0.0065943757817786344</cx:pt>
          <cx:pt idx="3780">0.029180749001529064</cx:pt>
          <cx:pt idx="3781">0.041979548106027123</cx:pt>
          <cx:pt idx="3782">0.030689399555226093</cx:pt>
          <cx:pt idx="3783">0.002831198932065895</cx:pt>
          <cx:pt idx="3784">0.029546888285471352</cx:pt>
          <cx:pt idx="3785">0.034376903969630217</cx:pt>
          <cx:pt idx="3786">0.021569088717028846</cx:pt>
          <cx:pt idx="3787">0.012657494009430316</cx:pt>
          <cx:pt idx="3788">0.0083529133278392453</cx:pt>
          <cx:pt idx="3789">0.052537426795386859</cx:pt>
          <cx:pt idx="3790">0.035866231627662115</cx:pt>
          <cx:pt idx="3791">0.021048730989806832</cx:pt>
          <cx:pt idx="3792">0.074372072912601936</cx:pt>
          <cx:pt idx="3793">0.0046119937317654252</cx:pt>
          <cx:pt idx="3794">0.071894914549275171</cx:pt>
          <cx:pt idx="3795">0.0056119440047180062</cx:pt>
          <cx:pt idx="3796">0.043123587038432554</cx:pt>
          <cx:pt idx="3797">0.0069584515221877401</cx:pt>
          <cx:pt idx="3798">0.045796740878298284</cx:pt>
          <cx:pt idx="3799">0.0015654351909830933</cx:pt>
          <cx:pt idx="3800">0.010605832832230908</cx:pt>
          <cx:pt idx="3801">0.15861441170741492</cx:pt>
          <cx:pt idx="3802">0.014938418635364034</cx:pt>
          <cx:pt idx="3803">0.04020109492968834</cx:pt>
          <cx:pt idx="3804">0.023522930914676516</cx:pt>
          <cx:pt idx="3805">0.1017387436775308</cx:pt>
          <cx:pt idx="3806">0.040586391147718025</cx:pt>
          <cx:pt idx="3807">0.082817776577063351</cx:pt>
          <cx:pt idx="3808">0.023490440709917945</cx:pt>
          <cx:pt idx="3809">0.021060702068070394</cx:pt>
          <cx:pt idx="3810">0.021530089877772898</cx:pt>
          <cx:pt idx="3811">0.011668898535795747</cx:pt>
          <cx:pt idx="3812">0.013699516720616603</cx:pt>
          <cx:pt idx="3813">0.013093989074523485</cx:pt>
          <cx:pt idx="3814">0.015790423744767426</cx:pt>
          <cx:pt idx="3815">0.089617542902756406</cx:pt>
          <cx:pt idx="3816">0.078589851624243451</cx:pt>
          <cx:pt idx="3817">0.045921149944841318</cx:pt>
          <cx:pt idx="3818">0.12057277180642036</cx:pt>
          <cx:pt idx="3819">0.053653608981552116</cx:pt>
          <cx:pt idx="3820">0.051168818466353676</cx:pt>
          <cx:pt idx="3821">0.081918731570460715</cx:pt>
          <cx:pt idx="3822">0.13236746491251913</cx:pt>
          <cx:pt idx="3823">0.030865451703349291</cx:pt>
          <cx:pt idx="3824">0.007342010678019332</cx:pt>
          <cx:pt idx="3825">0.0056804047142419642</cx:pt>
          <cx:pt idx="3826">0.045226130653266333</cx:pt>
          <cx:pt idx="3827">0.063136329581028952</cx:pt>
          <cx:pt idx="3828">0.014065467484555437</cx:pt>
          <cx:pt idx="3829">0.0048513878653893396</cx:pt>
          <cx:pt idx="3830">0.0038903846280436828</cx:pt>
          <cx:pt idx="3831">0.006647334136486242</cx:pt>
          <cx:pt idx="3832">0.03155848693980956</cx:pt>
          <cx:pt idx="3833">0.0064474620523164265</cx:pt>
          <cx:pt idx="3834">0.0032299528690550739</cx:pt>
          <cx:pt idx="3835">0.0036178969729155604</cx:pt>
          <cx:pt idx="3836">0.0016556291390728477</cx:pt>
          <cx:pt idx="3837">0.0046033321367485273</cx:pt>
          <cx:pt idx="3838">0.039873973451784513</cx:pt>
          <cx:pt idx="3839">0.0078437496246291337</cx:pt>
          <cx:pt idx="3840">0.0055068410977513913</cx:pt>
          <cx:pt idx="3841">0.0063360019739422003</cx:pt>
          <cx:pt idx="3842">0.0081597702034732263</cx:pt>
          <cx:pt idx="3843">0.0077157268991153629</cx:pt>
          <cx:pt idx="3844">0.0061296088789285523</cx:pt>
          <cx:pt idx="3845">0.0065219883614282548</cx:pt>
          <cx:pt idx="3846">0.0088611845082553539</cx:pt>
          <cx:pt idx="3847">0.0063426852578570064</cx:pt>
          <cx:pt idx="3848">0.0075908676407516751</cx:pt>
          <cx:pt idx="3849">0.007278620359628187</cx:pt>
          <cx:pt idx="3850">0.007921119892846662</cx:pt>
          <cx:pt idx="3851">0.016439961664145585</cx:pt>
          <cx:pt idx="3852">0.0031002179138678587</cx:pt>
          <cx:pt idx="3853">0.0039305201345666806</cx:pt>
          <cx:pt idx="3854">0.15701834934594053</cx:pt>
          <cx:pt idx="3855">0.035298927857532254</cx:pt>
          <cx:pt idx="3856">0.01513850552493639</cx:pt>
          <cx:pt idx="3857">0.082439303679267148</cx:pt>
          <cx:pt idx="3858">0.01113415622966394</cx:pt>
          <cx:pt idx="3859">0.061176559975144054</cx:pt>
          <cx:pt idx="3860">0.11325214630191277</cx:pt>
          <cx:pt idx="3861">0.063908525063377936</cx:pt>
          <cx:pt idx="3862">0.0010657498925655351</cx:pt>
          <cx:pt idx="3863">0.093466989509771656</cx:pt>
          <cx:pt idx="3864">0.051448974252427782</cx:pt>
          <cx:pt idx="3865">0.054792243767313016</cx:pt>
          <cx:pt idx="3866">0.064702688235583186</cx:pt>
          <cx:pt idx="3867">0.023526363051207335</cx:pt>
          <cx:pt idx="3868">0.0027282011978068919</cx:pt>
          <cx:pt idx="3869">0.0029506933293433494</cx:pt>
          <cx:pt idx="3870">0.011211827509758954</cx:pt>
          <cx:pt idx="3871">0.040943756788624733</cx:pt>
          <cx:pt idx="3872">0.0084903233183728308</cx:pt>
          <cx:pt idx="3873">0.017619882025457664</cx:pt>
          <cx:pt idx="3874">0.024645947570358186</cx:pt>
          <cx:pt idx="3875">0.0088041751758565923</cx:pt>
          <cx:pt idx="3876">0.02252097817595252</cx:pt>
          <cx:pt idx="3877">0.0027083093234989051</cx:pt>
          <cx:pt idx="3878">0.0027273246515878455</cx:pt>
          <cx:pt idx="3879">0.0030805791488799895</cx:pt>
          <cx:pt idx="3880">0.0038865293693404919</cx:pt>
          <cx:pt idx="3881">0.0044978911964123642</cx:pt>
          <cx:pt idx="3882">0.0031582924064979222</cx:pt>
          <cx:pt idx="3883">0.0044441559349455463</cx:pt>
          <cx:pt idx="3884">0.0041002246509640695</cx:pt>
          <cx:pt idx="3885">0.0053880290731174755</cx:pt>
          <cx:pt idx="3886">0.0034346020545165017</cx:pt>
          <cx:pt idx="3887">0.0043813017723826099</cx:pt>
          <cx:pt idx="3888">0.0053118762867155949</cx:pt>
          <cx:pt idx="3889">0.0033978198959049395</cx:pt>
          <cx:pt idx="3890">0.0055474085557464282</cx:pt>
          <cx:pt idx="3891">0.00376955148864647</cx:pt>
          <cx:pt idx="3892">0.0052735039504026009</cx:pt>
          <cx:pt idx="3893">0.0069320922979459569</cx:pt>
          <cx:pt idx="3894">0.005648678471966791</cx:pt>
          <cx:pt idx="3895">0.0038461538461538464</cx:pt>
          <cx:pt idx="3896">0.0052703735335101363</cx:pt>
          <cx:pt idx="3897">0.0045459306588457107</cx:pt>
          <cx:pt idx="3898">0.0028794799997882733</cx:pt>
          <cx:pt idx="3899">0.0038339179378415857</cx:pt>
          <cx:pt idx="3900">0.0042501517911353974</cx:pt>
          <cx:pt idx="3901">0.0041491425577410536</cx:pt>
          <cx:pt idx="3902">0.0038040409836824227</cx:pt>
          <cx:pt idx="3903">0.0031854007427640049</cx:pt>
          <cx:pt idx="3904">0.0035861926415874327</cx:pt>
          <cx:pt idx="3905">0.003824257024641611</cx:pt>
          <cx:pt idx="3906">0.0051091698398984565</cx:pt>
          <cx:pt idx="3907">0.0042960392203109992</cx:pt>
          <cx:pt idx="3908">0.0045443861161169</cx:pt>
          <cx:pt idx="3909">0.004789888014192261</cx:pt>
          <cx:pt idx="3910">0.0058847603053866016</cx:pt>
          <cx:pt idx="3911">0.0053313807818595764</cx:pt>
          <cx:pt idx="3912">0.0055264909309946843</cx:pt>
          <cx:pt idx="3913">0.0052181418706842434</cx:pt>
          <cx:pt idx="3914">0.0055325431065372877</cx:pt>
          <cx:pt idx="3915">0.003052897316972935</cx:pt>
          <cx:pt idx="3916">0.0034923060133144166</cx:pt>
          <cx:pt idx="3917">0.0032510475036599527</cx:pt>
          <cx:pt idx="3918">0.0051829516746801398</cx:pt>
          <cx:pt idx="3919">0.0038280671384082737</cx:pt>
          <cx:pt idx="3920">0.0045346684722515559</cx:pt>
          <cx:pt idx="3921">0.0042366623592394312</cx:pt>
          <cx:pt idx="3922">0.0046032707450030285</cx:pt>
          <cx:pt idx="3923">0.0036690370750278628</cx:pt>
          <cx:pt idx="3924">0.0040198910162880025</cx:pt>
          <cx:pt idx="3925">0.0033669565217391306</cx:pt>
          <cx:pt idx="3926">0.0037689218412109977</cx:pt>
          <cx:pt idx="3927">0.0046525311076728625</cx:pt>
          <cx:pt idx="3928">0.004533360739040572</cx:pt>
          <cx:pt idx="3929">0.004794040022717402</cx:pt>
          <cx:pt idx="3930">0.0034988980338932401</cx:pt>
          <cx:pt idx="3931">0.0048822852850738214</cx:pt>
          <cx:pt idx="3932">0.0042842096273733952</cx:pt>
          <cx:pt idx="3933">0.0052434267186787578</cx:pt>
          <cx:pt idx="3934">0.0044102919651798781</cx:pt>
          <cx:pt idx="3935">0.0057269191838474238</cx:pt>
          <cx:pt idx="3936">0.0044843049327354259</cx:pt>
          <cx:pt idx="3937">0.0060171204105265545</cx:pt>
          <cx:pt idx="3938">0.0042375275439290351</cx:pt>
          <cx:pt idx="3939">0.005736164483464699</cx:pt>
          <cx:pt idx="3940">0.0042123443443179498</cx:pt>
          <cx:pt idx="3941">0.0040764042717319768</cx:pt>
          <cx:pt idx="3942">0.0042760017922194296</cx:pt>
          <cx:pt idx="3943">0.0030899003112454327</cx:pt>
          <cx:pt idx="3944">0.0021724524076147818</cx:pt>
          <cx:pt idx="3945">0.0036501150937191715</cx:pt>
          <cx:pt idx="3946">0.0027455640699913944</cx:pt>
          <cx:pt idx="3947">0.004571396908073364</cx:pt>
          <cx:pt idx="3948">0.033221013992084499</cx:pt>
          <cx:pt idx="3949">0.028250924300705828</cx:pt>
          <cx:pt idx="3950">0.020417396628850372</cx:pt>
          <cx:pt idx="3951">0.0186183438426193</cx:pt>
          <cx:pt idx="3952">0.0016876949578658225</cx:pt>
          <cx:pt idx="3953">0.0092075858784452132</cx:pt>
          <cx:pt idx="3954">0.060278281678181327</cx:pt>
          <cx:pt idx="3955">0.12964974361026474</cx:pt>
          <cx:pt idx="3956">0.0047444760742849394</cx:pt>
          <cx:pt idx="3957">0.039296341003974999</cx:pt>
          <cx:pt idx="3958">0.04903669917858175</cx:pt>
          <cx:pt idx="3959">0.046357036710962848</cx:pt>
          <cx:pt idx="3960">0.053195141346184215</cx:pt>
          <cx:pt idx="3961">0.0686795090672008</cx:pt>
          <cx:pt idx="3962">0.024750448122225505</cx:pt>
          <cx:pt idx="3963">0.033868946906256026</cx:pt>
          <cx:pt idx="3964">0.018755279206449586</cx:pt>
          <cx:pt idx="3965">0.018518301207354749</cx:pt>
          <cx:pt idx="3966">0.017116484698221142</cx:pt>
          <cx:pt idx="3967">0.013225510756795044</cx:pt>
          <cx:pt idx="3968">0.018278372548236329</cx:pt>
          <cx:pt idx="3969">0.020309485562990885</cx:pt>
          <cx:pt idx="3970">0.098610148943540005</cx:pt>
          <cx:pt idx="3971">0.023823443437591348</cx:pt>
          <cx:pt idx="3972">0.094675956355987911</cx:pt>
          <cx:pt idx="3973">0.07625082134307877</cx:pt>
          <cx:pt idx="3974">0.069247411587116295</cx:pt>
          <cx:pt idx="3975">0.073215689930524588</cx:pt>
          <cx:pt idx="3976">0.09238106076232068</cx:pt>
          <cx:pt idx="3977">0.08166562609791192</cx:pt>
          <cx:pt idx="3978">0.085883770506997872</cx:pt>
          <cx:pt idx="3979">0.078551149585776789</cx:pt>
          <cx:pt idx="3980">0.050385908881953011</cx:pt>
          <cx:pt idx="3981">0.089530987246682792</cx:pt>
          <cx:pt idx="3982">0.049703774909837128</cx:pt>
          <cx:pt idx="3983">0.048322429860846269</cx:pt>
          <cx:pt idx="3984">0.061375395589491136</cx:pt>
          <cx:pt idx="3985">0.04557588521135704</cx:pt>
          <cx:pt idx="3986">0.055965601300108345</cx:pt>
          <cx:pt idx="3987">0.076024674950161117</cx:pt>
          <cx:pt idx="3988">0.064382979492929218</cx:pt>
          <cx:pt idx="3989">0.070975854102349162</cx:pt>
          <cx:pt idx="3990">0.083199657790610629</cx:pt>
          <cx:pt idx="3991">0.021410359684583151</cx:pt>
          <cx:pt idx="3992">0.020547468134011284</cx:pt>
          <cx:pt idx="3993">0.068046984432840463</cx:pt>
          <cx:pt idx="3994">0.11090979348246104</cx:pt>
          <cx:pt idx="3995">0.062469318628092685</cx:pt>
          <cx:pt idx="3996">0.19972070713271015</cx:pt>
          <cx:pt idx="3997">0.0065266742338251985</cx:pt>
          <cx:pt idx="3998">0.021584851358864506</cx:pt>
          <cx:pt idx="3999">0.006972880136733129</cx:pt>
          <cx:pt idx="4000">0.030423353778241145</cx:pt>
          <cx:pt idx="4001">0.0034617048896581565</cx:pt>
          <cx:pt idx="4002">0.0024097989615230993</cx:pt>
          <cx:pt idx="4003">0.019914245998587418</cx:pt>
          <cx:pt idx="4004">0.0004590976062864342</cx:pt>
          <cx:pt idx="4005">0.023948367221952534</cx:pt>
          <cx:pt idx="4006">0.088889850106071033</cx:pt>
          <cx:pt idx="4007">0.067908782364322073</cx:pt>
          <cx:pt idx="4008">0.013055038447586513</cx:pt>
          <cx:pt idx="4009">0.012405859863991609</cx:pt>
          <cx:pt idx="4010">0.001308588020526633</cx:pt>
          <cx:pt idx="4011">0.0020912637354736259</cx:pt>
          <cx:pt idx="4012">0.0041339722095687587</cx:pt>
          <cx:pt idx="4013">0.001900156151446109</cx:pt>
          <cx:pt idx="4014">0.0013902953146196389</cx:pt>
          <cx:pt idx="4015">0.0095938265811564734</cx:pt>
          <cx:pt idx="4016">0.0067334778115428371</cx:pt>
          <cx:pt idx="4017">0.0055134720490938732</cx:pt>
          <cx:pt idx="4018">0.016554127641036812</cx:pt>
          <cx:pt idx="4019">0.015068233510235026</cx:pt>
          <cx:pt idx="4020">0.077332102875097508</cx:pt>
          <cx:pt idx="4021">0.0048977530926533706</cx:pt>
          <cx:pt idx="4022">0.0011570069204152249</cx:pt>
          <cx:pt idx="4023">0.035068647926866849</cx:pt>
          <cx:pt idx="4024">0.063457661173110955</cx:pt>
          <cx:pt idx="4025">0.019354655348819583</cx:pt>
          <cx:pt idx="4026">0.0031723805981578312</cx:pt>
          <cx:pt idx="4027">0.0021595754470996043</cx:pt>
          <cx:pt idx="4028">0.0024920790415332845</cx:pt>
          <cx:pt idx="4029">0.0067327635822645978</cx:pt>
          <cx:pt idx="4030">0.0023390711218907231</cx:pt>
          <cx:pt idx="4031">0.0023015472049461006</cx:pt>
          <cx:pt idx="4032">0.014480296960906917</cx:pt>
          <cx:pt idx="4033">0.016460067689483979</cx:pt>
          <cx:pt idx="4034">0.038470489666728731</cx:pt>
          <cx:pt idx="4035">0.069168922199094235</cx:pt>
          <cx:pt idx="4036">0.043255128210683128</cx:pt>
          <cx:pt idx="4037">0.03853898746723295</cx:pt>
          <cx:pt idx="4038">0.02328227981521876</cx:pt>
          <cx:pt idx="4039">0.0042604690385457033</cx:pt>
          <cx:pt idx="4040">0.080658246261871791</cx:pt>
          <cx:pt idx="4041">0.071806228010980591</cx:pt>
          <cx:pt idx="4042">0.066619013581129372</cx:pt>
          <cx:pt idx="4043">0.027102631708575412</cx:pt>
          <cx:pt idx="4044">0.050149204244031832</cx:pt>
          <cx:pt idx="4045">0.048821517001530985</cx:pt>
          <cx:pt idx="4046">0.045827343433226433</cx:pt>
          <cx:pt idx="4047">0.032250211280096544</cx:pt>
          <cx:pt idx="4048">0.042621325001045519</cx:pt>
          <cx:pt idx="4049">0.055546373577941219</cx:pt>
          <cx:pt idx="4050">0.016933378598269787</cx:pt>
          <cx:pt idx="4051">0.022662293577104389</cx:pt>
          <cx:pt idx="4052">0.044730835211886637</cx:pt>
          <cx:pt idx="4053">0.0064750709767395524</cx:pt>
          <cx:pt idx="4054">0.062229574955459402</cx:pt>
          <cx:pt idx="4055">0.064524250576382738</cx:pt>
          <cx:pt idx="4056">0.07995185167000135</cx:pt>
          <cx:pt idx="4057">0.08427281624870607</cx:pt>
          <cx:pt idx="4058">0.027473765421562536</cx:pt>
          <cx:pt idx="4059">0.010088974145776183</cx:pt>
          <cx:pt idx="4060">0.029917114296894455</cx:pt>
          <cx:pt idx="4061">0.087000322766796104</cx:pt>
          <cx:pt idx="4062">0.061478078089250175</cx:pt>
          <cx:pt idx="4063">0.040366142688452102</cx:pt>
          <cx:pt idx="4064">0.042558023345596586</cx:pt>
          <cx:pt idx="4065">0.054777427364298317</cx:pt>
          <cx:pt idx="4066">0.04969174812482658</cx:pt>
          <cx:pt idx="4067">0.044207180779032622</cx:pt>
          <cx:pt idx="4068">0.030394318315690269</cx:pt>
          <cx:pt idx="4069">0.019009179783178207</cx:pt>
          <cx:pt idx="4070">0.006484400337619216</cx:pt>
          <cx:pt idx="4071">0.0051230298511300235</cx:pt>
          <cx:pt idx="4072">0.0052231695313592992</cx:pt>
          <cx:pt idx="4073">0.092136705419022996</cx:pt>
          <cx:pt idx="4074">0.097014596675446402</cx:pt>
          <cx:pt idx="4075">0.0095966830003769311</cx:pt>
          <cx:pt idx="4076">0.016346143310888378</cx:pt>
          <cx:pt idx="4077">0.063874543790822177</cx:pt>
          <cx:pt idx="4078">0.023427995838101574</cx:pt>
          <cx:pt idx="4079">0.060386305806153132</cx:pt>
          <cx:pt idx="4080">0.055458627919127521</cx:pt>
          <cx:pt idx="4081">0.13447624370974359</cx:pt>
          <cx:pt idx="4082">0.062851600387972842</cx:pt>
          <cx:pt idx="4083">0.041667748383914432</cx:pt>
          <cx:pt idx="4084">0.068589191965685387</cx:pt>
          <cx:pt idx="4085">0.080111572412533735</cx:pt>
          <cx:pt idx="4086">0.085047458117114907</cx:pt>
          <cx:pt idx="4087">0.030097300863064152</cx:pt>
          <cx:pt idx="4088">0.019341488649503986</cx:pt>
          <cx:pt idx="4089">0.050682396295330029</cx:pt>
          <cx:pt idx="4090">0.048012227580572907</cx:pt>
          <cx:pt idx="4091">0.047445646077014229</cx:pt>
          <cx:pt idx="4092">0.030307109960331501</cx:pt>
          <cx:pt idx="4093">0.030926910579398236</cx:pt>
          <cx:pt idx="4094">0.063470627954085077</cx:pt>
          <cx:pt idx="4095">0.11079049806446048</cx:pt>
          <cx:pt idx="4096">0.0094881241951638284</cx:pt>
          <cx:pt idx="4097">0.021223833247693304</cx:pt>
          <cx:pt idx="4098">0.10760020166372573</cx:pt>
          <cx:pt idx="4099">0.06550900404263138</cx:pt>
          <cx:pt idx="4100">0.031845834148071406</cx:pt>
          <cx:pt idx="4101">0.02519677666330673</cx:pt>
          <cx:pt idx="4102">0.031027466937945065</cx:pt>
          <cx:pt idx="4103">0.027840228605046962</cx:pt>
          <cx:pt idx="4104">0.032366471090543483</cx:pt>
          <cx:pt idx="4105">0.16374351774270252</cx:pt>
          <cx:pt idx="4106">0.078104123498496492</cx:pt>
          <cx:pt idx="4107">0.0034013290778173522</cx:pt>
          <cx:pt idx="4108">0.010870779196604743</cx:pt>
          <cx:pt idx="4109">0.01699954335385542</cx:pt>
          <cx:pt idx="4110">0.0083250497017892649</cx:pt>
          <cx:pt idx="4111">0.0033213991836823662</cx:pt>
          <cx:pt idx="4112">0.0043007581622245975</cx:pt>
          <cx:pt idx="4113">0.006300923411189571</cx:pt>
          <cx:pt idx="4114">0.016223618339469212</cx:pt>
          <cx:pt idx="4115">0.022072303292513015</cx:pt>
          <cx:pt idx="4116">0.046823884674839125</cx:pt>
          <cx:pt idx="4117">0.065127013725430255</cx:pt>
          <cx:pt idx="4118">0.0070485098822099801</cx:pt>
          <cx:pt idx="4119">0.0058578826725528485</cx:pt>
          <cx:pt idx="4120">0.0071876151861408038</cx:pt>
          <cx:pt idx="4121">0.0018163074959501252</cx:pt>
          <cx:pt idx="4122">0.0025072134913298036</cx:pt>
          <cx:pt idx="4123">0.001522615315718764</cx:pt>
          <cx:pt idx="4124">0.0034632494169865085</cx:pt>
          <cx:pt idx="4125">0.016225820510241712</cx:pt>
          <cx:pt idx="4126">0.0084506916899306679</cx:pt>
          <cx:pt idx="4127">0.0075871137409598945</cx:pt>
          <cx:pt idx="4128">0.0073279566077749658</cx:pt>
          <cx:pt idx="4129">0</cx:pt>
          <cx:pt idx="4130">0.0032949979804851089</cx:pt>
          <cx:pt idx="4131">0.0096084467311339048</cx:pt>
          <cx:pt idx="4132">0.032553431338716729</cx:pt>
          <cx:pt idx="4133">0.0036995895913649276</cx:pt>
          <cx:pt idx="4134">0.0035087175273076834</cx:pt>
          <cx:pt idx="4135">0.007743482405196388</cx:pt>
          <cx:pt idx="4136">0.028939975052750609</cx:pt>
          <cx:pt idx="4137">0.02856219928934528</cx:pt>
          <cx:pt idx="4138">0.036602766921024876</cx:pt>
          <cx:pt idx="4139">0.0029986547633606459</cx:pt>
          <cx:pt idx="4140">0.045427395534172826</cx:pt>
          <cx:pt idx="4141">0.061134372843468066</cx:pt>
          <cx:pt idx="4142">0.0052151238591916557</cx:pt>
          <cx:pt idx="4143">0.006156138386587821</cx:pt>
          <cx:pt idx="4144">0.0050232751376207427</cx:pt>
          <cx:pt idx="4145">0.0047501038745964685</cx:pt>
          <cx:pt idx="4146">0.0062803883261570255</cx:pt>
          <cx:pt idx="4147">0.006610312605951801</cx:pt>
          <cx:pt idx="4148">0.0070049991165802303</cx:pt>
          <cx:pt idx="4149">0.0048657226162099288</cx:pt>
          <cx:pt idx="4150">0.0045528816952255481</cx:pt>
          <cx:pt idx="4151">0.0064377988941617496</cx:pt>
          <cx:pt idx="4152">0.0057264541678627295</cx:pt>
          <cx:pt idx="4153">0.0026923570028755104</cx:pt>
          <cx:pt idx="4154">0.0059931892167599272</cx:pt>
          <cx:pt idx="4155">0.0052148297206396788</cx:pt>
          <cx:pt idx="4156">0.0066018804219262171</cx:pt>
          <cx:pt idx="4157">0.0074113101135746748</cx:pt>
          <cx:pt idx="4158">0.0070759048023625228</cx:pt>
          <cx:pt idx="4159">0.0051775581297897602</cx:pt>
          <cx:pt idx="4160">0.0047092860533693316</cx:pt>
          <cx:pt idx="4161">0.0059386944969780607</cx:pt>
          <cx:pt idx="4162">0.0042566509653845933</cx:pt>
          <cx:pt idx="4163">0.0054852236818570266</cx:pt>
          <cx:pt idx="4164">0.0032394324248089016</cx:pt>
          <cx:pt idx="4165">0.0034273787509840896</cx:pt>
          <cx:pt idx="4166">0.0028134420407598987</cx:pt>
          <cx:pt idx="4167">0.0039541588106650257</cx:pt>
          <cx:pt idx="4168">0.1172869592342035</cx:pt>
          <cx:pt idx="4169">0.013248616775796671</cx:pt>
          <cx:pt idx="4170">0.015618604488446536</cx:pt>
          <cx:pt idx="4171">0.059938810679694809</cx:pt>
          <cx:pt idx="4172">0.0074279853829992727</cx:pt>
          <cx:pt idx="4173">0.02769385699899295</cx:pt>
          <cx:pt idx="4174">0.011610342162579919</cx:pt>
          <cx:pt idx="4175">0.0064569754594386384</cx:pt>
          <cx:pt idx="4176">0.0047784775162965417</cx:pt>
          <cx:pt idx="4177">0.019499271759329015</cx:pt>
          <cx:pt idx="4178">0.04714101329618324</cx:pt>
          <cx:pt idx="4179">0.0092599252081515659</cx:pt>
          <cx:pt idx="4180">0.0045603092893607023</cx:pt>
          <cx:pt idx="4181">0.070037693012966973</cx:pt>
          <cx:pt idx="4182">0.012956393224854507</cx:pt>
          <cx:pt idx="4183">0.011872654860152626</cx:pt>
          <cx:pt idx="4184">0.0096815190704396589</cx:pt>
          <cx:pt idx="4185">0.0089802618510463304</cx:pt>
          <cx:pt idx="4186">0.0095317920297825539</cx:pt>
          <cx:pt idx="4187">0.020074983828455076</cx:pt>
          <cx:pt idx="4188">0.0071003892382052267</cx:pt>
          <cx:pt idx="4189">0.0043798056200553383</cx:pt>
          <cx:pt idx="4190">0.01651354549734689</cx:pt>
          <cx:pt idx="4191">0.004205330760236028</cx:pt>
          <cx:pt idx="4192">0</cx:pt>
          <cx:pt idx="4193">0.018756747717428333</cx:pt>
          <cx:pt idx="4194">0.0030256973834966211</cx:pt>
          <cx:pt idx="4195">0.0042322133973562628</cx:pt>
          <cx:pt idx="4196">0.061217341670342214</cx:pt>
          <cx:pt idx="4197">0.025110968967455564</cx:pt>
          <cx:pt idx="4198">0.025079052704987725</cx:pt>
          <cx:pt idx="4199">0.010193780096666697</cx:pt>
          <cx:pt idx="4200">0.0127966047199537</cx:pt>
          <cx:pt idx="4201">0.029297574504079906</cx:pt>
          <cx:pt idx="4202">0.023742780375314701</cx:pt>
          <cx:pt idx="4203">0.029838218419300459</cx:pt>
          <cx:pt idx="4204">0.022857696051803607</cx:pt>
          <cx:pt idx="4205">0.019348925502470693</cx:pt>
          <cx:pt idx="4206">0.010789953697207802</cx:pt>
          <cx:pt idx="4207">0.010319192218071531</cx:pt>
          <cx:pt idx="4208">0.038534525062333173</cx:pt>
          <cx:pt idx="4209">0.015010928285702503</cx:pt>
          <cx:pt idx="4210">0.040654893303899924</cx:pt>
          <cx:pt idx="4211">0.020528830525211761</cx:pt>
          <cx:pt idx="4212">0.08607577267235611</cx:pt>
          <cx:pt idx="4213">0.09163861402971879</cx:pt>
          <cx:pt idx="4214">0.044893922351937322</cx:pt>
          <cx:pt idx="4215">0.020387022965894248</cx:pt>
          <cx:pt idx="4216">0.011778286822008771</cx:pt>
          <cx:pt idx="4217">0.024506620866182112</cx:pt>
          <cx:pt idx="4218">0.0031590246894648059</cx:pt>
          <cx:pt idx="4219">0.0043925343745266666</cx:pt>
          <cx:pt idx="4220">0.053487348441397339</cx:pt>
          <cx:pt idx="4221">0.019899198888347222</cx:pt>
          <cx:pt idx="4222">0.026292850047639319</cx:pt>
          <cx:pt idx="4223">0.020984406638860524</cx:pt>
          <cx:pt idx="4224">0.07329391100256423</cx:pt>
          <cx:pt idx="4225">0.032634903219407305</cx:pt>
          <cx:pt idx="4226">0.043338493838023268</cx:pt>
          <cx:pt idx="4227">0.062584788956932952</cx:pt>
          <cx:pt idx="4228">0.053497525403012579</cx:pt>
          <cx:pt idx="4229">0.032973221382212127</cx:pt>
          <cx:pt idx="4230">0.057411174630037781</cx:pt>
          <cx:pt idx="4231">0.030861729359326025</cx:pt>
          <cx:pt idx="4232">0.057925904284606651</cx:pt>
          <cx:pt idx="4233">0.039852694920561448</cx:pt>
          <cx:pt idx="4234">0.031595257972950409</cx:pt>
          <cx:pt idx="4235">0.045127727331282189</cx:pt>
          <cx:pt idx="4236">0.042490624789205886</cx:pt>
          <cx:pt idx="4237">0.032749511700631596</cx:pt>
          <cx:pt idx="4238">0.032850942856980626</cx:pt>
          <cx:pt idx="4239">0.042618602539375411</cx:pt>
          <cx:pt idx="4240">0.042976767934643861</cx:pt>
          <cx:pt idx="4241">0.032582857493193326</cx:pt>
          <cx:pt idx="4242">0.042511629242093625</cx:pt>
          <cx:pt idx="4243">0.060330609437019851</cx:pt>
          <cx:pt idx="4244">0.074556995641555712</cx:pt>
          <cx:pt idx="4245">0.033202212042543706</cx:pt>
          <cx:pt idx="4246">0.043305829783965896</cx:pt>
          <cx:pt idx="4247">0.062190638439219813</cx:pt>
          <cx:pt idx="4248">0.11015674601109504</cx:pt>
          <cx:pt idx="4249">0.046417689869846651</cx:pt>
          <cx:pt idx="4250">0.035431149452687598</cx:pt>
          <cx:pt idx="4251">0.035148495291143889</cx:pt>
          <cx:pt idx="4252">0.047324729506476537</cx:pt>
          <cx:pt idx="4253">0.041816988664676702</cx:pt>
          <cx:pt idx="4254">0.036803343602494529</cx:pt>
          <cx:pt idx="4255">0.03643066376467053</cx:pt>
          <cx:pt idx="4256">0.036972560525450934</cx:pt>
          <cx:pt idx="4257">0.03310784159490375</cx:pt>
          <cx:pt idx="4258">0.053097817091785127</cx:pt>
          <cx:pt idx="4259">0.053064490290433475</cx:pt>
          <cx:pt idx="4260">0.063794969590763834</cx:pt>
          <cx:pt idx="4261">0.036652038512254334</cx:pt>
          <cx:pt idx="4262">0.04620337338757869</cx:pt>
          <cx:pt idx="4263">0.040308721999457321</cx:pt>
          <cx:pt idx="4264">0.049810411825033166</cx:pt>
          <cx:pt idx="4265">0.032478523030326653</cx:pt>
          <cx:pt idx="4266">0.026059302825201729</cx:pt>
          <cx:pt idx="4267">0.030274743808958834</cx:pt>
          <cx:pt idx="4268">0.044430702600832664</cx:pt>
          <cx:pt idx="4269">0.06139155282259777</cx:pt>
          <cx:pt idx="4270">0.047029712764736685</cx:pt>
          <cx:pt idx="4271">0.048625142641778078</cx:pt>
          <cx:pt idx="4272">0.041322941802007414</cx:pt>
          <cx:pt idx="4273">0.036276966209413765</cx:pt>
          <cx:pt idx="4274">0.061037275626993556</cx:pt>
          <cx:pt idx="4275">0.052978515991714617</cx:pt>
          <cx:pt idx="4276">0.049491804032632543</cx:pt>
          <cx:pt idx="4277">0.043707753248226094</cx:pt>
          <cx:pt idx="4278">0.043647779905227467</cx:pt>
          <cx:pt idx="4279">0.0078307881578798862</cx:pt>
          <cx:pt idx="4280">0.015087309125447505</cx:pt>
          <cx:pt idx="4281">0.035676031337985067</cx:pt>
          <cx:pt idx="4282">0.066378718631242367</cx:pt>
          <cx:pt idx="4283">0.0054670722977809595</cx:pt>
          <cx:pt idx="4284">0.017040900242549159</cx:pt>
          <cx:pt idx="4285">0.017348134099403136</cx:pt>
          <cx:pt idx="4286">0.013560103124606001</cx:pt>
          <cx:pt idx="4287">0.0034116990261150054</cx:pt>
          <cx:pt idx="4288">0.038369811320754718</cx:pt>
          <cx:pt idx="4289">0.0065646190329637626</cx:pt>
          <cx:pt idx="4290">0.003203940051898533</cx:pt>
          <cx:pt idx="4291">0.0079163943229393196</cx:pt>
          <cx:pt idx="4292">0.064687248007944981</cx:pt>
          <cx:pt idx="4293">0.058339040871791967</cx:pt>
          <cx:pt idx="4294">0.059368447065920926</cx:pt>
          <cx:pt idx="4295">0.08528269677097608</cx:pt>
          <cx:pt idx="4296">0.028007580389626623</cx:pt>
          <cx:pt idx="4297">0.043400036242201456</cx:pt>
          <cx:pt idx="4298">0.10997363667906467</cx:pt>
          <cx:pt idx="4299">0.16838183745623103</cx:pt>
          <cx:pt idx="4300">0.087381825197761914</cx:pt>
          <cx:pt idx="4301">0.010257355472107054</cx:pt>
          <cx:pt idx="4302">0.0016234064580946722</cx:pt>
          <cx:pt idx="4303">0.05197132616487455</cx:pt>
          <cx:pt idx="4304">0.038128703287835082</cx:pt>
          <cx:pt idx="4305">0.023987925500817294</cx:pt>
          <cx:pt idx="4306">0.0038126894124547854</cx:pt>
          <cx:pt idx="4307">0.0062461944735203775</cx:pt>
          <cx:pt idx="4308">0.0097121977588063742</cx:pt>
          <cx:pt idx="4309">0.043673648309029214</cx:pt>
          <cx:pt idx="4310">0.0056919018306819088</cx:pt>
          <cx:pt idx="4311">0.029448344954232004</cx:pt>
          <cx:pt idx="4312">0.095534752713114068</cx:pt>
          <cx:pt idx="4313">0.0027815868882238469</cx:pt>
          <cx:pt idx="4314">0.016654325909893491</cx:pt>
          <cx:pt idx="4315">0.029130640461086155</cx:pt>
          <cx:pt idx="4316">0.079530420714678196</cx:pt>
          <cx:pt idx="4317">0.062675146969370835</cx:pt>
          <cx:pt idx="4318">0.034798512999951035</cx:pt>
          <cx:pt idx="4319">0.013569394161523354</cx:pt>
          <cx:pt idx="4320">0.0092647651199815849</cx:pt>
          <cx:pt idx="4321">0.014509828109798669</cx:pt>
          <cx:pt idx="4322">0.006481135429295461</cx:pt>
          <cx:pt idx="4323">0.07766358182579175</cx:pt>
          <cx:pt idx="4324">0.068819044476250049</cx:pt>
          <cx:pt idx="4325">0.19717939241629093</cx:pt>
          <cx:pt idx="4326">0.063489152124994688</cx:pt>
          <cx:pt idx="4327">0.045710093089374973</cx:pt>
          <cx:pt idx="4328">0.053555349395617888</cx:pt>
          <cx:pt idx="4329">0.017905553799194809</cx:pt>
          <cx:pt idx="4330">0.0043736572441963753</cx:pt>
          <cx:pt idx="4331">0.022028112280819863</cx:pt>
          <cx:pt idx="4332">0.025432878294034483</cx:pt>
          <cx:pt idx="4333">0.026329287057616686</cx:pt>
          <cx:pt idx="4334">0.066332873005463505</cx:pt>
          <cx:pt idx="4335">0.017965408975261193</cx:pt>
          <cx:pt idx="4336">0.086056731921693969</cx:pt>
          <cx:pt idx="4337">0.041043352543121622</cx:pt>
          <cx:pt idx="4338">0.03262244447712899</cx:pt>
          <cx:pt idx="4339">0</cx:pt>
          <cx:pt idx="4340">0</cx:pt>
          <cx:pt idx="4341">0</cx:pt>
          <cx:pt idx="4342">0</cx:pt>
          <cx:pt idx="4343">0.035611934330082418</cx:pt>
          <cx:pt idx="4344">0.033155969404722312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0.027910267235674021</cx:pt>
          <cx:pt idx="4356">0.014352386451116243</cx:pt>
          <cx:pt idx="4357">0.029905090673929081</cx:pt>
          <cx:pt idx="4358">0.0032382511648635978</cx:pt>
          <cx:pt idx="4359">0.011948826232766116</cx:pt>
          <cx:pt idx="4360">0.023899615148281102</cx:pt>
          <cx:pt idx="4361">0.017177525969740034</cx:pt>
          <cx:pt idx="4362">0.016741997520427189</cx:pt>
          <cx:pt idx="4363">0.0079983907141806306</cx:pt>
          <cx:pt idx="4364">0.0091068761151942065</cx:pt>
          <cx:pt idx="4365">0.010798259207731573</cx:pt>
          <cx:pt idx="4366">0.0020760980836753633</cx:pt>
          <cx:pt idx="4367">0.012943685350276462</cx:pt>
          <cx:pt idx="4368">0.024744751513529315</cx:pt>
          <cx:pt idx="4369">0.019260914748475924</cx:pt>
          <cx:pt idx="4370">0.0059666739430983048</cx:pt>
          <cx:pt idx="4371">0.0039840795231777587</cx:pt>
          <cx:pt idx="4372">0.0047925756478422923</cx:pt>
          <cx:pt idx="4373">0.0098681207811861932</cx:pt>
          <cx:pt idx="4374">0.015442225716441108</cx:pt>
          <cx:pt idx="4375">0.0099149689708533419</cx:pt>
          <cx:pt idx="4376">0.011196170137663254</cx:pt>
          <cx:pt idx="4377">0.010472167587394143</cx:pt>
          <cx:pt idx="4378">0.011974021579269325</cx:pt>
          <cx:pt idx="4379">0.010863100041036329</cx:pt>
          <cx:pt idx="4380">0.013124771297443381</cx:pt>
          <cx:pt idx="4381">0.012526028373965955</cx:pt>
          <cx:pt idx="4382">0.0108351958471949</cx:pt>
          <cx:pt idx="4383">0.011299897645854658</cx:pt>
          <cx:pt idx="4384">0.010578696454048787</cx:pt>
          <cx:pt idx="4385">0.044615327000137317</cx:pt>
          <cx:pt idx="4386">0.031476818932204484</cx:pt>
          <cx:pt idx="4387">0.029465861273245554</cx:pt>
          <cx:pt idx="4388">0.033809227101563137</cx:pt>
          <cx:pt idx="4389">0.01958313304144851</cx:pt>
          <cx:pt idx="4390">0.02344626148670137</cx:pt>
          <cx:pt idx="4391">0.018470047642464717</cx:pt>
          <cx:pt idx="4392">0.012929233581407495</cx:pt>
          <cx:pt idx="4393">0.014244528566772795</cx:pt>
          <cx:pt idx="4394">0.014893606822201876</cx:pt>
          <cx:pt idx="4395">0.013558311744881818</cx:pt>
          <cx:pt idx="4396">0.011864460182815612</cx:pt>
          <cx:pt idx="4397">0.013731925950791342</cx:pt>
          <cx:pt idx="4398">0.015672767457430247</cx:pt>
          <cx:pt idx="4399">0.015394912985274432</cx:pt>
          <cx:pt idx="4400">0.016128356934104859</cx:pt>
          <cx:pt idx="4401">0.014580403187998124</cx:pt>
          <cx:pt idx="4402">0.020854928438971042</cx:pt>
          <cx:pt idx="4403">0.025743675284959688</cx:pt>
          <cx:pt idx="4404">0.027826025309276522</cx:pt>
          <cx:pt idx="4405">0.01933287165281625</cx:pt>
          <cx:pt idx="4406">0.038717560593073512</cx:pt>
          <cx:pt idx="4407">0.031212634960292675</cx:pt>
          <cx:pt idx="4408">0.032618935468676398</cx:pt>
          <cx:pt idx="4409">0.019950282629003911</cx:pt>
          <cx:pt idx="4410">0.017393343356460089</cx:pt>
          <cx:pt idx="4411">0.017284546122748989</cx:pt>
          <cx:pt idx="4412">0.016462328810997091</cx:pt>
          <cx:pt idx="4413">0.017562475343155259</cx:pt>
          <cx:pt idx="4414">0.012017961863579502</cx:pt>
          <cx:pt idx="4415">0.018011912096939822</cx:pt>
          <cx:pt idx="4416">0.017991449262717039</cx:pt>
          <cx:pt idx="4417">0.022979004794180857</cx:pt>
          <cx:pt idx="4418">0.020477386934673367</cx:pt>
          <cx:pt idx="4419">0.031871900457680492</cx:pt>
          <cx:pt idx="4420">0.09072046109510086</cx:pt>
          <cx:pt idx="4421">0.097717963721474552</cx:pt>
          <cx:pt idx="4422">0.0031164112204065259</cx:pt>
          <cx:pt idx="4423">0.022145289001760719</cx:pt>
          <cx:pt idx="4424">0.0054541252599953774</cx:pt>
          <cx:pt idx="4425">0.11415982793543403</cx:pt>
          <cx:pt idx="4426">0.084753997379905091</cx:pt>
          <cx:pt idx="4427">0.098926858350722208</cx:pt>
          <cx:pt idx="4428">0.067593733497623654</cx:pt>
          <cx:pt idx="4429">0.086727646859848906</cx:pt>
          <cx:pt idx="4430">0.063278972447781356</cx:pt>
          <cx:pt idx="4431">0.085642510301303557</cx:pt>
          <cx:pt idx="4432">0.080382404353859183</cx:pt>
          <cx:pt idx="4433">0.053680348630730845</cx:pt>
          <cx:pt idx="4434">0.10054144106622241</cx:pt>
          <cx:pt idx="4435">0.078828043250784796</cx:pt>
          <cx:pt idx="4436">0.024151431135733519</cx:pt>
          <cx:pt idx="4437">0.026238066465256799</cx:pt>
          <cx:pt idx="4438">0.011587569478619757</cx:pt>
          <cx:pt idx="4439">0.022900548487236813</cx:pt>
          <cx:pt idx="4440">0.014172590591217294</cx:pt>
          <cx:pt idx="4441">0.047468993657334466</cx:pt>
          <cx:pt idx="4442">0.0097568377026902228</cx:pt>
          <cx:pt idx="4443">0.053326677327247843</cx:pt>
          <cx:pt idx="4444">0.026157526361733019</cx:pt>
          <cx:pt idx="4445">0.014633497405880005</cx:pt>
          <cx:pt idx="4446">0.016008307955981391</cx:pt>
          <cx:pt idx="4447">0.022568992920098251</cx:pt>
          <cx:pt idx="4448">0.040341768430368775</cx:pt>
          <cx:pt idx="4449">0.065100015426543936</cx:pt>
          <cx:pt idx="4450">0.038873937976413565</cx:pt>
          <cx:pt idx="4451">0.026486325633584978</cx:pt>
          <cx:pt idx="4452">0.01478757852544693</cx:pt>
          <cx:pt idx="4453">0.0048091166784218608</cx:pt>
          <cx:pt idx="4454">0.0058637245888241906</cx:pt>
          <cx:pt idx="4455">0.0041486227027448487</cx:pt>
          <cx:pt idx="4456">0.0071867591209411903</cx:pt>
          <cx:pt idx="4457">0.006970252788028387</cx:pt>
          <cx:pt idx="4458">0.013826407747092279</cx:pt>
          <cx:pt idx="4459">0.015626681590219332</cx:pt>
          <cx:pt idx="4460">0.067421551213735942</cx:pt>
          <cx:pt idx="4461">0.081933459703248585</cx:pt>
          <cx:pt idx="4462">0.076560895394334888</cx:pt>
          <cx:pt idx="4463">0.045615759187542064</cx:pt>
          <cx:pt idx="4464">0.06680365830627974</cx:pt>
          <cx:pt idx="4465">0.0061609384981684391</cx:pt>
          <cx:pt idx="4466">0.077490144386266821</cx:pt>
          <cx:pt idx="4467">0.083517727056874103</cx:pt>
          <cx:pt idx="4468">0.080857133154480926</cx:pt>
          <cx:pt idx="4469">0.18628307057374913</cx:pt>
          <cx:pt idx="4470">0.025083282734627566</cx:pt>
          <cx:pt idx="4471">0.028591110353091795</cx:pt>
          <cx:pt idx="4472">0.0008927674675534823</cx:pt>
          <cx:pt idx="4473">0.0087211330496058045</cx:pt>
          <cx:pt idx="4474">0.0058417755183075458</cx:pt>
          <cx:pt idx="4475">0.039322894625476092</cx:pt>
          <cx:pt idx="4476">0.056781359684903575</cx:pt>
          <cx:pt idx="4477">0.026581711384339689</cx:pt>
          <cx:pt idx="4478">0.063798854015222783</cx:pt>
          <cx:pt idx="4479">0.064349045071367864</cx:pt>
          <cx:pt idx="4480">0.016220527892955437</cx:pt>
          <cx:pt idx="4481">0.005047883686632444</cx:pt>
          <cx:pt idx="4482">0.0051335339185458609</cx:pt>
          <cx:pt idx="4483">0.0083588637996898519</cx:pt>
          <cx:pt idx="4484">0.022193973527838119</cx:pt>
          <cx:pt idx="4485">0.033498122050656477</cx:pt>
          <cx:pt idx="4486">0.016832788331946257</cx:pt>
          <cx:pt idx="4487">0.015452297537359405</cx:pt>
          <cx:pt idx="4488">0.028534748654679091</cx:pt>
          <cx:pt idx="4489">0.01624494232743523</cx:pt>
          <cx:pt idx="4490">0.0081995216945678177</cx:pt>
          <cx:pt idx="4491">0.0059114156971268785</cx:pt>
          <cx:pt idx="4492">0.0082564541911757019</cx:pt>
          <cx:pt idx="4493">0.0072001845578503866</cx:pt>
          <cx:pt idx="4494">0.0092354902604008787</cx:pt>
          <cx:pt idx="4495">0.053732084134764532</cx:pt>
          <cx:pt idx="4496">0.040165613457872965</cx:pt>
          <cx:pt idx="4497">0.023144444111401371</cx:pt>
          <cx:pt idx="4498">0.0019401613397324619</cx:pt>
          <cx:pt idx="4499">0.0023111808826094542</cx:pt>
          <cx:pt idx="4500">0.0017934156027157437</cx:pt>
          <cx:pt idx="4501">0.0049623231023708881</cx:pt>
          <cx:pt idx="4502">0.0024042230700883293</cx:pt>
          <cx:pt idx="4503">0.0019224196855775802</cx:pt>
          <cx:pt idx="4504">0.0022516670996795703</cx:pt>
          <cx:pt idx="4505">0.021431402313634291</cx:pt>
          <cx:pt idx="4506">0.01951000283235357</cx:pt>
          <cx:pt idx="4507">0.0048254468462258114</cx:pt>
          <cx:pt idx="4508">0.053391378882547989</cx:pt>
          <cx:pt idx="4509">0.020323074053348256</cx:pt>
          <cx:pt idx="4510">0.017839488616517376</cx:pt>
          <cx:pt idx="4511">0.00063049834758654544</cx:pt>
          <cx:pt idx="4512">0.00097004621718740902</cx:pt>
          <cx:pt idx="4513">0.0023122396003751938</cx:pt>
          <cx:pt idx="4514">0.0030454454311369993</cx:pt>
          <cx:pt idx="4515">0.00039688445701245226</cx:pt>
          <cx:pt idx="4516">0.031339116962071756</cx:pt>
          <cx:pt idx="4517">0.010657706831874029</cx:pt>
          <cx:pt idx="4518">0.013038289736287302</cx:pt>
          <cx:pt idx="4519">0.027725360663563289</cx:pt>
          <cx:pt idx="4520">0.011934588675253249</cx:pt>
          <cx:pt idx="4521">0.016544782896668511</cx:pt>
          <cx:pt idx="4522">0.045392903996108548</cx:pt>
          <cx:pt idx="4523">0.019217929752444789</cx:pt>
          <cx:pt idx="4524">0.036044875475603061</cx:pt>
          <cx:pt idx="4525">0.0012443642921550946</cx:pt>
          <cx:pt idx="4526">0.018489750247145605</cx:pt>
          <cx:pt idx="4527">0.071721042259689075</cx:pt>
          <cx:pt idx="4528">0.024477490518860587</cx:pt>
          <cx:pt idx="4529">0.079381303479397328</cx:pt>
          <cx:pt idx="4530">0.068732513876614387</cx:pt>
          <cx:pt idx="4531">0.019841924311431943</cx:pt>
          <cx:pt idx="4532">0.025595732889997228</cx:pt>
          <cx:pt idx="4533">0.033146141801183596</cx:pt>
          <cx:pt idx="4534">0.045025297466526282</cx:pt>
          <cx:pt idx="4535">0.02749088656316594</cx:pt>
          <cx:pt idx="4536">0.019118557841185577</cx:pt>
          <cx:pt idx="4537">0.022001138914011991</cx:pt>
          <cx:pt idx="4538">0.045901443547467682</cx:pt>
          <cx:pt idx="4539">0.050866321254720598</cx:pt>
          <cx:pt idx="4540">0.027235719824243991</cx:pt>
          <cx:pt idx="4541">0.050332846241272933</cx:pt>
          <cx:pt idx="4542">0.031143805837845956</cx:pt>
          <cx:pt idx="4543">0.028720862946421948</cx:pt>
          <cx:pt idx="4544">0.024065289419388743</cx:pt>
          <cx:pt idx="4545">0.02975265124505844</cx:pt>
          <cx:pt idx="4546">0.02340028115481738</cx:pt>
          <cx:pt idx="4547">0.070265950526883114</cx:pt>
          <cx:pt idx="4548">0.077757396921604591</cx:pt>
          <cx:pt idx="4549">0.082606693918551286</cx:pt>
          <cx:pt idx="4550">0.027425748050367803</cx:pt>
          <cx:pt idx="4551">0.027722142427600877</cx:pt>
          <cx:pt idx="4552">0.0259203988648425</cx:pt>
          <cx:pt idx="4553">0.055767791608524152</cx:pt>
          <cx:pt idx="4554">0.017858057149588925</cx:pt>
          <cx:pt idx="4555">0.048302126426620184</cx:pt>
          <cx:pt idx="4556">0.21669970143262163</cx:pt>
          <cx:pt idx="4557">0.15197216557980525</cx:pt>
          <cx:pt idx="4558">0.020022383198124712</cx:pt>
          <cx:pt idx="4559">0.027192202838055103</cx:pt>
          <cx:pt idx="4560">0.056575288625068415</cx:pt>
          <cx:pt idx="4561">0.061108701793195642</cx:pt>
          <cx:pt idx="4562">0.048766159390086612</cx:pt>
          <cx:pt idx="4563">0.056291104722184522</cx:pt>
          <cx:pt idx="4564">0.085587347277192874</cx:pt>
          <cx:pt idx="4565">0.089764661935001863</cx:pt>
          <cx:pt idx="4566">0.07437711484919228</cx:pt>
          <cx:pt idx="4567">0.00023650601776422977</cx:pt>
          <cx:pt idx="4568">0.0037444540392460473</cx:pt>
          <cx:pt idx="4569">0.015206539677161414</cx:pt>
          <cx:pt idx="4570">0.011120669905543643</cx:pt>
          <cx:pt idx="4571">0.027456969407109899</cx:pt>
          <cx:pt idx="4572">0.031554405238319629</cx:pt>
          <cx:pt idx="4573">0.016453122602424427</cx:pt>
          <cx:pt idx="4574">0.0046361793701216528</cx:pt>
          <cx:pt idx="4575">0.017841550730543106</cx:pt>
          <cx:pt idx="4576">0.005973023475940629</cx:pt>
          <cx:pt idx="4577">0.0090169105540937704</cx:pt>
          <cx:pt idx="4578">0.1415540755847301</cx:pt>
          <cx:pt idx="4579">0.11256405920283515</cx:pt>
          <cx:pt idx="4580">0.030866840527811294</cx:pt>
          <cx:pt idx="4581">0.004227980253678815</cx:pt>
          <cx:pt idx="4582">0.050756100212506094</cx:pt>
          <cx:pt idx="4583">0.19238125043466167</cx:pt>
          <cx:pt idx="4584">0.088892059290890391</cx:pt>
          <cx:pt idx="4585">0.023012374227275791</cx:pt>
          <cx:pt idx="4586">0.051044374460450737</cx:pt>
          <cx:pt idx="4587">0.015336625942292695</cx:pt>
          <cx:pt idx="4588">0.0095906459183250654</cx:pt>
          <cx:pt idx="4589">0.0071998748050966579</cx:pt>
          <cx:pt idx="4590">0.018155159774030791</cx:pt>
          <cx:pt idx="4591">0.015270292611966069</cx:pt>
          <cx:pt idx="4592">0.0091682730339619541</cx:pt>
          <cx:pt idx="4593">0.0024927813207586366</cx:pt>
          <cx:pt idx="4594">0.0026148875059837243</cx:pt>
          <cx:pt idx="4595">0.032034662165689329</cx:pt>
          <cx:pt idx="4596">0.012239510419583217</cx:pt>
          <cx:pt idx="4597">0.0016881129107721824</cx:pt>
          <cx:pt idx="4598">0.0073713506777515836</cx:pt>
          <cx:pt idx="4599">0.019332742966274394</cx:pt>
          <cx:pt idx="4600">0.025890350654033594</cx:pt>
          <cx:pt idx="4601">0.014661140557840702</cx:pt>
          <cx:pt idx="4602">0.028221825348418772</cx:pt>
          <cx:pt idx="4603">0.074589789725273248</cx:pt>
          <cx:pt idx="4604">0.0020110924316935597</cx:pt>
          <cx:pt idx="4605">0.060340138181136087</cx:pt>
          <cx:pt idx="4606">0.0026087706176053465</cx:pt>
          <cx:pt idx="4607">0.040647358341747084</cx:pt>
          <cx:pt idx="4608">0.0036666135273401837</cx:pt>
          <cx:pt idx="4609">0.0015241392413079733</cx:pt>
          <cx:pt idx="4610">0.0011984236684998383</cx:pt>
          <cx:pt idx="4611">0.0027678206815191253</cx:pt>
          <cx:pt idx="4612">0.0049230576264277263</cx:pt>
          <cx:pt idx="4613">0.0025636790589789807</cx:pt>
          <cx:pt idx="4614">0.010092954542483233</cx:pt>
          <cx:pt idx="4615">0.028596791162546029</cx:pt>
          <cx:pt idx="4616">0.024345820895919818</cx:pt>
          <cx:pt idx="4617">0.0044846675716608579</cx:pt>
          <cx:pt idx="4618">0.009689299237512319</cx:pt>
          <cx:pt idx="4619">0.024345869341440642</cx:pt>
          <cx:pt idx="4620">0.016713362199662823</cx:pt>
          <cx:pt idx="4621">0.01066297259980588</cx:pt>
          <cx:pt idx="4622">0.010159927748783158</cx:pt>
          <cx:pt idx="4623">0.026766682395821469</cx:pt>
          <cx:pt idx="4624">0.01360389998079083</cx:pt>
          <cx:pt idx="4625">0.024359932873967018</cx:pt>
          <cx:pt idx="4626">0.028829680579702789</cx:pt>
          <cx:pt idx="4627">0.022136672183444867</cx:pt>
          <cx:pt idx="4628">0.0075768466019318671</cx:pt>
          <cx:pt idx="4629">0.0057515169132889808</cx:pt>
          <cx:pt idx="4630">0.0078343823490311312</cx:pt>
          <cx:pt idx="4631">0.0070614489889183505</cx:pt>
          <cx:pt idx="4632">0.0065187230025459848</cx:pt>
          <cx:pt idx="4633">0.0082256276265934933</cx:pt>
          <cx:pt idx="4634">0.096770197875700611</cx:pt>
          <cx:pt idx="4635">0.08275172049476244</cx:pt>
          <cx:pt idx="4636">0.033232635551367705</cx:pt>
          <cx:pt idx="4637">0.0066458285494702214</cx:pt>
          <cx:pt idx="4638">0.0051570346147630907</cx:pt>
          <cx:pt idx="4639">0.036263293180787262</cx:pt>
          <cx:pt idx="4640">0.02754483560278977</cx:pt>
          <cx:pt idx="4641">0.032351330057411025</cx:pt>
          <cx:pt idx="4642">0.025770603472001677</cx:pt>
          <cx:pt idx="4643">0.020871977728013941</cx:pt>
          <cx:pt idx="4644">0.12156321019562408</cx:pt>
          <cx:pt idx="4645">0.014444926046297412</cx:pt>
          <cx:pt idx="4646">0.077855854735402033</cx:pt>
          <cx:pt idx="4647">0.0077736326369667466</cx:pt>
          <cx:pt idx="4648">0.017068098398415815</cx:pt>
          <cx:pt idx="4649">0.022693493359068624</cx:pt>
          <cx:pt idx="4650">0.028577485492090108</cx:pt>
          <cx:pt idx="4651">0.067852326365475391</cx:pt>
          <cx:pt idx="4652">0.0056231760267634705</cx:pt>
          <cx:pt idx="4653">0.0099245653000380168</cx:pt>
          <cx:pt idx="4654">0.019254658385093167</cx:pt>
          <cx:pt idx="4655">0.035176906066724356</cx:pt>
          <cx:pt idx="4656">0.016756026318891708</cx:pt>
          <cx:pt idx="4657">0.028564928709141051</cx:pt>
          <cx:pt idx="4658">0.077232595539652907</cx:pt>
          <cx:pt idx="4659">0.028966582420668352</cx:pt>
          <cx:pt idx="4660">0.021088561020124963</cx:pt>
          <cx:pt idx="4661">0.0050065711246010391</cx:pt>
          <cx:pt idx="4662">0.028986720034267218</cx:pt>
          <cx:pt idx="4663">0.069986023927420482</cx:pt>
          <cx:pt idx="4664">0.028252996846480243</cx:pt>
          <cx:pt idx="4665">0.0028595334908914755</cx:pt>
          <cx:pt idx="4666">0.016810003329850387</cx:pt>
          <cx:pt idx="4667">0.014305752956367454</cx:pt>
          <cx:pt idx="4668">0.014637002341920375</cx:pt>
          <cx:pt idx="4669">0.0080873204388643826</cx:pt>
          <cx:pt idx="4670">0.01962602287409676</cx:pt>
          <cx:pt idx="4671">0.044706020455254278</cx:pt>
          <cx:pt idx="4672">0.039717835242392689</cx:pt>
          <cx:pt idx="4673">0.071702927924934545</cx:pt>
          <cx:pt idx="4674">0.0035784576847378781</cx:pt>
          <cx:pt idx="4675">0.0038999283686626165</cx:pt>
          <cx:pt idx="4676">0.046893295448641868</cx:pt>
          <cx:pt idx="4677">0.087412540991224225</cx:pt>
          <cx:pt idx="4678">0.019190096942148085</cx:pt>
          <cx:pt idx="4679">0.070484657397357042</cx:pt>
          <cx:pt idx="4680">0.070907161845875075</cx:pt>
          <cx:pt idx="4681">0.026107678110434893</cx:pt>
          <cx:pt idx="4682">0.0055215122447653895</cx:pt>
          <cx:pt idx="4683">0.01288098310031938</cx:pt>
          <cx:pt idx="4684">0.010934571097027583</cx:pt>
          <cx:pt idx="4685">0.011960319879927768</cx:pt>
          <cx:pt idx="4686">0.024732920369871621</cx:pt>
          <cx:pt idx="4687">0.030320202868534991</cx:pt>
          <cx:pt idx="4688">0.038839738749705574</cx:pt>
          <cx:pt idx="4689">0.010203088448022984</cx:pt>
          <cx:pt idx="4690">0.076833021569491941</cx:pt>
          <cx:pt idx="4691">0.061305910474454439</cx:pt>
          <cx:pt idx="4692">0.014261161622125136</cx:pt>
          <cx:pt idx="4693">0.014885468058941908</cx:pt>
          <cx:pt idx="4694">0.10239994800383471</cx:pt>
          <cx:pt idx="4695">0.037281222776589844</cx:pt>
          <cx:pt idx="4696">0.0027084319306261758</cx:pt>
          <cx:pt idx="4697">0.040914743000471362</cx:pt>
          <cx:pt idx="4698">0.05542807082425194</cx:pt>
          <cx:pt idx="4699">0.10262442549753824</cx:pt>
          <cx:pt idx="4700">0.064776483424793807</cx:pt>
          <cx:pt idx="4701">0.026619839085533909</cx:pt>
          <cx:pt idx="4702">0.008264112908732836</cx:pt>
          <cx:pt idx="4703">0.0086316780565785112</cx:pt>
          <cx:pt idx="4704">0.0067081124117019291</cx:pt>
          <cx:pt idx="4705">0.0090026522336455975</cx:pt>
          <cx:pt idx="4706">0.002133583392819043</cx:pt>
          <cx:pt idx="4707">0.0068348850306978815</cx:pt>
          <cx:pt idx="4708">0.005932361733931241</cx:pt>
          <cx:pt idx="4709">0.021412736474040371</cx:pt>
          <cx:pt idx="4710">0.0030296836554905577</cx:pt>
          <cx:pt idx="4711">0.025033697726129341</cx:pt>
          <cx:pt idx="4712">0.036325884216083057</cx:pt>
          <cx:pt idx="4713">0.047916960954438419</cx:pt>
          <cx:pt idx="4714">0.03190317751884298</cx:pt>
          <cx:pt idx="4715">0.053027191667587438</cx:pt>
          <cx:pt idx="4716">0.015011621270288393</cx:pt>
          <cx:pt idx="4717">0.0098677237461313443</cx:pt>
          <cx:pt idx="4718">0.012358293716522899</cx:pt>
          <cx:pt idx="4719">0.010085104991881789</cx:pt>
          <cx:pt idx="4720">0.011453304478108873</cx:pt>
          <cx:pt idx="4721">0.014242388332214131</cx:pt>
          <cx:pt idx="4722">0.012078789822535813</cx:pt>
          <cx:pt idx="4723">0.0081167683338368487</cx:pt>
          <cx:pt idx="4724">0.0077791128628657488</cx:pt>
          <cx:pt idx="4725">0.0058265049036586468</cx:pt>
          <cx:pt idx="4726">0.0065526223917071729</cx:pt>
          <cx:pt idx="4727">0.0058163058871130895</cx:pt>
          <cx:pt idx="4728">0.010559486514947177</cx:pt>
          <cx:pt idx="4729">0.01062601403316547</cx:pt>
          <cx:pt idx="4730">0.020095723296952996</cx:pt>
          <cx:pt idx="4731">0.01365775872757778</cx:pt>
          <cx:pt idx="4732">0.085400489197637652</cx:pt>
          <cx:pt idx="4733">0.0053173618075480168</cx:pt>
          <cx:pt idx="4734">0.0071584797879731361</cx:pt>
          <cx:pt idx="4735">0.13072959996792527</cx:pt>
          <cx:pt idx="4736">0.086388514535603284</cx:pt>
          <cx:pt idx="4737">0.05170202410150472</cx:pt>
          <cx:pt idx="4738">0.008093672355050362</cx:pt>
          <cx:pt idx="4739">0.011193896031703338</cx:pt>
          <cx:pt idx="4740">0.0033588875642844092</cx:pt>
          <cx:pt idx="4741">0.01558765934261562</cx:pt>
          <cx:pt idx="4742">0.0069587003233607947</cx:pt>
          <cx:pt idx="4743">0.017797576172926703</cx:pt>
          <cx:pt idx="4744">0.0026634526679165551</cx:pt>
          <cx:pt idx="4745">0.0024747466886644149</cx:pt>
          <cx:pt idx="4746">0.0065075293128686752</cx:pt>
          <cx:pt idx="4747">0.019276660070121257</cx:pt>
          <cx:pt idx="4748">0.010951722363384903</cx:pt>
          <cx:pt idx="4749">0.017256783265678716</cx:pt>
          <cx:pt idx="4750">0.0058801697942520471</cx:pt>
          <cx:pt idx="4751">0.024650437912944224</cx:pt>
          <cx:pt idx="4752">0.011905946340330979</cx:pt>
          <cx:pt idx="4753">0.040752919699487446</cx:pt>
          <cx:pt idx="4754">0.010758472296933835</cx:pt>
          <cx:pt idx="4755">0.0069499778663125273</cx:pt>
          <cx:pt idx="4756">0.015324282764956322</cx:pt>
          <cx:pt idx="4757">0.015177703622715429</cx:pt>
          <cx:pt idx="4758">0.016774670038819783</cx:pt>
          <cx:pt idx="4759">0.011220994891769073</cx:pt>
          <cx:pt idx="4760">0.014859904370453871</cx:pt>
          <cx:pt idx="4761">0.052268315479186138</cx:pt>
          <cx:pt idx="4762">0.0032111217349364966</cx:pt>
          <cx:pt idx="4763">0.063288747426836725</cx:pt>
          <cx:pt idx="4764">0.16538898646554395</cx:pt>
          <cx:pt idx="4765">0.002745521018644329</cx:pt>
          <cx:pt idx="4766">0.0084630297939669776</cx:pt>
          <cx:pt idx="4767">0.0036713576818892877</cx:pt>
          <cx:pt idx="4768">0.0054926981904669528</cx:pt>
          <cx:pt idx="4769">0.0020998446989858041</cx:pt>
          <cx:pt idx="4770">0.0074100773299427321</cx:pt>
          <cx:pt idx="4771">0.012240923633328696</cx:pt>
          <cx:pt idx="4772">0.0042860610396412736</cx:pt>
          <cx:pt idx="4773">0.0020994199907483188</cx:pt>
          <cx:pt idx="4774">0.0010873899017724456</cx:pt>
          <cx:pt idx="4775">0.009611793611793611</cx:pt>
          <cx:pt idx="4776">0.005687366702342914</cx:pt>
          <cx:pt idx="4777">0.0080300943410198302</cx:pt>
          <cx:pt idx="4778">0.0094376782366194512</cx:pt>
          <cx:pt idx="4779">0.0019876011547016233</cx:pt>
          <cx:pt idx="4780">0.0021641462563178906</cx:pt>
          <cx:pt idx="4781">0.020215083038388239</cx:pt>
          <cx:pt idx="4782">0.028830452762167322</cx:pt>
          <cx:pt idx="4783">0.0019442599831588749</cx:pt>
          <cx:pt idx="4784">0.016626999887384593</cx:pt>
          <cx:pt idx="4785">0.029474282870650126</cx:pt>
          <cx:pt idx="4786">0.013092800781050776</cx:pt>
          <cx:pt idx="4787">0.011422460932753299</cx:pt>
          <cx:pt idx="4788">0.061005820841860306</cx:pt>
          <cx:pt idx="4789">0.002443551450495528</cx:pt>
          <cx:pt idx="4790">0.030892269496917538</cx:pt>
          <cx:pt idx="4791">0.05760137733255933</cx:pt>
          <cx:pt idx="4792">0.021817302368208346</cx:pt>
          <cx:pt idx="4793">0.031617662646005129</cx:pt>
          <cx:pt idx="4794">0.010670542216893729</cx:pt>
          <cx:pt idx="4795">0.010320350699713371</cx:pt>
          <cx:pt idx="4796">0.0075129993902409752</cx:pt>
          <cx:pt idx="4797">0.0091597811660770936</cx:pt>
          <cx:pt idx="4798">0.087804688108402779</cx:pt>
          <cx:pt idx="4799">0.056818276185651766</cx:pt>
          <cx:pt idx="4800">0.017368636490940819</cx:pt>
          <cx:pt idx="4801">0.013106787871528091</cx:pt>
          <cx:pt idx="4802">0.097611040058105572</cx:pt>
          <cx:pt idx="4803">0.0097495582231430147</cx:pt>
          <cx:pt idx="4804">0.010918345038227131</cx:pt>
          <cx:pt idx="4805">0.010365776617250674</cx:pt>
          <cx:pt idx="4806">0.0072905545878518855</cx:pt>
          <cx:pt idx="4807">0.0059702380952380953</cx:pt>
          <cx:pt idx="4808">0.0037433091682918299</cx:pt>
          <cx:pt idx="4809">0.013522014752545747</cx:pt>
          <cx:pt idx="4810">0.020527381279165521</cx:pt>
          <cx:pt idx="4811">0.015746809913508901</cx:pt>
          <cx:pt idx="4812">0.011290270252733348</cx:pt>
          <cx:pt idx="4813">0.033854093624659916</cx:pt>
          <cx:pt idx="4814">0.013612020232073788</cx:pt>
          <cx:pt idx="4815">0.020410451945721657</cx:pt>
          <cx:pt idx="4816">0.040974182084247933</cx:pt>
          <cx:pt idx="4817">0.01650389676936077</cx:pt>
          <cx:pt idx="4818">0.078806319485078991</cx:pt>
          <cx:pt idx="4819">0.0029130927334520148</cx:pt>
          <cx:pt idx="4820">0.011324757022859554</cx:pt>
          <cx:pt idx="4821">0.032703527956758419</cx:pt>
          <cx:pt idx="4822">0.12694676242044547</cx:pt>
          <cx:pt idx="4823">0.051495016611295678</cx:pt>
          <cx:pt idx="4824">0.048335120470743363</cx:pt>
          <cx:pt idx="4825">0.031012563259627059</cx:pt>
          <cx:pt idx="4826">0.052853489390134324</cx:pt>
          <cx:pt idx="4827">0.0079703322613209077</cx:pt>
          <cx:pt idx="4828">0.005946629896841066</cx:pt>
          <cx:pt idx="4829">0.0058084327645158999</cx:pt>
          <cx:pt idx="4830">0.0068972278941288306</cx:pt>
          <cx:pt idx="4831">0.033123202751844445</cx:pt>
          <cx:pt idx="4832">0.032414133782762831</cx:pt>
          <cx:pt idx="4833">0.026887257640606097</cx:pt>
          <cx:pt idx="4834">0.071676490323577258</cx:pt>
          <cx:pt idx="4835">0.071413050425001595</cx:pt>
          <cx:pt idx="4836">0.02021027104344101</cx:pt>
          <cx:pt idx="4837">0.033543019480519479</cx:pt>
          <cx:pt idx="4838">0.020504450281808678</cx:pt>
          <cx:pt idx="4839">0.03573477078309352</cx:pt>
          <cx:pt idx="4840">0.029054172860819388</cx:pt>
          <cx:pt idx="4841">0.027330909587526337</cx:pt>
          <cx:pt idx="4842">0.029485774484921241</cx:pt>
          <cx:pt idx="4843">0.030510751949744966</cx:pt>
          <cx:pt idx="4844">0.039105562168901729</cx:pt>
          <cx:pt idx="4845">0.033087220297337218</cx:pt>
          <cx:pt idx="4846">0.028441554325034209</cx:pt>
          <cx:pt idx="4847">0.046055689563221987</cx:pt>
          <cx:pt idx="4848">0.036058804468030649</cx:pt>
          <cx:pt idx="4849">0.035985988019818116</cx:pt>
          <cx:pt idx="4850">0.051755924351990203</cx:pt>
          <cx:pt idx="4851">0.024940010753925049</cx:pt>
          <cx:pt idx="4852">0.13305082582390931</cx:pt>
          <cx:pt idx="4853">0.066696326217395088</cx:pt>
          <cx:pt idx="4854">0.038331743442984484</cx:pt>
          <cx:pt idx="4855">0.048668994827529406</cx:pt>
          <cx:pt idx="4856">0.032258330142496593</cx:pt>
          <cx:pt idx="4857">0.040389501410223537</cx:pt>
          <cx:pt idx="4858">0.020537205276655809</cx:pt>
          <cx:pt idx="4859">0.081859300939110549</cx:pt>
          <cx:pt idx="4860">0.034740931240485363</cx:pt>
          <cx:pt idx="4861">0.0080119247251723494</cx:pt>
          <cx:pt idx="4862">0.010114578425574144</cx:pt>
          <cx:pt idx="4863">0.044551642978157877</cx:pt>
          <cx:pt idx="4864">0.012642441601512981</cx:pt>
          <cx:pt idx="4865">0.0041918550559904384</cx:pt>
          <cx:pt idx="4866">0.018569795276715852</cx:pt>
          <cx:pt idx="4867">0.0047175976675165434</cx:pt>
          <cx:pt idx="4868">0.00063179636717088875</cx:pt>
          <cx:pt idx="4869">0.035781968226660577</cx:pt>
          <cx:pt idx="4870">0.19653446174726513</cx:pt>
          <cx:pt idx="4871">0.12086953994594438</cx:pt>
          <cx:pt idx="4872">0.11509611694519066</cx:pt>
          <cx:pt idx="4873">0.010246952862718105</cx:pt>
          <cx:pt idx="4874">0.085486827245292801</cx:pt>
          <cx:pt idx="4875">0.01432258064516129</cx:pt>
          <cx:pt idx="4876">0.004561232765612328</cx:pt>
          <cx:pt idx="4877">0.016523354405728496</cx:pt>
          <cx:pt idx="4878">0.019978269789628821</cx:pt>
          <cx:pt idx="4879">0.062466090714212032</cx:pt>
          <cx:pt idx="4880">0.056626976829716805</cx:pt>
          <cx:pt idx="4881">0.10283443874358654</cx:pt>
          <cx:pt idx="4882">0.0030428902627511593</cx:pt>
          <cx:pt idx="4883">0.012600008627870011</cx:pt>
          <cx:pt idx="4884">0.015934912102280981</cx:pt>
          <cx:pt idx="4885">0.1284194059650495</cx:pt>
          <cx:pt idx="4886">0.066522278733604265</cx:pt>
          <cx:pt idx="4887">0.020100874157909936</cx:pt>
          <cx:pt idx="4888">0.091768608749740826</cx:pt>
          <cx:pt idx="4889">0.031803266756837083</cx:pt>
          <cx:pt idx="4890">0.15708194614800539</cx:pt>
          <cx:pt idx="4891">0.054117112711160868</cx:pt>
          <cx:pt idx="4892">0.051684701421480052</cx:pt>
          <cx:pt idx="4893">0.022134173914603213</cx:pt>
          <cx:pt idx="4894">0.075468627790638468</cx:pt>
          <cx:pt idx="4895">0.028456637504754658</cx:pt>
          <cx:pt idx="4896">0.090531554408105383</cx:pt>
          <cx:pt idx="4897">0.1150608466972619</cx:pt>
          <cx:pt idx="4898">0.11645712876701936</cx:pt>
          <cx:pt idx="4899">0.097285953117774701</cx:pt>
          <cx:pt idx="4900">0.063332628462677093</cx:pt>
          <cx:pt idx="4901">0.014739045204651642</cx:pt>
          <cx:pt idx="4902">0.055217433984490034</cx:pt>
          <cx:pt idx="4903">0.20604955626367821</cx:pt>
          <cx:pt idx="4904">0.052223469125620259</cx:pt>
          <cx:pt idx="4905">0.038994070372934411</cx:pt>
          <cx:pt idx="4906">0.074318726595897444</cx:pt>
          <cx:pt idx="4907">0.052921283292093724</cx:pt>
          <cx:pt idx="4908">0.047598547224063981</cx:pt>
          <cx:pt idx="4909">0.080506315545393878</cx:pt>
          <cx:pt idx="4910">0.097040356865015234</cx:pt>
          <cx:pt idx="4911">0.090787954161854839</cx:pt>
          <cx:pt idx="4912">0.08979005220970826</cx:pt>
          <cx:pt idx="4913">0.059553806934559333</cx:pt>
          <cx:pt idx="4914">0.048050679958737887</cx:pt>
          <cx:pt idx="4915">0.096650017121872309</cx:pt>
          <cx:pt idx="4916">0.076545556524990649</cx:pt>
          <cx:pt idx="4917">0.072638957638828605</cx:pt>
          <cx:pt idx="4918">0.088095142754174502</cx:pt>
          <cx:pt idx="4919">0.10001306421059507</cx:pt>
          <cx:pt idx="4920">0.11582279245647735</cx:pt>
          <cx:pt idx="4921">0.05093007955021233</cx:pt>
          <cx:pt idx="4922">0.12353109773574091</cx:pt>
          <cx:pt idx="4923">0.085793918564932209</cx:pt>
          <cx:pt idx="4924">0.087961086339683831</cx:pt>
          <cx:pt idx="4925">0.048148120954922741</cx:pt>
          <cx:pt idx="4926">0.036218990749625049</cx:pt>
          <cx:pt idx="4927">0.05242097685939915</cx:pt>
          <cx:pt idx="4928">0.05620488140254383</cx:pt>
          <cx:pt idx="4929">0.055846577288466662</cx:pt>
          <cx:pt idx="4930">0.034177487624650262</cx:pt>
          <cx:pt idx="4931">0.059837175006565525</cx:pt>
          <cx:pt idx="4932">0.0067844969344528295</cx:pt>
          <cx:pt idx="4933">0.023831982065232096</cx:pt>
          <cx:pt idx="4934">0.01958592635857722</cx:pt>
          <cx:pt idx="4935">0.097133502391422974</cx:pt>
          <cx:pt idx="4936">0.0053386397977405447</cx:pt>
          <cx:pt idx="4937">0.02731228218396874</cx:pt>
          <cx:pt idx="4938">0.0015575553797468355</cx:pt>
          <cx:pt idx="4939">0.0024462826591344698</cx:pt>
          <cx:pt idx="4940">0.011654943905132826</cx:pt>
          <cx:pt idx="4941">0.05419004684958096</cx:pt>
          <cx:pt idx="4942">0.020187158696596055</cx:pt>
          <cx:pt idx="4943">0.043259595423351623</cx:pt>
          <cx:pt idx="4944">0.08831490963911344</cx:pt>
          <cx:pt idx="4945">0.044790925818011626</cx:pt>
          <cx:pt idx="4946">0.04208512273783066</cx:pt>
          <cx:pt idx="4947">0.0041800416240431763</cx:pt>
          <cx:pt idx="4948">0.049940089125839762</cx:pt>
          <cx:pt idx="4949">0.029602185546948094</cx:pt>
          <cx:pt idx="4950">0.0058626552191636616</cx:pt>
          <cx:pt idx="4951">0.0049777519574316382</cx:pt>
          <cx:pt idx="4952">0.15490168497734608</cx:pt>
          <cx:pt idx="4953">0.033091280312806982</cx:pt>
          <cx:pt idx="4954">0.045445672305516806</cx:pt>
          <cx:pt idx="4955">0.0044679692225288196</cx:pt>
          <cx:pt idx="4956">0.015986272533488222</cx:pt>
          <cx:pt idx="4957">0.033192188740976972</cx:pt>
          <cx:pt idx="4958">0.065918105693337073</cx:pt>
          <cx:pt idx="4959">0.071108681853445238</cx:pt>
          <cx:pt idx="4960">0.067006328435053095</cx:pt>
          <cx:pt idx="4961">0.015354391339274194</cx:pt>
          <cx:pt idx="4962">0.0030383200363771649</cx:pt>
          <cx:pt idx="4963">0.0033755790480533418</cx:pt>
          <cx:pt idx="4964">0.010470081946940593</cx:pt>
          <cx:pt idx="4965">0.0021055373211388111</cx:pt>
          <cx:pt idx="4966">0.087406815761448348</cx:pt>
          <cx:pt idx="4967">0.064623212031973076</cx:pt>
          <cx:pt idx="4968">0.0071844808427981308</cx:pt>
          <cx:pt idx="4969">0.08183284930622782</cx:pt>
          <cx:pt idx="4970">0.093990664077944916</cx:pt>
          <cx:pt idx="4971">0.14048029199570194</cx:pt>
          <cx:pt idx="4972">0.073230889825927126</cx:pt>
          <cx:pt idx="4973">0.066984532002272237</cx:pt>
          <cx:pt idx="4974">0.0071435687449521879</cx:pt>
          <cx:pt idx="4975">0.022599387954462331</cx:pt>
          <cx:pt idx="4976">0.010129902626958138</cx:pt>
          <cx:pt idx="4977">0.0052238270152427232</cx:pt>
          <cx:pt idx="4978">0.0064106541448366063</cx:pt>
          <cx:pt idx="4979">0.0046842034681993583</cx:pt>
          <cx:pt idx="4980">0.0080601923887255681</cx:pt>
          <cx:pt idx="4981">0.036961278095833446</cx:pt>
          <cx:pt idx="4982">0.0051997544501679272</cx:pt>
          <cx:pt idx="4983">0.005292522597690915</cx:pt>
          <cx:pt idx="4984">0.0056457098339456396</cx:pt>
          <cx:pt idx="4985">0.005823785028648768</cx:pt>
          <cx:pt idx="4986">0.0051307839177817411</cx:pt>
          <cx:pt idx="4987">0.0052261313022249917</cx:pt>
          <cx:pt idx="4988">0.0054341579648188379</cx:pt>
          <cx:pt idx="4989">0.0066128250792956717</cx:pt>
          <cx:pt idx="4990">0.0096637689334029501</cx:pt>
          <cx:pt idx="4991">0.00629873312657535</cx:pt>
          <cx:pt idx="4992">0.0064568806025651982</cx:pt>
          <cx:pt idx="4993">0.0062432384083958735</cx:pt>
          <cx:pt idx="4994">0.0045546734807766741</cx:pt>
          <cx:pt idx="4995">0.0055372301801024414</cx:pt>
          <cx:pt idx="4996">0.0057341885061377058</cx:pt>
          <cx:pt idx="4997">0.0053774059657614387</cx:pt>
          <cx:pt idx="4998">0.0089905334023240909</cx:pt>
          <cx:pt idx="4999">0.0064686542212315408</cx:pt>
          <cx:pt idx="5000">0.0064351138102710821</cx:pt>
          <cx:pt idx="5001">0.0057265544589256978</cx:pt>
          <cx:pt idx="5002">0.0057159254156942457</cx:pt>
          <cx:pt idx="5003">0.0073305927402864584</cx:pt>
          <cx:pt idx="5004">0.0059053986742787076</cx:pt>
          <cx:pt idx="5005">0.0068298044089695181</cx:pt>
          <cx:pt idx="5006">0.0054427594718432712</cx:pt>
          <cx:pt idx="5007">0.056877592316214511</cx:pt>
          <cx:pt idx="5008">0.057419058854371478</cx:pt>
          <cx:pt idx="5009">0.0043580119404489004</cx:pt>
          <cx:pt idx="5010">0.050973342479362298</cx:pt>
          <cx:pt idx="5011">0.10071798962903869</cx:pt>
          <cx:pt idx="5012">0.065232429055165991</cx:pt>
          <cx:pt idx="5013">0.040302318791711728</cx:pt>
          <cx:pt idx="5014">0.032126119975597646</cx:pt>
          <cx:pt idx="5015">0.044683182936083456</cx:pt>
          <cx:pt idx="5016">0.054725299509722318</cx:pt>
          <cx:pt idx="5017">0.004020580043571695</cx:pt>
          <cx:pt idx="5018">0.062763494749195195</cx:pt>
          <cx:pt idx="5019">0.0037389181148867567</cx:pt>
          <cx:pt idx="5020">0.006035720350102654</cx:pt>
          <cx:pt idx="5021">0.052238457830326088</cx:pt>
          <cx:pt idx="5022">0.01795019690520705</cx:pt>
          <cx:pt idx="5023">0.013679176055182892</cx:pt>
          <cx:pt idx="5024">0.020369768978376019</cx:pt>
          <cx:pt idx="5025">0.061178966315248134</cx:pt>
          <cx:pt idx="5026">0.034001488550587336</cx:pt>
          <cx:pt idx="5027">0.016072075335023542</cx:pt>
          <cx:pt idx="5028">0.16906226076758715</cx:pt>
          <cx:pt idx="5029">0.01084174308020713</cx:pt>
          <cx:pt idx="5030">0.015020150029645032</cx:pt>
          <cx:pt idx="5031">0.012180767671636981</cx:pt>
          <cx:pt idx="5032">0.054185938515835426</cx:pt>
          <cx:pt idx="5033">0.032334897149043668</cx:pt>
          <cx:pt idx="5034">0.026970540516160345</cx:pt>
          <cx:pt idx="5035">0.022207916035690684</cx:pt>
          <cx:pt idx="5036">0.016653202375384441</cx:pt>
          <cx:pt idx="5037">0.0094898620498102028</cx:pt>
          <cx:pt idx="5038">0.028387576331980004</cx:pt>
          <cx:pt idx="5039">0.0047422187297140317</cx:pt>
          <cx:pt idx="5040">0.0021973616068693999</cx:pt>
          <cx:pt idx="5041">0.12581237089834341</cx:pt>
          <cx:pt idx="5042">0.0041062286689419799</cx:pt>
          <cx:pt idx="5043">0.007138491626940472</cx:pt>
          <cx:pt idx="5044">0.016348163241907999</cx:pt>
          <cx:pt idx="5045">0.033032056348228062</cx:pt>
          <cx:pt idx="5046">0.0081654903310954263</cx:pt>
          <cx:pt idx="5047">0.0030651427453900629</cx:pt>
          <cx:pt idx="5048">0.012029346163705833</cx:pt>
          <cx:pt idx="5049">0.020622452560261288</cx:pt>
          <cx:pt idx="5050">0.043249328201031299</cx:pt>
          <cx:pt idx="5051">0.038161233652156942</cx:pt>
          <cx:pt idx="5052">0.035922984716811504</cx:pt>
          <cx:pt idx="5053">0.036984352773826459</cx:pt>
          <cx:pt idx="5054">0.032976381104883906</cx:pt>
          <cx:pt idx="5055">0.038929341414798847</cx:pt>
          <cx:pt idx="5056">0.038116126053330257</cx:pt>
          <cx:pt idx="5057">0.036032807771938208</cx:pt>
          <cx:pt idx="5058">0.035751318696181415</cx:pt>
          <cx:pt idx="5059">0.024220826286542645</cx:pt>
          <cx:pt idx="5060">0.066788526434195722</cx:pt>
          <cx:pt idx="5061">0.0055806207776255496</cx:pt>
          <cx:pt idx="5062">0.0078266253869969035</cx:pt>
          <cx:pt idx="5063">0.060603274632878387</cx:pt>
          <cx:pt idx="5064">0.020812231707905273</cx:pt>
          <cx:pt idx="5065">0.016869616869616869</cx:pt>
          <cx:pt idx="5066">0.024600751526538282</cx:pt>
          <cx:pt idx="5067">0.021490213774042529</cx:pt>
          <cx:pt idx="5068">0.021177906621910284</cx:pt>
          <cx:pt idx="5069">0.073634108950228344</cx:pt>
          <cx:pt idx="5070">0.048914541632613905</cx:pt>
          <cx:pt idx="5071">0.12862038960808339</cx:pt>
          <cx:pt idx="5072">0.072354148343594257</cx:pt>
          <cx:pt idx="5073">0.029289045242575473</cx:pt>
          <cx:pt idx="5074">0.039408310387824511</cx:pt>
          <cx:pt idx="5075">0.035534625757742286</cx:pt>
          <cx:pt idx="5076">0.067588772011390713</cx:pt>
          <cx:pt idx="5077">0.090782640949554891</cx:pt>
          <cx:pt idx="5078">0.052049135775627788</cx:pt>
          <cx:pt idx="5079">0.055731928551493164</cx:pt>
          <cx:pt idx="5080">0.044119341732061008</cx:pt>
          <cx:pt idx="5081">0.045492976213620764</cx:pt>
          <cx:pt idx="5082">0.0092457830311698137</cx:pt>
          <cx:pt idx="5083">0.023013153923987714</cx:pt>
          <cx:pt idx="5084">0.043201069190341168</cx:pt>
          <cx:pt idx="5085">0.076008836936155927</cx:pt>
          <cx:pt idx="5086">0.081541271217380307</cx:pt>
          <cx:pt idx="5087">0.054578876458427655</cx:pt>
          <cx:pt idx="5088">0.027245832803155619</cx:pt>
          <cx:pt idx="5089">0.052915089106269721</cx:pt>
          <cx:pt idx="5090">0.059099987378143398</cx:pt>
          <cx:pt idx="5091">0.082946034408451857</cx:pt>
          <cx:pt idx="5092">0.0099954529214979371</cx:pt>
          <cx:pt idx="5093">0.038865876677852351</cx:pt>
          <cx:pt idx="5094">0.074528890552851612</cx:pt>
          <cx:pt idx="5095">0.069770642275238867</cx:pt>
          <cx:pt idx="5096">0.065276322088945821</cx:pt>
          <cx:pt idx="5097">0.01036141174963125</cx:pt>
          <cx:pt idx="5098">0.012445382275947029</cx:pt>
          <cx:pt idx="5099">0.026223569229348268</cx:pt>
          <cx:pt idx="5100">0.0087543809013317948</cx:pt>
          <cx:pt idx="5101">0.0049632196313442586</cx:pt>
          <cx:pt idx="5102">0.092069120024936196</cx:pt>
          <cx:pt idx="5103">0.061984604525696395</cx:pt>
          <cx:pt idx="5104">0.029084930757980871</cx:pt>
          <cx:pt idx="5105">0.0037537977699705198</cx:pt>
          <cx:pt idx="5106">0.075205436461531175</cx:pt>
          <cx:pt idx="5107">0.10319166528857285</cx:pt>
          <cx:pt idx="5108">0.037054398686782362</cx:pt>
          <cx:pt idx="5109">0.029341082419872974</cx:pt>
          <cx:pt idx="5110">0.011512417073189353</cx:pt>
          <cx:pt idx="5111">0.030792145291038745</cx:pt>
          <cx:pt idx="5112">0.026147295860822567</cx:pt>
          <cx:pt idx="5113">0.017913164185179041</cx:pt>
          <cx:pt idx="5114">0.015960428663889064</cx:pt>
          <cx:pt idx="5115">0.021606206367368347</cx:pt>
          <cx:pt idx="5116">0.0060963700789598502</cx:pt>
          <cx:pt idx="5117">0.0065522470950102529</cx:pt>
          <cx:pt idx="5118">0.0069492902547435833</cx:pt>
          <cx:pt idx="5119">0.0046481646937343293</cx:pt>
          <cx:pt idx="5120">0.0063930976278528968</cx:pt>
          <cx:pt idx="5121">0.0088112677423857182</cx:pt>
          <cx:pt idx="5122">0.0067347537628021153</cx:pt>
          <cx:pt idx="5123">0.071692198796703577</cx:pt>
          <cx:pt idx="5124">0.0020377614812764938</cx:pt>
          <cx:pt idx="5125">0.059429817316903964</cx:pt>
          <cx:pt idx="5126">0.0077912957495638886</cx:pt>
          <cx:pt idx="5127">0.003842215029489374</cx:pt>
          <cx:pt idx="5128">0.062407352505188259</cx:pt>
          <cx:pt idx="5129">0.0037320234453817706</cx:pt>
          <cx:pt idx="5130">0.0031984948259642519</cx:pt>
          <cx:pt idx="5131">0.017744012278882185</cx:pt>
          <cx:pt idx="5132">0.01150968309859155</cx:pt>
          <cx:pt idx="5133">0.0046308807271833929</cx:pt>
          <cx:pt idx="5134">0.0049392857882492635</cx:pt>
          <cx:pt idx="5135">0.0040917046588415636</cx:pt>
          <cx:pt idx="5136">0.0054917672350613183</cx:pt>
          <cx:pt idx="5137">0.0065115201031413199</cx:pt>
          <cx:pt idx="5138">0.017769234146984059</cx:pt>
          <cx:pt idx="5139">0.0045431297306409817</cx:pt>
          <cx:pt idx="5140">0.0050229179785317851</cx:pt>
          <cx:pt idx="5141">0.0032542406789870426</cx:pt>
          <cx:pt idx="5142">0.0049385914909053225</cx:pt>
          <cx:pt idx="5143">0.0059283264363578147</cx:pt>
          <cx:pt idx="5144">0.0099588700753700642</cx:pt>
          <cx:pt idx="5145">0.0014611723879006809</cx:pt>
          <cx:pt idx="5146">0.0054844606946983544</cx:pt>
          <cx:pt idx="5147">0.0083628002473419751</cx:pt>
          <cx:pt idx="5148">0.005227444937296202</cx:pt>
          <cx:pt idx="5149">0.1051088284366883</cx:pt>
          <cx:pt idx="5150">0.0088721339218620753</cx:pt>
          <cx:pt idx="5151">0.017325409217060796</cx:pt>
          <cx:pt idx="5152">0.07485451375028887</cx:pt>
          <cx:pt idx="5153">0.0046002889584201246</cx:pt>
          <cx:pt idx="5154">0.0093025608212694479</cx:pt>
          <cx:pt idx="5155">0.0076177748078850652</cx:pt>
          <cx:pt idx="5156">0.0038172549888969565</cx:pt>
          <cx:pt idx="5157">0.080776396984666932</cx:pt>
          <cx:pt idx="5158">0.028407257134953203</cx:pt>
          <cx:pt idx="5159">0.13155112520767256</cx:pt>
          <cx:pt idx="5160">0.083536682528424624</cx:pt>
          <cx:pt idx="5161">0.043373669631141566</cx:pt>
          <cx:pt idx="5162">0.083767495289573279</cx:pt>
          <cx:pt idx="5163">0.041438427880217343</cx:pt>
          <cx:pt idx="5164">0.010371650821089023</cx:pt>
          <cx:pt idx="5165">0.010193068713274973</cx:pt>
          <cx:pt idx="5166">0.10828347782474744</cx:pt>
          <cx:pt idx="5167">0.097336425609670388</cx:pt>
          <cx:pt idx="5168">0.048823898333058259</cx:pt>
          <cx:pt idx="5169">0.035763659458660321</cx:pt>
          <cx:pt idx="5170">0.033341266307671112</cx:pt>
          <cx:pt idx="5171">0.032368044296650272</cx:pt>
          <cx:pt idx="5172">0.039054151900292974</cx:pt>
          <cx:pt idx="5173">0.024266883178909161</cx:pt>
          <cx:pt idx="5174">0.098264528213346913</cx:pt>
          <cx:pt idx="5175">0.062875417028971009</cx:pt>
          <cx:pt idx="5176">0.019845095508096537</cx:pt>
          <cx:pt idx="5177">0.040368769168237076</cx:pt>
          <cx:pt idx="5178">0.0078709400753253535</cx:pt>
          <cx:pt idx="5179">0.024760813292769166</cx:pt>
          <cx:pt idx="5180">0.036420161210910573</cx:pt>
          <cx:pt idx="5181">0.04130234056924726</cx:pt>
          <cx:pt idx="5182">0.29826382420000175</cx:pt>
          <cx:pt idx="5183">0.29492371082827401</cx:pt>
          <cx:pt idx="5184">0.035571328353897577</cx:pt>
          <cx:pt idx="5185">0.021454675919900669</cx:pt>
          <cx:pt idx="5186">0.0049106040836477769</cx:pt>
          <cx:pt idx="5187">0.031794142769943884</cx:pt>
          <cx:pt idx="5188">0.0026716227204088743</cx:pt>
          <cx:pt idx="5189">0.0041228760039083911</cx:pt>
          <cx:pt idx="5190">0.0029103693762035361</cx:pt>
          <cx:pt idx="5191">0.0010613871680457479</cx:pt>
          <cx:pt idx="5192">0.0060957873303739678</cx:pt>
          <cx:pt idx="5193">0.0050244307181709228</cx:pt>
          <cx:pt idx="5194">0.046438272928729714</cx:pt>
          <cx:pt idx="5195">0.061855373505761181</cx:pt>
          <cx:pt idx="5196">0.0059332609053940879</cx:pt>
          <cx:pt idx="5197">0.027683270921584537</cx:pt>
          <cx:pt idx="5198">0.037006033322792072</cx:pt>
          <cx:pt idx="5199">0.09058261652947637</cx:pt>
          <cx:pt idx="5200">0.048504439321662519</cx:pt>
          <cx:pt idx="5201">0.0050247995660400377</cx:pt>
          <cx:pt idx="5202">0.0042158400982331675</cx:pt>
          <cx:pt idx="5203">0.0023921263935360879</cx:pt>
          <cx:pt idx="5204">0.013882282024932186</cx:pt>
          <cx:pt idx="5205">0.035709039434851701</cx:pt>
          <cx:pt idx="5206">0.05276256449682569</cx:pt>
          <cx:pt idx="5207">0.021499161995029763</cx:pt>
          <cx:pt idx="5208">0.038172129730558606</cx:pt>
          <cx:pt idx="5209">0.043749640216774535</cx:pt>
          <cx:pt idx="5210">0.02042247810574116</cx:pt>
          <cx:pt idx="5211">0.018872196257903845</cx:pt>
          <cx:pt idx="5212">0.054398137446809651</cx:pt>
          <cx:pt idx="5213">0.036213305986412002</cx:pt>
          <cx:pt idx="5214">0.015998526451511046</cx:pt>
          <cx:pt idx="5215">0.032708974000559131</cx:pt>
          <cx:pt idx="5216">0.029427252354302647</cx:pt>
          <cx:pt idx="5217">0.026959003963247571</cx:pt>
          <cx:pt idx="5218">0.026172761331855837</cx:pt>
          <cx:pt idx="5219">0.049734010902894359</cx:pt>
          <cx:pt idx="5220">0.045875315539894351</cx:pt>
          <cx:pt idx="5221">0.11561742770669708</cx:pt>
          <cx:pt idx="5222">0.0054270279700672306</cx:pt>
          <cx:pt idx="5223">0.0049370640770368297</cx:pt>
          <cx:pt idx="5224">0.0044172759348530119</cx:pt>
          <cx:pt idx="5225">0.011691861010179064</cx:pt>
          <cx:pt idx="5226">0.030611331684457174</cx:pt>
          <cx:pt idx="5227">0.0049506805178679428</cx:pt>
          <cx:pt idx="5228">0.059232984851717518</cx:pt>
          <cx:pt idx="5229">0.0087400546982012179</cx:pt>
          <cx:pt idx="5230">0.0054415028790169521</cx:pt>
          <cx:pt idx="5231">0.022650153625227341</cx:pt>
          <cx:pt idx="5232">0.0081324935157925625</cx:pt>
          <cx:pt idx="5233">0.0080754583217285229</cx:pt>
          <cx:pt idx="5234">0.06242644513672551</cx:pt>
          <cx:pt idx="5235">0.035200116219946245</cx:pt>
          <cx:pt idx="5236">0.038205042892068219</cx:pt>
          <cx:pt idx="5237">0.030520679298658118</cx:pt>
          <cx:pt idx="5238">0.043851623569445115</cx:pt>
          <cx:pt idx="5239">0.027995124444619195</cx:pt>
          <cx:pt idx="5240">0.036346289271029737</cx:pt>
          <cx:pt idx="5241">0.030711579297997251</cx:pt>
          <cx:pt idx="5242">0.021599615573188669</cx:pt>
          <cx:pt idx="5243">0.0061830203610706387</cx:pt>
          <cx:pt idx="5244">0.0081239177085663632</cx:pt>
          <cx:pt idx="5245">0.016235807537260994</cx:pt>
          <cx:pt idx="5246">0</cx:pt>
          <cx:pt idx="5247">0.01670440112651168</cx:pt>
          <cx:pt idx="5248">0.017940698317337449</cx:pt>
          <cx:pt idx="5249">0.016636569115396026</cx:pt>
          <cx:pt idx="5250">0.045627120921950072</cx:pt>
          <cx:pt idx="5251">0.038588251787466707</cx:pt>
          <cx:pt idx="5252">0.022974807123766317</cx:pt>
          <cx:pt idx="5253">0.016481761757314042</cx:pt>
          <cx:pt idx="5254">0.016614102275287226</cx:pt>
          <cx:pt idx="5255">0.027926595579391981</cx:pt>
          <cx:pt idx="5256">0.024759026448970833</cx:pt>
          <cx:pt idx="5257">0.011063536396182294</cx:pt>
          <cx:pt idx="5258">0.021814763075844412</cx:pt>
          <cx:pt idx="5259">0.02712937838173177</cx:pt>
          <cx:pt idx="5260">0.014090728389063121</cx:pt>
          <cx:pt idx="5261">0.028460187800595466</cx:pt>
          <cx:pt idx="5262">0.027264260569744493</cx:pt>
          <cx:pt idx="5263">0.024136556630362706</cx:pt>
          <cx:pt idx="5264">0.015057037009866853</cx:pt>
          <cx:pt idx="5265">0.0094434024408027398</cx:pt>
          <cx:pt idx="5266">0.042302177766237285</cx:pt>
          <cx:pt idx="5267">0.020548652716701591</cx:pt>
          <cx:pt idx="5268">0.010825732369086729</cx:pt>
          <cx:pt idx="5269">0.02571277319821523</cx:pt>
          <cx:pt idx="5270">0.016861855107332582</cx:pt>
          <cx:pt idx="5271">0.011147723614582467</cx:pt>
          <cx:pt idx="5272">0.042491695999206783</cx:pt>
          <cx:pt idx="5273">0.015738797366092089</cx:pt>
          <cx:pt idx="5274">0.010034753389030818</cx:pt>
          <cx:pt idx="5275">0.0038972475689044613</cx:pt>
          <cx:pt idx="5276">0.0054566766402418332</cx:pt>
          <cx:pt idx="5277">0.0050747037609479651</cx:pt>
          <cx:pt idx="5278">0.012304459491010973</cx:pt>
          <cx:pt idx="5279">0.075850452689954009</cx:pt>
          <cx:pt idx="5280">0.016059718152644065</cx:pt>
          <cx:pt idx="5281">0.028830919212820667</cx:pt>
          <cx:pt idx="5282">0.070086198255988774</cx:pt>
          <cx:pt idx="5283">0.041985276376013937</cx:pt>
          <cx:pt idx="5284">0.03001808360567914</cx:pt>
          <cx:pt idx="5285">0.0039360811800397532</cx:pt>
          <cx:pt idx="5286">0.0036724158160272207</cx:pt>
          <cx:pt idx="5287">0.0038056713584017831</cx:pt>
          <cx:pt idx="5288">0.0038440532705961432</cx:pt>
          <cx:pt idx="5289">0.0028358738036157391</cx:pt>
          <cx:pt idx="5290">0.0046107946840249527</cx:pt>
          <cx:pt idx="5291">0.0039929143919154369</cx:pt>
          <cx:pt idx="5292">0.0036830579335058729</cx:pt>
          <cx:pt idx="5293">0.0035683640559813</cx:pt>
          <cx:pt idx="5294">0.0040867302688638333</cx:pt>
          <cx:pt idx="5295">0.0028588492582801231</cx:pt>
          <cx:pt idx="5296">0.0046984336398794508</cx:pt>
          <cx:pt idx="5297">0.0044049596582819176</cx:pt>
          <cx:pt idx="5298">0.0042295673968785301</cx:pt>
          <cx:pt idx="5299">0.0049895142788779576</cx:pt>
          <cx:pt idx="5300">0.0039069931780501728</cx:pt>
          <cx:pt idx="5301">0.0033863287335241022</cx:pt>
          <cx:pt idx="5302">0.0035380307558594789</cx:pt>
          <cx:pt idx="5303">0.0030414023153901497</cx:pt>
          <cx:pt idx="5304">0.004098119466067464</cx:pt>
          <cx:pt idx="5305">0.0038088015574772489</cx:pt>
          <cx:pt idx="5306">0.0036579279570208142</cx:pt>
          <cx:pt idx="5307">0.0028469330498213283</cx:pt>
          <cx:pt idx="5308">0.0035767430534888126</cx:pt>
          <cx:pt idx="5309">0.003969560767211072</cx:pt>
          <cx:pt idx="5310">0.0031603257566549165</cx:pt>
          <cx:pt idx="5311">0.0043177287344346379</cx:pt>
          <cx:pt idx="5312">0.0042217649096354852</cx:pt>
          <cx:pt idx="5313">0.0038957525475696638</cx:pt>
          <cx:pt idx="5314">0.003940638886559906</cx:pt>
          <cx:pt idx="5315">0.0041137501526437902</cx:pt>
          <cx:pt idx="5316">0.0037480972669486664</cx:pt>
          <cx:pt idx="5317">0.0044008515393744599</cx:pt>
          <cx:pt idx="5318">0.0045589240939138366</cx:pt>
          <cx:pt idx="5319">0.0033475097715404281</cx:pt>
          <cx:pt idx="5320">0.0037431456235583363</cx:pt>
          <cx:pt idx="5321">0.0041087613293051359</cx:pt>
          <cx:pt idx="5322">0.0030084115786427725</cx:pt>
          <cx:pt idx="5323">0.0035481848675408944</cx:pt>
          <cx:pt idx="5324">0.0033574352224165602</cx:pt>
          <cx:pt idx="5325">0.0035170050092275243</cx:pt>
          <cx:pt idx="5326">0.0032626093715641606</cx:pt>
          <cx:pt idx="5327">0.0046023402951881351</cx:pt>
          <cx:pt idx="5328">0.0032638822930068298</cx:pt>
          <cx:pt idx="5329">0.0032420858301555598</cx:pt>
          <cx:pt idx="5330">0.0036733887545183216</cx:pt>
          <cx:pt idx="5331">0.0033552312778708081</cx:pt>
          <cx:pt idx="5332">0.0034694879971308504</cx:pt>
          <cx:pt idx="5333">0.0037281588285496114</cx:pt>
          <cx:pt idx="5334">0.0033888209983672043</cx:pt>
          <cx:pt idx="5335">0.0035845686582766084</cx:pt>
          <cx:pt idx="5336">0.0044494308755981321</cx:pt>
          <cx:pt idx="5337">0.004072895783647776</cx:pt>
          <cx:pt idx="5338">0.0037581947183039249</cx:pt>
          <cx:pt idx="5339">0.0038377494996235701</cx:pt>
          <cx:pt idx="5340">0.007036423841059603</cx:pt>
          <cx:pt idx="5341">0.0080725954015184766</cx:pt>
          <cx:pt idx="5342">0.0061977125729974622</cx:pt>
          <cx:pt idx="5343">0.012383293048700398</cx:pt>
          <cx:pt idx="5344">0.028355986439818775</cx:pt>
          <cx:pt idx="5345">0.0072123147583336321</cx:pt>
          <cx:pt idx="5346">0.0056575426076341615</cx:pt>
          <cx:pt idx="5347">0.0093827516383781506</cx:pt>
          <cx:pt idx="5348">0.01645735177526297</cx:pt>
          <cx:pt idx="5349">0.013448982932805029</cx:pt>
          <cx:pt idx="5350">0.0084878097924642355</cx:pt>
          <cx:pt idx="5351">0.014030960217247118</cx:pt>
          <cx:pt idx="5352">0.0035056669276062762</cx:pt>
          <cx:pt idx="5353">0.018688176903151783</cx:pt>
          <cx:pt idx="5354">0.097014779544433077</cx:pt>
          <cx:pt idx="5355">0.011886024529257419</cx:pt>
          <cx:pt idx="5356">0.0060711314307870011</cx:pt>
          <cx:pt idx="5357">0.05390431655659926</cx:pt>
          <cx:pt idx="5358">0.042161565891075142</cx:pt>
          <cx:pt idx="5359">0.074125731574514658</cx:pt>
          <cx:pt idx="5360">0</cx:pt>
          <cx:pt idx="5361">0.04306125366793527</cx:pt>
          <cx:pt idx="5362">0.023761932652788965</cx:pt>
          <cx:pt idx="5363">0.0094507845934379466</cx:pt>
          <cx:pt idx="5364">0.0064904754495543355</cx:pt>
          <cx:pt idx="5365">0.0054680092674336831</cx:pt>
          <cx:pt idx="5366">0.0033813663260868505</cx:pt>
          <cx:pt idx="5367">0.0047163798597833016</cx:pt>
          <cx:pt idx="5368">0.0004835703087830407</cx:pt>
          <cx:pt idx="5369">0.00040780262353021137</cx:pt>
          <cx:pt idx="5370">0.0024780325760822976</cx:pt>
          <cx:pt idx="5371">0.00065775049331286996</cx:pt>
          <cx:pt idx="5372">0.012731945394100865</cx:pt>
          <cx:pt idx="5373">0.013572251348922048</cx:pt>
          <cx:pt idx="5374">0.0023342305415638229</cx:pt>
          <cx:pt idx="5375">0.0042434115452324025</cx:pt>
          <cx:pt idx="5376">0.001345790522529051</cx:pt>
          <cx:pt idx="5377">0.017791707957871449</cx:pt>
          <cx:pt idx="5378">0.00062426302282028159</cx:pt>
          <cx:pt idx="5379">0.0062349909641341884</cx:pt>
          <cx:pt idx="5380">0.0074060741807322082</cx:pt>
          <cx:pt idx="5381">0.0032054002022166238</cx:pt>
          <cx:pt idx="5382">0.0023912294567045617</cx:pt>
          <cx:pt idx="5383">0.0080349180599683621</cx:pt>
          <cx:pt idx="5384">0.015014955398501813</cx:pt>
          <cx:pt idx="5385">0.038635781929869467</cx:pt>
          <cx:pt idx="5386">0.034001379777603591</cx:pt>
          <cx:pt idx="5387">0.0064918737284842386</cx:pt>
          <cx:pt idx="5388">0.030408629578035598</cx:pt>
          <cx:pt idx="5389">0.06389808406058782</cx:pt>
          <cx:pt idx="5390">0.001825810733517299</cx:pt>
          <cx:pt idx="5391">0.0060111195453706173</cx:pt>
          <cx:pt idx="5392">0.0055861994788133475</cx:pt>
          <cx:pt idx="5393">0.0068387489805744155</cx:pt>
          <cx:pt idx="5394">0.011192422031437272</cx:pt>
          <cx:pt idx="5395">0.005980748815475348</cx:pt>
          <cx:pt idx="5396">0.0065428178437399176</cx:pt>
          <cx:pt idx="5397">0.0070194472764544564</cx:pt>
          <cx:pt idx="5398">0.0060848348186813899</cx:pt>
          <cx:pt idx="5399">0.0061205540712106566</cx:pt>
          <cx:pt idx="5400">0.0085414893304763869</cx:pt>
          <cx:pt idx="5401">0.0049986319399262054</cx:pt>
          <cx:pt idx="5402">0.0074758322999410138</cx:pt>
          <cx:pt idx="5403">0.0069441536142055447</cx:pt>
          <cx:pt idx="5404">0.0068048583953692959</cx:pt>
          <cx:pt idx="5405">0.0061107162480277845</cx:pt>
          <cx:pt idx="5406">0.0064613474348863718</cx:pt>
          <cx:pt idx="5407">0.0061545871978960836</cx:pt>
          <cx:pt idx="5408">0.0083771766877194665</cx:pt>
          <cx:pt idx="5409">0.0068449131827022112</cx:pt>
          <cx:pt idx="5410">0.0066653806531580522</cx:pt>
          <cx:pt idx="5411">0.0026186919529778527</cx:pt>
          <cx:pt idx="5412">0.0057195099880804536</cx:pt>
          <cx:pt idx="5413">0.0050233256536341021</cx:pt>
          <cx:pt idx="5414">0.0060402234850781269</cx:pt>
          <cx:pt idx="5415">0.0079185732503188055</cx:pt>
          <cx:pt idx="5416">0.0054990337615096058</cx:pt>
          <cx:pt idx="5417">0.0035194936883890557</cx:pt>
          <cx:pt idx="5418">0.0040876926238978106</cx:pt>
          <cx:pt idx="5419">0.010030179539944064</cx:pt>
          <cx:pt idx="5420">0.0066149825401357254</cx:pt>
          <cx:pt idx="5421">0.0045454451111558505</cx:pt>
          <cx:pt idx="5422">0.0055381277335022593</cx:pt>
          <cx:pt idx="5423">0.0049703984758402361</cx:pt>
          <cx:pt idx="5424">0.0046980438225618535</cx:pt>
          <cx:pt idx="5425">0.0078564336961204871</cx:pt>
          <cx:pt idx="5426">0.0060337705496300836</cx:pt>
          <cx:pt idx="5427">0.0034526903828994838</cx:pt>
          <cx:pt idx="5428">0.00082995713901178156</cx:pt>
          <cx:pt idx="5429">0.0040859065741149277</cx:pt>
          <cx:pt idx="5430">0.0064833460324371399</cx:pt>
          <cx:pt idx="5431">0.0026799190890328677</cx:pt>
          <cx:pt idx="5432">0.012342769821802822</cx:pt>
          <cx:pt idx="5433">0.018218664098396838</cx:pt>
          <cx:pt idx="5434">0.022992788141682412</cx:pt>
          <cx:pt idx="5435">0.0099464064218680523</cx:pt>
          <cx:pt idx="5436">0.0088468050572004138</cx:pt>
          <cx:pt idx="5437">0.0092087910843959946</cx:pt>
          <cx:pt idx="5438">0.01557756830164563</cx:pt>
          <cx:pt idx="5439">0.0017069868738595561</cx:pt>
          <cx:pt idx="5440">0.0075716993571781771</cx:pt>
          <cx:pt idx="5441">0.0085920551939969413</cx:pt>
          <cx:pt idx="5442">0.0017398133325278642</cx:pt>
          <cx:pt idx="5443">0.002278070916384193</cx:pt>
          <cx:pt idx="5444">0.0072671389872890181</cx:pt>
          <cx:pt idx="5445">0.0085892103007017429</cx:pt>
          <cx:pt idx="5446">0.015179592805804198</cx:pt>
          <cx:pt idx="5447">0.0123626625580073</cx:pt>
          <cx:pt idx="5448">0.0011840851829100006</cx:pt>
          <cx:pt idx="5449">0.0069950719838895508</cx:pt>
          <cx:pt idx="5450">0.0059596439626494729</cx:pt>
          <cx:pt idx="5451">0.016104570170314116</cx:pt>
          <cx:pt idx="5452">0.0051123316324707766</cx:pt>
          <cx:pt idx="5453">0.00091398568943278785</cx:pt>
          <cx:pt idx="5454">0.010887414608512874</cx:pt>
          <cx:pt idx="5455">0.011904846973410602</cx:pt>
          <cx:pt idx="5456">0.00091266592400714023</cx:pt>
          <cx:pt idx="5457">0.034668390843926561</cx:pt>
          <cx:pt idx="5458">0.011489115574718687</cx:pt>
          <cx:pt idx="5459">0.032025819265143994</cx:pt>
          <cx:pt idx="5460">0.038885475768855482</cx:pt>
          <cx:pt idx="5461">0.060280955485744768</cx:pt>
          <cx:pt idx="5462">0.023409699548772884</cx:pt>
          <cx:pt idx="5463">0.047218016654049962</cx:pt>
          <cx:pt idx="5464">0.028061493103085186</cx:pt>
          <cx:pt idx="5465">0.016025003971119233</cx:pt>
          <cx:pt idx="5466">0.055231891371163813</cx:pt>
          <cx:pt idx="5467">0.049312533620225925</cx:pt>
          <cx:pt idx="5468">0.051083839481324472</cx:pt>
          <cx:pt idx="5469">0.05203637114208428</cx:pt>
          <cx:pt idx="5470">0.04838077095472882</cx:pt>
          <cx:pt idx="5471">0.050790303000576326</cx:pt>
          <cx:pt idx="5472">0.049010250560638159</cx:pt>
          <cx:pt idx="5473">0.045447696132775078</cx:pt>
          <cx:pt idx="5474">0.059497867675565835</cx:pt>
          <cx:pt idx="5475">0.0484252405467476</cx:pt>
          <cx:pt idx="5476">0.10066242639706699</cx:pt>
          <cx:pt idx="5477">0.047908239135634287</cx:pt>
          <cx:pt idx="5478">0.054407432098234447</cx:pt>
          <cx:pt idx="5479">0.0721796785949365</cx:pt>
          <cx:pt idx="5480">0.056379488404442915</cx:pt>
          <cx:pt idx="5481">0.056674443445019117</cx:pt>
          <cx:pt idx="5482">0.048213276557715304</cx:pt>
          <cx:pt idx="5483">0.053740468503125645</cx:pt>
          <cx:pt idx="5484">0.051784843724608634</cx:pt>
          <cx:pt idx="5485">0.065021169118182773</cx:pt>
          <cx:pt idx="5486">0.062011139484849091</cx:pt>
          <cx:pt idx="5487">0.054404243227884071</cx:pt>
          <cx:pt idx="5488">0.061900855502168055</cx:pt>
          <cx:pt idx="5489">0.054853573226293577</cx:pt>
          <cx:pt idx="5490">0.051495879834698471</cx:pt>
          <cx:pt idx="5491">0.059051003344481608</cx:pt>
          <cx:pt idx="5492">0.044499892592164185</cx:pt>
          <cx:pt idx="5493">0.047512971235368961</cx:pt>
          <cx:pt idx="5494">0.053650234655310873</cx:pt>
          <cx:pt idx="5495">0.052843343085603046</cx:pt>
          <cx:pt idx="5496">0.050660777845596756</cx:pt>
          <cx:pt idx="5497">0.059950052751772863</cx:pt>
          <cx:pt idx="5498">0.071823561750153614</cx:pt>
          <cx:pt idx="5499">0.054774741646432798</cx:pt>
          <cx:pt idx="5500">0.0539980244108208</cx:pt>
          <cx:pt idx="5501">0.05204460966542751</cx:pt>
          <cx:pt idx="5502">0.059830588537438834</cx:pt>
          <cx:pt idx="5503">0.046162920314715208</cx:pt>
          <cx:pt idx="5504">0.053559444805436902</cx:pt>
          <cx:pt idx="5505">0.04543935705327657</cx:pt>
          <cx:pt idx="5506">0.056403386719559488</cx:pt>
          <cx:pt idx="5507">0.054139201240791003</cx:pt>
          <cx:pt idx="5508">0.061085206699835894</cx:pt>
          <cx:pt idx="5509">0.069919218657295418</cx:pt>
          <cx:pt idx="5510">0.067184287902241666</cx:pt>
          <cx:pt idx="5511">0.060537635622593795</cx:pt>
          <cx:pt idx="5512">0.07371447855003585</cx:pt>
          <cx:pt idx="5513">0.060863199439811576</cx:pt>
          <cx:pt idx="5514">0.075978809774389547</cx:pt>
          <cx:pt idx="5515">0.062924834780521674</cx:pt>
          <cx:pt idx="5516">0.067503985690399351</cx:pt>
          <cx:pt idx="5517">0.07202213609798061</cx:pt>
          <cx:pt idx="5518">0.073276620709885595</cx:pt>
          <cx:pt idx="5519">0.054912240600333624</cx:pt>
          <cx:pt idx="5520">0.071032407475698084</cx:pt>
          <cx:pt idx="5521">0.057086031413787208</cx:pt>
          <cx:pt idx="5522">0.081889304570637977</cx:pt>
          <cx:pt idx="5523">0.015424776086774814</cx:pt>
          <cx:pt idx="5524">0.035527164399127793</cx:pt>
          <cx:pt idx="5525">0.0035854061803455386</cx:pt>
          <cx:pt idx="5526">0.0062300827559541253</cx:pt>
          <cx:pt idx="5527">0.069508989791254</cx:pt>
          <cx:pt idx="5528">0.015229301923595576</cx:pt>
          <cx:pt idx="5529">0.0032027543010589043</cx:pt>
          <cx:pt idx="5530">0.025396445561161298</cx:pt>
          <cx:pt idx="5531">0.0036940867842706854</cx:pt>
          <cx:pt idx="5532">0.017867302685370439</cx:pt>
          <cx:pt idx="5533">0.032202673044251791</cx:pt>
          <cx:pt idx="5534">0.0072531009774119085</cx:pt>
          <cx:pt idx="5535">0.022732181081058917</cx:pt>
          <cx:pt idx="5536">0.011094611950789568</cx:pt>
          <cx:pt idx="5537">0.012762661637931034</cx:pt>
          <cx:pt idx="5538">0.007976005822116692</cx:pt>
          <cx:pt idx="5539">0.0060846687395359964</cx:pt>
          <cx:pt idx="5540">0.013594194911362175</cx:pt>
          <cx:pt idx="5541">0.014581956684757995</cx:pt>
          <cx:pt idx="5542">0.0076364357082065451</cx:pt>
          <cx:pt idx="5543">0.0024718220621581968</cx:pt>
          <cx:pt idx="5544">0.0029692047695052109</cx:pt>
          <cx:pt idx="5545">0.0022560786247967702</cx:pt>
          <cx:pt idx="5546">0.0020796859249827579</cx:pt>
          <cx:pt idx="5547">0.0041869932189515374</cx:pt>
          <cx:pt idx="5548">0.017772970663248275</cx:pt>
          <cx:pt idx="5549">0.0079364414938593048</cx:pt>
          <cx:pt idx="5550">0.0055695897991098276</cx:pt>
          <cx:pt idx="5551">0.0029726564472438996</cx:pt>
          <cx:pt idx="5552">0.0056286397248249452</cx:pt>
          <cx:pt idx="5553">0.0025038160570025401</cx:pt>
          <cx:pt idx="5554">0.011741849270445763</cx:pt>
          <cx:pt idx="5555">0.0065449923421753813</cx:pt>
          <cx:pt idx="5556">0.013715616942412537</cx:pt>
          <cx:pt idx="5557">0.012504117311051905</cx:pt>
          <cx:pt idx="5558">0.01141764480457654</cx:pt>
          <cx:pt idx="5559">0.015934125568527389</cx:pt>
          <cx:pt idx="5560">0.024587352193389565</cx:pt>
          <cx:pt idx="5561">0.016602015174802996</cx:pt>
          <cx:pt idx="5562">0.012598415964637672</cx:pt>
          <cx:pt idx="5563">0.0039183634221976486</cx:pt>
          <cx:pt idx="5564">0.0026592388266897435</cx:pt>
          <cx:pt idx="5565">0</cx:pt>
          <cx:pt idx="5566">0.032831994926054514</cx:pt>
          <cx:pt idx="5567">0.0084748042723775188</cx:pt>
          <cx:pt idx="5568">0.0048430466626060344</cx:pt>
          <cx:pt idx="5569">0.0088972908581723738</cx:pt>
          <cx:pt idx="5570">0.061216763650060339</cx:pt>
          <cx:pt idx="5571">0.020239573988452601</cx:pt>
          <cx:pt idx="5572">0.13528755694742878</cx:pt>
          <cx:pt idx="5573">0.0063744638828656056</cx:pt>
          <cx:pt idx="5574">0.0088420758219125845</cx:pt>
          <cx:pt idx="5575">0.00494103716978415</cx:pt>
          <cx:pt idx="5576">0.008753293650034133</cx:pt>
          <cx:pt idx="5577">0.0097559770796285319</cx:pt>
          <cx:pt idx="5578">0.0061680415214502423</cx:pt>
          <cx:pt idx="5579">0.016405802317404527</cx:pt>
          <cx:pt idx="5580">0.021132104735474794</cx:pt>
          <cx:pt idx="5581">0.014002260976542369</cx:pt>
          <cx:pt idx="5582">0.0071053717789964031</cx:pt>
          <cx:pt idx="5583">0.0058361054834379662</cx:pt>
          <cx:pt idx="5584">0.0064736820599034491</cx:pt>
          <cx:pt idx="5585">0.0030617823947512303</cx:pt>
          <cx:pt idx="5586">0.0051456098095029558</cx:pt>
          <cx:pt idx="5587">0.0071575882567026568</cx:pt>
          <cx:pt idx="5588">0.002385742295904466</cx:pt>
          <cx:pt idx="5589">0.0017973745493190304</cx:pt>
          <cx:pt idx="5590">0.0017989116584466397</cx:pt>
          <cx:pt idx="5591">0.00096913923581264431</cx:pt>
          <cx:pt idx="5592">0.0019077609647957729</cx:pt>
          <cx:pt idx="5593">0.001491586581259817</cx:pt>
          <cx:pt idx="5594">0.012579767758133697</cx:pt>
          <cx:pt idx="5595">0.012327150413212133</cx:pt>
          <cx:pt idx="5596">0.0087304177062488639</cx:pt>
          <cx:pt idx="5597">0.01435147952186225</cx:pt>
          <cx:pt idx="5598">0.020961211962909756</cx:pt>
          <cx:pt idx="5599">0.010543968177143204</cx:pt>
          <cx:pt idx="5600">0.010034063107216187</cx:pt>
          <cx:pt idx="5601">0.015077596653766467</cx:pt>
          <cx:pt idx="5602">0.0072129173195726757</cx:pt>
          <cx:pt idx="5603">0.011979957933974059</cx:pt>
          <cx:pt idx="5604">0.010686117451361225</cx:pt>
          <cx:pt idx="5605">0.0098746757033118405</cx:pt>
          <cx:pt idx="5606">0.011903344375191541</cx:pt>
          <cx:pt idx="5607">0.019756520203525269</cx:pt>
          <cx:pt idx="5608">0.011765552304666891</cx:pt>
          <cx:pt idx="5609">0.010278128950695322</cx:pt>
          <cx:pt idx="5610">0.0060510335389078011</cx:pt>
          <cx:pt idx="5611">0.010412483079714995</cx:pt>
          <cx:pt idx="5612">0.0038069389081965112</cx:pt>
          <cx:pt idx="5613">0.036413621181790222</cx:pt>
          <cx:pt idx="5614">0.027926978023113978</cx:pt>
          <cx:pt idx="5615">0.032688396955435475</cx:pt>
          <cx:pt idx="5616">0.01876748259435105</cx:pt>
          <cx:pt idx="5617">0.025259686727122838</cx:pt>
          <cx:pt idx="5618">0.022063261000760021</cx:pt>
          <cx:pt idx="5619">0.012758872876670907</cx:pt>
          <cx:pt idx="5620">0.0044593912068689404</cx:pt>
          <cx:pt idx="5621">0.019995585623505015</cx:pt>
          <cx:pt idx="5622">0.07026853856527962</cx:pt>
          <cx:pt idx="5623">0.026389693754736324</cx:pt>
          <cx:pt idx="5624">0.012664575620134738</cx:pt>
          <cx:pt idx="5625">0.083823821978096624</cx:pt>
          <cx:pt idx="5626">0.063628908531363576</cx:pt>
          <cx:pt idx="5627">0.084888523668447111</cx:pt>
          <cx:pt idx="5628">0.025545364361728422</cx:pt>
          <cx:pt idx="5629">0</cx:pt>
          <cx:pt idx="5630">0.02209065068937455</cx:pt>
          <cx:pt idx="5631">0.0084348968272218664</cx:pt>
          <cx:pt idx="5632">0.010408046928155053</cx:pt>
          <cx:pt idx="5633">0.0032715376226826608</cx:pt>
          <cx:pt idx="5634">0.0040275569687334397</cx:pt>
          <cx:pt idx="5635">0.0040218632112914562</cx:pt>
          <cx:pt idx="5636">0.0038767202946307423</cx:pt>
          <cx:pt idx="5637">0.0058607855119160047</cx:pt>
          <cx:pt idx="5638">0.0028811685483600791</cx:pt>
          <cx:pt idx="5639">0.0053701772679874867</cx:pt>
          <cx:pt idx="5640">0.0053329800096059889</cx:pt>
          <cx:pt idx="5641">0.0038205570618683755</cx:pt>
          <cx:pt idx="5642">0.0052347035098257956</cx:pt>
          <cx:pt idx="5643">0.0058522167487684729</cx:pt>
          <cx:pt idx="5644">0.0038264822883121805</cx:pt>
          <cx:pt idx="5645">0.0043943377877030581</cx:pt>
          <cx:pt idx="5646">0.0040012364335760406</cx:pt>
          <cx:pt idx="5647">0.0041176789294034783</cx:pt>
          <cx:pt idx="5648">0.0052464759362749183</cx:pt>
          <cx:pt idx="5649">0.0028505137553861454</cx:pt>
          <cx:pt idx="5650">0.0023955898057551879</cx:pt>
          <cx:pt idx="5651">0.0036795826351339678</cx:pt>
          <cx:pt idx="5652">0.0041881651950519206</cx:pt>
          <cx:pt idx="5653">0.0038795142721968143</cx:pt>
          <cx:pt idx="5654">0.0040375586854460091</cx:pt>
          <cx:pt idx="5655">0.0047672201292963115</cx:pt>
          <cx:pt idx="5656">0.0034666421782450986</cx:pt>
          <cx:pt idx="5657">0.0045539832694863579</cx:pt>
          <cx:pt idx="5658">0.0049428205531465543</cx:pt>
          <cx:pt idx="5659">0.0039656311962987445</cx:pt>
          <cx:pt idx="5660">0.0043939840754939549</cx:pt>
          <cx:pt idx="5661">0.017002717297836482</cx:pt>
          <cx:pt idx="5662">0.0067756382208135546</cx:pt>
          <cx:pt idx="5663">0</cx:pt>
          <cx:pt idx="5664">0.030754399095694385</cx:pt>
          <cx:pt idx="5665">0.022043195649248424</cx:pt>
          <cx:pt idx="5666">0.019901764911296464</cx:pt>
          <cx:pt idx="5667">0.011672964596316237</cx:pt>
          <cx:pt idx="5668">0.01872896153566939</cx:pt>
          <cx:pt idx="5669">0.014490175457893136</cx:pt>
          <cx:pt idx="5670">0.030575749329393928</cx:pt>
          <cx:pt idx="5671">0.022172425993631326</cx:pt>
          <cx:pt idx="5672">0.0032772469080888178</cx:pt>
          <cx:pt idx="5673">0.0040936230053270723</cx:pt>
          <cx:pt idx="5674">0.0044131576681305431</cx:pt>
          <cx:pt idx="5675">0.0044335728481883505</cx:pt>
          <cx:pt idx="5676">0.0041391122317902852</cx:pt>
          <cx:pt idx="5677">0.01401453519904545</cx:pt>
          <cx:pt idx="5678">0.0080074905283859209</cx:pt>
          <cx:pt idx="5679">0.008475888542065671</cx:pt>
          <cx:pt idx="5680">0.02575419414700203</cx:pt>
          <cx:pt idx="5681">0.001260898027196715</cx:pt>
          <cx:pt idx="5682">0.0033363247637649791</cx:pt>
          <cx:pt idx="5683">0.0062132630343452785</cx:pt>
          <cx:pt idx="5684">0.025809512096561661</cx:pt>
          <cx:pt idx="5685">0.0013066146893400011</cx:pt>
          <cx:pt idx="5686">0.0027112372811074607</cx:pt>
          <cx:pt idx="5687">0.0024052923544540289</cx:pt>
          <cx:pt idx="5688">0.023277058690932387</cx:pt>
          <cx:pt idx="5689">0.013679776384179311</cx:pt>
          <cx:pt idx="5690">0.053588676103247294</cx:pt>
          <cx:pt idx="5691">0.002352941176470588</cx:pt>
          <cx:pt idx="5692">0.0017046818727490995</cx:pt>
          <cx:pt idx="5693">0.031230355638182619</cx:pt>
          <cx:pt idx="5694">0.0084751289592268353</cx:pt>
          <cx:pt idx="5695">0.0081120513568719004</cx:pt>
          <cx:pt idx="5696">0.066576241522642743</cx:pt>
          <cx:pt idx="5697">0.051946839253946407</cx:pt>
          <cx:pt idx="5698">0.049485468692525521</cx:pt>
          <cx:pt idx="5699">0.055061180555189132</cx:pt>
          <cx:pt idx="5700">0.043625426370105601</cx:pt>
          <cx:pt idx="5701">0.0035481516311174398</cx:pt>
          <cx:pt idx="5702">0.034763082345584263</cx:pt>
          <cx:pt idx="5703">0.0049107625603566005</cx:pt>
          <cx:pt idx="5704">0.026696919246239299</cx:pt>
          <cx:pt idx="5705">0.038694568037557872</cx:pt>
          <cx:pt idx="5706">0.015775551926959761</cx:pt>
          <cx:pt idx="5707">0.016843835263404303</cx:pt>
          <cx:pt idx="5708">0.013541499986007108</cx:pt>
          <cx:pt idx="5709">0.010457428271228449</cx:pt>
          <cx:pt idx="5710">0.10984653414357812</cx:pt>
          <cx:pt idx="5711">0.038026348822772914</cx:pt>
          <cx:pt idx="5712">0.034399037700610931</cx:pt>
          <cx:pt idx="5713">0.096979189304636504</cx:pt>
          <cx:pt idx="5714">0.0388206574910476</cx:pt>
          <cx:pt idx="5715">0.10108405937569137</cx:pt>
          <cx:pt idx="5716">0.059954194269694797</cx:pt>
          <cx:pt idx="5717">0.083228837965578534</cx:pt>
          <cx:pt idx="5718">0.029077984702361157</cx:pt>
          <cx:pt idx="5719">0.0081137594600440826</cx:pt>
          <cx:pt idx="5720">0.010570103655210038</cx:pt>
          <cx:pt idx="5721">0.025029118347090696</cx:pt>
          <cx:pt idx="5722">0.020971889971332005</cx:pt>
          <cx:pt idx="5723">0.0073171137312291086</cx:pt>
          <cx:pt idx="5724">0.04518598720513553</cx:pt>
          <cx:pt idx="5725">0.031098731776697877</cx:pt>
          <cx:pt idx="5726">0.024532828789212067</cx:pt>
          <cx:pt idx="5727">0.024407720309801376</cx:pt>
          <cx:pt idx="5728">0.026231114758014897</cx:pt>
          <cx:pt idx="5729">0.025072402512069748</cx:pt>
          <cx:pt idx="5730">0.0076054511224705286</cx:pt>
          <cx:pt idx="5731">0.015178472555461224</cx:pt>
          <cx:pt idx="5732">0.01824365387312421</cx:pt>
          <cx:pt idx="5733">0.027051987132925184</cx:pt>
          <cx:pt idx="5734">0.012741311374426039</cx:pt>
          <cx:pt idx="5735">0.041404691831771867</cx:pt>
          <cx:pt idx="5736">0.031800208116545263</cx:pt>
          <cx:pt idx="5737">0.021158729221411911</cx:pt>
          <cx:pt idx="5738">0.029457661185209955</cx:pt>
          <cx:pt idx="5739">0.023422911245708788</cx:pt>
          <cx:pt idx="5740">0.008919916305815288</cx:pt>
          <cx:pt idx="5741">0.019387575526485599</cx:pt>
          <cx:pt idx="5742">0.010393251637541392</cx:pt>
          <cx:pt idx="5743">0.01910913140311804</cx:pt>
          <cx:pt idx="5744">0.012297372833985467</cx:pt>
          <cx:pt idx="5745">0.016152716593245228</cx:pt>
          <cx:pt idx="5746">0.017579607655120059</cx:pt>
          <cx:pt idx="5747">0.0098866314336312801</cx:pt>
          <cx:pt idx="5748">0.015528531337698784</cx:pt>
          <cx:pt idx="5749">0.016489405556929671</cx:pt>
          <cx:pt idx="5750">0.011883169679154419</cx:pt>
          <cx:pt idx="5751">0.014074289030760303</cx:pt>
          <cx:pt idx="5752">0.011332820658113085</cx:pt>
          <cx:pt idx="5753">0.014558804912014179</cx:pt>
          <cx:pt idx="5754">0.011490459618384736</cx:pt>
          <cx:pt idx="5755">0.010269022096232188</cx:pt>
          <cx:pt idx="5756">0.012989904988123515</cx:pt>
          <cx:pt idx="5757">0.013805748800086287</cx:pt>
          <cx:pt idx="5758">0.011326946488117292</cx:pt>
          <cx:pt idx="5759">0.0075585450577681399</cx:pt>
          <cx:pt idx="5760">0.026050813915670289</cx:pt>
          <cx:pt idx="5761">0.018692411873182876</cx:pt>
          <cx:pt idx="5762">0.0088111928850224293</cx:pt>
          <cx:pt idx="5763">0.043521166097006292</cx:pt>
          <cx:pt idx="5764">0.014988910970938104</cx:pt>
          <cx:pt idx="5765">0.011443478983910531</cx:pt>
          <cx:pt idx="5766">0.017525089147567487</cx:pt>
          <cx:pt idx="5767">0.005464858123379334</cx:pt>
          <cx:pt idx="5768">0.01818646139253206</cx:pt>
          <cx:pt idx="5769">0.011679086729031235</cx:pt>
          <cx:pt idx="5770">0.011218778388832992</cx:pt>
          <cx:pt idx="5771">0.02376141649514386</cx:pt>
          <cx:pt idx="5772">0.082120313028933273</cx:pt>
          <cx:pt idx="5773">0.011237931825190364</cx:pt>
          <cx:pt idx="5774">0.012931308063109862</cx:pt>
          <cx:pt idx="5775">0.038734298784340489</cx:pt>
          <cx:pt idx="5776">0.048924825027167947</cx:pt>
          <cx:pt idx="5777">0.071602801164529079</cx:pt>
          <cx:pt idx="5778">0.010680986663519415</cx:pt>
          <cx:pt idx="5779">0.0093701500797272515</cx:pt>
          <cx:pt idx="5780">0.032972412119989081</cx:pt>
          <cx:pt idx="5781">0.0073490163184383103</cx:pt>
          <cx:pt idx="5782">0.11446868384025669</cx:pt>
          <cx:pt idx="5783">0.066047441962053324</cx:pt>
          <cx:pt idx="5784">0.0080848362523601794</cx:pt>
          <cx:pt idx="5785">0.075663217770803703</cx:pt>
          <cx:pt idx="5786">0.0039917097226643957</cx:pt>
          <cx:pt idx="5787">0.0032963654174800322</cx:pt>
          <cx:pt idx="5788">0.003892627539931299</cx:pt>
          <cx:pt idx="5789">0.0047344372667847716</cx:pt>
          <cx:pt idx="5790">0.008075528160713507</cx:pt>
          <cx:pt idx="5791">0.012969920729720925</cx:pt>
          <cx:pt idx="5792">0.0099606568437348407</cx:pt>
          <cx:pt idx="5793">0.019343205486778106</cx:pt>
          <cx:pt idx="5794">0.013120595763722539</cx:pt>
          <cx:pt idx="5795">0.018962179175251326</cx:pt>
          <cx:pt idx="5796">0.013055163380904591</cx:pt>
          <cx:pt idx="5797">0.0014200279063047718</cx:pt>
          <cx:pt idx="5798">0.020242039514727923</cx:pt>
          <cx:pt idx="5799">0.012245363565765631</cx:pt>
          <cx:pt idx="5800">0.029678989591086852</cx:pt>
          <cx:pt idx="5801">0.00016034761954267449</cx:pt>
          <cx:pt idx="5802">0.017211729534982054</cx:pt>
          <cx:pt idx="5803">0.021245480816142713</cx:pt>
          <cx:pt idx="5804">0.00024655600062685457</cx:pt>
          <cx:pt idx="5805">0.030829773769973104</cx:pt>
          <cx:pt idx="5806">0.021462087192178909</cx:pt>
          <cx:pt idx="5807">0.011733096699450319</cx:pt>
          <cx:pt idx="5808">0.026241095842946118</cx:pt>
          <cx:pt idx="5809">0.018160136690476756</cx:pt>
          <cx:pt idx="5810">0.010168032264503515</cx:pt>
          <cx:pt idx="5811">0.010792701093863058</cx:pt>
          <cx:pt idx="5812">0.006796631523108547</cx:pt>
          <cx:pt idx="5813">0.0068413076423468281</cx:pt>
          <cx:pt idx="5814">0.0067702870220272722</cx:pt>
          <cx:pt idx="5815">0.011855777096738745</cx:pt>
          <cx:pt idx="5816">0.0055919784033937525</cx:pt>
          <cx:pt idx="5817">0.0042771682530456058</cx:pt>
          <cx:pt idx="5818">0.0026196210074251394</cx:pt>
          <cx:pt idx="5819">0.028843589352958377</cx:pt>
          <cx:pt idx="5820">0.0010425249281162247</cx:pt>
          <cx:pt idx="5821">0.0014519304593725532</cx:pt>
          <cx:pt idx="5822">0.0019191011628008408</cx:pt>
          <cx:pt idx="5823">0.0013457000959490202</cx:pt>
          <cx:pt idx="5824">0.00203911124200121</cx:pt>
          <cx:pt idx="5825">0.0021964287355371141</cx:pt>
          <cx:pt idx="5826">0.002167902342774153</cx:pt>
          <cx:pt idx="5827">0.0020850934546377724</cx:pt>
          <cx:pt idx="5828">0.0012806490467817636</cx:pt>
          <cx:pt idx="5829">0.0017284690373579774</cx:pt>
          <cx:pt idx="5830">0.0021536582643352877</cx:pt>
          <cx:pt idx="5831">0.0036518917433423</cx:pt>
          <cx:pt idx="5832">0.003304708606715554</cx:pt>
          <cx:pt idx="5833">0.0013723865926484589</cx:pt>
          <cx:pt idx="5834">0.0015440638941837982</cx:pt>
          <cx:pt idx="5835">0.0020990882747897377</cx:pt>
          <cx:pt idx="5836">0.010094789856825529</cx:pt>
          <cx:pt idx="5837">0.053227444229400324</cx:pt>
          <cx:pt idx="5838">0.037187161150591334</cx:pt>
          <cx:pt idx="5839">0.029684178560583054</cx:pt>
          <cx:pt idx="5840">0.031850985767850663</cx:pt>
          <cx:pt idx="5841">0.050137710980283898</cx:pt>
          <cx:pt idx="5842">0.021581402086913132</cx:pt>
          <cx:pt idx="5843">0.029663167454657156</cx:pt>
          <cx:pt idx="5844">0.018463932488441338</cx:pt>
          <cx:pt idx="5845">0.045130677570449931</cx:pt>
          <cx:pt idx="5846">0.04260687755945345</cx:pt>
          <cx:pt idx="5847">0.050824126365119418</cx:pt>
          <cx:pt idx="5848">0.041961237416706001</cx:pt>
          <cx:pt idx="5849">0.0058538521323565889</cx:pt>
          <cx:pt idx="5850">0.0061438784629133155</cx:pt>
          <cx:pt idx="5851">0.0060356699593654894</cx:pt>
          <cx:pt idx="5852">0.0075498926472141068</cx:pt>
          <cx:pt idx="5853">0.0053404336249524538</cx:pt>
          <cx:pt idx="5854">0.0063836854951689077</cx:pt>
          <cx:pt idx="5855">0.0062651117434109459</cx:pt>
          <cx:pt idx="5856">0.0058195441773337495</cx:pt>
          <cx:pt idx="5857">0.0055992550662843981</cx:pt>
          <cx:pt idx="5858">0.0053379161296202267</cx:pt>
          <cx:pt idx="5859">0.0050171037628278219</cx:pt>
          <cx:pt idx="5860">0.0055688370130783293</cx:pt>
          <cx:pt idx="5861">0.0055442736034555006</cx:pt>
          <cx:pt idx="5862">0.0057652711050102954</cx:pt>
          <cx:pt idx="5863">0.0055329692799923023</cx:pt>
          <cx:pt idx="5864">0.0056684314105940074</cx:pt>
          <cx:pt idx="5865">0.0058171265790769805</cx:pt>
          <cx:pt idx="5866">0.0049319771463708336</cx:pt>
          <cx:pt idx="5867">0.0050899262402748311</cx:pt>
          <cx:pt idx="5868">0.0051524979047480228</cx:pt>
          <cx:pt idx="5869">0.0052303729597602969</cx:pt>
          <cx:pt idx="5870">0.0053867317229528196</cx:pt>
          <cx:pt idx="5871">0.0054619803329763409</cx:pt>
          <cx:pt idx="5872">0.0057837669925890865</cx:pt>
          <cx:pt idx="5873">0.0056030784430982031</cx:pt>
          <cx:pt idx="5874">0.0067218012241329061</cx:pt>
          <cx:pt idx="5875">0.011912640635340834</cx:pt>
          <cx:pt idx="5876">0.0053191992806776774</cx:pt>
          <cx:pt idx="5877">0.0050205856919760972</cx:pt>
          <cx:pt idx="5878">0.0057575167579895972</cx:pt>
          <cx:pt idx="5879">0.0056972397193629336</cx:pt>
          <cx:pt idx="5880">0.0057191621876543954</cx:pt>
          <cx:pt idx="5881">0.0067012972104236023</cx:pt>
          <cx:pt idx="5882">0.0058721795439005756</cx:pt>
          <cx:pt idx="5883">0.0051090933730857839</cx:pt>
          <cx:pt idx="5884">0.0056362293871523505</cx:pt>
          <cx:pt idx="5885">0.0058933944295691057</cx:pt>
          <cx:pt idx="5886">0.0056229734721519164</cx:pt>
          <cx:pt idx="5887">0.0061573913474404079</cx:pt>
          <cx:pt idx="5888">0.0053988678586568912</cx:pt>
          <cx:pt idx="5889">0.0059118875898522627</cx:pt>
          <cx:pt idx="5890">0.018187878233364266</cx:pt>
          <cx:pt idx="5891">0.012891554483522931</cx:pt>
          <cx:pt idx="5892">0.017858499061506581</cx:pt>
          <cx:pt idx="5893">0.0088400311055983651</cx:pt>
          <cx:pt idx="5894">0.049213855003244461</cx:pt>
          <cx:pt idx="5895">0.0086719492637144704</cx:pt>
          <cx:pt idx="5896">0.027712286983890371</cx:pt>
          <cx:pt idx="5897">0.040343448600329332</cx:pt>
          <cx:pt idx="5898">0.037416271002190145</cx:pt>
          <cx:pt idx="5899">0.029397772852603827</cx:pt>
          <cx:pt idx="5900">0.025258180337577731</cx:pt>
          <cx:pt idx="5901">0.018551420679316519</cx:pt>
          <cx:pt idx="5902">0.061033036230620244</cx:pt>
          <cx:pt idx="5903">0.057370363830520729</cx:pt>
          <cx:pt idx="5904">0.021462378356425435</cx:pt>
          <cx:pt idx="5905">0.020666927310543284</cx:pt>
          <cx:pt idx="5906">0.011817629436393466</cx:pt>
          <cx:pt idx="5907">0.0073067592825801662</cx:pt>
          <cx:pt idx="5908">0.0070570401412000418</cx:pt>
          <cx:pt idx="5909">0.015778758059043094</cx:pt>
          <cx:pt idx="5910">0.015946421532478456</cx:pt>
          <cx:pt idx="5911">0.010630873468061523</cx:pt>
          <cx:pt idx="5912">0.069573337390291631</cx:pt>
          <cx:pt idx="5913">0.02347814604516044</cx:pt>
          <cx:pt idx="5914">0.013997818650537902</cx:pt>
          <cx:pt idx="5915">0.038131224886810346</cx:pt>
          <cx:pt idx="5916">0.0064028695242887056</cx:pt>
          <cx:pt idx="5917">0.0077702829606495268</cx:pt>
          <cx:pt idx="5918">0.017459233608647446</cx:pt>
          <cx:pt idx="5919">0.017024158147657543</cx:pt>
          <cx:pt idx="5920">0.10384641976446729</cx:pt>
          <cx:pt idx="5921">0.074649705896418159</cx:pt>
          <cx:pt idx="5922">0.065705033853400055</cx:pt>
          <cx:pt idx="5923">0.017559654045485606</cx:pt>
          <cx:pt idx="5924">0.070699486887282614</cx:pt>
          <cx:pt idx="5925">0.0093533545679761361</cx:pt>
          <cx:pt idx="5926">0.0059507227143872589</cx:pt>
          <cx:pt idx="5927">0.0056292643215107002</cx:pt>
          <cx:pt idx="5928">0.0090168458856492058</cx:pt>
          <cx:pt idx="5929">0.0057777674944387335</cx:pt>
          <cx:pt idx="5930">0.005229642939526752</cx:pt>
          <cx:pt idx="5931">0.0075084073011329588</cx:pt>
          <cx:pt idx="5932">0.0051724403268748366</cx:pt>
          <cx:pt idx="5933">0.0082337462371214823</cx:pt>
          <cx:pt idx="5934">0.010984649934276051</cx:pt>
          <cx:pt idx="5935">0.0063446995488011908</cx:pt>
          <cx:pt idx="5936">0.0070724700919966551</cx:pt>
          <cx:pt idx="5937">0.0079212200857656668</cx:pt>
          <cx:pt idx="5938">0.0064555946837055638</cx:pt>
          <cx:pt idx="5939">0.0075730983233130442</cx:pt>
          <cx:pt idx="5940">0.0062027357394111096</cx:pt>
          <cx:pt idx="5941">0.0081502600991825453</cx:pt>
          <cx:pt idx="5942">0.020560584996618187</cx:pt>
          <cx:pt idx="5943">0.0050453272282043543</cx:pt>
          <cx:pt idx="5944">0.021363557307670009</cx:pt>
          <cx:pt idx="5945">0.0087478810455601363</cx:pt>
          <cx:pt idx="5946">0.0072084289181299117</cx:pt>
          <cx:pt idx="5947">0.0075501942194110116</cx:pt>
          <cx:pt idx="5948">0.0087766153199095743</cx:pt>
          <cx:pt idx="5949">0.0056850867990930936</cx:pt>
          <cx:pt idx="5950">0.0060361637220642493</cx:pt>
          <cx:pt idx="5951">0.011284908220841369</cx:pt>
          <cx:pt idx="5952">0.0012001086890888232</cx:pt>
          <cx:pt idx="5953">0.015914964956807227</cx:pt>
          <cx:pt idx="5954">0.0021423919377506597</cx:pt>
          <cx:pt idx="5955">0.0046550698260473906</cx:pt>
          <cx:pt idx="5956">0.0080675852749442899</cx:pt>
          <cx:pt idx="5957">0.017371218633548204</cx:pt>
          <cx:pt idx="5958">0.062555905573056431</cx:pt>
          <cx:pt idx="5959">0.0029479735314090786</cx:pt>
          <cx:pt idx="5960">0.0024192187389914487</cx:pt>
          <cx:pt idx="5961">0.002830050302418485</cx:pt>
          <cx:pt idx="5962">0.0041590026398160302</cx:pt>
          <cx:pt idx="5963">0.034708460783227382</cx:pt>
          <cx:pt idx="5964">0.011663907792287414</cx:pt>
          <cx:pt idx="5965">0.009200517540614607</cx:pt>
          <cx:pt idx="5966">0.0026364180162616034</cx:pt>
          <cx:pt idx="5967">0.042264963126299022</cx:pt>
          <cx:pt idx="5968">0.022970961475389157</cx:pt>
          <cx:pt idx="5969">0.00090509691875654359</cx:pt>
          <cx:pt idx="5970">0.00098315124552973416</cx:pt>
          <cx:pt idx="5971">0.00089710585849130196</cx:pt>
          <cx:pt idx="5972">0.0010850559888890266</cx:pt>
          <cx:pt idx="5973">0.00075891727801669616</cx:pt>
          <cx:pt idx="5974">0.0018451707225051878</cx:pt>
          <cx:pt idx="5975">0.00095982185706332908</cx:pt>
          <cx:pt idx="5976">0.0038639097390684952</cx:pt>
          <cx:pt idx="5977">0.0034718676605738795</cx:pt>
          <cx:pt idx="5978">0.0049280888883474153</cx:pt>
          <cx:pt idx="5979">0.0059321350165819518</cx:pt>
          <cx:pt idx="5980">0.0051133530653596848</cx:pt>
          <cx:pt idx="5981">0.0043642334504810738</cx:pt>
          <cx:pt idx="5982">0.0041664424577398202</cx:pt>
          <cx:pt idx="5983">0.005076142131979695</cx:pt>
          <cx:pt idx="5984">0.0033685397179015744</cx:pt>
          <cx:pt idx="5985">0.0040801570085734944</cx:pt>
          <cx:pt idx="5986">0.0044327360457537528</cx:pt>
          <cx:pt idx="5987">0.0038014170066051197</cx:pt>
          <cx:pt idx="5988">0.005286287157526018</cx:pt>
          <cx:pt idx="5989">0.0037303699066103197</cx:pt>
          <cx:pt idx="5990">0.0022991722979727298</cx:pt>
          <cx:pt idx="5991">0.0022295589514565767</cx:pt>
          <cx:pt idx="5992">0.018411770504309366</cx:pt>
          <cx:pt idx="5993">0.0033946954433803438</cx:pt>
          <cx:pt idx="5994">0.0039291889948466843</cx:pt>
          <cx:pt idx="5995">0.0088815045888150455</cx:pt>
          <cx:pt idx="5996">0.0015210318212988225</cx:pt>
          <cx:pt idx="5997">0.0016607083368552946</cx:pt>
          <cx:pt idx="5998">0.0024601076869104404</cx:pt>
          <cx:pt idx="5999">0.0031086647973136705</cx:pt>
          <cx:pt idx="6000">0.0062525283350957752</cx:pt>
          <cx:pt idx="6001">0.0028584069951394348</cx:pt>
          <cx:pt idx="6002">0.002141536593167685</cx:pt>
          <cx:pt idx="6003">0.002591129967555823</cx:pt>
          <cx:pt idx="6004">0.0020663196942128943</cx:pt>
          <cx:pt idx="6005">0.0019632451815329447</cx:pt>
          <cx:pt idx="6006">0.0024787160499978203</cx:pt>
          <cx:pt idx="6007">0.0022883586112205849</cx:pt>
          <cx:pt idx="6008">0.0023272372463443258</cx:pt>
          <cx:pt idx="6009">0.0033266326896654414</cx:pt>
          <cx:pt idx="6010">0.0035927981037632692</cx:pt>
          <cx:pt idx="6011">0.0026482393346298674</cx:pt>
          <cx:pt idx="6012">0.003101422287860789</cx:pt>
          <cx:pt idx="6013">0.0030944523773690181</cx:pt>
          <cx:pt idx="6014">0.003688647019858948</cx:pt>
          <cx:pt idx="6015">0.0037957078973832295</cx:pt>
          <cx:pt idx="6016">0.0045472244324434134</cx:pt>
          <cx:pt idx="6017">0.0055312413354999699</cx:pt>
          <cx:pt idx="6018">0.0046033825631252977</cx:pt>
          <cx:pt idx="6019">0.0067512212883454195</cx:pt>
          <cx:pt idx="6020">0.0052862177350223834</cx:pt>
          <cx:pt idx="6021">0.0023260824853334377</cx:pt>
          <cx:pt idx="6022">0.0027141927353800561</cx:pt>
          <cx:pt idx="6023">0.011247655315628966</cx:pt>
          <cx:pt idx="6024">0.0069522096358597893</cx:pt>
          <cx:pt idx="6025">0.0026219625492908314</cx:pt>
          <cx:pt idx="6026">0.011746655008001584</cx:pt>
          <cx:pt idx="6027">0.0081341700741259047</cx:pt>
          <cx:pt idx="6028">0.010142019543973941</cx:pt>
          <cx:pt idx="6029">0.008692583300726555</cx:pt>
          <cx:pt idx="6030">0.024790315250175599</cx:pt>
          <cx:pt idx="6031">0.0027621313954382444</cx:pt>
          <cx:pt idx="6032">0.012400462654032652</cx:pt>
          <cx:pt idx="6033">0.015379212185068115</cx:pt>
          <cx:pt idx="6034">0.011002292543956413</cx:pt>
          <cx:pt idx="6035">0.0073664294821700329</cx:pt>
          <cx:pt idx="6036">0.0082929146938167855</cx:pt>
          <cx:pt idx="6037">0</cx:pt>
          <cx:pt idx="6038">0.0004011085180863477</cx:pt>
          <cx:pt idx="6039">0.0040138419908656272</cx:pt>
          <cx:pt idx="6040">0.011913658107046813</cx:pt>
          <cx:pt idx="6041">0.0040542209943510441</cx:pt>
          <cx:pt idx="6042">0.0048991178535453738</cx:pt>
          <cx:pt idx="6043">0.015248518406367609</cx:pt>
          <cx:pt idx="6044">0.026934926710857995</cx:pt>
          <cx:pt idx="6045">0.0048946227031893648</cx:pt>
          <cx:pt idx="6046">0.0069567702122749079</cx:pt>
          <cx:pt idx="6047">0.0076904924307322296</cx:pt>
          <cx:pt idx="6048">0.0080494755014455781</cx:pt>
          <cx:pt idx="6049">0.014468435560137148</cx:pt>
          <cx:pt idx="6050">0.0050504277559266005</cx:pt>
          <cx:pt idx="6051">0.0095012435039376689</cx:pt>
          <cx:pt idx="6052">0.010853429221786032</cx:pt>
          <cx:pt idx="6053">0.0093484570594205736</cx:pt>
          <cx:pt idx="6054">0.010778303634765852</cx:pt>
          <cx:pt idx="6055">0.0096994376042904128</cx:pt>
          <cx:pt idx="6056">0.009502232584739239</cx:pt>
          <cx:pt idx="6057">0.013375671099287495</cx:pt>
          <cx:pt idx="6058">0.012021857923497269</cx:pt>
          <cx:pt idx="6059">0.0082085165893106878</cx:pt>
          <cx:pt idx="6060">0.047566658269241627</cx:pt>
          <cx:pt idx="6061">0.048825844984389848</cx:pt>
          <cx:pt idx="6062">0.0052728822107258027</cx:pt>
          <cx:pt idx="6063">0.026551593462342458</cx:pt>
          <cx:pt idx="6064">0.0013083429684172094</cx:pt>
          <cx:pt idx="6065">0.0027324978799585413</cx:pt>
          <cx:pt idx="6066">0.032088822626865722</cx:pt>
          <cx:pt idx="6067">0.024184095691347388</cx:pt>
          <cx:pt idx="6068">0.0038839262465155673</cx:pt>
          <cx:pt idx="6069">0.0032862611731970573</cx:pt>
          <cx:pt idx="6070">0.0028084404339859073</cx:pt>
          <cx:pt idx="6071">0.0082576665406670479</cx:pt>
          <cx:pt idx="6072">0.07336657385223079</cx:pt>
          <cx:pt idx="6073">0.0011381549498066933</cx:pt>
          <cx:pt idx="6074">0.017375480267729428</cx:pt>
          <cx:pt idx="6075">0.021881190140701261</cx:pt>
          <cx:pt idx="6076">0.019944070280817544</cx:pt>
          <cx:pt idx="6077">0.022661297874332801</cx:pt>
          <cx:pt idx="6078">0.011281230057836541</cx:pt>
          <cx:pt idx="6079">0.0026968982584332072</cx:pt>
          <cx:pt idx="6080">0.062432212581344904</cx:pt>
          <cx:pt idx="6081">0.011106557287226232</cx:pt>
          <cx:pt idx="6082">0.015674469471846933</cx:pt>
          <cx:pt idx="6083">0.012835559995005619</cx:pt>
          <cx:pt idx="6084">0.011355914634848608</cx:pt>
          <cx:pt idx="6085">0.050464361642609375</cx:pt>
          <cx:pt idx="6086">0.021097680006006456</cx:pt>
          <cx:pt idx="6087">0.017318629349532176</cx:pt>
          <cx:pt idx="6088">0.01480267065839808</cx:pt>
          <cx:pt idx="6089">0.017912372672884251</cx:pt>
          <cx:pt idx="6090">0.013161802635486846</cx:pt>
          <cx:pt idx="6091">0.016580593490658529</cx:pt>
          <cx:pt idx="6092">0.0073897110926649523</cx:pt>
          <cx:pt idx="6093">0.01017137946183152</cx:pt>
          <cx:pt idx="6094">0.0082060479965563003</cx:pt>
          <cx:pt idx="6095">0.011239279743074685</cx:pt>
          <cx:pt idx="6096">0.039683260383937817</cx:pt>
          <cx:pt idx="6097">0.013470807487777386</cx:pt>
          <cx:pt idx="6098">0.025511336503473928</cx:pt>
          <cx:pt idx="6099">0.011259351243298906</cx:pt>
          <cx:pt idx="6100">0.031657439281447805</cx:pt>
          <cx:pt idx="6101">0.028909730798491632</cx:pt>
          <cx:pt idx="6102">0.0025284791752292922</cx:pt>
          <cx:pt idx="6103">0.0022704436751388299</cx:pt>
          <cx:pt idx="6104">0.011142176232087405</cx:pt>
          <cx:pt idx="6105">0.010946130946340454</cx:pt>
          <cx:pt idx="6106">0.006050273175646128</cx:pt>
          <cx:pt idx="6107">0.011270579021740982</cx:pt>
          <cx:pt idx="6108">0.013726316343862328</cx:pt>
          <cx:pt idx="6109">0.011357623761221703</cx:pt>
          <cx:pt idx="6110">0.006751568892434009</cx:pt>
          <cx:pt idx="6111">0.0073593046640060269</cx:pt>
          <cx:pt idx="6112">0.0021756764966188568</cx:pt>
          <cx:pt idx="6113">0.018912545547431919</cx:pt>
          <cx:pt idx="6114">0.015302316412787618</cx:pt>
          <cx:pt idx="6115">0.013470487875164904</cx:pt>
          <cx:pt idx="6116">0.02694451318578453</cx:pt>
          <cx:pt idx="6117">0.0076872391829562927</cx:pt>
          <cx:pt idx="6118">0.0081248138218647601</cx:pt>
          <cx:pt idx="6119">0.015881906135633013</cx:pt>
          <cx:pt idx="6120">0.0051028605858893065</cx:pt>
          <cx:pt idx="6121">0.067386668141436151</cx:pt>
          <cx:pt idx="6122">0.021589586199597843</cx:pt>
          <cx:pt idx="6123">0.027559539367475901</cx:pt>
          <cx:pt idx="6124">0.027441132382306249</cx:pt>
          <cx:pt idx="6125">0.010997379663150564</cx:pt>
          <cx:pt idx="6126">0.0072802438035134203</cx:pt>
          <cx:pt idx="6127">0.030186178852307996</cx:pt>
          <cx:pt idx="6128">0.027262715483334456</cx:pt>
          <cx:pt idx="6129">0.015497260255267351</cx:pt>
          <cx:pt idx="6130">0.020356599698653562</cx:pt>
          <cx:pt idx="6131">0.019570945369703857</cx:pt>
          <cx:pt idx="6132">0.014263820750293936</cx:pt>
          <cx:pt idx="6133">0.0030051334148701605</cx:pt>
          <cx:pt idx="6134">0.042434010078636578</cx:pt>
          <cx:pt idx="6135">0.0020003209070973953</cx:pt>
          <cx:pt idx="6136">0.0083873719203473047</cx:pt>
          <cx:pt idx="6137">0.0093755582522776701</cx:pt>
          <cx:pt idx="6138">0.0087332494483379191</cx:pt>
          <cx:pt idx="6139">0.0068295711561488313</cx:pt>
          <cx:pt idx="6140">0.093260871011301733</cx:pt>
          <cx:pt idx="6141">0.0092262049174077904</cx:pt>
          <cx:pt idx="6142">0.015845034885989758</cx:pt>
          <cx:pt idx="6143">0.011667887379956254</cx:pt>
          <cx:pt idx="6144">0.019618701316030891</cx:pt>
          <cx:pt idx="6145">0.019359116919322353</cx:pt>
          <cx:pt idx="6146">0.012177790734220343</cx:pt>
          <cx:pt idx="6147">0.0304911209679701</cx:pt>
          <cx:pt idx="6148">0.038691211715413835</cx:pt>
          <cx:pt idx="6149">0.027770387033140099</cx:pt>
          <cx:pt idx="6150">0.034746983942091691</cx:pt>
          <cx:pt idx="6151">0.021085227256739759</cx:pt>
          <cx:pt idx="6152">0.081723988282521434</cx:pt>
          <cx:pt idx="6153">7.7219083409479932e-05</cx:pt>
          <cx:pt idx="6154">0.050522541109432759</cx:pt>
          <cx:pt idx="6155">0.012855435257338574</cx:pt>
          <cx:pt idx="6156">0.0045016395879967294</cx:pt>
          <cx:pt idx="6157">0.037460168638315292</cx:pt>
          <cx:pt idx="6158">0.034177606613480842</cx:pt>
          <cx:pt idx="6159">0.040542162312662618</cx:pt>
          <cx:pt idx="6160">0.030683234250609179</cx:pt>
          <cx:pt idx="6161">0.025347275616382184</cx:pt>
          <cx:pt idx="6162">0.035201117401447275</cx:pt>
          <cx:pt idx="6163">0.061560139695911398</cx:pt>
          <cx:pt idx="6164">0.025685367294874153</cx:pt>
          <cx:pt idx="6165">0.037580581975136362</cx:pt>
          <cx:pt idx="6166">0.0064716710390909224</cx:pt>
          <cx:pt idx="6167">0.07495192821279778</cx:pt>
          <cx:pt idx="6168">0.016680046383016681</cx:pt>
          <cx:pt idx="6169">0.0038423465055289442</cx:pt>
          <cx:pt idx="6170">0.005898995614655538</cx:pt>
          <cx:pt idx="6171">0.0079395533084293569</cx:pt>
          <cx:pt idx="6172">0.0061281952189035501</cx:pt>
          <cx:pt idx="6173">0.0091315691390234811</cx:pt>
          <cx:pt idx="6174">0.0064632250674957047</cx:pt>
          <cx:pt idx="6175">0.0084333596203444629</cx:pt>
          <cx:pt idx="6176">0.0061397292826780485</cx:pt>
          <cx:pt idx="6177">0.0056968627136323516</cx:pt>
          <cx:pt idx="6178">0.0047815982714967736</cx:pt>
          <cx:pt idx="6179">0.0065255506949498891</cx:pt>
          <cx:pt idx="6180">0.0052905005440872354</cx:pt>
          <cx:pt idx="6181">0.03562936959792324</cx:pt>
          <cx:pt idx="6182">0.04451032121138674</cx:pt>
          <cx:pt idx="6183">0.0083095188451301934</cx:pt>
          <cx:pt idx="6184">0.0043206385118149827</cx:pt>
          <cx:pt idx="6185">0.0063798114411285174</cx:pt>
          <cx:pt idx="6186">0.0068815585935866888</cx:pt>
          <cx:pt idx="6187">0.0089245238706435592</cx:pt>
          <cx:pt idx="6188">0.055552644935247794</cx:pt>
          <cx:pt idx="6189">0.012570713088288112</cx:pt>
          <cx:pt idx="6190">0.0061657032755298652</cx:pt>
          <cx:pt idx="6191">0.0087365360129391927</cx:pt>
          <cx:pt idx="6192">0.016325674071859357</cx:pt>
          <cx:pt idx="6193">0.054714669197589015</cx:pt>
          <cx:pt idx="6194">0.046374449424685181</cx:pt>
          <cx:pt idx="6195">0.035616438356164383</cx:pt>
          <cx:pt idx="6196">0.032778499853255628</cx:pt>
          <cx:pt idx="6197">0.032661496882231369</cx:pt>
          <cx:pt idx="6198">0.044478182636077376</cx:pt>
          <cx:pt idx="6199">0.04355881956609621</cx:pt>
          <cx:pt idx="6200">0.0058902406584040437</cx:pt>
          <cx:pt idx="6201">0.010045394135008717</cx:pt>
          <cx:pt idx="6202">0.0046987844911720346</cx:pt>
          <cx:pt idx="6203">0.026035914427128073</cx:pt>
          <cx:pt idx="6204">0.052676234461671453</cx:pt>
          <cx:pt idx="6205">0.0044168381665107576</cx:pt>
          <cx:pt idx="6206">0.0041872468424740648</cx:pt>
          <cx:pt idx="6207">0.003569997819461559</cx:pt>
          <cx:pt idx="6208">0.0029859921837263425</cx:pt>
          <cx:pt idx="6209">0.003169158495208978</cx:pt>
          <cx:pt idx="6210">0.0033488786173841482</cx:pt>
          <cx:pt idx="6211">0.0030471134002434163</cx:pt>
          <cx:pt idx="6212">0.0041503797629262405</cx:pt>
          <cx:pt idx="6213">0.0035957322784105424</cx:pt>
          <cx:pt idx="6214">0.0044608265564012135</cx:pt>
          <cx:pt idx="6215">0.0036208907972252744</cx:pt>
          <cx:pt idx="6216">0.0035365191824855828</cx:pt>
          <cx:pt idx="6217">0.0034664578931482039</cx:pt>
          <cx:pt idx="6218">0.0030717452855387574</cx:pt>
          <cx:pt idx="6219">0.0037398321288524485</cx:pt>
          <cx:pt idx="6220">0.0037042640775078127</cx:pt>
          <cx:pt idx="6221">0.0038736668130051905</cx:pt>
          <cx:pt idx="6222">0.0032660633790227898</cx:pt>
          <cx:pt idx="6223">0.0036132290806663104</cx:pt>
          <cx:pt idx="6224">0.004190383070852394</cx:pt>
          <cx:pt idx="6225">0.0046954534851031508</cx:pt>
          <cx:pt idx="6226">0.0049078247150034591</cx:pt>
          <cx:pt idx="6227">0.0043263041949225646</cx:pt>
          <cx:pt idx="6228">0.0041393538082720527</cx:pt>
          <cx:pt idx="6229">0.0045074141639279098</cx:pt>
          <cx:pt idx="6230">0.0039724507957799157</cx:pt>
          <cx:pt idx="6231">0.0041543791978291824</cx:pt>
          <cx:pt idx="6232">0.0048805074744295834</cx:pt>
          <cx:pt idx="6233">0.0040362438220757826</cx:pt>
          <cx:pt idx="6234">0.0046231983527796842</cx:pt>
          <cx:pt idx="6235">0.004205526556663286</cx:pt>
          <cx:pt idx="6236">0.0038774450406785527</cx:pt>
          <cx:pt idx="6237">0.0050097790887813007</cx:pt>
          <cx:pt idx="6238">0.003576957280721979</cx:pt>
          <cx:pt idx="6239">0.0039576967653566541</cx:pt>
          <cx:pt idx="6240">0.0039607460605306745</cx:pt>
          <cx:pt idx="6241">0.004124209918254667</cx:pt>
          <cx:pt idx="6242">0.0031852558424746201</cx:pt>
          <cx:pt idx="6243">0.0038453127278028866</cx:pt>
          <cx:pt idx="6244">0.0037927028956097016</cx:pt>
          <cx:pt idx="6245">0.0038737042567465211</cx:pt>
          <cx:pt idx="6246">0.0039469974626444885</cx:pt>
          <cx:pt idx="6247">0.0032284100080710249</cx:pt>
          <cx:pt idx="6248">0.0041919001670964809</cx:pt>
          <cx:pt idx="6249">0.0031613092401861966</cx:pt>
          <cx:pt idx="6250">0.0035338778662664036</cx:pt>
          <cx:pt idx="6251">0.0034708786925009383</cx:pt>
          <cx:pt idx="6252">0.0036786767199770407</cx:pt>
          <cx:pt idx="6253">0.0038601271571298821</cx:pt>
          <cx:pt idx="6254">0.0042994952174918704</cx:pt>
          <cx:pt idx="6255">0.0041899540023599404</cx:pt>
          <cx:pt idx="6256">0.0039721118857809507</cx:pt>
          <cx:pt idx="6257">0.0033944532558587669</cx:pt>
          <cx:pt idx="6258">0.0038905335664818842</cx:pt>
          <cx:pt idx="6259">0.0030582178549650656</cx:pt>
          <cx:pt idx="6260">0.0043289443609439175</cx:pt>
          <cx:pt idx="6261">0.0047867780141618776</cx:pt>
          <cx:pt idx="6262">0.0039005249085741311</cx:pt>
          <cx:pt idx="6263">0.0035579703010177139</cx:pt>
          <cx:pt idx="6264">0.0036754185148089855</cx:pt>
          <cx:pt idx="6265">0.0054319061812306748</cx:pt>
          <cx:pt idx="6266">0.0040599895011728124</cx:pt>
          <cx:pt idx="6267">0.003395811689147999</cx:pt>
          <cx:pt idx="6268">0.0032566012768626643</cx:pt>
          <cx:pt idx="6269">0.0038037976625049847</cx:pt>
          <cx:pt idx="6270">0.0032386355670416256</cx:pt>
          <cx:pt idx="6271">0.003429358516554792</cx:pt>
          <cx:pt idx="6272">0.0043559346348970357</cx:pt>
          <cx:pt idx="6273">0.0035011121179668835</cx:pt>
          <cx:pt idx="6274">0.0042398823589995934</cx:pt>
          <cx:pt idx="6275">0.0050930851782039722</cx:pt>
          <cx:pt idx="6276">0.0038594865600516254</cx:pt>
          <cx:pt idx="6277">0.0042455786576559391</cx:pt>
          <cx:pt idx="6278">0.0045040191366937481</cx:pt>
          <cx:pt idx="6279">0.0040331383791609695</cx:pt>
          <cx:pt idx="6280">0.0035831667094525458</cx:pt>
          <cx:pt idx="6281">0.0044168589634149703</cx:pt>
          <cx:pt idx="6282">0.0049657834707843478</cx:pt>
          <cx:pt idx="6283">0.0038848387764664856</cx:pt>
          <cx:pt idx="6284">0.003948952030216139</cx:pt>
          <cx:pt idx="6285">0.0037076812027957255</cx:pt>
          <cx:pt idx="6286">0.0046419521751165814</cx:pt>
          <cx:pt idx="6287">0.0043368788859770822</cx:pt>
          <cx:pt idx="6288">0.0037250933130303985</cx:pt>
          <cx:pt idx="6289">0.0039825123457882718</cx:pt>
          <cx:pt idx="6290">0.0048249516398195733</cx:pt>
          <cx:pt idx="6291">0.0034800628840931827</cx:pt>
          <cx:pt idx="6292">0.0037522623935019642</cx:pt>
          <cx:pt idx="6293">0.004283688078739631</cx:pt>
          <cx:pt idx="6294">0.0045369054284934889</cx:pt>
          <cx:pt idx="6295">0.0042092116427842764</cx:pt>
          <cx:pt idx="6296">0.0043383524031931839</cx:pt>
          <cx:pt idx="6297">0.0038223052747812791</cx:pt>
          <cx:pt idx="6298">0.0035545878223599029</cx:pt>
          <cx:pt idx="6299">0.003717698029977515</cx:pt>
          <cx:pt idx="6300">0.0043343929618186597</cx:pt>
          <cx:pt idx="6301">0.0092596325713287363</cx:pt>
          <cx:pt idx="6302">0.0065301775479603705</cx:pt>
          <cx:pt idx="6303">0.020484589781680738</cx:pt>
          <cx:pt idx="6304">0.0047392883551236322</cx:pt>
          <cx:pt idx="6305">0.0036853106261757885</cx:pt>
          <cx:pt idx="6306">0.0040120328446549341</cx:pt>
          <cx:pt idx="6307">0.0043288085146804059</cx:pt>
          <cx:pt idx="6308">0.0032415254237288136</cx:pt>
          <cx:pt idx="6309">0.0029123247242067492</cx:pt>
          <cx:pt idx="6310">0.0029190798502081736</cx:pt>
          <cx:pt idx="6311">0.0034038548041413251</cx:pt>
          <cx:pt idx="6312">0.003216730238277064</cx:pt>
          <cx:pt idx="6313">0.0027953075121763143</cx:pt>
          <cx:pt idx="6314">0.0044208801570494493</cx:pt>
          <cx:pt idx="6315">0.0041623309053069723</cx:pt>
          <cx:pt idx="6316">0.0038549669766814935</cx:pt>
          <cx:pt idx="6317">0.0044239747510132991</cx:pt>
          <cx:pt idx="6318">0.0038047911136675451</cx:pt>
          <cx:pt idx="6319">0.0033829475678074797</cx:pt>
          <cx:pt idx="6320">0.0038159773998502552</cx:pt>
          <cx:pt idx="6321">0.0021415018780971472</cx:pt>
          <cx:pt idx="6322">0.0032020822399682273</cx:pt>
          <cx:pt idx="6323">0.0030260067291618172</cx:pt>
          <cx:pt idx="6324">0.0031695513083422199</cx:pt>
          <cx:pt idx="6325">0.0034595272412264347</cx:pt>
          <cx:pt idx="6326">0.0033107085306899749</cx:pt>
          <cx:pt idx="6327">0.0031902200433824796</cx:pt>
          <cx:pt idx="6328">0.0031172304915419984</cx:pt>
          <cx:pt idx="6329">0.0032821847994682031</cx:pt>
          <cx:pt idx="6330">0.0034439261827472305</cx:pt>
          <cx:pt idx="6331">0.0032877408479334643</cx:pt>
          <cx:pt idx="6332">0.0033530646475899159</cx:pt>
          <cx:pt idx="6333">0.0028437937490512254</cx:pt>
          <cx:pt idx="6334">0.003323853750434981</cx:pt>
          <cx:pt idx="6335">0.0039132766016327664</cx:pt>
          <cx:pt idx="6336">0.0040594697982664664</cx:pt>
          <cx:pt idx="6337">0.0041766665098063819</cx:pt>
          <cx:pt idx="6338">0.0039374860638010517</cx:pt>
          <cx:pt idx="6339">0.0041494866982281419</cx:pt>
          <cx:pt idx="6340">0.0043324994314305207</cx:pt>
          <cx:pt idx="6341">0.0028305866663037708</cx:pt>
          <cx:pt idx="6342">0.0059847031910714695</cx:pt>
          <cx:pt idx="6343">0.0035274927836692112</cx:pt>
          <cx:pt idx="6344">0.003627233101249953</cx:pt>
          <cx:pt idx="6345">0.0042062492196987752</cx:pt>
          <cx:pt idx="6346">0.0030525828398168826</cx:pt>
          <cx:pt idx="6347">0.0037227118339742344</cx:pt>
          <cx:pt idx="6348">0.0041763310619953873</cx:pt>
          <cx:pt idx="6349">0.0041646878609362089</cx:pt>
          <cx:pt idx="6350">0.0034654677818472548</cx:pt>
          <cx:pt idx="6351">0.003956976966569067</cx:pt>
          <cx:pt idx="6352">0.0040104504684405837</cx:pt>
          <cx:pt idx="6353">0.0037883543585180658</cx:pt>
          <cx:pt idx="6354">0.00497207464923035</cx:pt>
          <cx:pt idx="6355">0.0030188505852756366</cx:pt>
          <cx:pt idx="6356">0.002871427683968092</cx:pt>
          <cx:pt idx="6357">0.004289276192357065</cx:pt>
          <cx:pt idx="6358">0.0034149557119671561</cx:pt>
          <cx:pt idx="6359">0.0022824873827771604</cx:pt>
          <cx:pt idx="6360">0.0027478862922885121</cx:pt>
          <cx:pt idx="6361">0.0032298850574712643</cx:pt>
          <cx:pt idx="6362">0.0030774569896040134</cx:pt>
          <cx:pt idx="6363">0.0036066276246250538</cx:pt>
          <cx:pt idx="6364">0.003364957704351077</cx:pt>
          <cx:pt idx="6365">0.0030944415851775603</cx:pt>
          <cx:pt idx="6366">0.0068215712342031276</cx:pt>
          <cx:pt idx="6367">0.0038657731636228946</cx:pt>
          <cx:pt idx="6368">0.0091750808550918987</cx:pt>
          <cx:pt idx="6369">0.015827443156242776</cx:pt>
          <cx:pt idx="6370">0.016446444728713611</cx:pt>
          <cx:pt idx="6371">0.012452594309917761</cx:pt>
          <cx:pt idx="6372">0.011978172070190942</cx:pt>
          <cx:pt idx="6373">0.011759873754296461</cx:pt>
          <cx:pt idx="6374">0.011042629249343044</cx:pt>
          <cx:pt idx="6375">0.022075042203151561</cx:pt>
          <cx:pt idx="6376">0.017806973493125586</cx:pt>
          <cx:pt idx="6377">0.011784428163417361</cx:pt>
          <cx:pt idx="6378">0.011201590620020175</cx:pt>
          <cx:pt idx="6379">0.025850705977876899</cx:pt>
          <cx:pt idx="6380">0.011575799701391616</cx:pt>
          <cx:pt idx="6381">0.0093287312294141785</cx:pt>
          <cx:pt idx="6382">0.010543880950157219</cx:pt>
          <cx:pt idx="6383">0.019262044502092922</cx:pt>
          <cx:pt idx="6384">0.0096080522860037907</cx:pt>
          <cx:pt idx="6385">0.012179537541557314</cx:pt>
          <cx:pt idx="6386">0.0035169540120035168</cx:pt>
          <cx:pt idx="6387">0.0037872525887073746</cx:pt>
          <cx:pt idx="6388">0.004276284320290826</cx:pt>
          <cx:pt idx="6389">0.0024443634846347622</cx:pt>
          <cx:pt idx="6390">0.003055333549652981</cx:pt>
          <cx:pt idx="6391">0.0035633088492479886</cx:pt>
          <cx:pt idx="6392">0.0040918191296004137</cx:pt>
          <cx:pt idx="6393">0.0041611828288202514</cx:pt>
          <cx:pt idx="6394">0.0028201566207295033</cx:pt>
          <cx:pt idx="6395">0.0030481941264202225</cx:pt>
          <cx:pt idx="6396">0.0022460216559136545</cx:pt>
          <cx:pt idx="6397">0.0035338087309056687</cx:pt>
          <cx:pt idx="6398">0.0040651205579515567</cx:pt>
          <cx:pt idx="6399">0.0037505134949130658</cx:pt>
          <cx:pt idx="6400">0.003536762521047245</cx:pt>
          <cx:pt idx="6401">0.0035078184827449913</cx:pt>
          <cx:pt idx="6402">0.004205188929878095</cx:pt>
          <cx:pt idx="6403">0.0039318430840557242</cx:pt>
          <cx:pt idx="6404">0.0037108260603114897</cx:pt>
          <cx:pt idx="6405">0.004272103853311407</cx:pt>
          <cx:pt idx="6406">0.0033634276385298106</cx:pt>
          <cx:pt idx="6407">0.0038948559195241513</cx:pt>
          <cx:pt idx="6408">0.002730398570380062</cx:pt>
          <cx:pt idx="6409">0.0037180110346474284</cx:pt>
          <cx:pt idx="6410">0.0042061570107397349</cx:pt>
          <cx:pt idx="6411">0.0040545265244073224</cx:pt>
          <cx:pt idx="6412">0.003364693277192455</cx:pt>
          <cx:pt idx="6413">0.00299646074230253</cx:pt>
          <cx:pt idx="6414">0.0047681583998383679</cx:pt>
          <cx:pt idx="6415">0.0042368618680092363</cx:pt>
          <cx:pt idx="6416">0.0030226904846167679</cx:pt>
          <cx:pt idx="6417">0.0032081852076649613</cx:pt>
          <cx:pt idx="6418">0.0028128852484986099</cx:pt>
          <cx:pt idx="6419">0.003658484585755504</cx:pt>
          <cx:pt idx="6420">0.0034374862280199198</cx:pt>
          <cx:pt idx="6421">0.0064789119756172887</cx:pt>
          <cx:pt idx="6422">0.0066578254090575101</cx:pt>
          <cx:pt idx="6423">0.0028269968799607605</cx:pt>
          <cx:pt idx="6424">0.0031274944219226298</cx:pt>
          <cx:pt idx="6425">0.0026962860254225924</cx:pt>
          <cx:pt idx="6426">0.0027168538624085274</cx:pt>
          <cx:pt idx="6427">0.0038553383508176742</cx:pt>
          <cx:pt idx="6428">0.0043607908026957612</cx:pt>
          <cx:pt idx="6429">0.0039080174021131134</cx:pt>
          <cx:pt idx="6430">0.0038118646700719449</cx:pt>
          <cx:pt idx="6431">0.0038285999967745577</cx:pt>
          <cx:pt idx="6432">0.0034933542399766624</cx:pt>
          <cx:pt idx="6433">0.0051003103793240056</cx:pt>
          <cx:pt idx="6434">0.0039085698651434827</cx:pt>
          <cx:pt idx="6435">0.0034474041295385598</cx:pt>
          <cx:pt idx="6436">0.0036520109877895808</cx:pt>
          <cx:pt idx="6437">0.0042447048244041085</cx:pt>
          <cx:pt idx="6438">0.0043967945949082285</cx:pt>
          <cx:pt idx="6439">0.0041067761806981521</cx:pt>
          <cx:pt idx="6440">0.0048385094569584255</cx:pt>
          <cx:pt idx="6441">0.0033347079457689936</cx:pt>
          <cx:pt idx="6442">0.009927510044429327</cx:pt>
          <cx:pt idx="6443">0.0046776580952319928</cx:pt>
          <cx:pt idx="6444">0.0045367929207235898</cx:pt>
          <cx:pt idx="6445">0.0044410948873812219</cx:pt>
          <cx:pt idx="6446">0.0042111738425527701</cx:pt>
          <cx:pt idx="6447">0.0037440370982762226</cx:pt>
          <cx:pt idx="6448">0.0045681696803234915</cx:pt>
          <cx:pt idx="6449">0.0043971118938979457</cx:pt>
          <cx:pt idx="6450">0.0045155519921942213</cx:pt>
          <cx:pt idx="6451">0.0043723461325137977</cx:pt>
          <cx:pt idx="6452">0.0032073919116773282</cx:pt>
          <cx:pt idx="6453">0.0026871604154829632</cx:pt>
          <cx:pt idx="6454">0.0035325499243025016</cx:pt>
          <cx:pt idx="6455">0.0036689064163385799</cx:pt>
          <cx:pt idx="6456">0.0035870234152917389</cx:pt>
          <cx:pt idx="6457">0.0037324427855809843</cx:pt>
          <cx:pt idx="6458">0.0031481681746632541</cx:pt>
          <cx:pt idx="6459">0.0030866676965858181</cx:pt>
          <cx:pt idx="6460">0.0035620005062741837</cx:pt>
          <cx:pt idx="6461">0.0027201163062835461</cx:pt>
          <cx:pt idx="6462">0.0036239573932102865</cx:pt>
          <cx:pt idx="6463">0.0034347520273247524</cx:pt>
          <cx:pt idx="6464">0.0017571228240117593</cx:pt>
          <cx:pt idx="6465">0.0021163637243164146</cx:pt>
          <cx:pt idx="6466">0.001767954380348062</cx:pt>
          <cx:pt idx="6467">0.0018556173304705163</cx:pt>
          <cx:pt idx="6468">0.011980785532636339</cx:pt>
          <cx:pt idx="6469">0.017260275539222786</cx:pt>
          <cx:pt idx="6470">0.016045559247554114</cx:pt>
          <cx:pt idx="6471">0.024180792048076029</cx:pt>
          <cx:pt idx="6472">0.019444555269445375</cx:pt>
          <cx:pt idx="6473">0.0064968172158084174</cx:pt>
          <cx:pt idx="6474">0.036945219157800503</cx:pt>
          <cx:pt idx="6475">0.071870234299182031</cx:pt>
          <cx:pt idx="6476">0.021855957195491132</cx:pt>
          <cx:pt idx="6477">0.017375913520097441</cx:pt>
          <cx:pt idx="6478">0.027309324339027309</cx:pt>
          <cx:pt idx="6479">0.00096549743065972994</cx:pt>
          <cx:pt idx="6480">0.033092562695773542</cx:pt>
          <cx:pt idx="6481">0.016940223192978492</cx:pt>
          <cx:pt idx="6482">0.0040306912490503223</cx:pt>
          <cx:pt idx="6483">0.025452264348482797</cx:pt>
          <cx:pt idx="6484">0.02441290231801051</cx:pt>
          <cx:pt idx="6485">0.023451977066584927</cx:pt>
          <cx:pt idx="6486">0.019776821435522587</cx:pt>
          <cx:pt idx="6487">0.003804600371747212</cx:pt>
          <cx:pt idx="6488">0.01577817042741338</cx:pt>
          <cx:pt idx="6489">0.0062905644912837353</cx:pt>
          <cx:pt idx="6490">0.019555712066885875</cx:pt>
          <cx:pt idx="6491">0.024486455722785416</cx:pt>
          <cx:pt idx="6492">0.0052557379334918705</cx:pt>
          <cx:pt idx="6493">0.056524846548389809</cx:pt>
          <cx:pt idx="6494">0.040200258099063975</cx:pt>
          <cx:pt idx="6495">0.045955073243431774</cx:pt>
          <cx:pt idx="6496">0.052395698241713647</cx:pt>
          <cx:pt idx="6497">0.11595787982264534</cx:pt>
          <cx:pt idx="6498">0.022235275557473143</cx:pt>
          <cx:pt idx="6499">0.0087769831090628459</cx:pt>
          <cx:pt idx="6500">0.023256982117741611</cx:pt>
          <cx:pt idx="6501">0.0079646568352933853</cx:pt>
          <cx:pt idx="6502">0.056335845328270601</cx:pt>
          <cx:pt idx="6503">0.058570649442311599</cx:pt>
          <cx:pt idx="6504">0.013197107453661386</cx:pt>
          <cx:pt idx="6505">0.008924192398509433</cx:pt>
          <cx:pt idx="6506">0.0035388675623800386</cx:pt>
          <cx:pt idx="6507">0.0036114606245137497</cx:pt>
          <cx:pt idx="6508">0.0022710682131559736</cx:pt>
          <cx:pt idx="6509">0.0044989449376916036</cx:pt>
          <cx:pt idx="6510">0.0025825714565920954</cx:pt>
          <cx:pt idx="6511">0.002192287511753674</cx:pt>
          <cx:pt idx="6512">0.0021612865903042925</cx:pt>
          <cx:pt idx="6513">0.0030169629039770423</cx:pt>
          <cx:pt idx="6514">0.0030634846915079846</cx:pt>
          <cx:pt idx="6515">0.0028172150395422276</cx:pt>
          <cx:pt idx="6516">0.0033975020702641996</cx:pt>
          <cx:pt idx="6517">0.0042384557849016492</cx:pt>
          <cx:pt idx="6518">0.0037650651545503783</cx:pt>
          <cx:pt idx="6519">0.0035960330077977136</cx:pt>
          <cx:pt idx="6520">0.0035159821973876457</cx:pt>
          <cx:pt idx="6521">0.0042299557777350514</cx:pt>
          <cx:pt idx="6522">0.0042364532019704432</cx:pt>
          <cx:pt idx="6523">0.0038326945509081821</cx:pt>
          <cx:pt idx="6524">0.0036234964778829363</cx:pt>
          <cx:pt idx="6525">0.00270972681118543</cx:pt>
          <cx:pt idx="6526">0.0036142373501692744</cx:pt>
          <cx:pt idx="6527">0.0034309892839074646</cx:pt>
          <cx:pt idx="6528">0.0021522593524506643</cx:pt>
          <cx:pt idx="6529">0.0036377623914715905</cx:pt>
          <cx:pt idx="6530">0.0024893108495910418</cx:pt>
          <cx:pt idx="6531">0.002147973074906071</cx:pt>
          <cx:pt idx="6532">0.002565974636920368</cx:pt>
          <cx:pt idx="6533">0.0035805108870304533</cx:pt>
          <cx:pt idx="6534">0.0032427545997769053</cx:pt>
          <cx:pt idx="6535">0.0031118576097287865</cx:pt>
          <cx:pt idx="6536">0.0028042071330477043</cx:pt>
          <cx:pt idx="6537">0.0021251702679636235</cx:pt>
          <cx:pt idx="6538">0.0032042044587607017</cx:pt>
          <cx:pt idx="6539">0.0037092204795700807</cx:pt>
          <cx:pt idx="6540">0.0033871588211561378</cx:pt>
          <cx:pt idx="6541">0.0025098738692827111</cx:pt>
          <cx:pt idx="6542">0.0026358247035869727</cx:pt>
          <cx:pt idx="6543">0.0025315189391518439</cx:pt>
          <cx:pt idx="6544">0.0037161133109960402</cx:pt>
          <cx:pt idx="6545">0.0018290720403180858</cx:pt>
          <cx:pt idx="6546">0.0032792424719498051</cx:pt>
          <cx:pt idx="6547">0.0040297680589715269</cx:pt>
          <cx:pt idx="6548">0.0034355600360800129</cx:pt>
          <cx:pt idx="6549">0.0030579137771972924</cx:pt>
          <cx:pt idx="6550">0.0032378548574196592</cx:pt>
          <cx:pt idx="6551">0.0033880171184022824</cx:pt>
          <cx:pt idx="6552">0.0027972027972027972</cx:pt>
          <cx:pt idx="6553">0.0028712850071782123</cx:pt>
          <cx:pt idx="6554">0.002063613117401642</cx:pt>
          <cx:pt idx="6555">0.0022094118702615404</cx:pt>
          <cx:pt idx="6556">0.0024899057873485867</cx:pt>
          <cx:pt idx="6557">0.0030929606506672775</cx:pt>
          <cx:pt idx="6558">0.0022964140611199434</cx:pt>
          <cx:pt idx="6559">0.0023959610941555664</cx:pt>
          <cx:pt idx="6560">0.0032244960138120143</cx:pt>
          <cx:pt idx="6561">0.0022305989763452758</cx:pt>
          <cx:pt idx="6562">0.0030072292012325195</cx:pt>
          <cx:pt idx="6563">0.0023948231057968308</cx:pt>
          <cx:pt idx="6564">0.0021852995247840716</cx:pt>
          <cx:pt idx="6565">0.0035027087614421821</cx:pt>
          <cx:pt idx="6566">0.0032325200371961208</cx:pt>
          <cx:pt idx="6567">0.0023817473567056204</cx:pt>
          <cx:pt idx="6568">0.0030543294073345746</cx:pt>
          <cx:pt idx="6569">0.004020532530912585</cx:pt>
          <cx:pt idx="6570">0.0030080213903743314</cx:pt>
          <cx:pt idx="6571">0.0028323262839879152</cx:pt>
          <cx:pt idx="6572">0.0023791197257014905</cx:pt>
          <cx:pt idx="6573">0.0022115229560690178</cx:pt>
          <cx:pt idx="6574">0.0030231776956667787</cx:pt>
          <cx:pt idx="6575">0.0025013304949441191</cx:pt>
          <cx:pt idx="6576">0.0021051825767434739</cx:pt>
          <cx:pt idx="6577">0.0030068253089835825</cx:pt>
          <cx:pt idx="6578">0.0031835309545063155</cx:pt>
          <cx:pt idx="6579">0.003013306283191121</cx:pt>
          <cx:pt idx="6580">0.0035012176613842517</cx:pt>
          <cx:pt idx="6581">0.0022615463690432483</cx:pt>
          <cx:pt idx="6582">0.0021373882642117237</cx:pt>
          <cx:pt idx="6583">0.0023803732147200888</cx:pt>
          <cx:pt idx="6584">0.0033138401559454191</cx:pt>
          <cx:pt idx="6585">0.0036328985766184265</cx:pt>
          <cx:pt idx="6586">0.0028759635006396903</cx:pt>
          <cx:pt idx="6587">0.0036327116662612886</cx:pt>
          <cx:pt idx="6588">0.0048339518507945567</cx:pt>
          <cx:pt idx="6589">0.0041531074346312265</cx:pt>
          <cx:pt idx="6590">0.0032259464463957645</cx:pt>
          <cx:pt idx="6591">0.0036354967518922462</cx:pt>
          <cx:pt idx="6592">0.0032570763861962003</cx:pt>
          <cx:pt idx="6593">0.0036583115318229681</cx:pt>
          <cx:pt idx="6594">0.0046864539165364875</cx:pt>
          <cx:pt idx="6595">0.0034828277244143458</cx:pt>
          <cx:pt idx="6596">0.0025822346990748966</cx:pt>
          <cx:pt idx="6597">0.0027069859925779368</cx:pt>
          <cx:pt idx="6598">0.0032672994909891317</cx:pt>
          <cx:pt idx="6599">0.0032331916086529924</cx:pt>
          <cx:pt idx="6600">0.0025186202271947119</cx:pt>
          <cx:pt idx="6601">0.0031543883851213807</cx:pt>
          <cx:pt idx="6602">0.0037593419647824846</cx:pt>
          <cx:pt idx="6603">0.0031855513165066061</cx:pt>
          <cx:pt idx="6604">0.0030508024936994295</cx:pt>
          <cx:pt idx="6605">0.0036137988513979865</cx:pt>
          <cx:pt idx="6606">0.0030955016242384978</cx:pt>
          <cx:pt idx="6607">0.0032881321370309951</cx:pt>
          <cx:pt idx="6608">0.0040325360170951957</cx:pt>
          <cx:pt idx="6609">0.0037099267423886012</cx:pt>
          <cx:pt idx="6610">0.0036107943747624477</cx:pt>
          <cx:pt idx="6611">0.0036235635158919145</cx:pt>
          <cx:pt idx="6612">0.0033897276842927452</cx:pt>
          <cx:pt idx="6613">0.0035821603669144394</cx:pt>
          <cx:pt idx="6614">0.0026331825729156767</cx:pt>
          <cx:pt idx="6615">0.0035543522807714757</cx:pt>
          <cx:pt idx="6616">0.0031895585330699834</cx:pt>
          <cx:pt idx="6617">0.0040618471511786923</cx:pt>
          <cx:pt idx="6618">0.0032929887689455892</cx:pt>
          <cx:pt idx="6619">0.0020933737080792141</cx:pt>
          <cx:pt idx="6620">0.0032634125971730439</cx:pt>
          <cx:pt idx="6621">0.0032062345869057502</cx:pt>
          <cx:pt idx="6622">0.0034613482775671667</cx:pt>
          <cx:pt idx="6623">0.003807374152022125</cx:pt>
          <cx:pt idx="6624">0.0030280997011802053</cx:pt>
          <cx:pt idx="6625">0.0032653201271816458</cx:pt>
          <cx:pt idx="6626">0.0026335960378137224</cx:pt>
          <cx:pt idx="6627">0.0028127540817896148</cx:pt>
          <cx:pt idx="6628">0.0024165523389023144</cx:pt>
          <cx:pt idx="6629">0.004112969564025226</cx:pt>
          <cx:pt idx="6630">0.004897408315572155</cx:pt>
          <cx:pt idx="6631">0.0046407209634226516</cx:pt>
          <cx:pt idx="6632">0.0036651887371445943</cx:pt>
          <cx:pt idx="6633">0.003260340866952087</cx:pt>
          <cx:pt idx="6634">0.0035217275898680417</cx:pt>
          <cx:pt idx="6635">0.0035521323784779464</cx:pt>
          <cx:pt idx="6636">0.0062472695500218438</cx:pt>
          <cx:pt idx="6637">0.0028622744610229301</cx:pt>
          <cx:pt idx="6638">0.0030375927587050476</cx:pt>
          <cx:pt idx="6639">0.0035292672303070239</cx:pt>
          <cx:pt idx="6640">0.0035136255754768236</cx:pt>
          <cx:pt idx="6641">0.0036972810260772829</cx:pt>
          <cx:pt idx="6642">0.0033276914075560013</cx:pt>
          <cx:pt idx="6643">0.0041164587884339838</cx:pt>
          <cx:pt idx="6644">0.0060096425392321216</cx:pt>
          <cx:pt idx="6645">0.0043904624421325106</cx:pt>
          <cx:pt idx="6646">0.0038346630647542955</cx:pt>
          <cx:pt idx="6647">0.0036040105665268926</cx:pt>
          <cx:pt idx="6648">0.0034809616287955801</cx:pt>
          <cx:pt idx="6649">0.0029290749532441375</cx:pt>
          <cx:pt idx="6650">0.0027057066834323181</cx:pt>
          <cx:pt idx="6651">0.0037179078618183683</cx:pt>
          <cx:pt idx="6652">0.0037075297287719683</cx:pt>
          <cx:pt idx="6653">0.003377531125870675</cx:pt>
          <cx:pt idx="6654">0.0030970853649533682</cx:pt>
          <cx:pt idx="6655">0.0042363854869632671</cx:pt>
          <cx:pt idx="6656">0.0028181709272010543</cx:pt>
          <cx:pt idx="6657">0.0033440931506584135</cx:pt>
          <cx:pt idx="6658">0.0036471138021415364</cx:pt>
          <cx:pt idx="6659">0.0041549758736406095</cx:pt>
          <cx:pt idx="6660">0.0030304232851953001</cx:pt>
          <cx:pt idx="6661">0.0035420492566224748</cx:pt>
          <cx:pt idx="6662">0.003389007863690357</cx:pt>
          <cx:pt idx="6663">0.0025756274935609313</cx:pt>
          <cx:pt idx="6664">0.0027207168937302142</cx:pt>
          <cx:pt idx="6665">0.0027560521415270021</cx:pt>
          <cx:pt idx="6666">0.003253212883798462</cx:pt>
          <cx:pt idx="6667">0.0022627177576092579</cx:pt>
          <cx:pt idx="6668">0.0025623973551292044</cx:pt>
          <cx:pt idx="6669">0.0025303061670462128</cx:pt>
          <cx:pt idx="6670">0.0059674908261204487</cx:pt>
          <cx:pt idx="6671">0.0031786080440888943</cx:pt>
          <cx:pt idx="6672">0.0049828047382499043</cx:pt>
          <cx:pt idx="6673">0.003833114703828004</cx:pt>
          <cx:pt idx="6674">0.0049726160795066062</cx:pt>
          <cx:pt idx="6675">0.0026796379309561766</cx:pt>
          <cx:pt idx="6676">0.003712116200263156</cx:pt>
          <cx:pt idx="6677">0.0044006293637525815</cx:pt>
          <cx:pt idx="6678">0.0060765923124294925</cx:pt>
          <cx:pt idx="6679">0.0031425035821284358</cx:pt>
          <cx:pt idx="6680">0.0075226263698572908</cx:pt>
          <cx:pt idx="6681">0.012325226341458887</cx:pt>
          <cx:pt idx="6682">0.0096335170755968164</cx:pt>
          <cx:pt idx="6683">0.027323310816594792</cx:pt>
          <cx:pt idx="6684">0.028627298149173724</cx:pt>
          <cx:pt idx="6685">0.029432120778443815</cx:pt>
          <cx:pt idx="6686">0.11556813663302595</cx:pt>
          <cx:pt idx="6687">0.0078995570115628858</cx:pt>
          <cx:pt idx="6688">0.023541560763709914</cx:pt>
          <cx:pt idx="6689">0.0016155088852988692</cx:pt>
          <cx:pt idx="6690">0.0024305722674110796</cx:pt>
          <cx:pt idx="6691">0.0085825293578382159</cx:pt>
          <cx:pt idx="6692">0.02945450977626653</cx:pt>
          <cx:pt idx="6693">0.081177355966217918</cx:pt>
          <cx:pt idx="6694">0.064854502226835878</cx:pt>
          <cx:pt idx="6695">0.017966966237551615</cx:pt>
          <cx:pt idx="6696">0.001559668295897633</cx:pt>
          <cx:pt idx="6697">0.0059130977703838617</cx:pt>
          <cx:pt idx="6698">0.11143292159399219</cx:pt>
          <cx:pt idx="6699">0.0062763087264531298</cx:pt>
          <cx:pt idx="6700">0.0069959098956107685</cx:pt>
          <cx:pt idx="6701">0.0045585980117646158</cx:pt>
          <cx:pt idx="6702">0.0069786369837529453</cx:pt>
          <cx:pt idx="6703">0.019535619927165401</cx:pt>
          <cx:pt idx="6704">0.014085896861740253</cx:pt>
          <cx:pt idx="6705">0.063246939689106371</cx:pt>
          <cx:pt idx="6706">0.1205534594369503</cx:pt>
          <cx:pt idx="6707">0.040423693249155179</cx:pt>
          <cx:pt idx="6708">0.020209276153533032</cx:pt>
          <cx:pt idx="6709">0.006946581823647725</cx:pt>
          <cx:pt idx="6710">0.010000080193104997</cx:pt>
          <cx:pt idx="6711">0.0053988492963543541</cx:pt>
          <cx:pt idx="6712">0.0043160601250619738</cx:pt>
          <cx:pt idx="6713">0.0058223682659714398</cx:pt>
          <cx:pt idx="6714">0.011048382860879126</cx:pt>
          <cx:pt idx="6715">0.054379672968208621</cx:pt>
          <cx:pt idx="6716">0.025014457897683983</cx:pt>
          <cx:pt idx="6717">0.00089377497805822692</cx:pt>
          <cx:pt idx="6718">0.026992546834083125</cx:pt>
          <cx:pt idx="6719">0.0070626003210272877</cx:pt>
          <cx:pt idx="6720">0.019203007236866774</cx:pt>
          <cx:pt idx="6721">0.014774619493961413</cx:pt>
          <cx:pt idx="6722">0.010073234834698628</cx:pt>
          <cx:pt idx="6723">0.024134415374488582</cx:pt>
          <cx:pt idx="6724">0.0016908831101302469</cx:pt>
          <cx:pt idx="6725">0.026953111054888734</cx:pt>
          <cx:pt idx="6726">0.35934478661285135</cx:pt>
          <cx:pt idx="6727">0.0052128187259785829</cx:pt>
          <cx:pt idx="6728">0.0017185957430004345</cx:pt>
          <cx:pt idx="6729">0.033224794983116257</cx:pt>
          <cx:pt idx="6730">0.069644926772732069</cx:pt>
          <cx:pt idx="6731">0.044755998921542195</cx:pt>
          <cx:pt idx="6732">0.01051389093432992</cx:pt>
          <cx:pt idx="6733">0.12661844320094628</cx:pt>
          <cx:pt idx="6734">0.0066704281595740484</cx:pt>
          <cx:pt idx="6735">0.0073627161579366074</cx:pt>
          <cx:pt idx="6736">0.15834375558334823</cx:pt>
          <cx:pt idx="6737">0.012619281075499816</cx:pt>
          <cx:pt idx="6738">0.005468405468405468</cx:pt>
          <cx:pt idx="6739">0.0026520879376526695</cx:pt>
          <cx:pt idx="6740">0.065838209107097437</cx:pt>
          <cx:pt idx="6741">0.0057372232895614222</cx:pt>
          <cx:pt idx="6742">0.014710239728623221</cx:pt>
          <cx:pt idx="6743">0.099043553869259351</cx:pt>
          <cx:pt idx="6744">0.061101224411504569</cx:pt>
          <cx:pt idx="6745">0.0058418273069321168</cx:pt>
          <cx:pt idx="6746">0.068510764777338404</cx:pt>
          <cx:pt idx="6747">0.0062487963845266944</cx:pt>
          <cx:pt idx="6748">0.039320909525832275</cx:pt>
          <cx:pt idx="6749">0.20159914304296261</cx:pt>
          <cx:pt idx="6750">0.023873525636024483</cx:pt>
          <cx:pt idx="6751">0.0053937590199874567</cx:pt>
          <cx:pt idx="6752">0.080236948068672223</cx:pt>
          <cx:pt idx="6753">0.025867916108879965</cx:pt>
          <cx:pt idx="6754">0.065200202463707779</cx:pt>
          <cx:pt idx="6755">0.074654982945382406</cx:pt>
          <cx:pt idx="6756">0.090294036458067092</cx:pt>
          <cx:pt idx="6757">0.12687129116130164</cx:pt>
          <cx:pt idx="6758">0.081644110001154083</cx:pt>
          <cx:pt idx="6759">0.044613115532675544</cx:pt>
          <cx:pt idx="6760">0.047575651361140323</cx:pt>
          <cx:pt idx="6761">0.10490311268034043</cx:pt>
          <cx:pt idx="6762">0.079807102813189312</cx:pt>
          <cx:pt idx="6763">0.041761427536050784</cx:pt>
          <cx:pt idx="6764">0.0019614587303505527</cx:pt>
          <cx:pt idx="6765">0.031521263265953108</cx:pt>
          <cx:pt idx="6766">0.026743194779234522</cx:pt>
          <cx:pt idx="6767">0.034838269488010484</cx:pt>
          <cx:pt idx="6768">0.0051274001988175586</cx:pt>
          <cx:pt idx="6769">0.0058745104574618786</cx:pt>
          <cx:pt idx="6770">0.0057798907146943369</cx:pt>
          <cx:pt idx="6771">0.070438366429374302</cx:pt>
          <cx:pt idx="6772">0.0085535259318574915</cx:pt>
          <cx:pt idx="6773">0.01263572595368502</cx:pt>
          <cx:pt idx="6774">0.022335323539741554</cx:pt>
          <cx:pt idx="6775">0.0094988083313184354</cx:pt>
          <cx:pt idx="6776">0.0067580982635123783</cx:pt>
          <cx:pt idx="6777">0.036357943515561403</cx:pt>
          <cx:pt idx="6778">0.0093107630014933294</cx:pt>
          <cx:pt idx="6779">0.019747429288383384</cx:pt>
          <cx:pt idx="6780">0</cx:pt>
          <cx:pt idx="6781">0.0018843274207326266</cx:pt>
          <cx:pt idx="6782">0.0023314222735606118</cx:pt>
          <cx:pt idx="6783">0.0026482129395163628</cx:pt>
          <cx:pt idx="6784">0.0025586744899319907</cx:pt>
          <cx:pt idx="6785">0.0021257279511082573</cx:pt>
          <cx:pt idx="6786">0.04117451625098812</cx:pt>
          <cx:pt idx="6787">0</cx:pt>
          <cx:pt idx="6788">0</cx:pt>
          <cx:pt idx="6789">0.034921742163316914</cx:pt>
          <cx:pt idx="6790">0.0096544090517771495</cx:pt>
          <cx:pt idx="6791">0.00822502030869212</cx:pt>
          <cx:pt idx="6792">0.037818446370558055</cx:pt>
          <cx:pt idx="6793">0.048211317037128255</cx:pt>
          <cx:pt idx="6794">0.03805335757057314</cx:pt>
          <cx:pt idx="6795">0.03624188039911605</cx:pt>
          <cx:pt idx="6796">0.046824724809483485</cx:pt>
          <cx:pt idx="6797">0.042599614463956617</cx:pt>
          <cx:pt idx="6798">0.048305422269425531</cx:pt>
          <cx:pt idx="6799">0.045421526292425039</cx:pt>
          <cx:pt idx="6800">0.03594419155870391</cx:pt>
          <cx:pt idx="6801">0.034461072464512153</cx:pt>
          <cx:pt idx="6802">0.034319366411697014</cx:pt>
          <cx:pt idx="6803">0.038099763798236173</cx:pt>
          <cx:pt idx="6804">0.02638287116822027</cx:pt>
          <cx:pt idx="6805">0.058903148755473832</cx:pt>
          <cx:pt idx="6806">0.0049988802508238155</cx:pt>
          <cx:pt idx="6807">8.837003790609521e-05</cx:pt>
          <cx:pt idx="6808">0.003914719344736208</cx:pt>
          <cx:pt idx="6809">0.011794305648323429</cx:pt>
          <cx:pt idx="6810">0.11208569524157824</cx:pt>
          <cx:pt idx="6811">0.1041457333184474</cx:pt>
          <cx:pt idx="6812">0.087842884444817984</cx:pt>
          <cx:pt idx="6813">0.12151036388230783</cx:pt>
          <cx:pt idx="6814">0.069624386869160684</cx:pt>
          <cx:pt idx="6815">0.094355043017002094</cx:pt>
          <cx:pt idx="6816">0.0087616919398064048</cx:pt>
          <cx:pt idx="6817">0.0033942806101043459</cx:pt>
          <cx:pt idx="6818">0.0042021050930321829</cx:pt>
          <cx:pt idx="6819">0.0068666695361482948</cx:pt>
          <cx:pt idx="6820">0.0084984019707501114</cx:pt>
          <cx:pt idx="6821">0.0057075162533941808</cx:pt>
          <cx:pt idx="6822">0.0068784036699829727</cx:pt>
          <cx:pt idx="6823">0.004434589800443459</cx:pt>
          <cx:pt idx="6824">0.017515373983546467</cx:pt>
          <cx:pt idx="6825">0.010641116463896634</cx:pt>
          <cx:pt idx="6826">0.08530727319327662</cx:pt>
          <cx:pt idx="6827">0.01718480707283123</cx:pt>
          <cx:pt idx="6828">0.099755323369924612</cx:pt>
          <cx:pt idx="6829">0.095973282442748095</cx:pt>
          <cx:pt idx="6830">0.013379360988816789</cx:pt>
          <cx:pt idx="6831">0.0029846430636766689</cx:pt>
          <cx:pt idx="6832">0.002834674469641551</cx:pt>
          <cx:pt idx="6833">0.095777882463785186</cx:pt>
          <cx:pt idx="6834">0.079693768182514169</cx:pt>
          <cx:pt idx="6835">0.015591468488591075</cx:pt>
          <cx:pt idx="6836">0.032690777257051905</cx:pt>
          <cx:pt idx="6837">0.02799321650650085</cx:pt>
          <cx:pt idx="6838">0.11496387483442966</cx:pt>
          <cx:pt idx="6839">0.029329047810365608</cx:pt>
          <cx:pt idx="6840">0.025962090149763129</cx:pt>
          <cx:pt idx="6841">0</cx:pt>
          <cx:pt idx="6842">0.028911556871538742</cx:pt>
          <cx:pt idx="6843">0.0090607607172494293</cx:pt>
          <cx:pt idx="6844">0.0098906862667836517</cx:pt>
          <cx:pt idx="6845">0.054972478120761926</cx:pt>
          <cx:pt idx="6846">0.022063177271083742</cx:pt>
          <cx:pt idx="6847">0.011337913803872579</cx:pt>
          <cx:pt idx="6848">0.044742558203567165</cx:pt>
          <cx:pt idx="6849">0.078196240084941609</cx:pt>
          <cx:pt idx="6850">0.0080191722739422992</cx:pt>
          <cx:pt idx="6851">0.002727110157367668</cx:pt>
          <cx:pt idx="6852">0.003492181533143064</cx:pt>
          <cx:pt idx="6853">0.12632594021215043</cx:pt>
          <cx:pt idx="6854">0.010991233446844068</cx:pt>
          <cx:pt idx="6855">0.019240320836400912</cx:pt>
          <cx:pt idx="6856">0.022974050380607073</cx:pt>
          <cx:pt idx="6857">0.01588028843314368</cx:pt>
          <cx:pt idx="6858">0.00088532444537027391</cx:pt>
          <cx:pt idx="6859">0.0031032470213099117</cx:pt>
          <cx:pt idx="6860">0.086337963249609587</cx:pt>
          <cx:pt idx="6861">0.071592660659236418</cx:pt>
          <cx:pt idx="6862">0.0046449988404068518</cx:pt>
          <cx:pt idx="6863">2.5964134875025964e-05</cx:pt>
          <cx:pt idx="6864">0.0062839887139298388</cx:pt>
          <cx:pt idx="6865">0.016213420041383389</cx:pt>
          <cx:pt idx="6866">0.04389260872391601</cx:pt>
          <cx:pt idx="6867">0.011087532935330021</cx:pt>
          <cx:pt idx="6868">0.023843361625757349</cx:pt>
          <cx:pt idx="6869">0.024461678251188453</cx:pt>
          <cx:pt idx="6870">0.010573744008285495</cx:pt>
          <cx:pt idx="6871">0.012310639704142447</cx:pt>
          <cx:pt idx="6872">0.022905818945829909</cx:pt>
          <cx:pt idx="6873">0.0022759514548087293</cx:pt>
          <cx:pt idx="6874">0.012733483223797994</cx:pt>
          <cx:pt idx="6875">0.0042554851292052661</cx:pt>
          <cx:pt idx="6876">0.0063615565698876006</cx:pt>
          <cx:pt idx="6877">0.0090619579610944287</cx:pt>
          <cx:pt idx="6878">0.0095234029534288882</cx:pt>
          <cx:pt idx="6879">0.0075881821767156384</cx:pt>
          <cx:pt idx="6880">0.0053736473195008438</cx:pt>
          <cx:pt idx="6881">0.0059377835136227141</cx:pt>
          <cx:pt idx="6882">0.0076091321396513437</cx:pt>
          <cx:pt idx="6883">0.011075099182739136</cx:pt>
          <cx:pt idx="6884">0.0093237886478443142</cx:pt>
          <cx:pt idx="6885">0.0082898428674961239</cx:pt>
          <cx:pt idx="6886">0.0075161835566758999</cx:pt>
          <cx:pt idx="6887">0.007962697936383361</cx:pt>
          <cx:pt idx="6888">0.0085905926662575901</cx:pt>
          <cx:pt idx="6889">0.0072218505254043842</cx:pt>
          <cx:pt idx="6890">0.0064365093824011663</cx:pt>
          <cx:pt idx="6891">0.0069933340400456451</cx:pt>
          <cx:pt idx="6892">0.0054682140074653763</cx:pt>
          <cx:pt idx="6893">0.0054015711437877855</cx:pt>
          <cx:pt idx="6894">0.0067476960064111122</cx:pt>
          <cx:pt idx="6895">0.0064792391705290843</cx:pt>
          <cx:pt idx="6896">0.0080159410785451239</cx:pt>
          <cx:pt idx="6897">0.0059240163942232901</cx:pt>
          <cx:pt idx="6898">0.0054550705415494539</cx:pt>
          <cx:pt idx="6899">0.0072272172975875711</cx:pt>
          <cx:pt idx="6900">0.0073240532704063064</cx:pt>
          <cx:pt idx="6901">0.0066817805486561422</cx:pt>
          <cx:pt idx="6902">0.0062070201586657738</cx:pt>
          <cx:pt idx="6903">0.0061960109200554156</cx:pt>
          <cx:pt idx="6904">0.0063838947696601691</cx:pt>
          <cx:pt idx="6905">0.0071303289827133959</cx:pt>
          <cx:pt idx="6906">0.0072285849924339082</cx:pt>
          <cx:pt idx="6907">0.0086589754026027352</cx:pt>
          <cx:pt idx="6908">0.0083918210850841262</cx:pt>
          <cx:pt idx="6909">0.0083734318719737057</cx:pt>
          <cx:pt idx="6910">0.006673437636275141</cx:pt>
          <cx:pt idx="6911">0.0073343659236690525</cx:pt>
          <cx:pt idx="6912">0.0063388959866239672</cx:pt>
          <cx:pt idx="6913">0.0083964287678515784</cx:pt>
          <cx:pt idx="6914">0.0043182380598861666</cx:pt>
          <cx:pt idx="6915">0.0036718745620378623</cx:pt>
          <cx:pt idx="6916">0.0067014400725705862</cx:pt>
          <cx:pt idx="6917">0.0030110523332703572</cx:pt>
          <cx:pt idx="6918">0.004520398095319806</cx:pt>
          <cx:pt idx="6919">0.0034162781035039932</cx:pt>
          <cx:pt idx="6920">0.0042862928037614191</cx:pt>
          <cx:pt idx="6921">0.0064378775377155724</cx:pt>
          <cx:pt idx="6922">0.0048498411781692178</cx:pt>
          <cx:pt idx="6923">0.011821363312583233</cx:pt>
          <cx:pt idx="6924">0.0062285131643569427</cx:pt>
          <cx:pt idx="6925">0.0087159644536935425</cx:pt>
          <cx:pt idx="6926">0.0028289091261383451</cx:pt>
          <cx:pt idx="6927">0.0058714612873361598</cx:pt>
          <cx:pt idx="6928">0.010677701995044321</cx:pt>
          <cx:pt idx="6929">0.0032288493938867745</cx:pt>
          <cx:pt idx="6930">0.0037073855021714308</cx:pt>
          <cx:pt idx="6931">0.00031627193164378449</cx:pt>
          <cx:pt idx="6932">0.0069017778207023615</cx:pt>
          <cx:pt idx="6933">0.010393547339360147</cx:pt>
          <cx:pt idx="6934">0.0034752540952114842</cx:pt>
          <cx:pt idx="6935">0.015772385327914949</cx:pt>
          <cx:pt idx="6936">0.0066442716356415066</cx:pt>
          <cx:pt idx="6937">0.036825003868172675</cx:pt>
          <cx:pt idx="6938">0.037520691557844398</cx:pt>
          <cx:pt idx="6939">0.045882083046570314</cx:pt>
          <cx:pt idx="6940">0.004803300605554648</cx:pt>
          <cx:pt idx="6941">0.032167168301023764</cx:pt>
          <cx:pt idx="6942">0.094543787712939559</cx:pt>
          <cx:pt idx="6943">0.024973795518725413</cx:pt>
          <cx:pt idx="6944">0.0059365775630349105</cx:pt>
          <cx:pt idx="6945">0.025731145003708121</cx:pt>
          <cx:pt idx="6946">0.0022563588672414852</cx:pt>
          <cx:pt idx="6947">0.015759924249441649</cx:pt>
          <cx:pt idx="6948">0.084643092799117331</cx:pt>
          <cx:pt idx="6949">0.012209099516619325</cx:pt>
          <cx:pt idx="6950">0.026482405480655714</cx:pt>
          <cx:pt idx="6951">0.060087894526568118</cx:pt>
          <cx:pt idx="6952">0.011746091706276501</cx:pt>
          <cx:pt idx="6953">0.0014698233950659158</cx:pt>
          <cx:pt idx="6954">0.028311927907471793</cx:pt>
          <cx:pt idx="6955">0.02580700417870618</cx:pt>
          <cx:pt idx="6956">0.030114772178948094</cx:pt>
          <cx:pt idx="6957">0.025157010485032109</cx:pt>
          <cx:pt idx="6958">0.028727309466877717</cx:pt>
          <cx:pt idx="6959">0.02748668443723511</cx:pt>
          <cx:pt idx="6960">0.026618306535446813</cx:pt>
          <cx:pt idx="6961">0.033567977340886374</cx:pt>
          <cx:pt idx="6962">0.031651427926402527</cx:pt>
          <cx:pt idx="6963">0.03506655068234326</cx:pt>
          <cx:pt idx="6964">0.04256812068763887</cx:pt>
          <cx:pt idx="6965">0.037544934096658232</cx:pt>
          <cx:pt idx="6966">0.033374016463683813</cx:pt>
          <cx:pt idx="6967">0.034664660620666921</cx:pt>
          <cx:pt idx="6968">0.030296379848007718</cx:pt>
          <cx:pt idx="6969">0.026782509869601626</cx:pt>
          <cx:pt idx="6970">0.0094535777848765573</cx:pt>
          <cx:pt idx="6971">3.9240967570143232e-05</cx:pt>
          <cx:pt idx="6972">0.009333240385234122</cx:pt>
          <cx:pt idx="6973">0.0012296838426795898</cx:pt>
          <cx:pt idx="6974">0.0062013036764619212</cx:pt>
          <cx:pt idx="6975">0.0050442213447542969</cx:pt>
          <cx:pt idx="6976">0.0067119358401685827</cx:pt>
          <cx:pt idx="6977">0.0031710613018515799</cx:pt>
          <cx:pt idx="6978">0.0037065730908869949</cx:pt>
          <cx:pt idx="6979">0.0066897680238714027</cx:pt>
          <cx:pt idx="6980">0.0051854901002063745</cx:pt>
          <cx:pt idx="6981">0.0068902624379369743</cx:pt>
          <cx:pt idx="6982">0.0068705350634203233</cx:pt>
          <cx:pt idx="6983">0.010234929206508279</cx:pt>
          <cx:pt idx="6984">0.013132951145421739</cx:pt>
          <cx:pt idx="6985">0.024143232019714453</cx:pt>
          <cx:pt idx="6986">0.0030464134307831444</cx:pt>
          <cx:pt idx="6987">0.003702744132823801</cx:pt>
          <cx:pt idx="6988">0.0034356390288593679</cx:pt>
          <cx:pt idx="6989">0.003402661332235068</cx:pt>
          <cx:pt idx="6990">0.0036794156381953214</cx:pt>
          <cx:pt idx="6991">0.0033547699499812279</cx:pt>
          <cx:pt idx="6992">0.0050503042112379206</cx:pt>
          <cx:pt idx="6993">0.0045643106879068255</cx:pt>
          <cx:pt idx="6994">0.0049842095086686574</cx:pt>
          <cx:pt idx="6995">0.0046916123126215818</cx:pt>
          <cx:pt idx="6996">0.004188623159032563</cx:pt>
          <cx:pt idx="6997">0.0042298202326401125</cx:pt>
          <cx:pt idx="6998">0.0040008206811653676</cx:pt>
          <cx:pt idx="6999">0.0049483335758987047</cx:pt>
          <cx:pt idx="7000">0.0051859158297465329</cx:pt>
          <cx:pt idx="7001">0.064746149458071875</cx:pt>
          <cx:pt idx="7002">0.05853704666887323</cx:pt>
          <cx:pt idx="7003">0.029415688960444036</cx:pt>
          <cx:pt idx="7004">0.018478915508916633</cx:pt>
          <cx:pt idx="7005">0.0075137032703085542</cx:pt>
          <cx:pt idx="7006">0.012087835361064078</cx:pt>
          <cx:pt idx="7007">0.015531183420491961</cx:pt>
          <cx:pt idx="7008">0.0067605915934964775</cx:pt>
          <cx:pt idx="7009">0.021009057965369719</cx:pt>
          <cx:pt idx="7010">0.007477016558599555</cx:pt>
          <cx:pt idx="7011">0.0096134956292854637</cx:pt>
          <cx:pt idx="7012">0.0083682382045351025</cx:pt>
          <cx:pt idx="7013">0.0084503617241169678</cx:pt>
          <cx:pt idx="7014">0.017175222368473537</cx:pt>
          <cx:pt idx="7015">0.0085728737877625062</cx:pt>
          <cx:pt idx="7016">0.003858634811319418</cx:pt>
          <cx:pt idx="7017">0.010950284896438119</cx:pt>
          <cx:pt idx="7018">0.0060613320555821752</cx:pt>
          <cx:pt idx="7019">0.0061012812690665044</cx:pt>
          <cx:pt idx="7020">0.0053789521744093136</cx:pt>
          <cx:pt idx="7021">0.0058719397980015291</cx:pt>
          <cx:pt idx="7022">0.01179538117705488</cx:pt>
          <cx:pt idx="7023">0.033716526141489504</cx:pt>
          <cx:pt idx="7024">0.031562153322697108</cx:pt>
          <cx:pt idx="7025">0.027879627212150794</cx:pt>
          <cx:pt idx="7026">0.0051311565679314991</cx:pt>
          <cx:pt idx="7027">0.031275231412750751</cx:pt>
          <cx:pt idx="7028">0.005003096330368305</cx:pt>
          <cx:pt idx="7029">0.021981981981981983</cx:pt>
          <cx:pt idx="7030">0.026805497875007151</cx:pt>
          <cx:pt idx="7031">0.0058316934306333282</cx:pt>
          <cx:pt idx="7032">0.02901899896459012</cx:pt>
          <cx:pt idx="7033">0.01833892737270585</cx:pt>
          <cx:pt idx="7034">0.0838484102456655</cx:pt>
          <cx:pt idx="7035">0.068291158315380573</cx:pt>
          <cx:pt idx="7036">0.029124238654962917</cx:pt>
          <cx:pt idx="7037">0.018178144691044791</cx:pt>
          <cx:pt idx="7038">0.050959738686827905</cx:pt>
          <cx:pt idx="7039">0.014834887245671243</cx:pt>
          <cx:pt idx="7040">0.028724876053256364</cx:pt>
          <cx:pt idx="7041">0.0063605040016545111</cx:pt>
          <cx:pt idx="7042">0.026651429504316062</cx:pt>
          <cx:pt idx="7043">0.0038490633204289592</cx:pt>
          <cx:pt idx="7044">0.011626983662731348</cx:pt>
          <cx:pt idx="7045">0.013563287843822918</cx:pt>
          <cx:pt idx="7046">0.011617233869712133</cx:pt>
          <cx:pt idx="7047">0.039288256227758007</cx:pt>
          <cx:pt idx="7048">0.022034585932349509</cx:pt>
          <cx:pt idx="7049">0.0066295499686120345</cx:pt>
          <cx:pt idx="7050">0.0076569952216416276</cx:pt>
          <cx:pt idx="7051">0.0033702213279678066</cx:pt>
          <cx:pt idx="7052">0.0030531897798489476</cx:pt>
          <cx:pt idx="7053">0.0049781077479535505</cx:pt>
          <cx:pt idx="7054">0.0041718289834467353</cx:pt>
          <cx:pt idx="7055">0.014477244584409826</cx:pt>
          <cx:pt idx="7056">0.0023011084607829379</cx:pt>
          <cx:pt idx="7057">0.0046883411585926802</cx:pt>
          <cx:pt idx="7058">0.0033347084708470849</cx:pt>
          <cx:pt idx="7059">0.0047020392001583845</cx:pt>
          <cx:pt idx="7060">0.0025844413380579304</cx:pt>
          <cx:pt idx="7061">0.0026917737944353913</cx:pt>
          <cx:pt idx="7062">0.003144291900856906</cx:pt>
          <cx:pt idx="7063">0.0024838606290920745</cx:pt>
          <cx:pt idx="7064">0.010564209534703765</cx:pt>
          <cx:pt idx="7065">0.0022973492013942335</cx:pt>
          <cx:pt idx="7066">0.0072368304776199354</cx:pt>
          <cx:pt idx="7067">0.0055422541456061009</cx:pt>
          <cx:pt idx="7068">0.0035198568193836183</cx:pt>
          <cx:pt idx="7069">0.0086554917071226499</cx:pt>
          <cx:pt idx="7070">0.0071950897183636307</cx:pt>
          <cx:pt idx="7071">0.0072430681921952155</cx:pt>
          <cx:pt idx="7072">0.0064260742077365514</cx:pt>
          <cx:pt idx="7073">0.008671860258241907</cx:pt>
          <cx:pt idx="7074">0.0062899349317076031</cx:pt>
          <cx:pt idx="7075">0.040457854204029961</cx:pt>
          <cx:pt idx="7076">0.010407296494084693</cx:pt>
          <cx:pt idx="7077">0.014051367754419914</cx:pt>
          <cx:pt idx="7078">0.021832454311296455</cx:pt>
          <cx:pt idx="7079">0.0035355354857945017</cx:pt>
          <cx:pt idx="7080">0.0029221851426982307</cx:pt>
          <cx:pt idx="7081">0.0050287432376636991</cx:pt>
          <cx:pt idx="7082">0.0044354637943338918</cx:pt>
          <cx:pt idx="7083">0.0033622697438069025</cx:pt>
          <cx:pt idx="7084">0.0040158116688103198</cx:pt>
          <cx:pt idx="7085">0.0041205979694372893</cx:pt>
          <cx:pt idx="7086">0.0039855072463768114</cx:pt>
          <cx:pt idx="7087">0.004907021728553289</cx:pt>
          <cx:pt idx="7088">0.0035007908413045115</cx:pt>
          <cx:pt idx="7089">0.0040294625562507088</cx:pt>
          <cx:pt idx="7090">0.0035404447021566048</cx:pt>
          <cx:pt idx="7091">0.0042296782423337084</cx:pt>
          <cx:pt idx="7092">0.0036782072852919478</cx:pt>
          <cx:pt idx="7093">0.0037047903399317719</cx:pt>
          <cx:pt idx="7094">0.0039198526864664806</cx:pt>
          <cx:pt idx="7095">0.0035510628035048991</cx:pt>
          <cx:pt idx="7096">0.0037833468067906225</cx:pt>
          <cx:pt idx="7097">0.0039241948203131843</cx:pt>
          <cx:pt idx="7098">0.0041631166233858999</cx:pt>
          <cx:pt idx="7099">0.0047716672646199582</cx:pt>
          <cx:pt idx="7100">0.0044967645230870471</cx:pt>
          <cx:pt idx="7101">0.0045943318299110376</cx:pt>
          <cx:pt idx="7102">0.0042283421740579802</cx:pt>
          <cx:pt idx="7103">0.0045366169799092677</cx:pt>
          <cx:pt idx="7104">0.0040390368615824219</cx:pt>
          <cx:pt idx="7105">0.0031852432907841879</cx:pt>
          <cx:pt idx="7106">0.0034862728008466662</cx:pt>
          <cx:pt idx="7107">0.0046828022746431865</cx:pt>
          <cx:pt idx="7108">0.0041158892209249365</cx:pt>
          <cx:pt idx="7109">0.0049108250895294825</cx:pt>
          <cx:pt idx="7110">0.0038050891303325336</cx:pt>
          <cx:pt idx="7111">0.004190847776644969</cx:pt>
          <cx:pt idx="7112">0.0038002985705424029</cx:pt>
          <cx:pt idx="7113">0.0038441252839987016</cx:pt>
          <cx:pt idx="7114">0.0046653121618338818</cx:pt>
          <cx:pt idx="7115">0.0045454994126879148</cx:pt>
          <cx:pt idx="7116">0.004250575908449134</cx:pt>
          <cx:pt idx="7117">0.0052775250227479528</cx:pt>
          <cx:pt idx="7118">0.0042358680271095553</cx:pt>
          <cx:pt idx="7119">0.003167602620046533</cx:pt>
          <cx:pt idx="7120">0.0040060339552291909</cx:pt>
          <cx:pt idx="7121">0.0047612368881441514</cx:pt>
          <cx:pt idx="7122">0.0044963038857888009</cx:pt>
          <cx:pt idx="7123">0.0045678080047151567</cx:pt>
          <cx:pt idx="7124">0.0044631638956294751</cx:pt>
          <cx:pt idx="7125">0.0052796637910097885</cx:pt>
          <cx:pt idx="7126">0.0048872841090321917</cx:pt>
          <cx:pt idx="7127">0.0032459785931873292</cx:pt>
          <cx:pt idx="7128">0.0059344060335631979</cx:pt>
          <cx:pt idx="7129">0.0038870136451868921</cx:pt>
          <cx:pt idx="7130">0.0031295382551019542</cx:pt>
          <cx:pt idx="7131">0.0048522468963105442</cx:pt>
          <cx:pt idx="7132">0.0042453404477193202</cx:pt>
          <cx:pt idx="7133">0.0048661438967040234</cx:pt>
          <cx:pt idx="7134">0.0046858326201570048</cx:pt>
          <cx:pt idx="7135">0.003586200184905844</cx:pt>
          <cx:pt idx="7136">0.0036774180068115813</cx:pt>
          <cx:pt idx="7137">0.003361520080659429</cx:pt>
          <cx:pt idx="7138">0.0031997698150086568</cx:pt>
          <cx:pt idx="7139">0.0041039588999697797</cx:pt>
          <cx:pt idx="7140">0.0033718290293486487</cx:pt>
          <cx:pt idx="7141">0.0027032155146767736</cx:pt>
          <cx:pt idx="7142">0.004141871921182266</cx:pt>
          <cx:pt idx="7143">0.0036397686254965038</cx:pt>
          <cx:pt idx="7144">0.0041156402064009036</cx:pt>
          <cx:pt idx="7145">0.0041298322871821834</cx:pt>
          <cx:pt idx="7146">0.0033107982464952346</cx:pt>
          <cx:pt idx="7147">0.0038517754277362223</cx:pt>
          <cx:pt idx="7148">0.0042930772164190547</cx:pt>
          <cx:pt idx="7149">0.0044306759854981633</cx:pt>
          <cx:pt idx="7150">0.0029480486479674579</cx:pt>
          <cx:pt idx="7151">0.0058536141977412687</cx:pt>
          <cx:pt idx="7152">0.0022700780327722793</cx:pt>
          <cx:pt idx="7153">0.0029972654644242285</cx:pt>
          <cx:pt idx="7154">0.01343937498642017</cx:pt>
          <cx:pt idx="7155">0.014116006085449362</cx:pt>
          <cx:pt idx="7156">0.030720596780682105</cx:pt>
          <cx:pt idx="7157">0.015728887565743772</cx:pt>
          <cx:pt idx="7158">0.0081167156901167901</cx:pt>
          <cx:pt idx="7159">0.048776902629934955</cx:pt>
          <cx:pt idx="7160">0.011844479221698349</cx:pt>
          <cx:pt idx="7161">0.021954058356857133</cx:pt>
          <cx:pt idx="7162">0.024794808374467112</cx:pt>
          <cx:pt idx="7163">0.015531129870380744</cx:pt>
          <cx:pt idx="7164">0.011218731575844352</cx:pt>
          <cx:pt idx="7165">0.055199952023508483</cx:pt>
          <cx:pt idx="7166">0.0034711909711909713</cx:pt>
          <cx:pt idx="7167">0.018408486821228795</cx:pt>
          <cx:pt idx="7168">0.12031382739493279</cx:pt>
          <cx:pt idx="7169">0.058840035777547837</cx:pt>
          <cx:pt idx="7170">0.042993915762218365</cx:pt>
          <cx:pt idx="7171">0.019315761682834481</cx:pt>
          <cx:pt idx="7172">0.037228170299737066</cx:pt>
          <cx:pt idx="7173">0.059840223765890217</cx:pt>
          <cx:pt idx="7174">0.046878327266090022</cx:pt>
          <cx:pt idx="7175">0.027962465223746878</cx:pt>
          <cx:pt idx="7176">0.034277198211624442</cx:pt>
          <cx:pt idx="7177">0.0067522513695217525</cx:pt>
          <cx:pt idx="7178">0.004068085777470332</cx:pt>
          <cx:pt idx="7179">0.010836437521164918</cx:pt>
          <cx:pt idx="7180">0.016568975861909817</cx:pt>
          <cx:pt idx="7181">0.0073198454194135032</cx:pt>
          <cx:pt idx="7182">0.010905122588886963</cx:pt>
          <cx:pt idx="7183">0.010800718884681823</cx:pt>
          <cx:pt idx="7184">0.0071227893350701262</cx:pt>
          <cx:pt idx="7185">0.0034819231360583339</cx:pt>
          <cx:pt idx="7186">0.0067803102853859418</cx:pt>
          <cx:pt idx="7187">0.021694570915489125</cx:pt>
          <cx:pt idx="7188">0.051149053840678714</cx:pt>
          <cx:pt idx="7189">0.025362871940337751</cx:pt>
          <cx:pt idx="7190">0.013979142940086198</cx:pt>
          <cx:pt idx="7191">0.013956952051503796</cx:pt>
          <cx:pt idx="7192">0.0066807424447735799</cx:pt>
          <cx:pt idx="7193">0.0056570139697322466</cx:pt>
          <cx:pt idx="7194">0.01375282917811296</cx:pt>
          <cx:pt idx="7195">0.012317157143500672</cx:pt>
          <cx:pt idx="7196">0.0133442314184687</cx:pt>
          <cx:pt idx="7197">0.014306062867014083</cx:pt>
          <cx:pt idx="7198">0.085644395901374487</cx:pt>
          <cx:pt idx="7199">0.048900923861102265</cx:pt>
          <cx:pt idx="7200">0.043621590699748879</cx:pt>
          <cx:pt idx="7201">0.045428571428571429</cx:pt>
          <cx:pt idx="7202">0.024416102533494587</cx:pt>
          <cx:pt idx="7203">0.067781825102695731</cx:pt>
          <cx:pt idx="7204">0.035541301624463957</cx:pt>
          <cx:pt idx="7205">0.026243259187909904</cx:pt>
          <cx:pt idx="7206">0.052144584768510333</cx:pt>
          <cx:pt idx="7207">0.015476091453527805</cx:pt>
          <cx:pt idx="7208">0.033871284077218344</cx:pt>
          <cx:pt idx="7209">0.037301968886999555</cx:pt>
          <cx:pt idx="7210">0.049567868735459021</cx:pt>
          <cx:pt idx="7211">0.041490380939832684</cx:pt>
          <cx:pt idx="7212">0.039908079394828037</cx:pt>
          <cx:pt idx="7213">0.032854682248543945</cx:pt>
          <cx:pt idx="7214">0.038364130475545211</cx:pt>
          <cx:pt idx="7215">0.041476613148072078</cx:pt>
          <cx:pt idx="7216">0.055156076685946624</cx:pt>
          <cx:pt idx="7217">0.02592818358693047</cx:pt>
          <cx:pt idx="7218">0.024144573274571202</cx:pt>
          <cx:pt idx="7219">0.034345254857786542</cx:pt>
          <cx:pt idx="7220">0.085914872911791285</cx:pt>
          <cx:pt idx="7221">0.031572176677973504</cx:pt>
          <cx:pt idx="7222">0.032678630401962637</cx:pt>
          <cx:pt idx="7223">0.021537263779201749</cx:pt>
          <cx:pt idx="7224">0.028112480562556014</cx:pt>
          <cx:pt idx="7225">0.020406845202484418</cx:pt>
          <cx:pt idx="7226">0.0067508226711028348</cx:pt>
          <cx:pt idx="7227">0.083047097819703916</cx:pt>
          <cx:pt idx="7228">0.0072607260726072608</cx:pt>
          <cx:pt idx="7229">0.022182502248040206</cx:pt>
          <cx:pt idx="7230">0.014324102980397914</cx:pt>
          <cx:pt idx="7231">0.032255752499189785</cx:pt>
          <cx:pt idx="7232">0.03213397446526281</cx:pt>
          <cx:pt idx="7233">0.033355466455550729</cx:pt>
          <cx:pt idx="7234">0.032950131052218508</cx:pt>
          <cx:pt idx="7235">0.042174496257085574</cx:pt>
          <cx:pt idx="7236">0.030596420582831518</cx:pt>
          <cx:pt idx="7237">0.023540238906095984</cx:pt>
          <cx:pt idx="7238">0.0026038200452548916</cx:pt>
          <cx:pt idx="7239">0.024006743010727208</cx:pt>
          <cx:pt idx="7240">0.075055424443967678</cx:pt>
          <cx:pt idx="7241">0.011387152759662907</cx:pt>
          <cx:pt idx="7242">0.010436236333992667</cx:pt>
          <cx:pt idx="7243">0.060356781453968368</cx:pt>
          <cx:pt idx="7244">0.02097234381839785</cx:pt>
          <cx:pt idx="7245">0.0014819151466364186</cx:pt>
          <cx:pt idx="7246">0.0021055956203611097</cx:pt>
          <cx:pt idx="7247">0.0028832292167227293</cx:pt>
          <cx:pt idx="7248">0.0013796006173128186</cx:pt>
          <cx:pt idx="7249">0.0012321340561853129</cx:pt>
          <cx:pt idx="7250">0.0021716637673249877</cx:pt>
          <cx:pt idx="7251">0.0019155566148495362</cx:pt>
          <cx:pt idx="7252">0.0010492476670982721</cx:pt>
          <cx:pt idx="7253">0.0015703938158135005</cx:pt>
          <cx:pt idx="7254">0.0020065247132283297</cx:pt>
          <cx:pt idx="7255">0.0032638488170802079</cx:pt>
          <cx:pt idx="7256">0.0024366471734892786</cx:pt>
          <cx:pt idx="7257">0.0025302675905085545</cx:pt>
          <cx:pt idx="7258">0.0067559631136984181</cx:pt>
          <cx:pt idx="7259">0.012278436295632493</cx:pt>
          <cx:pt idx="7260">0.0072408491161992392</cx:pt>
          <cx:pt idx="7261">0.0065771478304115383</cx:pt>
          <cx:pt idx="7262">0.015636181928039186</cx:pt>
          <cx:pt idx="7263">0.011315151062036108</cx:pt>
          <cx:pt idx="7264">0.016700328081254458</cx:pt>
          <cx:pt idx="7265">0.030558277260202785</cx:pt>
          <cx:pt idx="7266">0.0036246550706545084</cx:pt>
          <cx:pt idx="7267">0.0086172248034597516</cx:pt>
          <cx:pt idx="7268">0.0089731130547457075</cx:pt>
          <cx:pt idx="7269">0.0080134790827648562</cx:pt>
          <cx:pt idx="7270">0.009415814518578515</cx:pt>
          <cx:pt idx="7271">0.0087390458824157004</cx:pt>
          <cx:pt idx="7272">0.0057301927692638508</cx:pt>
          <cx:pt idx="7273">0.023033490287205201</cx:pt>
          <cx:pt idx="7274">0.0097876825779250106</cx:pt>
          <cx:pt idx="7275">0.0065990716724431426</cx:pt>
          <cx:pt idx="7276">0.0057700640505471473</cx:pt>
          <cx:pt idx="7277">0.01368103004561653</cx:pt>
          <cx:pt idx="7278">0.0085319978291030704</cx:pt>
          <cx:pt idx="7279">0.002870585026592118</cx:pt>
          <cx:pt idx="7280">0.13046169964521276</cx:pt>
          <cx:pt idx="7281">0.011478647247593187</cx:pt>
          <cx:pt idx="7282">0.023495966326740031</cx:pt>
          <cx:pt idx="7283">0.03400616319951897</cx:pt>
          <cx:pt idx="7284">0.011538671706749468</cx:pt>
          <cx:pt idx="7285">0.0089897639890038888</cx:pt>
          <cx:pt idx="7286">0.051833162500985575</cx:pt>
          <cx:pt idx="7287">0.0071207479992943402</cx:pt>
          <cx:pt idx="7288">0.0034585202634777258</cx:pt>
          <cx:pt idx="7289">0.071902964205816558</cx:pt>
          <cx:pt idx="7290">0.044658493870402799</cx:pt>
          <cx:pt idx="7291">0.072574534673035748</cx:pt>
          <cx:pt idx="7292">0.007754636576435988</cx:pt>
          <cx:pt idx="7293">0.019774590764433869</cx:pt>
          <cx:pt idx="7294">0.007484808792680645</cx:pt>
          <cx:pt idx="7295">0.0031506206722724376</cx:pt>
          <cx:pt idx="7296">0.0053719324733865056</cx:pt>
          <cx:pt idx="7297">0.0040019045445423389</cx:pt>
          <cx:pt idx="7298">0.0051601423487544484</cx:pt>
          <cx:pt idx="7299">0.017441739189623884</cx:pt>
          <cx:pt idx="7300">0.0097374957214698844</cx:pt>
          <cx:pt idx="7301">0.008980579820982406</cx:pt>
          <cx:pt idx="7302">0.02063964862703143</cx:pt>
          <cx:pt idx="7303">0.0093864582183148734</cx:pt>
          <cx:pt idx="7304">0.033270271738146534</cx:pt>
          <cx:pt idx="7305">0.01918328507648473</cx:pt>
          <cx:pt idx="7306">0.017600901961611147</cx:pt>
          <cx:pt idx="7307">0.0081067080042866689</cx:pt>
          <cx:pt idx="7308">0.027566912126915158</cx:pt>
          <cx:pt idx="7309">0.045995334654449993</cx:pt>
          <cx:pt idx="7310">0.072725755214538654</cx:pt>
          <cx:pt idx="7311">0.028678523420535621</cx:pt>
          <cx:pt idx="7312">0.055918228882431892</cx:pt>
          <cx:pt idx="7313">0.014878993931417709</cx:pt>
          <cx:pt idx="7314">0.024492597568632299</cx:pt>
          <cx:pt idx="7315">0.0088014357624933513</cx:pt>
          <cx:pt idx="7316">0.02651559278937958</cx:pt>
          <cx:pt idx="7317">0.017246377836389222</cx:pt>
          <cx:pt idx="7318">0.009871367686199296</cx:pt>
          <cx:pt idx="7319">0.013914751564262858</cx:pt>
          <cx:pt idx="7320">0.078186149395950311</cx:pt>
          <cx:pt idx="7321">0.072904836770553968</cx:pt>
          <cx:pt idx="7322">0.076017833299386703</cx:pt>
          <cx:pt idx="7323">0.012667955293679008</cx:pt>
          <cx:pt idx="7324">0.022799588630747779</cx:pt>
          <cx:pt idx="7325">0.053542048061548442</cx:pt>
          <cx:pt idx="7326">0.053173635672856684</cx:pt>
          <cx:pt idx="7327">0.085082480931827589</cx:pt>
          <cx:pt idx="7328">0.085275789569560306</cx:pt>
          <cx:pt idx="7329">0.069475245626697699</cx:pt>
          <cx:pt idx="7330">0.044584835103247691</cx:pt>
          <cx:pt idx="7331">0.046931758858460404</cx:pt>
          <cx:pt idx="7332">0.01833228188666642</cx:pt>
          <cx:pt idx="7333">0</cx:pt>
          <cx:pt idx="7334">0.041231022629619023</cx:pt>
          <cx:pt idx="7335">0.015607351469971279</cx:pt>
          <cx:pt idx="7336">0.02377888247209492</cx:pt>
          <cx:pt idx="7337">0.033331065359802819</cx:pt>
          <cx:pt idx="7338">0.019661657106013877</cx:pt>
          <cx:pt idx="7339">0.068247582751076299</cx:pt>
          <cx:pt idx="7340">0.11149094601455407</cx:pt>
          <cx:pt idx="7341">0.055667520017430146</cx:pt>
          <cx:pt idx="7342">0.023418514290792846</cx:pt>
          <cx:pt idx="7343">0.033932060551391918</cx:pt>
          <cx:pt idx="7344">0.088221251359666283</cx:pt>
          <cx:pt idx="7345">0.024104302350264121</cx:pt>
          <cx:pt idx="7346">0.021383602876369884</cx:pt>
          <cx:pt idx="7347">0.019040340267162888</cx:pt>
          <cx:pt idx="7348">0.089581170570569232</cx:pt>
          <cx:pt idx="7349">0.0061637508521546905</cx:pt>
          <cx:pt idx="7350">0.052025782688766113</cx:pt>
          <cx:pt idx="7351">0.0025760345687219546</cx:pt>
          <cx:pt idx="7352">0.00275630654922404</cx:pt>
          <cx:pt idx="7353">0.012384380867078906</cx:pt>
          <cx:pt idx="7354">0.0036020163461067882</cx:pt>
          <cx:pt idx="7355">0.0023351882219056069</cx:pt>
          <cx:pt idx="7356">0.010266198344307286</cx:pt>
          <cx:pt idx="7357">0.002767834724063228</cx:pt>
          <cx:pt idx="7358">0.0031291304887577681</cx:pt>
          <cx:pt idx="7359">0.013775810063496798</cx:pt>
          <cx:pt idx="7360">0.01328672045601337</cx:pt>
          <cx:pt idx="7361">0.0056540710274612547</cx:pt>
          <cx:pt idx="7362">0.0087710360050479511</cx:pt>
          <cx:pt idx="7363">0.003713469909971759</cx:pt>
          <cx:pt idx="7364">0.037039725925257339</cx:pt>
          <cx:pt idx="7365">0.013173820131837743</cx:pt>
          <cx:pt idx="7366">0</cx:pt>
          <cx:pt idx="7367">0</cx:pt>
          <cx:pt idx="7368">0</cx:pt>
          <cx:pt idx="7369">0</cx:pt>
          <cx:pt idx="7370">0</cx:pt>
          <cx:pt idx="7371">0</cx:pt>
          <cx:pt idx="7372">0</cx:pt>
          <cx:pt idx="7373">0</cx:pt>
          <cx:pt idx="7374">0</cx:pt>
          <cx:pt idx="7375">0</cx:pt>
          <cx:pt idx="7376">0</cx:pt>
          <cx:pt idx="7377">0</cx:pt>
          <cx:pt idx="7378">0</cx:pt>
          <cx:pt idx="7379">0.015542064452223002</cx:pt>
          <cx:pt idx="7380">0.011762756031406448</cx:pt>
          <cx:pt idx="7381">0.072660933020589</cx:pt>
          <cx:pt idx="7382">0.012724688694320281</cx:pt>
          <cx:pt idx="7383">0.0034227601236133513</cx:pt>
          <cx:pt idx="7384">0.0029268888820995387</cx:pt>
          <cx:pt idx="7385">0.0045815905376582365</cx:pt>
          <cx:pt idx="7386">0.0042470763751864867</cx:pt>
          <cx:pt idx="7387">0.0085803913646133219</cx:pt>
          <cx:pt idx="7388">0.043312341668327543</cx:pt>
          <cx:pt idx="7389">0.026216275395167448</cx:pt>
          <cx:pt idx="7390">0.018005276197927637</cx:pt>
          <cx:pt idx="7391">0.011121143745687288</cx:pt>
          <cx:pt idx="7392">0.033456450781652637</cx:pt>
          <cx:pt idx="7393">0.0087972854090737716</cx:pt>
          <cx:pt idx="7394">0.0061285705037368455</cx:pt>
          <cx:pt idx="7395">0.0061594793720444133</cx:pt>
          <cx:pt idx="7396">0.0086354655955200258</cx:pt>
          <cx:pt idx="7397">0.010997479555386318</cx:pt>
          <cx:pt idx="7398">0.012373534534886869</cx:pt>
          <cx:pt idx="7399">0.0090528824523644497</cx:pt>
          <cx:pt idx="7400">0.010304478451077886</cx:pt>
          <cx:pt idx="7401">0.0077294960217220597</cx:pt>
          <cx:pt idx="7402">0.0084306548506397523</cx:pt>
          <cx:pt idx="7403">0.012683209984037149</cx:pt>
          <cx:pt idx="7404">0.0087332510248475416</cx:pt>
          <cx:pt idx="7405">0.0083537847492117841</cx:pt>
          <cx:pt idx="7406">0.0090988735056531673</cx:pt>
          <cx:pt idx="7407">0.0087635665495579031</cx:pt>
          <cx:pt idx="7408">0.0067999374718393391</cx:pt>
          <cx:pt idx="7409">0.0098380949278431117</cx:pt>
          <cx:pt idx="7410">0.0076069115233237438</cx:pt>
          <cx:pt idx="7411">0.0094187935820188202</cx:pt>
          <cx:pt idx="7412">0.0074666112622468655</cx:pt>
          <cx:pt idx="7413">0.0090811126327369051</cx:pt>
          <cx:pt idx="7414">0.010914642729526924</cx:pt>
          <cx:pt idx="7415">0.0090341315019243622</cx:pt>
          <cx:pt idx="7416">0.010205404844649619</cx:pt>
          <cx:pt idx="7417">0.010747950819672131</cx:pt>
          <cx:pt idx="7418">0.0088031976674329739</cx:pt>
          <cx:pt idx="7419">0.0072551259825776064</cx:pt>
          <cx:pt idx="7420">0.011856847601435875</cx:pt>
          <cx:pt idx="7421">0.0054881969321208778</cx:pt>
          <cx:pt idx="7422">0.0095177619703336932</cx:pt>
          <cx:pt idx="7423">0.0078464861606470093</cx:pt>
          <cx:pt idx="7424">0.0088269321411737819</cx:pt>
          <cx:pt idx="7425">0.0054362642120624124</cx:pt>
          <cx:pt idx="7426">0.013215381536819637</cx:pt>
          <cx:pt idx="7427">0.0094068399020614483</cx:pt>
          <cx:pt idx="7428">0.0071156189802256556</cx:pt>
          <cx:pt idx="7429">0.0086013638367523054</cx:pt>
          <cx:pt idx="7430">0.0028615257537317838</cx:pt>
          <cx:pt idx="7431">0.0034608378870673953</cx:pt>
          <cx:pt idx="7432">0.0048552106814634989</cx:pt>
          <cx:pt idx="7433">0.0094344117787201597</cx:pt>
          <cx:pt idx="7434">0.010985755686407118</cx:pt>
          <cx:pt idx="7435">0.011099521775923485</cx:pt>
          <cx:pt idx="7436">0.0050900951417513678</cx:pt>
          <cx:pt idx="7437">0.0049737351396184687</cx:pt>
          <cx:pt idx="7438">0.0042167140898106501</cx:pt>
          <cx:pt idx="7439">0.025341328413284132</cx:pt>
          <cx:pt idx="7440">0.019314088844808685</cx:pt>
          <cx:pt idx="7441">0.0093813910726682544</cx:pt>
          <cx:pt idx="7442">0.0094881247356016201</cx:pt>
          <cx:pt idx="7443">0.020215148867628076</cx:pt>
          <cx:pt idx="7444">0</cx:pt>
          <cx:pt idx="7445">0.013565463673811704</cx:pt>
          <cx:pt idx="7446">0.0028032065519460977</cx:pt>
          <cx:pt idx="7447">0.0072049449488120537</cx:pt>
          <cx:pt idx="7448">0.023025894994609018</cx:pt>
          <cx:pt idx="7449">0.049120933255506843</cx:pt>
          <cx:pt idx="7450">0.031410196663249138</cx:pt>
          <cx:pt idx="7451">0.019635703284693842</cx:pt>
          <cx:pt idx="7452">0.019417475728155338</cx:pt>
          <cx:pt idx="7453">0.019423777899835223</cx:pt>
          <cx:pt idx="7454">0.0052883782150669597</cx:pt>
          <cx:pt idx="7455">0.0042986611176518905</cx:pt>
          <cx:pt idx="7456">0.0042534528526911091</cx:pt>
          <cx:pt idx="7457">0.0039649931330916028</cx:pt>
          <cx:pt idx="7458">0.029504544720216991</cx:pt>
          <cx:pt idx="7459">0.16266408245969519</cx:pt>
          <cx:pt idx="7460">0.034790808476847485</cx:pt>
          <cx:pt idx="7461">0.036850740256805743</cx:pt>
          <cx:pt idx="7462">0.016802486331413843</cx:pt>
          <cx:pt idx="7463">0.010108062818226739</cx:pt>
          <cx:pt idx="7464">0.011684179124266631</cx:pt>
          <cx:pt idx="7465">0.011110579377233282</cx:pt>
          <cx:pt idx="7466">0.018236367398378573</cx:pt>
          <cx:pt idx="7467">0.017274010096258903</cx:pt>
          <cx:pt idx="7468">0.014795980523537988</cx:pt>
          <cx:pt idx="7469">0.021803507655316291</cx:pt>
          <cx:pt idx="7470">0.026612218995523244</cx:pt>
          <cx:pt idx="7471">0.0044383502327427563</cx:pt>
          <cx:pt idx="7472">0.0081128988273793286</cx:pt>
          <cx:pt idx="7473">0.016093838184491394</cx:pt>
          <cx:pt idx="7474">0.0029042053229064732</cx:pt>
          <cx:pt idx="7475">0.010094473922609034</cx:pt>
          <cx:pt idx="7476">0.0047104724746633679</cx:pt>
          <cx:pt idx="7477">0.022401563120652002</cx:pt>
          <cx:pt idx="7478">0.013534723119818307</cx:pt>
          <cx:pt idx="7479">0.07142696173434894</cx:pt>
          <cx:pt idx="7480">0.0018070352427302862</cx:pt>
          <cx:pt idx="7481">0.022788096344609862</cx:pt>
          <cx:pt idx="7482">0.072442045521527151</cx:pt>
          <cx:pt idx="7483">0.0033945418329244938</cx:pt>
          <cx:pt idx="7484">0.015584722958267518</cx:pt>
          <cx:pt idx="7485">0.028295627944005839</cx:pt>
          <cx:pt idx="7486">0.081642837756200917</cx:pt>
          <cx:pt idx="7487">0.13128816516429195</cx:pt>
          <cx:pt idx="7488">0.090661230601137122</cx:pt>
          <cx:pt idx="7489">0.028734907410420802</cx:pt>
          <cx:pt idx="7490">0.026314042041045007</cx:pt>
          <cx:pt idx="7491">0.11931820035695291</cx:pt>
          <cx:pt idx="7492">0.038745668782106224</cx:pt>
          <cx:pt idx="7493">0.087253414264036419</cx:pt>
          <cx:pt idx="7494">0.047156826369522807</cx:pt>
          <cx:pt idx="7495">0.0049343735749548942</cx:pt>
          <cx:pt idx="7496">0.040258198497777717</cx:pt>
          <cx:pt idx="7497">0.010274474651806078</cx:pt>
          <cx:pt idx="7498">0.0038941976455081928</cx:pt>
          <cx:pt idx="7499">0.023958780592528983</cx:pt>
          <cx:pt idx="7500">0.027548024118530474</cx:pt>
          <cx:pt idx="7501">0.027053848809112876</cx:pt>
          <cx:pt idx="7502">0.017324528238476921</cx:pt>
          <cx:pt idx="7503">0.018700772110798677</cx:pt>
          <cx:pt idx="7504">0.050010155491864321</cx:pt>
          <cx:pt idx="7505">0.008816965257442036</cx:pt>
          <cx:pt idx="7506">0.015798325679838236</cx:pt>
          <cx:pt idx="7507">0.035726221783914089</cx:pt>
          <cx:pt idx="7508">0.027617508984955439</cx:pt>
          <cx:pt idx="7509">0.01382746343141603</cx:pt>
          <cx:pt idx="7510">0.018846216368205541</cx:pt>
          <cx:pt idx="7511">0.0161824368828716</cx:pt>
          <cx:pt idx="7512">0.053223012399708239</cx:pt>
          <cx:pt idx="7513">0.015715467328370553</cx:pt>
          <cx:pt idx="7514">0.010690458262559757</cx:pt>
          <cx:pt idx="7515">0.01608895267904234</cx:pt>
          <cx:pt idx="7516">0.0063532780105358287</cx:pt>
          <cx:pt idx="7517">0.021331735697541161</cx:pt>
          <cx:pt idx="7518">0.018585933852838726</cx:pt>
          <cx:pt idx="7519">0.020593508335340238</cx:pt>
          <cx:pt idx="7520">0.0081988036675211904</cx:pt>
          <cx:pt idx="7521">0.011813625598942556</cx:pt>
          <cx:pt idx="7522">0.0016423235961051086</cx:pt>
          <cx:pt idx="7523">0.0011422513550236662</cx:pt>
          <cx:pt idx="7524">0.0011311598036890405</cx:pt>
          <cx:pt idx="7525">0.0013308749116215878</cx:pt>
          <cx:pt idx="7526">0.0015852175438808788</cx:pt>
          <cx:pt idx="7527">0.0014988418040604986</cx:pt>
          <cx:pt idx="7528">0.0018114883421959914</cx:pt>
          <cx:pt idx="7529">0.0015601659751037344</cx:pt>
          <cx:pt idx="7530">0.001213718261591983</cx:pt>
          <cx:pt idx="7531">0.0014005602240896359</cx:pt>
          <cx:pt idx="7532">0.0017193302989081654</cx:pt>
          <cx:pt idx="7533">0.0015789709774368635</cx:pt>
          <cx:pt idx="7534">0.0019362391930835734</cx:pt>
          <cx:pt idx="7535">0.001536636128455</cx:pt>
          <cx:pt idx="7536">0.0017009332496879467</cx:pt>
          <cx:pt idx="7537">0.0014643192959374431</cx:pt>
          <cx:pt idx="7538">0.0015482419554611866</cx:pt>
          <cx:pt idx="7539">0.0016176038073848294</cx:pt>
          <cx:pt idx="7540">0.0013499351675873462</cx:pt>
          <cx:pt idx="7541">0.0016360143748678781</cx:pt>
          <cx:pt idx="7542">0.0014894201246453266</cx:pt>
          <cx:pt idx="7543">0.0015115917999074296</cx:pt>
          <cx:pt idx="7544">0.0014415665022657956</cx:pt>
          <cx:pt idx="7545">0.0019034975547377567</cx:pt>
          <cx:pt idx="7546">0.001882009943104555</cx:pt>
          <cx:pt idx="7547">0.0013490703562568731</cx:pt>
          <cx:pt idx="7548">0.0019531516145296309</cx:pt>
          <cx:pt idx="7549">0.0020492995532914852</cx:pt>
          <cx:pt idx="7550">0.0016327363641002093</cx:pt>
          <cx:pt idx="7551">0.0016070531778360582</cx:pt>
          <cx:pt idx="7552">0.0018692039603005197</cx:pt>
          <cx:pt idx="7553">0.0018628225381779884</cx:pt>
          <cx:pt idx="7554">0.0017512972357338864</cx:pt>
          <cx:pt idx="7555">0.0019415093635156255</cx:pt>
          <cx:pt idx="7556">0.0024412748452577755</cx:pt>
          <cx:pt idx="7557">0.0035879230917445657</cx:pt>
          <cx:pt idx="7558">0.0018325044227110385</cx:pt>
          <cx:pt idx="7559">0.0014827589833110745</cx:pt>
          <cx:pt idx="7560">0.0014192061559694545</cx:pt>
          <cx:pt idx="7561">0.0015462689519083386</cx:pt>
          <cx:pt idx="7562">0.0019618328680068896</cx:pt>
          <cx:pt idx="7563">0.0019047368403738417</cx:pt>
          <cx:pt idx="7564">0.0022243894341501878</cx:pt>
          <cx:pt idx="7565">0.0019066432758883336</cx:pt>
          <cx:pt idx="7566">0.0026298738422837978</cx:pt>
          <cx:pt idx="7567">0.0020277758128787343</cx:pt>
          <cx:pt idx="7568">0.0020584617877317151</cx:pt>
          <cx:pt idx="7569">0.0018337984271373175</cx:pt>
          <cx:pt idx="7570">0.0016676891399237024</cx:pt>
          <cx:pt idx="7571">0.0013993281588196545</cx:pt>
          <cx:pt idx="7572">0.00205047620872698</cx:pt>
          <cx:pt idx="7573">0.0020619114256934445</cx:pt>
          <cx:pt idx="7574">0.001988859555373106</cx:pt>
          <cx:pt idx="7575">0.0021540901281881858</cx:pt>
          <cx:pt idx="7576">0.0024321252015755941</cx:pt>
          <cx:pt idx="7577">0.0027994929220367631</cx:pt>
          <cx:pt idx="7578">0.001670956353003005</cx:pt>
          <cx:pt idx="7579">0.0015872008126468161</cx:pt>
          <cx:pt idx="7580">0.0012541127521135489</cx:pt>
          <cx:pt idx="7581">0.0015211242078826599</cx:pt>
          <cx:pt idx="7582">0.0014693733034344388</cx:pt>
          <cx:pt idx="7583">0.0012763241863433313</cx:pt>
          <cx:pt idx="7584">0.0013142636258214148</cx:pt>
          <cx:pt idx="7585">0.0014463930573133249</cx:pt>
          <cx:pt idx="7586">0.0012951343143603599</cx:pt>
          <cx:pt idx="7587">0.0017798212762801734</cx:pt>
          <cx:pt idx="7588">0.001832160108001017</cx:pt>
          <cx:pt idx="7589">0.0018647878427863541</cx:pt>
          <cx:pt idx="7590">0.001850079744816587</cx:pt>
          <cx:pt idx="7591">0.0017713697219361483</cx:pt>
          <cx:pt idx="7592">0.0014728258749170926</cx:pt>
          <cx:pt idx="7593">0.0019396366309763098</cx:pt>
          <cx:pt idx="7594">0.0015668472689998535</cx:pt>
          <cx:pt idx="7595">0.0019575671852899578</cx:pt>
          <cx:pt idx="7596">0.0013388522663396187</cx:pt>
          <cx:pt idx="7597">0.0022181300744956891</cx:pt>
          <cx:pt idx="7598">0.00212111703796674</cx:pt>
          <cx:pt idx="7599">0.0016945486010960485</cx:pt>
          <cx:pt idx="7600">0.0025148138251890038</cx:pt>
          <cx:pt idx="7601">0.0018083259401384685</cx:pt>
          <cx:pt idx="7602">0.001757421358800049</cx:pt>
          <cx:pt idx="7603">0.0020024830790179825</cx:pt>
          <cx:pt idx="7604">0.0019753795871456665</cx:pt>
          <cx:pt idx="7605">0.0019889380180351511</cx:pt>
          <cx:pt idx="7606">0.0020913044511514057</cx:pt>
          <cx:pt idx="7607">0.0016855480462229138</cx:pt>
          <cx:pt idx="7608">0.0018256357696496061</cx:pt>
          <cx:pt idx="7609">0.0016319559751411356</cx:pt>
          <cx:pt idx="7610">0.0013633075510544766</cx:pt>
          <cx:pt idx="7611">0.00093344406542344733</cx:pt>
          <cx:pt idx="7612">0.0017455310199789695</cx:pt>
          <cx:pt idx="7613">0.0016185629750482332</cx:pt>
          <cx:pt idx="7614">0.002013015662916391</cx:pt>
          <cx:pt idx="7615">0.0027223870491487252</cx:pt>
          <cx:pt idx="7616">0.0012923461164273163</cx:pt>
          <cx:pt idx="7617">0.0015504795472260819</cx:pt>
          <cx:pt idx="7618">0.0018542446260466834</cx:pt>
          <cx:pt idx="7619">0.0016833139513272692</cx:pt>
          <cx:pt idx="7620">0.0010891733247563979</cx:pt>
          <cx:pt idx="7621">0.0016711154128259999</cx:pt>
          <cx:pt idx="7622">0.0016772426131439913</cx:pt>
          <cx:pt idx="7623">0.0016705236861867614</cx:pt>
          <cx:pt idx="7624">0.0016110947824477754</cx:pt>
          <cx:pt idx="7625">0.0014412704664882236</cx:pt>
          <cx:pt idx="7626">0.0012406261606176263</cx:pt>
          <cx:pt idx="7627">0.0018141167702837868</cx:pt>
          <cx:pt idx="7628">0.0017975912277548086</cx:pt>
          <cx:pt idx="7629">0.001941364219670297</cx:pt>
          <cx:pt idx="7630">0.0019572910311165346</cx:pt>
          <cx:pt idx="7631">0.0017661332432349418</cx:pt>
          <cx:pt idx="7632">0.0015060372069538874</cx:pt>
          <cx:pt idx="7633">0.0020657146818244838</cx:pt>
          <cx:pt idx="7634">0.0027815645612150755</cx:pt>
          <cx:pt idx="7635">0.0024448364435366572</cx:pt>
          <cx:pt idx="7636">0.05719667021388835</cx:pt>
          <cx:pt idx="7637">0.052577549250999472</cx:pt>
          <cx:pt idx="7638">0.077208227819983113</cx:pt>
          <cx:pt idx="7639">0.0035594517498086691</cx:pt>
          <cx:pt idx="7640">0.055680800227166122</cx:pt>
          <cx:pt idx="7641">0.10029696669730609</cx:pt>
          <cx:pt idx="7642">0.015733994729499302</cx:pt>
          <cx:pt idx="7643">0.011767587693513619</cx:pt>
          <cx:pt idx="7644">0.0070067758059604718</cx:pt>
          <cx:pt idx="7645">0.0043090258479101225</cx:pt>
          <cx:pt idx="7646">0.0030798016505535586</cx:pt>
          <cx:pt idx="7647">0.010843638834038201</cx:pt>
          <cx:pt idx="7648">0.0036160004502413011</cx:pt>
          <cx:pt idx="7649">0.0023188256436351457</cx:pt>
          <cx:pt idx="7650">0.022985314911013431</cx:pt>
          <cx:pt idx="7651">0.0027937357362083893</cx:pt>
          <cx:pt idx="7652">0.014202718124286752</cx:pt>
          <cx:pt idx="7653">0.016248126842944844</cx:pt>
          <cx:pt idx="7654">0.016186849846064132</cx:pt>
          <cx:pt idx="7655">0.0030624068862771065</cx:pt>
          <cx:pt idx="7656">0.0094308388430166638</cx:pt>
          <cx:pt idx="7657">0.045316594678019122</cx:pt>
          <cx:pt idx="7658">0.058314965011020993</cx:pt>
          <cx:pt idx="7659">0.034795064131339891</cx:pt>
          <cx:pt idx="7660">0.04542954881806345</cx:pt>
          <cx:pt idx="7661">0.023673647527161872</cx:pt>
          <cx:pt idx="7662">0.0035925809026939714</cx:pt>
          <cx:pt idx="7663">0.034269951844406003</cx:pt>
          <cx:pt idx="7664">0.0051643227909222598</cx:pt>
          <cx:pt idx="7665">0.016822117537254606</cx:pt>
          <cx:pt idx="7666">0.023568750418854999</cx:pt>
          <cx:pt idx="7667">0</cx:pt>
          <cx:pt idx="7668">0.0021900743419730763</cx:pt>
          <cx:pt idx="7669">0.1070224087536536</cx:pt>
          <cx:pt idx="7670">0.039117725826830561</cx:pt>
          <cx:pt idx="7671">0.07671698739216988</cx:pt>
          <cx:pt idx="7672">0.072080338020149209</cx:pt>
          <cx:pt idx="7673">0.0046638244545958735</cx:pt>
          <cx:pt idx="7674">0.010167990129393527</cx:pt>
          <cx:pt idx="7675">0.0056429136703024466</cx:pt>
          <cx:pt idx="7676">0.17560186492841448</cx:pt>
          <cx:pt idx="7677">0.00065522036799315361</cx:pt>
          <cx:pt idx="7678">0.029713812885542392</cx:pt>
          <cx:pt idx="7679">0.026994016517410301</cx:pt>
          <cx:pt idx="7680">0.004056239208485214</cx:pt>
          <cx:pt idx="7681">0.063984828646036912</cx:pt>
          <cx:pt idx="7682">0.03705403235057933</cx:pt>
          <cx:pt idx="7683">0.020505669536821168</cx:pt>
          <cx:pt idx="7684">0.063844598402227601</cx:pt>
          <cx:pt idx="7685">0.010248187395426659</cx:pt>
          <cx:pt idx="7686">0.047795494072195743</cx:pt>
          <cx:pt idx="7687">0.04177921552769915</cx:pt>
          <cx:pt idx="7688">0.076199962647077138</cx:pt>
          <cx:pt idx="7689">0.050910806299441176</cx:pt>
          <cx:pt idx="7690">0.081381067465554069</cx:pt>
          <cx:pt idx="7691">0.0862185218844361</cx:pt>
          <cx:pt idx="7692">0.071252289275025679</cx:pt>
          <cx:pt idx="7693">0.10501926431405624</cx:pt>
          <cx:pt idx="7694">0.076457082791624026</cx:pt>
          <cx:pt idx="7695">0.077579149566864458</cx:pt>
          <cx:pt idx="7696">0.086248997851884043</cx:pt>
          <cx:pt idx="7697">0.1031921026813258</cx:pt>
          <cx:pt idx="7698">0.059651781974830974</cx:pt>
          <cx:pt idx="7699">0.0015919738374739437</cx:pt>
          <cx:pt idx="7700">0.0066323582023832461</cx:pt>
          <cx:pt idx="7701">0.0065286624203821659</cx:pt>
          <cx:pt idx="7702">0.0097946059866433101</cx:pt>
          <cx:pt idx="7703">0.00088845352135136061</cx:pt>
          <cx:pt idx="7704">0.013078659956820039</cx:pt>
          <cx:pt idx="7705">0.019003786524738189</cx:pt>
          <cx:pt idx="7706">0.0027646177363672771</cx:pt>
          <cx:pt idx="7707">0.0037079189127232413</cx:pt>
          <cx:pt idx="7708">0.00496315520278846</cx:pt>
          <cx:pt idx="7709">0.0032523782024026348</cx:pt>
          <cx:pt idx="7710">0.005073627844712182</cx:pt>
          <cx:pt idx="7711">0.0032642521124176581</cx:pt>
          <cx:pt idx="7712">0.0028957298229438781</cx:pt>
          <cx:pt idx="7713">0.0045807062069453414</cx:pt>
          <cx:pt idx="7714">0.0041741837348332096</cx:pt>
          <cx:pt idx="7715">0.0027526062936928013</cx:pt>
          <cx:pt idx="7716">0.0045723488906935636</cx:pt>
          <cx:pt idx="7717">0.003029498873623021</cx:pt>
          <cx:pt idx="7718">0.0047166279853260466</cx:pt>
          <cx:pt idx="7719">0.0037429503553273818</cx:pt>
          <cx:pt idx="7720">0.0059020747432187619</cx:pt>
          <cx:pt idx="7721">0.0029233911337151097</cx:pt>
          <cx:pt idx="7722">0.0033011425698285276</cx:pt>
          <cx:pt idx="7723">0.0031140139967225822</cx:pt>
          <cx:pt idx="7724">0.0054393411788628216</cx:pt>
          <cx:pt idx="7725">0.0070302109063271898</cx:pt>
          <cx:pt idx="7726">0.0065342353865832422</cx:pt>
          <cx:pt idx="7727">0.0044370287974292424</cx:pt>
          <cx:pt idx="7728">0.010667077479818314</cx:pt>
          <cx:pt idx="7729">0.022247610266196215</cx:pt>
          <cx:pt idx="7730">0.0070951704545454547</cx:pt>
          <cx:pt idx="7731">0.0053922082590656499</cx:pt>
          <cx:pt idx="7732">0.022969205862864224</cx:pt>
          <cx:pt idx="7733">0.0031971865624989843</cx:pt>
          <cx:pt idx="7734">0.0085808968168812581</cx:pt>
          <cx:pt idx="7735">0.016402809521155026</cx:pt>
          <cx:pt idx="7736">0.024264871945435657</cx:pt>
          <cx:pt idx="7737">0.020484289056078901</cx:pt>
          <cx:pt idx="7738">0.0058169549555428038</cx:pt>
          <cx:pt idx="7739">0.0055334997555624311</cx:pt>
          <cx:pt idx="7740">0.0057268412726313939</cx:pt>
          <cx:pt idx="7741">0.0070961532585780192</cx:pt>
          <cx:pt idx="7742">0.0060058442520300025</cx:pt>
          <cx:pt idx="7743">0.0069707952351299408</cx:pt>
          <cx:pt idx="7744">0.0070143745991666021</cx:pt>
          <cx:pt idx="7745">0.0053895117774403053</cx:pt>
          <cx:pt idx="7746">0.015654467093127403</cx:pt>
          <cx:pt idx="7747">0.019097350234276025</cx:pt>
          <cx:pt idx="7748">0.015206023433199654</cx:pt>
          <cx:pt idx="7749">0.026158864717737748</cx:pt>
          <cx:pt idx="7750">0.017324701041248763</cx:pt>
          <cx:pt idx="7751">0.0093949492110651615</cx:pt>
          <cx:pt idx="7752">0.0032380610952741653</cx:pt>
          <cx:pt idx="7753">0.0040152632953751226</cx:pt>
          <cx:pt idx="7754">0.0042471591887134124</cx:pt>
          <cx:pt idx="7755">0.0051703666493512421</cx:pt>
          <cx:pt idx="7756">0.0079171727783821245</cx:pt>
          <cx:pt idx="7757">0.0022094350159030762</cx:pt>
          <cx:pt idx="7758">0.0015392123737658144</cx:pt>
          <cx:pt idx="7759">0.0021353841055113247</cx:pt>
          <cx:pt idx="7760">0.014601765622159559</cx:pt>
          <cx:pt idx="7761">0.021776854907486373</cx:pt>
          <cx:pt idx="7762">0.0069843304492157006</cx:pt>
          <cx:pt idx="7763">0.013426641712100252</cx:pt>
          <cx:pt idx="7764">0.025665629573628758</cx:pt>
          <cx:pt idx="7765">0.017690391740963377</cx:pt>
          <cx:pt idx="7766">0.015675042982031154</cx:pt>
          <cx:pt idx="7767">0.017061466981491354</cx:pt>
          <cx:pt idx="7768">0.0090209155922492262</cx:pt>
          <cx:pt idx="7769">0.0045827887237578869</cx:pt>
          <cx:pt idx="7770">0.0087588206998650327</cx:pt>
          <cx:pt idx="7771">0.0060550341498370975</cx:pt>
          <cx:pt idx="7772">0.0061972996439539178</cx:pt>
          <cx:pt idx="7773">0.0070194537673132339</cx:pt>
          <cx:pt idx="7774">0.008069003435972201</cx:pt>
          <cx:pt idx="7775">0.0081566533832343521</cx:pt>
          <cx:pt idx="7776">0.007247947694865242</cx:pt>
          <cx:pt idx="7777">0.04057739639459855</cx:pt>
          <cx:pt idx="7778">0.031936318256005958</cx:pt>
          <cx:pt idx="7779">0.0062835974025176166</cx:pt>
          <cx:pt idx="7780">0.0088226023748225295</cx:pt>
          <cx:pt idx="7781">0.020844878568799734</cx:pt>
          <cx:pt idx="7782">0.0027311912225705328</cx:pt>
          <cx:pt idx="7783">0.0015257980325235896</cx:pt>
          <cx:pt idx="7784">0.0028558632376554571</cx:pt>
          <cx:pt idx="7785">0.010266408043702003</cx:pt>
          <cx:pt idx="7786">0.0067205345350011651</cx:pt>
          <cx:pt idx="7787">0.0099157567430761435</cx:pt>
          <cx:pt idx="7788">0.0034574296158666408</cx:pt>
          <cx:pt idx="7789">0.0013901760889712697</cx:pt>
          <cx:pt idx="7790">0.0035590686764670988</cx:pt>
          <cx:pt idx="7791">0.0076749277927885958</cx:pt>
          <cx:pt idx="7792">0.0011638909243542042</cx:pt>
          <cx:pt idx="7793">0.002055164954029205</cx:pt>
          <cx:pt idx="7794">0.0053220125205728089</cx:pt>
          <cx:pt idx="7795">0.0028494981985375794</cx:pt>
          <cx:pt idx="7796">0.012233102325972897</cx:pt>
          <cx:pt idx="7797">0.0047315334862967464</cx:pt>
          <cx:pt idx="7798">0.054991710808297276</cx:pt>
          <cx:pt idx="7799">0.056147298466020304</cx:pt>
          <cx:pt idx="7800">0.020540606053665516</cx:pt>
          <cx:pt idx="7801">0.029382423704767395</cx:pt>
          <cx:pt idx="7802">0.0091026211381253306</cx:pt>
          <cx:pt idx="7803">0.01658282740676496</cx:pt>
          <cx:pt idx="7804">0.0042738983444212935</cx:pt>
          <cx:pt idx="7805">0.0037563645434403018</cx:pt>
          <cx:pt idx="7806">0.015093642547647675</cx:pt>
          <cx:pt idx="7807">0.058613742315175431</cx:pt>
          <cx:pt idx="7808">0.074387266352767198</cx:pt>
          <cx:pt idx="7809">0.039474951610662792</cx:pt>
          <cx:pt idx="7810">0.044882842580030072</cx:pt>
          <cx:pt idx="7811">0.013271724306389562</cx:pt>
          <cx:pt idx="7812">0.11662332289142384</cx:pt>
          <cx:pt idx="7813">0.033334435480315658</cx:pt>
          <cx:pt idx="7814">0.0095284313572013748</cx:pt>
          <cx:pt idx="7815">0.074025854473244695</cx:pt>
          <cx:pt idx="7816">0.076547692410186371</cx:pt>
          <cx:pt idx="7817">0.081600157817607932</cx:pt>
          <cx:pt idx="7818">0.017825031646443175</cx:pt>
          <cx:pt idx="7819">0.01054514133958585</cx:pt>
          <cx:pt idx="7820">0.0032110658268494504</cx:pt>
          <cx:pt idx="7821">0.0028936667233113696</cx:pt>
          <cx:pt idx="7822">0.0023994069758368664</cx:pt>
          <cx:pt idx="7823">0.0051579259823879269</cx:pt>
          <cx:pt idx="7824">0.0023366658916531041</cx:pt>
          <cx:pt idx="7825">0.0026552787430864861</cx:pt>
          <cx:pt idx="7826">0.005935018828007968</cx:pt>
          <cx:pt idx="7827">0.0033573946617424877</cx:pt>
          <cx:pt idx="7828">0.0055430686292734866</cx:pt>
          <cx:pt idx="7829">0.0061354622413427899</cx:pt>
          <cx:pt idx="7830">0.0045834142551951836</cx:pt>
          <cx:pt idx="7831">0.0051431486605632787</cx:pt>
          <cx:pt idx="7832">0.0048668829725765587</cx:pt>
          <cx:pt idx="7833">0.00081433224755700329</cx:pt>
          <cx:pt idx="7834">0.0048415298127572927</cx:pt>
          <cx:pt idx="7835">0.0039606576927898414</cx:pt>
          <cx:pt idx="7836">0.0046304192962565343</cx:pt>
          <cx:pt idx="7837">0.0047474305929713625</cx:pt>
          <cx:pt idx="7838">0.0047505672110024931</cx:pt>
          <cx:pt idx="7839">0.0039397232270005009</cx:pt>
          <cx:pt idx="7840">0.0042597101567146351</cx:pt>
          <cx:pt idx="7841">0.0042089403132958298</cx:pt>
          <cx:pt idx="7842">0.0055786295575411121</cx:pt>
          <cx:pt idx="7843">0.0042900315555654423</cx:pt>
          <cx:pt idx="7844">0.0046175765154465882</cx:pt>
          <cx:pt idx="7845">0.0044831624052603814</cx:pt>
          <cx:pt idx="7846">0.0046455270594126692</cx:pt>
          <cx:pt idx="7847">0.0047944730083983363</cx:pt>
          <cx:pt idx="7848">0.0045480665805513673</cx:pt>
          <cx:pt idx="7849">0.0043486387504891857</cx:pt>
          <cx:pt idx="7850">0.0052264880742177921</cx:pt>
          <cx:pt idx="7851">0.0033696499857152787</cx:pt>
          <cx:pt idx="7852">0.0044561135258122586</cx:pt>
          <cx:pt idx="7853">0.0039510987825655645</cx:pt>
          <cx:pt idx="7854">0.0035964022406264526</cx:pt>
          <cx:pt idx="7855">0.005027439482784544</cx:pt>
          <cx:pt idx="7856">0.0042028277322394966</cx:pt>
          <cx:pt idx="7857">0.0053521126760563377</cx:pt>
          <cx:pt idx="7858">0.0055115444881825276</cx:pt>
          <cx:pt idx="7859">0.0046815062237415515</cx:pt>
          <cx:pt idx="7860">0.004117843990626046</cx:pt>
          <cx:pt idx="7861">0.0057277956517500245</cx:pt>
          <cx:pt idx="7862">0.0038131632940864172</cx:pt>
          <cx:pt idx="7863">0.0055979306228029447</cx:pt>
          <cx:pt idx="7864">0.0033248546511627907</cx:pt>
          <cx:pt idx="7865">0.0085430512635990344</cx:pt>
          <cx:pt idx="7866">0.0041743530867362575</cx:pt>
          <cx:pt idx="7867">0.0048527900664596217</cx:pt>
          <cx:pt idx="7868">0.0037616342763503127</cx:pt>
          <cx:pt idx="7869">0.0034266024158745145</cx:pt>
          <cx:pt idx="7870">0.0035021411039740978</cx:pt>
          <cx:pt idx="7871">0.004899435354243086</cx:pt>
          <cx:pt idx="7872">0.0036984898253687136</cx:pt>
          <cx:pt idx="7873">0.0032912935176682367</cx:pt>
          <cx:pt idx="7874">0.0039950293208450153</cx:pt>
          <cx:pt idx="7875">0.0045489075115524233</cx:pt>
          <cx:pt idx="7876">0.0038381453113068868</cx:pt>
          <cx:pt idx="7877">0.0046287200919195347</cx:pt>
          <cx:pt idx="7878">0.0041416108530599894</cx:pt>
          <cx:pt idx="7879">0.0036829045318009664</cx:pt>
          <cx:pt idx="7880">0.0062246621621621619</cx:pt>
          <cx:pt idx="7881">0.0036850412821758135</cx:pt>
          <cx:pt idx="7882">0.0040511921189819071</cx:pt>
          <cx:pt idx="7883">0.0047856968544896412</cx:pt>
          <cx:pt idx="7884">0.0095906906096671369</cx:pt>
          <cx:pt idx="7885">0.0041452128745435163</cx:pt>
          <cx:pt idx="7886">0.0040374694842422705</cx:pt>
          <cx:pt idx="7887">0.0047704952529996911</cx:pt>
          <cx:pt idx="7888">0.0041311339350555039</cx:pt>
          <cx:pt idx="7889">0.0037891226917927605</cx:pt>
          <cx:pt idx="7890">0.0048792268370892794</cx:pt>
          <cx:pt idx="7891">0.0050681076932915523</cx:pt>
          <cx:pt idx="7892">0.0042696024014871352</cx:pt>
          <cx:pt idx="7893">0.0048137076412457947</cx:pt>
          <cx:pt idx="7894">0.0043471226555006418</cx:pt>
          <cx:pt idx="7895">0.0050503397524175415</cx:pt>
          <cx:pt idx="7896">0.0036412101460934301</cx:pt>
          <cx:pt idx="7897">0.0047133375943197615</cx:pt>
          <cx:pt idx="7898">0.0042735443459343894</cx:pt>
          <cx:pt idx="7899">0.0054579733010078364</cx:pt>
          <cx:pt idx="7900">0.0038946758102245235</cx:pt>
          <cx:pt idx="7901">0.004139323573952549</cx:pt>
          <cx:pt idx="7902">0.0050001527824461304</cx:pt>
          <cx:pt idx="7903">0.0047048005004196895</cx:pt>
          <cx:pt idx="7904">0.0054047698208681688</cx:pt>
          <cx:pt idx="7905">0.0045654425526502279</cx:pt>
          <cx:pt idx="7906">0.0035007161009004122</cx:pt>
          <cx:pt idx="7907">0.0037598835173341689</cx:pt>
          <cx:pt idx="7908">0.0016031350195938724</cx:pt>
          <cx:pt idx="7909">0.0038075175860630269</cx:pt>
          <cx:pt idx="7910">0.0030442496078985936</cx:pt>
          <cx:pt idx="7911">0.0031386125430370357</cx:pt>
          <cx:pt idx="7912">0.002519388845028561</cx:pt>
          <cx:pt idx="7913">0.0037378814673373023</cx:pt>
          <cx:pt idx="7914">0.0047799346175867608</cx:pt>
          <cx:pt idx="7915">0.0050065096461119661</cx:pt>
          <cx:pt idx="7916">0.0045463331346745489</cx:pt>
          <cx:pt idx="7917">0.0045405521213995126</cx:pt>
          <cx:pt idx="7918">0.0045459964485383159</cx:pt>
          <cx:pt idx="7919">0.0050860183462279242</cx:pt>
          <cx:pt idx="7920">0.004734638476151797</cx:pt>
          <cx:pt idx="7921">0.0058730717797612396</cx:pt>
          <cx:pt idx="7922">0.0049412645633857112</cx:pt>
          <cx:pt idx="7923">0.0049138390211332589</cx:pt>
          <cx:pt idx="7924">0.0050237542473209208</cx:pt>
          <cx:pt idx="7925">0.0046277629940237796</cx:pt>
          <cx:pt idx="7926">0.0032379291122899946</cx:pt>
          <cx:pt idx="7927">0.0037706282049269351</cx:pt>
          <cx:pt idx="7928">0.0039671307920566079</cx:pt>
          <cx:pt idx="7929">0.0042235296989819584</cx:pt>
          <cx:pt idx="7930">0.0065566872951035218</cx:pt>
          <cx:pt idx="7931">0.0034245606090623497</cx:pt>
          <cx:pt idx="7932">0.028881999764548916</cx:pt>
          <cx:pt idx="7933">0.067421874288005681</cx:pt>
          <cx:pt idx="7934">0.039491121123774182</cx:pt>
          <cx:pt idx="7935">0.069045347495112985</cx:pt>
          <cx:pt idx="7936">0.0053040143502195835</cx:pt>
          <cx:pt idx="7937">0.0029045000387266672</cx:pt>
          <cx:pt idx="7938">0.0031860259723267147</cx:pt>
          <cx:pt idx="7939">0.0039167121892750506</cx:pt>
          <cx:pt idx="7940">0.0044438252447706987</cx:pt>
          <cx:pt idx="7941">0.0047030295231220553</cx:pt>
          <cx:pt idx="7942">0.0076061898648555372</cx:pt>
          <cx:pt idx="7943">0.0035921937092380724</cx:pt>
          <cx:pt idx="7944">0.0041723219222842209</cx:pt>
          <cx:pt idx="7945">0.0032155028590169546</cx:pt>
          <cx:pt idx="7946">0.0090021852945541634</cx:pt>
          <cx:pt idx="7947">0.0088808687526181814</cx:pt>
          <cx:pt idx="7948">0.011668745069096277</cx:pt>
          <cx:pt idx="7949">0.03244246174790396</cx:pt>
          <cx:pt idx="7950">0.012856211557176265</cx:pt>
          <cx:pt idx="7951">0.017683593421511035</cx:pt>
          <cx:pt idx="7952">0.0031714056055637302</cx:pt>
          <cx:pt idx="7953">0.0099163556487552942</cx:pt>
          <cx:pt idx="7954">0.0037416765927369214</cx:pt>
          <cx:pt idx="7955">0.0055485252603913173</cx:pt>
          <cx:pt idx="7956">0.02015946082165599</cx:pt>
          <cx:pt idx="7957">0.009473314353670402</cx:pt>
          <cx:pt idx="7958">0.0091670478938663483</cx:pt>
          <cx:pt idx="7959">0.018887115134614479</cx:pt>
          <cx:pt idx="7960">0.011642868001764969</cx:pt>
          <cx:pt idx="7961">0.023130641780511697</cx:pt>
          <cx:pt idx="7962">0.014827806938932275</cx:pt>
          <cx:pt idx="7963">0.011650156477978171</cx:pt>
          <cx:pt idx="7964">0.019430815152640953</cx:pt>
          <cx:pt idx="7965">0.016052722458846553</cx:pt>
          <cx:pt idx="7966">0.015695535527816603</cx:pt>
          <cx:pt idx="7967">0.0063213226471642353</cx:pt>
          <cx:pt idx="7968">0.008473642830827197</cx:pt>
          <cx:pt idx="7969">0.0059982029436979611</cx:pt>
          <cx:pt idx="7970">0.011071643415738061</cx:pt>
          <cx:pt idx="7971">0.012051895461858763</cx:pt>
          <cx:pt idx="7972">0.0061843320272529888</cx:pt>
          <cx:pt idx="7973">0.010059079381720811</cx:pt>
          <cx:pt idx="7974">0.010252045388253183</cx:pt>
          <cx:pt idx="7975">0.013167109908102327</cx:pt>
          <cx:pt idx="7976">0.01179184824403999</cx:pt>
          <cx:pt idx="7977">0.063706524550096594</cx:pt>
          <cx:pt idx="7978">0.021973394993006195</cx:pt>
          <cx:pt idx="7979">0.00044795014120167494</cx:pt>
          <cx:pt idx="7980">0.029925134882683432</cx:pt>
          <cx:pt idx="7981">0.032210274301967483</cx:pt>
          <cx:pt idx="7982">0.003013198108214243</cx:pt>
          <cx:pt idx="7983">0.0036459425779466741</cx:pt>
          <cx:pt idx="7984">0.09731532088962222</cx:pt>
          <cx:pt idx="7985">0.0047810816277744066</cx:pt>
          <cx:pt idx="7986">0.021036222237791634</cx:pt>
          <cx:pt idx="7987">0.033930290776044675</cx:pt>
          <cx:pt idx="7988">0.0083778777454353009</cx:pt>
          <cx:pt idx="7989">0.0064066265637010714</cx:pt>
          <cx:pt idx="7990">0.0098846943311987432</cx:pt>
          <cx:pt idx="7991">0.031593314389277961</cx:pt>
          <cx:pt idx="7992">0.0094138513225437859</cx:pt>
          <cx:pt idx="7993">0.0018207359854341121</cx:pt>
          <cx:pt idx="7994">0.0105765308978655</cx:pt>
          <cx:pt idx="7995">0.055202473507314422</cx:pt>
          <cx:pt idx="7996">0.020420435785508832</cx:pt>
          <cx:pt idx="7997">0.0056681637250820902</cx:pt>
          <cx:pt idx="7998">0.014842156084038063</cx:pt>
          <cx:pt idx="7999">0.0082941386306028264</cx:pt>
          <cx:pt idx="8000">0.025088572398726351</cx:pt>
          <cx:pt idx="8001">0.015066928884095667</cx:pt>
          <cx:pt idx="8002">0.01396623728015999</cx:pt>
          <cx:pt idx="8003">0.018833766293478011</cx:pt>
          <cx:pt idx="8004">0.018391269199676638</cx:pt>
          <cx:pt idx="8005">0.02377262623054938</cx:pt>
          <cx:pt idx="8006">0.020489512443928954</cx:pt>
          <cx:pt idx="8007">0.0026939893123702689</cx:pt>
          <cx:pt idx="8008">0.0039085177334647423</cx:pt>
          <cx:pt idx="8009">0.00073834135187919787</cx:pt>
          <cx:pt idx="8010">0.0055711904069989755</cx:pt>
          <cx:pt idx="8011">0.038664813532219906</cx:pt>
          <cx:pt idx="8012">0.036574494347533619</cx:pt>
          <cx:pt idx="8013">0.010716833095577746</cx:pt>
          <cx:pt idx="8014">0.013492175163766553</cx:pt>
          <cx:pt idx="8015">0.004840827042993108</cx:pt>
          <cx:pt idx="8016">0.0083154034042618348</cx:pt>
          <cx:pt idx="8017">0.0080449962561164601</cx:pt>
          <cx:pt idx="8018">0.0089568634078330302</cx:pt>
          <cx:pt idx="8019">0.025432560892240202</cx:pt>
          <cx:pt idx="8020">0.019600760446814747</cx:pt>
          <cx:pt idx="8021">0.048127168137706934</cx:pt>
          <cx:pt idx="8022">0.011247966095281342</cx:pt>
          <cx:pt idx="8023">0.0044956247023824761</cx:pt>
          <cx:pt idx="8024">0.0042448105733408938</cx:pt>
          <cx:pt idx="8025">0.0028448625415619169</cx:pt>
          <cx:pt idx="8026">0.0034492618125870826</cx:pt>
          <cx:pt idx="8027">0.0044745085515095094</cx:pt>
          <cx:pt idx="8028">0.0028232815683746416</cx:pt>
          <cx:pt idx="8029">0.0046156544191999285</cx:pt>
          <cx:pt idx="8030">0.0022699774981059964</cx:pt>
          <cx:pt idx="8031">0.0030790189903383562</cx:pt>
          <cx:pt idx="8032">0.003202079630211449</cx:pt>
          <cx:pt idx="8033">0.0030320534627740095</cx:pt>
          <cx:pt idx="8034">0.00371486437643959</cx:pt>
          <cx:pt idx="8035">0.0037823885061586526</cx:pt>
          <cx:pt idx="8036">0.0038633714453023575</cx:pt>
          <cx:pt idx="8037">0.0046651202179756254</cx:pt>
          <cx:pt idx="8038">0.0037565331010452961</cx:pt>
          <cx:pt idx="8039">0.0040434835823884817</cx:pt>
          <cx:pt idx="8040">0.010894013948166421</cx:pt>
          <cx:pt idx="8041">0.066697398495786722</cx:pt>
          <cx:pt idx="8042">0.061757636366826324</cx:pt>
          <cx:pt idx="8043">0.055169913858554492</cx:pt>
          <cx:pt idx="8044">0.14227614193559923</cx:pt>
          <cx:pt idx="8045">0.095633296117107053</cx:pt>
          <cx:pt idx="8046">0.056940584350726478</cx:pt>
          <cx:pt idx="8047">0.046067921901076059</cx:pt>
          <cx:pt idx="8048">0.011672493357572368</cx:pt>
          <cx:pt idx="8049">0.0076288913498215828</cx:pt>
          <cx:pt idx="8050">0.0090255930618144721</cx:pt>
          <cx:pt idx="8051">0.0095837157820852</cx:pt>
          <cx:pt idx="8052">0.0087620174530394918</cx:pt>
          <cx:pt idx="8053">0.014417595351061092</cx:pt>
          <cx:pt idx="8054">0.0090225882589795407</cx:pt>
          <cx:pt idx="8055">0.0084500917387471102</cx:pt>
          <cx:pt idx="8056">0.0071898199080049551</cx:pt>
          <cx:pt idx="8057">0.027966561040693796</cx:pt>
          <cx:pt idx="8058">0.0058322842920992763</cx:pt>
          <cx:pt idx="8059">0.1253987116142348</cx:pt>
          <cx:pt idx="8060">0.0048478696500608171</cx:pt>
          <cx:pt idx="8061">0.0067302452470910327</cx:pt>
          <cx:pt idx="8062">0.040648222759423404</cx:pt>
          <cx:pt idx="8063">0.075800459932779049</cx:pt>
          <cx:pt idx="8064">0.015228446003233026</cx:pt>
          <cx:pt idx="8065">0.013216880737445662</cx:pt>
          <cx:pt idx="8066">0.01890865361273673</cx:pt>
          <cx:pt idx="8067">0.021464248751293706</cx:pt>
          <cx:pt idx="8068">0.043532101423783907</cx:pt>
          <cx:pt idx="8069">0.007465958528730437</cx:pt>
          <cx:pt idx="8070">0.045299392536881693</cx:pt>
          <cx:pt idx="8071">0.0028737413966621671</cx:pt>
          <cx:pt idx="8072">0.0022013088811725211</cx:pt>
          <cx:pt idx="8073">0.0022233738068742613</cx:pt>
          <cx:pt idx="8074">0.0030843831805762684</cx:pt>
          <cx:pt idx="8075">0.0030394573924637279</cx:pt>
          <cx:pt idx="8076">0.06716864963807305</cx:pt>
          <cx:pt idx="8077">0.080962059620596202</cx:pt>
          <cx:pt idx="8078">0.092320592485718361</cx:pt>
          <cx:pt idx="8079">0.10182975338106603</cx:pt>
          <cx:pt idx="8080">0.07133671742808799</cx:pt>
          <cx:pt idx="8081">0.14813921710473435</cx:pt>
          <cx:pt idx="8082">0.059484502791013395</cx:pt>
          <cx:pt idx="8083">0.0074846297781341886</cx:pt>
          <cx:pt idx="8084">0.076669440210547224</cx:pt>
          <cx:pt idx="8085">0.0086160123271914399</cx:pt>
          <cx:pt idx="8086">0.063777222648315493</cx:pt>
          <cx:pt idx="8087">0.0028367472654895203</cx:pt>
          <cx:pt idx="8088">0.030479758443301273</cx:pt>
          <cx:pt idx="8089">0.0084213099672540356</cx:pt>
          <cx:pt idx="8090">0.0057476450620926149</cx:pt>
          <cx:pt idx="8091">0.006098543871903713</cx:pt>
          <cx:pt idx="8092">0.0079996031204653418</cx:pt>
          <cx:pt idx="8093">0.012572209878653222</cx:pt>
          <cx:pt idx="8094">0.0033527439562378684</cx:pt>
          <cx:pt idx="8095">0.040528533600767115</cx:pt>
          <cx:pt idx="8096">0.0043682202381409348</cx:pt>
          <cx:pt idx="8097">0.0058230217323489656</cx:pt>
          <cx:pt idx="8098">0.015220510858126854</cx:pt>
          <cx:pt idx="8099">0.013799599086636324</cx:pt>
          <cx:pt idx="8100">0.0016248879494062244</cx:pt>
          <cx:pt idx="8101">0.0061809537976739454</cx:pt>
          <cx:pt idx="8102">0.0022141876173659577</cx:pt>
          <cx:pt idx="8103">0.078474543584469009</cx:pt>
          <cx:pt idx="8104">0.019697785337416746</cx:pt>
          <cx:pt idx="8105">0.018805635326592792</cx:pt>
          <cx:pt idx="8106">0.019317163127833416</cx:pt>
          <cx:pt idx="8107">0.014406063788497979</cx:pt>
          <cx:pt idx="8108">0.0020675608953258724</cx:pt>
          <cx:pt idx="8109">0.024979083342602758</cx:pt>
          <cx:pt idx="8110">0.018498355534864161</cx:pt>
          <cx:pt idx="8111">0.011628772604609323</cx:pt>
          <cx:pt idx="8112">0.016251855420160468</cx:pt>
          <cx:pt idx="8113">0.032574437316919426</cx:pt>
          <cx:pt idx="8114">0.031202110953888234</cx:pt>
          <cx:pt idx="8115">0.018532722881004673</cx:pt>
          <cx:pt idx="8116">0.014586358612020199</cx:pt>
          <cx:pt idx="8117">0.022577026665376008</cx:pt>
          <cx:pt idx="8118">0.025123268372857478</cx:pt>
          <cx:pt idx="8119">0.024387561155890324</cx:pt>
          <cx:pt idx="8120">0.0002709537572254335</cx:pt>
          <cx:pt idx="8121">0.0074465326134312386</cx:pt>
          <cx:pt idx="8122">0.020744822476644709</cx:pt>
          <cx:pt idx="8123">0.010052906021330042</cx:pt>
          <cx:pt idx="8124">0.0035264861019901508</cx:pt>
          <cx:pt idx="8125">0.01573848380990089</cx:pt>
          <cx:pt idx="8126">0.058161767895094481</cx:pt>
          <cx:pt idx="8127">0.011602859496920288</cx:pt>
          <cx:pt idx="8128">0.0037558849476359763</cx:pt>
          <cx:pt idx="8129">0.0032702023451103507</cx:pt>
          <cx:pt idx="8130">0.0033902324937907227</cx:pt>
          <cx:pt idx="8131">0.00028054975685687741</cx:pt>
          <cx:pt idx="8132">0.01553195666196143</cx:pt>
          <cx:pt idx="8133">0.023365956108054791</cx:pt>
          <cx:pt idx="8134">0.02652654912665996</cx:pt>
          <cx:pt idx="8135">0.029822340974077721</cx:pt>
          <cx:pt idx="8136">0.024044710676478769</cx:pt>
          <cx:pt idx="8137">0.03190928270042194</cx:pt>
          <cx:pt idx="8138">0.010820310230639632</cx:pt>
          <cx:pt idx="8139">0.071420946362233353</cx:pt>
          <cx:pt idx="8140">0.0046846792059424</cx:pt>
          <cx:pt idx="8141">0.00070508474576271181</cx:pt>
          <cx:pt idx="8142">0.07162983596694078</cx:pt>
          <cx:pt idx="8143">0.071948438020553035</cx:pt>
          <cx:pt idx="8144">0.052072228583461652</cx:pt>
          <cx:pt idx="8145">0.053850410795623853</cx:pt>
          <cx:pt idx="8146">0.032263966313968669</cx:pt>
          <cx:pt idx="8147">0.04698117214043035</cx:pt>
          <cx:pt idx="8148">0.018957914269697614</cx:pt>
          <cx:pt idx="8149">0.0068986962730916293</cx:pt>
          <cx:pt idx="8150">0.0042780925323334601</cx:pt>
          <cx:pt idx="8151">0.037265234505765965</cx:pt>
          <cx:pt idx="8152">0.042873094855620422</cx:pt>
          <cx:pt idx="8153">0.03034504065942336</cx:pt>
          <cx:pt idx="8154">0.040031927099788818</cx:pt>
          <cx:pt idx="8155">0.050658411949685532</cx:pt>
          <cx:pt idx="8156">0.038071743888414881</cx:pt>
          <cx:pt idx="8157">0.036441294649919319</cx:pt>
          <cx:pt idx="8158">0.025302871315463132</cx:pt>
          <cx:pt idx="8159">0.050888553342238227</cx:pt>
          <cx:pt idx="8160">0.027929197295913054</cx:pt>
          <cx:pt idx="8161">0.11649502598944848</cx:pt>
          <cx:pt idx="8162">0.0043256433007985802</cx:pt>
          <cx:pt idx="8163">0.0077226884829677692</cx:pt>
          <cx:pt idx="8164">0.014343909180515443</cx:pt>
          <cx:pt idx="8165">0.0095355203934852206</cx:pt>
          <cx:pt idx="8166">0.0055844473142298698</cx:pt>
          <cx:pt idx="8167">0.015024020102037699</cx:pt>
          <cx:pt idx="8168">0.035157212150449521</cx:pt>
          <cx:pt idx="8169">0.0030718790152264772</cx:pt>
          <cx:pt idx="8170">0.0093248744505398922</cx:pt>
          <cx:pt idx="8171">0.0079925807267515383</cx:pt>
          <cx:pt idx="8172">0.013018198034406462</cx:pt>
          <cx:pt idx="8173">0.0040791706708651117</cx:pt>
          <cx:pt idx="8174">0.0049250860094031627</cx:pt>
          <cx:pt idx="8175">0.0072215299820826018</cx:pt>
          <cx:pt idx="8176">0.0054507091782909391</cx:pt>
          <cx:pt idx="8177">0.0048057052554803682</cx:pt>
          <cx:pt idx="8178">0.0051886170593442192</cx:pt>
          <cx:pt idx="8179">0.0056394763343403827</cx:pt>
          <cx:pt idx="8180">0.0062520695690565916</cx:pt>
          <cx:pt idx="8181">0.0045568839776876464</cx:pt>
          <cx:pt idx="8182">0.0062073684284777138</cx:pt>
          <cx:pt idx="8183">0.0064712215025367423</cx:pt>
          <cx:pt idx="8184">0.0051875795704436102</cx:pt>
          <cx:pt idx="8185">0.0041244190671294156</cx:pt>
          <cx:pt idx="8186">0.0042479915420019368</cx:pt>
          <cx:pt idx="8187">0.0039116946180477495</cx:pt>
          <cx:pt idx="8188">0.0051809199224923386</cx:pt>
          <cx:pt idx="8189">0.0064985228865242998</cx:pt>
          <cx:pt idx="8190">0.0058573808372292977</cx:pt>
          <cx:pt idx="8191">0.003494297500606649</cx:pt>
          <cx:pt idx="8192">0.0092441433352379396</cx:pt>
          <cx:pt idx="8193">0.050654149056136716</cx:pt>
          <cx:pt idx="8194">0.017592287772365774</cx:pt>
          <cx:pt idx="8195">0.016075021266827798</cx:pt>
          <cx:pt idx="8196">0.0042943401464413371</cx:pt>
          <cx:pt idx="8197">0.013912988196199114</cx:pt>
          <cx:pt idx="8198">0.0051764180114893654</cx:pt>
          <cx:pt idx="8199">0.0021116076919922917</cx:pt>
          <cx:pt idx="8200">0.0025292740046838407</cx:pt>
          <cx:pt idx="8201">0</cx:pt>
          <cx:pt idx="8202">0.024509047516176486</cx:pt>
          <cx:pt idx="8203">0.041133990750378248</cx:pt>
          <cx:pt idx="8204">0.031757233592095979</cx:pt>
          <cx:pt idx="8205">0.011965347111611825</cx:pt>
          <cx:pt idx="8206">0.020752834534401993</cx:pt>
          <cx:pt idx="8207">0.027830381220682411</cx:pt>
          <cx:pt idx="8208">0.014934354226583339</cx:pt>
          <cx:pt idx="8209">0.016774858803402778</cx:pt>
          <cx:pt idx="8210">0.0068075410096246503</cx:pt>
          <cx:pt idx="8211">0.010622298200650955</cx:pt>
          <cx:pt idx="8212">0.016018165191987101</cx:pt>
          <cx:pt idx="8213">0.012226983368528137</cx:pt>
          <cx:pt idx="8214">0.013637784995469289</cx:pt>
          <cx:pt idx="8215">0.015393730475061941</cx:pt>
          <cx:pt idx="8216">0.015564901546983574</cx:pt>
          <cx:pt idx="8217">0.012054153340043651</cx:pt>
          <cx:pt idx="8218">0.010812764107093312</cx:pt>
          <cx:pt idx="8219">0.0091188564853206568</cx:pt>
          <cx:pt idx="8220">0.018198148470939129</cx:pt>
          <cx:pt idx="8221">0.03009447992988688</cx:pt>
          <cx:pt idx="8222">0.033787548954253815</cx:pt>
          <cx:pt idx="8223">0.01522702167619883</cx:pt>
          <cx:pt idx="8224">0.045343205169413564</cx:pt>
          <cx:pt idx="8225">0.06658351893095768</cx:pt>
          <cx:pt idx="8226">0.041240110253814931</cx:pt>
          <cx:pt idx="8227">0.018285694801467706</cx:pt>
          <cx:pt idx="8228">0.019248209626502168</cx:pt>
          <cx:pt idx="8229">0.027049978609919752</cx:pt>
          <cx:pt idx="8230">0.013586898286850712</cx:pt>
          <cx:pt idx="8231">0.014235458290508303</cx:pt>
          <cx:pt idx="8232">0.08010370206544043</cx:pt>
          <cx:pt idx="8233">0.00287058684265041</cx:pt>
          <cx:pt idx="8234">0.011462795494209107</cx:pt>
          <cx:pt idx="8235">0.0045543454437936707</cx:pt>
          <cx:pt idx="8236">0.030081336964893911</cx:pt>
          <cx:pt idx="8237">0.03859583112344029</cx:pt>
          <cx:pt idx="8238">0.0045677722401501631</cx:pt>
          <cx:pt idx="8239">0.0056606595378748221</cx:pt>
          <cx:pt idx="8240">0.0045921723035902166</cx:pt>
          <cx:pt idx="8241">0.08771102023697179</cx:pt>
          <cx:pt idx="8242">0.0022419211106420901</cx:pt>
          <cx:pt idx="8243">0.0064604665892536682</cx:pt>
          <cx:pt idx="8244">0.063319610817057184</cx:pt>
          <cx:pt idx="8245">0.0045395369898681157</cx:pt>
          <cx:pt idx="8246">0.001394136304320039</cx:pt>
          <cx:pt idx="8247">0.0015215122483201802</cx:pt>
          <cx:pt idx="8248">0.0014488309697201992</cx:pt>
          <cx:pt idx="8249">0.0052109051406131089</cx:pt>
          <cx:pt idx="8250">0.0041547147475299367</cx:pt>
          <cx:pt idx="8251">0.025718603050978346</cx:pt>
          <cx:pt idx="8252">0.088210395225668328</cx:pt>
          <cx:pt idx="8253">0.00020404289646009302</cx:pt>
          <cx:pt idx="8254">0.036618486466580738</cx:pt>
          <cx:pt idx="8255">0.089435571812326684</cx:pt>
          <cx:pt idx="8256">0.084133264796241614</cx:pt>
          <cx:pt idx="8257">0.012749694530435699</cx:pt>
          <cx:pt idx="8258">0.56051190590741562</cx:pt>
          <cx:pt idx="8259">0.026568141294609195</cx:pt>
          <cx:pt idx="8260">0.53318971012739746</cx:pt>
          <cx:pt idx="8261">0.15727986794922877</cx:pt>
          <cx:pt idx="8262">0.0052907350853360841</cx:pt>
          <cx:pt idx="8263">0.37877187064023715</cx:pt>
          <cx:pt idx="8264">0.067400149138528764</cx:pt>
          <cx:pt idx="8265">0.030063418312085456</cx:pt>
          <cx:pt idx="8266">0.038599574507446117</cx:pt>
          <cx:pt idx="8267">0.06938167213601662</cx:pt>
          <cx:pt idx="8268">0.022672096070942966</cx:pt>
          <cx:pt idx="8269">0.036197049422741878</cx:pt>
          <cx:pt idx="8270">0.1061403834031666</cx:pt>
          <cx:pt idx="8271">0.046672841131337447</cx:pt>
          <cx:pt idx="8272">0.65028390965655436</cx:pt>
          <cx:pt idx="8273">0.033782342139799353</cx:pt>
          <cx:pt idx="8274">0.046745102845354089</cx:pt>
          <cx:pt idx="8275">0.0088708955891563038</cx:pt>
          <cx:pt idx="8276">0.0032081293075659663</cx:pt>
          <cx:pt idx="8277">0.011536761647254576</cx:pt>
          <cx:pt idx="8278">0.014780226621840368</cx:pt>
          <cx:pt idx="8279">0.089336071184120472</cx:pt>
          <cx:pt idx="8280">0.060216454641919485</cx:pt>
          <cx:pt idx="8281">0.048937296724907348</cx:pt>
          <cx:pt idx="8282">0.019195580873467979</cx:pt>
          <cx:pt idx="8283">0.022101679616032301</cx:pt>
          <cx:pt idx="8284">0.03644384965115139</cx:pt>
          <cx:pt idx="8285">0.01736559454936196</cx:pt>
          <cx:pt idx="8286">0.016284007914426319</cx:pt>
          <cx:pt idx="8287">0.041508007329550484</cx:pt>
          <cx:pt idx="8288">0.012751734923633783</cx:pt>
          <cx:pt idx="8289">0.029663095148268318</cx:pt>
          <cx:pt idx="8290">0.019376539418047796</cx:pt>
          <cx:pt idx="8291">0.023461281934545102</cx:pt>
          <cx:pt idx="8292">0.016148669440616513</cx:pt>
          <cx:pt idx="8293">0.042948417495127907</cx:pt>
          <cx:pt idx="8294">0.0099013518450858599</cx:pt>
          <cx:pt idx="8295">0.03642584341183959</cx:pt>
          <cx:pt idx="8296">0.017642462647076241</cx:pt>
          <cx:pt idx="8297">0.019786468608564464</cx:pt>
          <cx:pt idx="8298">0.022151431909065902</cx:pt>
          <cx:pt idx="8299">0.036536353347322338</cx:pt>
          <cx:pt idx="8300">0.0062848983447973293</cx:pt>
          <cx:pt idx="8301">0.0078928191214828573</cx:pt>
          <cx:pt idx="8302">0.086901538134375803</cx:pt>
          <cx:pt idx="8303">0.13722390737813475</cx:pt>
          <cx:pt idx="8304">0.054407505539418116</cx:pt>
          <cx:pt idx="8305">0.0024950714637752588</cx:pt>
          <cx:pt idx="8306">0.028432487885674002</cx:pt>
          <cx:pt idx="8307">0.066152852180191582</cx:pt>
          <cx:pt idx="8308">0.054205800580361889</cx:pt>
          <cx:pt idx="8309">0.0054190732674639121</cx:pt>
          <cx:pt idx="8310">0.011448595662077366</cx:pt>
          <cx:pt idx="8311">0.042956690482490956</cx:pt>
          <cx:pt idx="8312">0.011469427410186762</cx:pt>
          <cx:pt idx="8313">0.010282809561897111</cx:pt>
          <cx:pt idx="8314">0.0016062260709837634</cx:pt>
          <cx:pt idx="8315">0.0063305475432631061</cx:pt>
          <cx:pt idx="8316">0.030898904546006061</cx:pt>
          <cx:pt idx="8317">0.040476962880112072</cx:pt>
          <cx:pt idx="8318">0.027060373357324165</cx:pt>
          <cx:pt idx="8319">0.029013002884489665</cx:pt>
          <cx:pt idx="8320">0.027357964173116488</cx:pt>
          <cx:pt idx="8321">0.020045565832426549</cx:pt>
          <cx:pt idx="8322">0.048198820133048825</cx:pt>
          <cx:pt idx="8323">0.15764194007687465</cx:pt>
          <cx:pt idx="8324">0.006798492097436765</cx:pt>
          <cx:pt idx="8325">0.011282238136666772</cx:pt>
          <cx:pt idx="8326">0.011843552524041576</cx:pt>
          <cx:pt idx="8327">0.010491419944177851</cx:pt>
          <cx:pt idx="8328">0.018663186283649467</cx:pt>
          <cx:pt idx="8329">0.011457891543949879</cx:pt>
          <cx:pt idx="8330">0.014720843893906401</cx:pt>
          <cx:pt idx="8331">0.035152139354723146</cx:pt>
          <cx:pt idx="8332">0.0028294550744169039</cx:pt>
          <cx:pt idx="8333">0.013746646795827124</cx:pt>
          <cx:pt idx="8334">0.014630309898784635</cx:pt>
          <cx:pt idx="8335">0.0089415085855137147</cx:pt>
          <cx:pt idx="8336">0.015173411453607446</cx:pt>
          <cx:pt idx="8337">0.018476540460809827</cx:pt>
          <cx:pt idx="8338">0.025907335627953196</cx:pt>
          <cx:pt idx="8339">0.013513766447676269</cx:pt>
          <cx:pt idx="8340">0.00852358162274559</cx:pt>
          <cx:pt idx="8341">0.020377717822567847</cx:pt>
          <cx:pt idx="8342">0.037594908931314459</cx:pt>
          <cx:pt idx="8343">0.039542593571325613</cx:pt>
          <cx:pt idx="8344">0.016830113234863241</cx:pt>
          <cx:pt idx="8345">0.023815243677829563</cx:pt>
          <cx:pt idx="8346">0.0063847814246232679</cx:pt>
          <cx:pt idx="8347">0.012508031496452536</cx:pt>
          <cx:pt idx="8348">0.010157629255989911</cx:pt>
          <cx:pt idx="8349">0.10194185756690005</cx:pt>
          <cx:pt idx="8350">0.0087706607833918041</cx:pt>
          <cx:pt idx="8351">0.033023054689455836</cx:pt>
          <cx:pt idx="8352">0.0054136210572673033</cx:pt>
          <cx:pt idx="8353">0.0057461331489791169</cx:pt>
          <cx:pt idx="8354">0.0026408089592648808</cx:pt>
          <cx:pt idx="8355">0.0025224046076771324</cx:pt>
          <cx:pt idx="8356">0.011294874784536125</cx:pt>
          <cx:pt idx="8357">0.058575969344245957</cx:pt>
          <cx:pt idx="8358">0.022213067202515577</cx:pt>
          <cx:pt idx="8359">0.0053481009305358504</cx:pt>
          <cx:pt idx="8360">0.11407788134854953</cx:pt>
          <cx:pt idx="8361">0.0076825299790137585</cx:pt>
          <cx:pt idx="8362">0.01588331856208703</cx:pt>
          <cx:pt idx="8363">0.0038005672810413815</cx:pt>
          <cx:pt idx="8364">0.02277310198697732</cx:pt>
          <cx:pt idx="8365">0.024783457264061164</cx:pt>
          <cx:pt idx="8366">0.0008380322656821467</cx:pt>
          <cx:pt idx="8367">0.038787464192569156</cx:pt>
          <cx:pt idx="8368">0.023244269042452338</cx:pt>
          <cx:pt idx="8369">0.016557378632338315</cx:pt>
          <cx:pt idx="8370">0.0070666152361408196</cx:pt>
          <cx:pt idx="8371">0.059852512433544849</cx:pt>
          <cx:pt idx="8372">0.022715883395465378</cx:pt>
          <cx:pt idx="8373">0.0068828941396971719</cx:pt>
          <cx:pt idx="8374">0.020410657540943535</cx:pt>
          <cx:pt idx="8375">0.0082171680117388117</cx:pt>
          <cx:pt idx="8376">0.011755180527793943</cx:pt>
          <cx:pt idx="8377">0.0092871100182229348</cx:pt>
          <cx:pt idx="8378">0.085054880848044745</cx:pt>
          <cx:pt idx="8379">0.00084461621151237485</cx:pt>
          <cx:pt idx="8380">0.0010964524457963427</cx:pt>
          <cx:pt idx="8381">0.0010167177446295517</cx:pt>
          <cx:pt idx="8382">0.00096999215751021584</cx:pt>
          <cx:pt idx="8383">0.0047797870517319744</cx:pt>
          <cx:pt idx="8384">0.025221891726102161</cx:pt>
          <cx:pt idx="8385">0.0094952247993256664</cx:pt>
          <cx:pt idx="8386">0.044806621740404333</cx:pt>
          <cx:pt idx="8387">0.10162251801957907</cx:pt>
          <cx:pt idx="8388">0.053345662500068801</cx:pt>
          <cx:pt idx="8389">0.0022649340132353127</cx:pt>
          <cx:pt idx="8390">0.0044750826738618977</cx:pt>
          <cx:pt idx="8391">0.042424670183920619</cx:pt>
          <cx:pt idx="8392">0.014995342520610435</cx:pt>
          <cx:pt idx="8393">0.051337715210083526</cx:pt>
          <cx:pt idx="8394">0.0078901873607005978</cx:pt>
          <cx:pt idx="8395">0.011743432861790014</cx:pt>
          <cx:pt idx="8396">0.041117720170454543</cx:pt>
          <cx:pt idx="8397">0.01618838124746631</cx:pt>
          <cx:pt idx="8398">0.0081137650824919978</cx:pt>
          <cx:pt idx="8399">0.031488506355131715</cx:pt>
          <cx:pt idx="8400">0.0070998827308417882</cx:pt>
          <cx:pt idx="8401">0.0027346129071028364</cx:pt>
          <cx:pt idx="8402">0.0023463099006116729</cx:pt>
          <cx:pt idx="8403">0.028008141706057497</cx:pt>
          <cx:pt idx="8404">0.026038674740674339</cx:pt>
          <cx:pt idx="8405">0.014689857133147743</cx:pt>
          <cx:pt idx="8406">0.090239504660815137</cx:pt>
          <cx:pt idx="8407">0.021807515728617582</cx:pt>
          <cx:pt idx="8408">0.014469254918445714</cx:pt>
          <cx:pt idx="8409">0.033372000415526855</cx:pt>
          <cx:pt idx="8410">0.052318743240217826</cx:pt>
          <cx:pt idx="8411">0.0013410728582866293</cx:pt>
          <cx:pt idx="8412">0.062056024661573513</cx:pt>
          <cx:pt idx="8413">0.0076341220759612643</cx:pt>
          <cx:pt idx="8414">0.0073556075875129273</cx:pt>
          <cx:pt idx="8415">0.007092812289977473</cx:pt>
          <cx:pt idx="8416">0.0067869935339814856</cx:pt>
          <cx:pt idx="8417">0.0084193036010427845</cx:pt>
          <cx:pt idx="8418">0.0070875377461297219</cx:pt>
          <cx:pt idx="8419">0.0055038805616446475</cx:pt>
          <cx:pt idx="8420">0.0048486336875501954</cx:pt>
          <cx:pt idx="8421">0.0055983552382370535</cx:pt>
          <cx:pt idx="8422">0.0065847934562190983</cx:pt>
          <cx:pt idx="8423">0.0093810755204892498</cx:pt>
          <cx:pt idx="8424">0.0072157917347268168</cx:pt>
          <cx:pt idx="8425">0.0081026607112110443</cx:pt>
          <cx:pt idx="8426">0.0090839006901163814</cx:pt>
          <cx:pt idx="8427">0.0084758055641700261</cx:pt>
          <cx:pt idx="8428">0.006058776130859379</cx:pt>
          <cx:pt idx="8429">0.0063538445856409905</cx:pt>
          <cx:pt idx="8430">0.0059908394919679607</cx:pt>
          <cx:pt idx="8431">0.0074859193421896912</cx:pt>
          <cx:pt idx="8432">0.0071515828632113983</cx:pt>
          <cx:pt idx="8433">0.0054216545784082446</cx:pt>
          <cx:pt idx="8434">0.014965298466754505</cx:pt>
          <cx:pt idx="8435">0.0082754721140069678</cx:pt>
          <cx:pt idx="8436">0.0069307740202891807</cx:pt>
          <cx:pt idx="8437">0.0069438037145249203</cx:pt>
          <cx:pt idx="8438">0.0062957468459963464</cx:pt>
          <cx:pt idx="8439">0.0092128420824699186</cx:pt>
          <cx:pt idx="8440">0.0068559391643040722</cx:pt>
          <cx:pt idx="8441">0.0076957769684582638</cx:pt>
          <cx:pt idx="8442">0.0090782843599664688</cx:pt>
          <cx:pt idx="8443">0.0068229503541623942</cx:pt>
          <cx:pt idx="8444">0.0067670029403179531</cx:pt>
          <cx:pt idx="8445">0.0070603978589118795</cx:pt>
          <cx:pt idx="8446">0.0089085477737494787</cx:pt>
          <cx:pt idx="8447">0.0073925103382070593</cx:pt>
          <cx:pt idx="8448">0.0071685191800858741</cx:pt>
          <cx:pt idx="8449">0.010915108088413894</cx:pt>
          <cx:pt idx="8450">0.006937398886725712</cx:pt>
          <cx:pt idx="8451">0.0084980546317930186</cx:pt>
          <cx:pt idx="8452">0.0066554892209395849</cx:pt>
          <cx:pt idx="8453">0.0070041791519452187</cx:pt>
          <cx:pt idx="8454">0.0066058586385630532</cx:pt>
          <cx:pt idx="8455">0.007326611772082969</cx:pt>
          <cx:pt idx="8456">0.0077066854480442081</cx:pt>
          <cx:pt idx="8457">0.0073685875714560945</cx:pt>
          <cx:pt idx="8458">0.0071834059695784899</cx:pt>
          <cx:pt idx="8459">0.014006196180985028</cx:pt>
          <cx:pt idx="8460">0.0070920932075378253</cx:pt>
          <cx:pt idx="8461">0.0065280832053994991</cx:pt>
          <cx:pt idx="8462">0.006343146018615315</cx:pt>
          <cx:pt idx="8463">0.0075945313074249473</cx:pt>
          <cx:pt idx="8464">0.0078649361718128204</cx:pt>
          <cx:pt idx="8465">0.0053789039318787174</cx:pt>
          <cx:pt idx="8466">0.0067219395418266856</cx:pt>
          <cx:pt idx="8467">0.0069811099378153229</cx:pt>
          <cx:pt idx="8468">0.0065118758028808047</cx:pt>
          <cx:pt idx="8469">0.0096141967458523783</cx:pt>
          <cx:pt idx="8470">0.0077011659709227001</cx:pt>
          <cx:pt idx="8471">0.006271680613845745</cx:pt>
          <cx:pt idx="8472">0.013024448659933659</cx:pt>
          <cx:pt idx="8473">0.0065305023991937793</cx:pt>
          <cx:pt idx="8474">0.0055230599554550409</cx:pt>
          <cx:pt idx="8475">0.0068913027978092425</cx:pt>
          <cx:pt idx="8476">0.0058734971063079218</cx:pt>
          <cx:pt idx="8477">0.011322676696442564</cx:pt>
          <cx:pt idx="8478">0.0063686294146181165</cx:pt>
          <cx:pt idx="8479">0.0066255916403607003</cx:pt>
          <cx:pt idx="8480">0.0078208550692692638</cx:pt>
          <cx:pt idx="8481">0.0073908810324370983</cx:pt>
          <cx:pt idx="8482">0.0063837280972087697</cx:pt>
          <cx:pt idx="8483">0.0083776995633261762</cx:pt>
          <cx:pt idx="8484">0.0065878510905382085</cx:pt>
          <cx:pt idx="8485">0.012187844974192201</cx:pt>
          <cx:pt idx="8486">0.0075332239587177054</cx:pt>
          <cx:pt idx="8487">0.0078566593191117581</cx:pt>
          <cx:pt idx="8488">0.0056556240425732728</cx:pt>
          <cx:pt idx="8489">0.0082670180366048885</cx:pt>
          <cx:pt idx="8490">0.011236982972713054</cx:pt>
          <cx:pt idx="8491">0.0087381106288669311</cx:pt>
          <cx:pt idx="8492">0.0067650084111088556</cx:pt>
          <cx:pt idx="8493">0.0066434157750811284</cx:pt>
          <cx:pt idx="8494">0.0074362671186390932</cx:pt>
          <cx:pt idx="8495">0.0066300713833920668</cx:pt>
          <cx:pt idx="8496">0.0094633172977191225</cx:pt>
          <cx:pt idx="8497">0.0073201954456123906</cx:pt>
          <cx:pt idx="8498">0.0067526703287365862</cx:pt>
          <cx:pt idx="8499">0.0087171683282208593</cx:pt>
          <cx:pt idx="8500">0.0084058619826984614</cx:pt>
          <cx:pt idx="8501">0.032870907524306672</cx:pt>
          <cx:pt idx="8502">0.0076537298827476542</cx:pt>
          <cx:pt idx="8503">0.03263973480839507</cx:pt>
          <cx:pt idx="8504">0.006773618538324421</cx:pt>
          <cx:pt idx="8505">0.0070711198622927266</cx:pt>
          <cx:pt idx="8506">0.010279248242444613</cx:pt>
          <cx:pt idx="8507">0.019165626355300076</cx:pt>
          <cx:pt idx="8508">0.024249107281426326</cx:pt>
          <cx:pt idx="8509">0.0083350823014421496</cx:pt>
          <cx:pt idx="8510">0.0090529394806601084</cx:pt>
          <cx:pt idx="8511">0.0038388928822502546</cx:pt>
          <cx:pt idx="8512">0.014079288625416821</cx:pt>
          <cx:pt idx="8513">0.0070197090894012883</cx:pt>
          <cx:pt idx="8514">0.0091908675152812553</cx:pt>
          <cx:pt idx="8515">0.021639187574671447</cx:pt>
          <cx:pt idx="8516">0.0089092104014592121</cx:pt>
          <cx:pt idx="8517">0.00013385622894553065</cx:pt>
          <cx:pt idx="8518">0.0096217900504996234</cx:pt>
          <cx:pt idx="8519">0.0074279822010831697</cx:pt>
          <cx:pt idx="8520">0.0060207728657439615</cx:pt>
          <cx:pt idx="8521">0.0041211473199758266</cx:pt>
          <cx:pt idx="8522">0.0048882839968243169</cx:pt>
          <cx:pt idx="8523">0.0094866322455528281</cx:pt>
          <cx:pt idx="8524">0.011604197403975267</cx:pt>
          <cx:pt idx="8525">0.010751910347163616</cx:pt>
          <cx:pt idx="8526">0.0053471077597954603</cx:pt>
          <cx:pt idx="8527">0.009988143229784207</cx:pt>
          <cx:pt idx="8528">0.0046151172245982334</cx:pt>
          <cx:pt idx="8529">0.030420977158660246</cx:pt>
          <cx:pt idx="8530">0.01623984756412411</cx:pt>
          <cx:pt idx="8531">0.010555745121132403</cx:pt>
          <cx:pt idx="8532">0.012910348275287453</cx:pt>
          <cx:pt idx="8533">0.0053250523286710507</cx:pt>
          <cx:pt idx="8534">0.006250469975853685</cx:pt>
          <cx:pt idx="8535">0.0071378731053208392</cx:pt>
          <cx:pt idx="8536">0.018148078191550905</cx:pt>
          <cx:pt idx="8537">0.0082768337846833972</cx:pt>
          <cx:pt idx="8538">0.01638920899591427</cx:pt>
          <cx:pt idx="8539">0.012777510218172364</cx:pt>
          <cx:pt idx="8540">0.00704102461053589</cx:pt>
          <cx:pt idx="8541">0.015507554962674122</cx:pt>
          <cx:pt idx="8542">0.010564214316168458</cx:pt>
          <cx:pt idx="8543">0.010828312447977519</cx:pt>
          <cx:pt idx="8544">0.0068164986197773083</cx:pt>
          <cx:pt idx="8545">0.0043674790788589581</cx:pt>
          <cx:pt idx="8546">0.056172861088773118</cx:pt>
          <cx:pt idx="8547">0.0048265453255054505</cx:pt>
          <cx:pt idx="8548">0.0071485756082857108</cx:pt>
          <cx:pt idx="8549">0.001869581849431313</cx:pt>
          <cx:pt idx="8550">0.016616482812316979</cx:pt>
          <cx:pt idx="8551">0.011747689730097646</cx:pt>
          <cx:pt idx="8552">0.013153576051078482</cx:pt>
          <cx:pt idx="8553">0</cx:pt>
          <cx:pt idx="8554">0.0070666865328537064</cx:pt>
          <cx:pt idx="8555">0.017694684377889538</cx:pt>
          <cx:pt idx="8556">0.0035129263948959822</cx:pt>
          <cx:pt idx="8557">0.0084736803016203788</cx:pt>
          <cx:pt idx="8558">0.011100663332321077</cx:pt>
          <cx:pt idx="8559">0.0056964074894754156</cx:pt>
          <cx:pt idx="8560">0.012179919293029097</cx:pt>
          <cx:pt idx="8561">0.0090499994015869906</cx:pt>
          <cx:pt idx="8562">0.0083150280525513126</cx:pt>
          <cx:pt idx="8563">0.0098413336011247236</cx:pt>
          <cx:pt idx="8564">0.015158906088878736</cx:pt>
          <cx:pt idx="8565">0.021563394822447748</cx:pt>
          <cx:pt idx="8566">0.0060843656891955466</cx:pt>
          <cx:pt idx="8567">0.00082601460102280045</cx:pt>
          <cx:pt idx="8568">0.00051844344556073799</cx:pt>
          <cx:pt idx="8569">0.013086439375877506</cx:pt>
          <cx:pt idx="8570">0.0068978437851279079</cx:pt>
          <cx:pt idx="8571">0.022670990290536309</cx:pt>
          <cx:pt idx="8572">0.01597344802724809</cx:pt>
          <cx:pt idx="8573">0.0048438119175180788</cx:pt>
          <cx:pt idx="8574">0.008261149790000779</cx:pt>
          <cx:pt idx="8575">0.010560450913444375</cx:pt>
          <cx:pt idx="8576">0.0072807788993610352</cx:pt>
          <cx:pt idx="8577">0.011032135408453806</cx:pt>
          <cx:pt idx="8578">0.0073032548839128434</cx:pt>
          <cx:pt idx="8579">0.0080208935938417096</cx:pt>
          <cx:pt idx="8580">0.072039285265231429</cx:pt>
          <cx:pt idx="8581">0.021088284987920227</cx:pt>
          <cx:pt idx="8582">0.0077159792643383797</cx:pt>
          <cx:pt idx="8583">0.03254091703717979</cx:pt>
          <cx:pt idx="8584">0.018896273584397005</cx:pt>
          <cx:pt idx="8585">0.018573567435909221</cx:pt>
          <cx:pt idx="8586">0.005009642071993255</cx:pt>
          <cx:pt idx="8587">0.030152613031086753</cx:pt>
          <cx:pt idx="8588">0.041288093389568514</cx:pt>
          <cx:pt idx="8589">0.015117998648257079</cx:pt>
          <cx:pt idx="8590">0.10275644546952703</cx:pt>
          <cx:pt idx="8591">0.034028842468378687</cx:pt>
          <cx:pt idx="8592">0.005223900692032205</cx:pt>
          <cx:pt idx="8593">0.053792190842185401</cx:pt>
          <cx:pt idx="8594">0.053054048338273221</cx:pt>
          <cx:pt idx="8595">0.079523853202303874</cx:pt>
          <cx:pt idx="8596">0.019560830041571078</cx:pt>
          <cx:pt idx="8597">0.0064358106894793167</cx:pt>
          <cx:pt idx="8598">0.022582170433249907</cx:pt>
          <cx:pt idx="8599">0.0027224857762344922</cx:pt>
          <cx:pt idx="8600">0.17023770409430475</cx:pt>
          <cx:pt idx="8601">0.032872275824843131</cx:pt>
          <cx:pt idx="8602">0.0013807976423978064</cx:pt>
          <cx:pt idx="8603">0.048795877770461141</cx:pt>
          <cx:pt idx="8604">0.025799193593196351</cx:pt>
          <cx:pt idx="8605">0.0053482478371056543</cx:pt>
          <cx:pt idx="8606">0.0062318238471125885</cx:pt>
          <cx:pt idx="8607">0.0049975012493753126</cx:pt>
          <cx:pt idx="8608">0.0041629353534864584</cx:pt>
          <cx:pt idx="8609">0.004501400946212852</cx:pt>
          <cx:pt idx="8610">0.0062185947086421806</cx:pt>
          <cx:pt idx="8611">0.0033497141710961791</cx:pt>
          <cx:pt idx="8612">0.0043034931958283252</cx:pt>
          <cx:pt idx="8613">0.0046751875730498054</cx:pt>
          <cx:pt idx="8614">0.0060395493067506578</cx:pt>
          <cx:pt idx="8615">0.0052052686371248814</cx:pt>
          <cx:pt idx="8616">0.0033198802239291759</cx:pt>
          <cx:pt idx="8617">0.0033169067475360119</cx:pt>
          <cx:pt idx="8618">0.0035982454836071668</cx:pt>
          <cx:pt idx="8619">0.004705489738027699</cx:pt>
          <cx:pt idx="8620">0.0031274433150899139</cx:pt>
          <cx:pt idx="8621">0.0034587264352858586</cx:pt>
          <cx:pt idx="8622">0.0036925567161536711</cx:pt>
          <cx:pt idx="8623">0.004130552546045504</cx:pt>
          <cx:pt idx="8624">0.0033500079223160325</cx:pt>
          <cx:pt idx="8625">0.0045850249449595022</cx:pt>
          <cx:pt idx="8626">0.0048918685882208025</cx:pt>
          <cx:pt idx="8627">0.0031122900088417331</cx:pt>
          <cx:pt idx="8628">0.0038852209243270697</cx:pt>
          <cx:pt idx="8629">0.005027155617397549</cx:pt>
          <cx:pt idx="8630">0.0048596821505188037</cx:pt>
          <cx:pt idx="8631">0.0053884737022339502</cx:pt>
          <cx:pt idx="8632">0.0045474288854810254</cx:pt>
          <cx:pt idx="8633">0.0050223904599322102</cx:pt>
          <cx:pt idx="8634">0.0074865455320509405</cx:pt>
          <cx:pt idx="8635">0.005253664681630783</cx:pt>
          <cx:pt idx="8636">0.0042012871459345185</cx:pt>
          <cx:pt idx="8637">0.0038998747485482219</cx:pt>
          <cx:pt idx="8638">0.0051515085786174438</cx:pt>
          <cx:pt idx="8639">0.0047342719037737494</cx:pt>
          <cx:pt idx="8640">0.0053272517544709292</cx:pt>
          <cx:pt idx="8641">0.0055799772064591569</cx:pt>
          <cx:pt idx="8642">0.0047533384981026036</cx:pt>
          <cx:pt idx="8643">0.0068263158622023853</cx:pt>
          <cx:pt idx="8644">0.0055351312229103443</cx:pt>
          <cx:pt idx="8645">0.0058913602034725288</cx:pt>
          <cx:pt idx="8646">0.0035228723011528442</cx:pt>
          <cx:pt idx="8647">0.0044279462447325887</cx:pt>
          <cx:pt idx="8648">0.0044544600938967137</cx:pt>
          <cx:pt idx="8649">0.004054413864885145</cx:pt>
          <cx:pt idx="8650">0.0043642146180576007</cx:pt>
          <cx:pt idx="8651">0.0042490477922177347</cx:pt>
          <cx:pt idx="8652">0.0042574204569720267</cx:pt>
          <cx:pt idx="8653">0.0053778439030438283</cx:pt>
          <cx:pt idx="8654">0.0063710440663881261</cx:pt>
          <cx:pt idx="8655">0.0054651624241737057</cx:pt>
          <cx:pt idx="8656">0.0052069480532765926</cx:pt>
          <cx:pt idx="8657">0.0044843049327354259</cx:pt>
          <cx:pt idx="8658">0.0039176085554730941</cx:pt>
          <cx:pt idx="8659">0.0052426737636194461</cx:pt>
          <cx:pt idx="8660">0.0056696457553396381</cx:pt>
          <cx:pt idx="8661">0.0059832512637980548</cx:pt>
          <cx:pt idx="8662">0.0050940916665537656</cx:pt>
          <cx:pt idx="8663">0.0058816539923954372</cx:pt>
          <cx:pt idx="8664">0.0049526348017145125</cx:pt>
          <cx:pt idx="8665">0.0035163588671085749</cx:pt>
          <cx:pt idx="8666">0.0066044151496128896</cx:pt>
          <cx:pt idx="8667">0.0037129693566827788</cx:pt>
          <cx:pt idx="8668">0.0036101399367349262</cx:pt>
          <cx:pt idx="8669">0.0041613833834004202</cx:pt>
          <cx:pt idx="8670">0.0050296077896979756</cx:pt>
          <cx:pt idx="8671">0.0048529594757144631</cx:pt>
          <cx:pt idx="8672">0.0047009598818606941</cx:pt>
          <cx:pt idx="8673">0.0042755697661449234</cx:pt>
          <cx:pt idx="8674">0.0040082930200414655</cx:pt>
          <cx:pt idx="8675">0.0045682191709911614</cx:pt>
          <cx:pt idx="8676">0.0064460517932766184</cx:pt>
          <cx:pt idx="8677">0.0040978439036691468</cx:pt>
          <cx:pt idx="8678">0.0039790044023027427</cx:pt>
          <cx:pt idx="8679">0.0034994447996231368</cx:pt>
          <cx:pt idx="8680">0.0047440345535651064</cx:pt>
          <cx:pt idx="8681">0.005789808724120161</cx:pt>
          <cx:pt idx="8682">0.0042159962742358507</cx:pt>
          <cx:pt idx="8683">0.0073203194321206739</cx:pt>
          <cx:pt idx="8684">0.0050678491648051211</cx:pt>
          <cx:pt idx="8685">0.0064245988621108481</cx:pt>
          <cx:pt idx="8686">0.0051510418397527503</cx:pt>
          <cx:pt idx="8687">0.007136233520138693</cx:pt>
          <cx:pt idx="8688">0.0053068313392512544</cx:pt>
          <cx:pt idx="8689">0.0040697674418604651</cx:pt>
          <cx:pt idx="8690">0.0056671643817021852</cx:pt>
          <cx:pt idx="8691">0.0058833347241926065</cx:pt>
          <cx:pt idx="8692">0.0060220429496648112</cx:pt>
          <cx:pt idx="8693">0.054439551072595536</cx:pt>
          <cx:pt idx="8694">0.044439278861836649</cx:pt>
          <cx:pt idx="8695">0.06109115986155568</cx:pt>
          <cx:pt idx="8696">0.0099431010967778594</cx:pt>
          <cx:pt idx="8697">0.011926504192115255</cx:pt>
          <cx:pt idx="8698">0.01227411714177655</cx:pt>
          <cx:pt idx="8699">0.044987354033256204</cx:pt>
          <cx:pt idx="8700">0.03236983862116851</cx:pt>
          <cx:pt idx="8701">0.03128515868166009</cx:pt>
          <cx:pt idx="8702">0.02243314577874516</cx:pt>
          <cx:pt idx="8703">0.0031209879726470384</cx:pt>
          <cx:pt idx="8704">0.020721973856844357</cx:pt>
          <cx:pt idx="8705">0.0036045028558753397</cx:pt>
          <cx:pt idx="8706">0.0060798740044023065</cx:pt>
          <cx:pt idx="8707">0.012354563185150312</cx:pt>
          <cx:pt idx="8708">0.0053975990612871198</cx:pt>
          <cx:pt idx="8709">0.0038517768780926675</cx:pt>
          <cx:pt idx="8710">0.010059425350732096</cx:pt>
          <cx:pt idx="8711">0.0019613471106008419</cx:pt>
          <cx:pt idx="8712">0.0079210001050530523</cx:pt>
          <cx:pt idx="8713">0.01253498481510153</cx:pt>
          <cx:pt idx="8714">0.015073550067254275</cx:pt>
          <cx:pt idx="8715">0.0045873383102376349</cx:pt>
          <cx:pt idx="8716">0.0067370206350701968</cx:pt>
          <cx:pt idx="8717">8.3195829115767001e-05</cx:pt>
          <cx:pt idx="8718">0.028234942608868861</cx:pt>
          <cx:pt idx="8719">0.00081561015899236011</cx:pt>
          <cx:pt idx="8720">0.028275325642795324</cx:pt>
          <cx:pt idx="8721">0.015382746115926703</cx:pt>
          <cx:pt idx="8722">0.0080394381371356755</cx:pt>
          <cx:pt idx="8723">0.16364540323864937</cx:pt>
          <cx:pt idx="8724">0.011203530809709726</cx:pt>
          <cx:pt idx="8725">0.03767607426349364</cx:pt>
          <cx:pt idx="8726">0.0018878716747359637</cx:pt>
          <cx:pt idx="8727">0.0079184869165872477</cx:pt>
          <cx:pt idx="8728">0.062695739526088756</cx:pt>
          <cx:pt idx="8729">0.055705660739488176</cx:pt>
          <cx:pt idx="8730">0.020305269347787182</cx:pt>
          <cx:pt idx="8731">0.024496640733625567</cx:pt>
          <cx:pt idx="8732">0.0099387694145758668</cx:pt>
          <cx:pt idx="8733">0.0044883965272529535</cx:pt>
          <cx:pt idx="8734">0.0073339559413283526</cx:pt>
          <cx:pt idx="8735">0.0060682654277717796</cx:pt>
          <cx:pt idx="8736">0.0032553623224489286</cx:pt>
          <cx:pt idx="8737">0.0035376452643014695</cx:pt>
          <cx:pt idx="8738">0.0031662626857182539</cx:pt>
          <cx:pt idx="8739">0.0035299309935200728</cx:pt>
          <cx:pt idx="8740">0.0043538128134314926</cx:pt>
          <cx:pt idx="8741">0.0041783300577838993</cx:pt>
          <cx:pt idx="8742">0.0035060128607960176</cx:pt>
          <cx:pt idx="8743">0.0024969863957292923</cx:pt>
          <cx:pt idx="8744">0.0043816254416961129</cx:pt>
          <cx:pt idx="8745">0.0034831647039310003</cx:pt>
          <cx:pt idx="8746">0.0032825496086485604</cx:pt>
          <cx:pt idx="8747">0.0042123705377164339</cx:pt>
          <cx:pt idx="8748">0.0064988774666194021</cx:pt>
          <cx:pt idx="8749">0.0038372721297032395</cx:pt>
          <cx:pt idx="8750">0.0076118087081282065</cx:pt>
          <cx:pt idx="8751">0.0038928086352578812</cx:pt>
          <cx:pt idx="8752">0.048148902957886049</cx:pt>
          <cx:pt idx="8753">0.0087119330556723086</cx:pt>
          <cx:pt idx="8754">0.019061205706396685</cx:pt>
          <cx:pt idx="8755">0.020880395628548751</cx:pt>
          <cx:pt idx="8756">0.003279342242650338</cx:pt>
          <cx:pt idx="8757">0.016553302751439923</cx:pt>
          <cx:pt idx="8758">0.012730055623996714</cx:pt>
          <cx:pt idx="8759">0.01602557272242941</cx:pt>
          <cx:pt idx="8760">0.016289783505465057</cx:pt>
          <cx:pt idx="8761">0.014561093282686052</cx:pt>
          <cx:pt idx="8762">0.042575071986836695</cx:pt>
          <cx:pt idx="8763">0.0071374491888594044</cx:pt>
          <cx:pt idx="8764">0.0093233685536752292</cx:pt>
          <cx:pt idx="8765">0.010835028452249144</cx:pt>
          <cx:pt idx="8766">0.0086195384683865478</cx:pt>
          <cx:pt idx="8767">0.018529342997428103</cx:pt>
          <cx:pt idx="8768">0.01149213362269468</cx:pt>
          <cx:pt idx="8769">0.0079111926195320759</cx:pt>
          <cx:pt idx="8770">0.0088049711526729524</cx:pt>
          <cx:pt idx="8771">0.0091565324436015689</cx:pt>
          <cx:pt idx="8772">0.018249883013570427</cx:pt>
          <cx:pt idx="8773">0.0070323251732496705</cx:pt>
          <cx:pt idx="8774">0.0091279089404532714</cx:pt>
          <cx:pt idx="8775">0.0081862341969597425</cx:pt>
          <cx:pt idx="8776">0.01922070954329019</cx:pt>
          <cx:pt idx="8777">0.0079994038945555707</cx:pt>
          <cx:pt idx="8778">0.0078136272046568315</cx:pt>
          <cx:pt idx="8779">0.015161336790550274</cx:pt>
          <cx:pt idx="8780">0.0083466624765480939</cx:pt>
          <cx:pt idx="8781">0.0063429705815066188</cx:pt>
          <cx:pt idx="8782">0.0081354540662498392</cx:pt>
          <cx:pt idx="8783">0.0095369468216953864</cx:pt>
          <cx:pt idx="8784">0.016643449821331233</cx:pt>
          <cx:pt idx="8785">0.0092332340602504816</cx:pt>
          <cx:pt idx="8786">0.0093480811833360523</cx:pt>
          <cx:pt idx="8787">0.0090103037789154485</cx:pt>
          <cx:pt idx="8788">0.0087506545322543865</cx:pt>
          <cx:pt idx="8789">0.010484675983380995</cx:pt>
          <cx:pt idx="8790">0.010862460991797921</cx:pt>
          <cx:pt idx="8791">0.0088397989338651131</cx:pt>
          <cx:pt idx="8792">0.0087289764842188363</cx:pt>
          <cx:pt idx="8793">0.0088137075890222655</cx:pt>
          <cx:pt idx="8794">0.010523000800077171</cx:pt>
          <cx:pt idx="8795">0.0081731471391176379</cx:pt>
          <cx:pt idx="8796">0.02452423785676083</cx:pt>
          <cx:pt idx="8797">0.054264221590652771</cx:pt>
          <cx:pt idx="8798">0.01131745376306696</cx:pt>
          <cx:pt idx="8799">0.018100016586498589</cx:pt>
          <cx:pt idx="8800">0.0021943199383008863</cx:pt>
          <cx:pt idx="8801">0.0025043721580972366</cx:pt>
          <cx:pt idx="8802">0.060449548431774247</cx:pt>
          <cx:pt idx="8803">0.095884488859119682</cx:pt>
          <cx:pt idx="8804">0.033638646039039009</cx:pt>
          <cx:pt idx="8805">0.00093653591890700751</cx:pt>
          <cx:pt idx="8806">0</cx:pt>
          <cx:pt idx="8807">0.010736443536593586</cx:pt>
          <cx:pt idx="8808">0</cx:pt>
          <cx:pt idx="8809">0.001606738943920131</cx:pt>
          <cx:pt idx="8810">0.0076981670259144612</cx:pt>
          <cx:pt idx="8811">0.0082840191003385414</cx:pt>
          <cx:pt idx="8812">0.015636279855617847</cx:pt>
          <cx:pt idx="8813">0.0041600970285021223</cx:pt>
          <cx:pt idx="8814">0.031635890529775626</cx:pt>
          <cx:pt idx="8815">0.008633707570087322</cx:pt>
          <cx:pt idx="8816">0.006682620670971238</cx:pt>
          <cx:pt idx="8817">0.0071536144578313249</cx:pt>
          <cx:pt idx="8818">0.0051096740638573472</cx:pt>
          <cx:pt idx="8819">0.086783652067617775</cx:pt>
          <cx:pt idx="8820">0.024183522093621342</cx:pt>
          <cx:pt idx="8821">0.0011226247466486988</cx:pt>
          <cx:pt idx="8822">0.021185824404906191</cx:pt>
          <cx:pt idx="8823">0.012530434340113047</cx:pt>
          <cx:pt idx="8824">0.021287419948644509</cx:pt>
          <cx:pt idx="8825">0.0033380253368188216</cx:pt>
          <cx:pt idx="8826">0.0063902367206808731</cx:pt>
          <cx:pt idx="8827">0.0080179108654586159</cx:pt>
          <cx:pt idx="8828">0.0077265241415400716</cx:pt>
          <cx:pt idx="8829">0.036788356761724351</cx:pt>
          <cx:pt idx="8830">0.03514613195755658</cx:pt>
          <cx:pt idx="8831">0.011948085568206144</cx:pt>
          <cx:pt idx="8832">0.0039061862900200612</cx:pt>
          <cx:pt idx="8833">0.0016541353383458647</cx:pt>
          <cx:pt idx="8834">0.012833922730819678</cx:pt>
          <cx:pt idx="8835">0.015024813410964793</cx:pt>
          <cx:pt idx="8836">0.015968616216040239</cx:pt>
          <cx:pt idx="8837">0.015155847869602517</cx:pt>
          <cx:pt idx="8838">0.028514397022236793</cx:pt>
          <cx:pt idx="8839">0.018554438673720444</cx:pt>
          <cx:pt idx="8840">0.015284489627849694</cx:pt>
          <cx:pt idx="8841">0.0052440036605869711</cx:pt>
          <cx:pt idx="8842">0.092604104788613056</cx:pt>
          <cx:pt idx="8843">0.017590656299164169</cx:pt>
          <cx:pt idx="8844">0.0070198962790605961</cx:pt>
          <cx:pt idx="8845">0.0056004768277459769</cx:pt>
          <cx:pt idx="8846">0.0019840808512946902</cx:pt>
          <cx:pt idx="8847">0.058251969104682284</cx:pt>
          <cx:pt idx="8848">0.0056122574586840081</cx:pt>
          <cx:pt idx="8849">0.0077153163079555567</cx:pt>
          <cx:pt idx="8850">0.01069800323176362</cx:pt>
          <cx:pt idx="8851">0.0041002480252653826</cx:pt>
          <cx:pt idx="8852">0.026575082899099954</cx:pt>
          <cx:pt idx="8853">0.0096921622359979216</cx:pt>
          <cx:pt idx="8854">0.026676485819394843</cx:pt>
          <cx:pt idx="8855">0.016408943022848933</cx:pt>
          <cx:pt idx="8856">0.0056565339863334325</cx:pt>
          <cx:pt idx="8857">0.0077729371608969691</cx:pt>
          <cx:pt idx="8858">0.01393946513175927</cx:pt>
          <cx:pt idx="8859">0.004426795130525356</cx:pt>
          <cx:pt idx="8860">0.0051586652861787732</cx:pt>
          <cx:pt idx="8861">0.0048703929184857339</cx:pt>
          <cx:pt idx="8862">0.0048255792536928575</cx:pt>
          <cx:pt idx="8863">0.0085491747776647135</cx:pt>
          <cx:pt idx="8864">0.0021123981522319459</cx:pt>
          <cx:pt idx="8865">0.0023811946677521115</cx:pt>
          <cx:pt idx="8866">0.0034122842232035327</cx:pt>
          <cx:pt idx="8867">0.0023966971064693326</cx:pt>
          <cx:pt idx="8868">0.0030075679563248826</cx:pt>
          <cx:pt idx="8869">0.0036464030838151795</cx:pt>
          <cx:pt idx="8870">0.0028245992743305931</cx:pt>
          <cx:pt idx="8871">0.0022663972475561139</cx:pt>
          <cx:pt idx="8872">0.0029162378081654659</cx:pt>
          <cx:pt idx="8873">0.0023879449949221858</cx:pt>
          <cx:pt idx="8874">0.0024424193082438219</cx:pt>
          <cx:pt idx="8875">0.0028935982583294293</cx:pt>
          <cx:pt idx="8876">0.0030698816700156285</cx:pt>
          <cx:pt idx="8877">0.0060169442392863353</cx:pt>
          <cx:pt idx="8878">0.0047734577662026274</cx:pt>
          <cx:pt idx="8879">0.0064404363795844523</cx:pt>
          <cx:pt idx="8880">0.0051231688851862888</cx:pt>
          <cx:pt idx="8881">0.006576075411267336</cx:pt>
          <cx:pt idx="8882">0.0055266563645282752</cx:pt>
          <cx:pt idx="8883">0.0066805938575819779</cx:pt>
          <cx:pt idx="8884">0.0068973445223588919</cx:pt>
          <cx:pt idx="8885">0.0069218542469571273</cx:pt>
          <cx:pt idx="8886">0.0072258338399991363</cx:pt>
          <cx:pt idx="8887">0.0070356235581542819</cx:pt>
          <cx:pt idx="8888">0.0060689490856866779</cx:pt>
          <cx:pt idx="8889">0.0072996925625059828</cx:pt>
          <cx:pt idx="8890">0.006830152038669355</cx:pt>
          <cx:pt idx="8891">0.0072707025823157056</cx:pt>
          <cx:pt idx="8892">0.0046794339820873535</cx:pt>
          <cx:pt idx="8893">0.0063029030957834822</cx:pt>
          <cx:pt idx="8894">0.0065204534915759976</cx:pt>
          <cx:pt idx="8895">0.0074017566682103002</cx:pt>
          <cx:pt idx="8896">0.006829257584405321</cx:pt>
          <cx:pt idx="8897">0.0064060127723843769</cx:pt>
          <cx:pt idx="8898">0.0066135830136740525</cx:pt>
          <cx:pt idx="8899">0.0054237431090348081</cx:pt>
          <cx:pt idx="8900">0.0070074968935752999</cx:pt>
          <cx:pt idx="8901">0.0048507624722574647</cx:pt>
          <cx:pt idx="8902">0.00642585560724459</cx:pt>
          <cx:pt idx="8903">0.0068928610083339682</cx:pt>
          <cx:pt idx="8904">0.0052425792317102749</cx:pt>
          <cx:pt idx="8905">0.0066124232311955923</cx:pt>
          <cx:pt idx="8906">0.0066331511283670552</cx:pt>
          <cx:pt idx="8907">0.0074838116131771696</cx:pt>
          <cx:pt idx="8908">0.0058388737643701458</cx:pt>
          <cx:pt idx="8909">0.0074786923591416412</cx:pt>
          <cx:pt idx="8910">0.010371482593704816</cx:pt>
          <cx:pt idx="8911">0.0055888070083543774</cx:pt>
          <cx:pt idx="8912">0.0047355899441607584</cx:pt>
          <cx:pt idx="8913">0.0048539001255463784</cx:pt>
          <cx:pt idx="8914">0.0050638465926543504</cx:pt>
          <cx:pt idx="8915">0.0052211430723381703</cx:pt>
          <cx:pt idx="8916">0.0064112072517511333</cx:pt>
          <cx:pt idx="8917">0.0077619520812631116</cx:pt>
          <cx:pt idx="8918">0.0059191306127247155</cx:pt>
          <cx:pt idx="8919">0.0047578088653748365</cx:pt>
          <cx:pt idx="8920">0.0052602302017742157</cx:pt>
          <cx:pt idx="8921">0.0053778908546392324</cx:pt>
          <cx:pt idx="8922">0.0043590015877666482</cx:pt>
          <cx:pt idx="8923">0.0060287131392289346</cx:pt>
          <cx:pt idx="8924">0.0048507250137660839</cx:pt>
          <cx:pt idx="8925">0.00606451760734158</cx:pt>
          <cx:pt idx="8926">0.0066355168089807133</cx:pt>
          <cx:pt idx="8927">0.0054972464332164557</cx:pt>
          <cx:pt idx="8928">0.0044462409054163302</cx:pt>
          <cx:pt idx="8929">0.0047524816713164211</cx:pt>
          <cx:pt idx="8930">0.0047266333192283018</cx:pt>
          <cx:pt idx="8931">0.0073250205254515597</cx:pt>
          <cx:pt idx="8932">0.0049987229973331429</cx:pt>
          <cx:pt idx="8933">0.005879955863116116</cx:pt>
          <cx:pt idx="8934">0.0057025394018239599</cx:pt>
          <cx:pt idx="8935">0.0042177699372759857</cx:pt>
          <cx:pt idx="8936">0.0051945447915186247</cx:pt>
          <cx:pt idx="8937">0.0054116526725803303</cx:pt>
          <cx:pt idx="8938">0.0057472610005745457</cx:pt>
          <cx:pt idx="8939">0.0052823051811162107</cx:pt>
          <cx:pt idx="8940">0.007260571895168255</cx:pt>
          <cx:pt idx="8941">0.0067110209305391647</cx:pt>
          <cx:pt idx="8942">0.0068011860760016658</cx:pt>
          <cx:pt idx="8943">0.0078167554394759902</cx:pt>
          <cx:pt idx="8944">0.0055802636597324044</cx:pt>
          <cx:pt idx="8945">0.0066849291796733986</cx:pt>
          <cx:pt idx="8946">0.0058014389337736625</cx:pt>
          <cx:pt idx="8947">0.0064634943970533895</cx:pt>
          <cx:pt idx="8948">0.0049837525312621282</cx:pt>
          <cx:pt idx="8949">0.0079695391963689535</cx:pt>
          <cx:pt idx="8950">0.0065813377231877645</cx:pt>
          <cx:pt idx="8951">0.0059630303289812956</cx:pt>
          <cx:pt idx="8952">0.0059891347555319991</cx:pt>
          <cx:pt idx="8953">0.0045513009510738363</cx:pt>
          <cx:pt idx="8954">0.0063915700373561356</cx:pt>
          <cx:pt idx="8955">0.0028333387716035284</cx:pt>
          <cx:pt idx="8956">0.0033252006925861798</cx:pt>
          <cx:pt idx="8957">0.0036415192896052532</cx:pt>
          <cx:pt idx="8958">0.0039918946301925025</cx:pt>
          <cx:pt idx="8959">0.0043451926368735681</cx:pt>
          <cx:pt idx="8960">0.0042479373291323909</cx:pt>
          <cx:pt idx="8961">0.0078588202469250627</cx:pt>
          <cx:pt idx="8962">0.0023945439250090132</cx:pt>
          <cx:pt idx="8963">0.011502588082318521</cx:pt>
          <cx:pt idx="8964">0.0077593140086768386</cx:pt>
          <cx:pt idx="8965">0.0042460522652241362</cx:pt>
          <cx:pt idx="8966">0.011801571335138133</cx:pt>
          <cx:pt idx="8967">0.01450036074224886</cx:pt>
          <cx:pt idx="8968">0.0085755498033946529</cx:pt>
          <cx:pt idx="8969">0.057896506631795255</cx:pt>
          <cx:pt idx="8970">0.056123009335529932</cx:pt>
          <cx:pt idx="8971">0.026491006219515341</cx:pt>
          <cx:pt idx="8972">0.012528138064101189</cx:pt>
          <cx:pt idx="8973">0.012381337142909021</cx:pt>
          <cx:pt idx="8974">0.10046263004828214</cx:pt>
          <cx:pt idx="8975">0.092928446862740613</cx:pt>
          <cx:pt idx="8976">0.0072126961063549329</cx:pt>
          <cx:pt idx="8977">0.073059250884072266</cx:pt>
          <cx:pt idx="8978">0.015708928752407012</cx:pt>
          <cx:pt idx="8979">0.0044353121006339737</cx:pt>
          <cx:pt idx="8980">0.012580785893286527</cx:pt>
          <cx:pt idx="8981">0.0029060438580852201</cx:pt>
          <cx:pt idx="8982">0.0041636907927728051</cx:pt>
          <cx:pt idx="8983">0.0025973887726805796</cx:pt>
          <cx:pt idx="8984">0.023665022670096791</cx:pt>
          <cx:pt idx="8985">0.038257096318361355</cx:pt>
          <cx:pt idx="8986">0.024737728273539698</cx:pt>
          <cx:pt idx="8987">0.0038550606184443535</cx:pt>
          <cx:pt idx="8988">0.0045428137289953525</cx:pt>
          <cx:pt idx="8989">0.0076259019633434641</cx:pt>
          <cx:pt idx="8990">0.0073269501355571571</cx:pt>
          <cx:pt idx="8991">0.0066681534344335417</cx:pt>
          <cx:pt idx="8992">0.0065317634833597761</cx:pt>
          <cx:pt idx="8993">0.0036140098077951056</cx:pt>
          <cx:pt idx="8994">0.0096917351589086344</cx:pt>
          <cx:pt idx="8995">0.039676940215373192</cx:pt>
          <cx:pt idx="8996">0.018392020553120749</cx:pt>
          <cx:pt idx="8997">0.062993287082549226</cx:pt>
          <cx:pt idx="8998">0.03252942151500083</cx:pt>
          <cx:pt idx="8999">0.0060149652335009501</cx:pt>
          <cx:pt idx="9000">0.003351047625495041</cx:pt>
          <cx:pt idx="9001">0.059155082242636103</cx:pt>
          <cx:pt idx="9002">0.019672635679633274</cx:pt>
          <cx:pt idx="9003">0.0084046939422771968</cx:pt>
          <cx:pt idx="9004">0.029353311320166969</cx:pt>
          <cx:pt idx="9005">0.061906936621505051</cx:pt>
          <cx:pt idx="9006">0.095224660707391676</cx:pt>
          <cx:pt idx="9007">0.0043843402539516753</cx:pt>
          <cx:pt idx="9008">0.0073776656933014781</cx:pt>
          <cx:pt idx="9009">0.035745729882021481</cx:pt>
          <cx:pt idx="9010">0.021516481544483535</cx:pt>
          <cx:pt idx="9011">0.0011532125205930808</cx:pt>
          <cx:pt idx="9012">0.0025252525252525255</cx:pt>
          <cx:pt idx="9013">0.022484082088889586</cx:pt>
          <cx:pt idx="9014">0.01244241934996909</cx:pt>
          <cx:pt idx="9015">0.009741619875136668</cx:pt>
          <cx:pt idx="9016">0.010568529222864482</cx:pt>
          <cx:pt idx="9017">0.021068118785090982</cx:pt>
          <cx:pt idx="9018">0.012769266760491503</cx:pt>
          <cx:pt idx="9019">0.017527573643878712</cx:pt>
          <cx:pt idx="9020">0.010849357564023585</cx:pt>
          <cx:pt idx="9021">0.012778466812752975</cx:pt>
          <cx:pt idx="9022">0.015887025595763458</cx:pt>
          <cx:pt idx="9023">0.010298939932464514</cx:pt>
          <cx:pt idx="9024">0.018569268866490397</cx:pt>
          <cx:pt idx="9025">0.012316838275000415</cx:pt>
          <cx:pt idx="9026">0.014984896584419033</cx:pt>
          <cx:pt idx="9027">0.019987883456062078</cx:pt>
          <cx:pt idx="9028">0.02949479047088021</cx:pt>
          <cx:pt idx="9029">0.086222149073178767</cx:pt>
          <cx:pt idx="9030">0.023314858777127689</cx:pt>
          <cx:pt idx="9031">0.094808999944717781</cx:pt>
          <cx:pt idx="9032">0.010586531240649998</cx:pt>
          <cx:pt idx="9033">0.008014244379240823</cx:pt>
          <cx:pt idx="9034">0.015630174381311812</cx:pt>
          <cx:pt idx="9035">0.010923044127051801</cx:pt>
          <cx:pt idx="9036">0.011600561253730164</cx:pt>
          <cx:pt idx="9037">0.02417392370071288</cx:pt>
          <cx:pt idx="9038">0.029295883498382344</cx:pt>
          <cx:pt idx="9039">0.014345827634815341</cx:pt>
          <cx:pt idx="9040">0.031978193950024936</cx:pt>
          <cx:pt idx="9041">0.13031300472267088</cx:pt>
          <cx:pt idx="9042">0.050910038660353589</cx:pt>
          <cx:pt idx="9043">0.028544986990525462</cx:pt>
          <cx:pt idx="9044">0.020197434747986024</cx:pt>
          <cx:pt idx="9045">0.062796168165927174</cx:pt>
          <cx:pt idx="9046">0.0049040944836191633</cx:pt>
          <cx:pt idx="9047">0.041168656883672751</cx:pt>
          <cx:pt idx="9048">0.018955226477804652</cx:pt>
          <cx:pt idx="9049">0.038170448698652215</cx:pt>
          <cx:pt idx="9050">0.0067721344907146798</cx:pt>
          <cx:pt idx="9051">0.026823777362647891</cx:pt>
          <cx:pt idx="9052">0.0031236662273522475</cx:pt>
          <cx:pt idx="9053">0.039344457549705794</cx:pt>
          <cx:pt idx="9054">0.0055373579519461267</cx:pt>
          <cx:pt idx="9055">0.02377324340212246</cx:pt>
          <cx:pt idx="9056">0.023764238205570293</cx:pt>
          <cx:pt idx="9057">0.021769594478907372</cx:pt>
          <cx:pt idx="9058">0.016425224876300288</cx:pt>
          <cx:pt idx="9059">0.016597207672987752</cx:pt>
          <cx:pt idx="9060">0.02241368580278821</cx:pt>
          <cx:pt idx="9061">0.0018718971270448442</cx:pt>
          <cx:pt idx="9062">0.0014387562274523278</cx:pt>
          <cx:pt idx="9063">0.0021018002375948093</cx:pt>
          <cx:pt idx="9064">0.0015357444521231667</cx:pt>
          <cx:pt idx="9065">0.026913045890905055</cx:pt>
          <cx:pt idx="9066">0.00016962007526285055</cx:pt>
          <cx:pt idx="9067">0.01810004873942133</cx:pt>
          <cx:pt idx="9068">0.011878150339688802</cx:pt>
          <cx:pt idx="9069">0.0040866865949497457</cx:pt>
          <cx:pt idx="9070">0.0072324576047036989</cx:pt>
          <cx:pt idx="9071">0.014461354659819367</cx:pt>
          <cx:pt idx="9072">0.012707267937393461</cx:pt>
          <cx:pt idx="9073">0.030155449360885263</cx:pt>
          <cx:pt idx="9074">0.013510768431001945</cx:pt>
          <cx:pt idx="9075">0.0072203325052551115</cx:pt>
          <cx:pt idx="9076">0.038242277269206842</cx:pt>
          <cx:pt idx="9077">0.02336290272900881</cx:pt>
          <cx:pt idx="9078">0.0035184020892779417</cx:pt>
          <cx:pt idx="9079">0.0051993350066825306</cx:pt>
          <cx:pt idx="9080">0.022989661225341983</cx:pt>
          <cx:pt idx="9081">0.0072942710654326608</cx:pt>
          <cx:pt idx="9082">0.012788483509787493</cx:pt>
          <cx:pt idx="9083">0.015372382719321495</cx:pt>
          <cx:pt idx="9084">0.01253820069493867</cx:pt>
          <cx:pt idx="9085">0.0037390635117546126</cx:pt>
          <cx:pt idx="9086">0.0042804246899685403</cx:pt>
          <cx:pt idx="9087">0.0035058088950304521</cx:pt>
          <cx:pt idx="9088">0.0041462273359714657</cx:pt>
          <cx:pt idx="9089">0.0088854906485986932</cx:pt>
          <cx:pt idx="9090">0.0051308405116157665</cx:pt>
          <cx:pt idx="9091">0.0042128122520869414</cx:pt>
          <cx:pt idx="9092">0.0046267341266931503</cx:pt>
          <cx:pt idx="9093">0.0029021692834168048</cx:pt>
          <cx:pt idx="9094">0.0055510288481184352</cx:pt>
          <cx:pt idx="9095">0.003348914922591051</cx:pt>
          <cx:pt idx="9096">0.0038594571895858199</cx:pt>
          <cx:pt idx="9097">0.0030412581578495822</cx:pt>
          <cx:pt idx="9098">0.0060152357289406247</cx:pt>
          <cx:pt idx="9099">0.0040775213990207294</cx:pt>
          <cx:pt idx="9100">0.0040789004890793863</cx:pt>
          <cx:pt idx="9101">0.0056739465450413289</cx:pt>
          <cx:pt idx="9102">0.0044279588754080786</cx:pt>
          <cx:pt idx="9103">0.00243061693477108</cx:pt>
          <cx:pt idx="9104">0.0012416932381645064</cx:pt>
          <cx:pt idx="9105">0.004255787251888978</cx:pt>
          <cx:pt idx="9106">0.0027999209434086568</cx:pt>
          <cx:pt idx="9107">0.0035304934109714986</cx:pt>
          <cx:pt idx="9108">0.0020541427586481973</cx:pt>
          <cx:pt idx="9109">0.0037066727463944517</cx:pt>
          <cx:pt idx="9110">0.0036433232642331726</cx:pt>
          <cx:pt idx="9111">0.002227509745355136</cx:pt>
          <cx:pt idx="9112">0.003123989684443208</cx:pt>
          <cx:pt idx="9113">0.0039014536380560065</cx:pt>
          <cx:pt idx="9114">0.015594793949770499</cx:pt>
          <cx:pt idx="9115">0.0032014525993883792</cx:pt>
          <cx:pt idx="9116">0.0035209102588580989</cx:pt>
          <cx:pt idx="9117">0.0023282660579018368</cx:pt>
          <cx:pt idx="9118">0.002532161102109839</cx:pt>
          <cx:pt idx="9119">0.0024259945314039936</cx:pt>
          <cx:pt idx="9120">0.002978622257216288</cx:pt>
          <cx:pt idx="9121">0.0018734004750243956</cx:pt>
          <cx:pt idx="9122">0.0019042498375786902</cx:pt>
          <cx:pt idx="9123">0.001839405730456314</cx:pt>
          <cx:pt idx="9124">0.0020575765133430718</cx:pt>
          <cx:pt idx="9125">0.0070312233988218866</cx:pt>
          <cx:pt idx="9126">0.0077276599829607497</cx:pt>
          <cx:pt idx="9127">0.0052158883985062186</cx:pt>
          <cx:pt idx="9128">0.0033945523287799511</cx:pt>
          <cx:pt idx="9129">0.0096288058041545683</cx:pt>
          <cx:pt idx="9130">0</cx:pt>
          <cx:pt idx="9131">0.0028505683964694167</cx:pt>
          <cx:pt idx="9132">0.0037488008265072689</cx:pt>
          <cx:pt idx="9133">0.0077323495224137064</cx:pt>
          <cx:pt idx="9134">0.0094761138404201254</cx:pt>
          <cx:pt idx="9135">0.0029758992453764194</cx:pt>
          <cx:pt idx="9136">0.013019147007300265</cx:pt>
          <cx:pt idx="9137">0.0098315071667383885</cx:pt>
          <cx:pt idx="9138">0.014709032488397</cx:pt>
          <cx:pt idx="9139">0.012965747593589864</cx:pt>
          <cx:pt idx="9140">0.019445344797193172</cx:pt>
          <cx:pt idx="9141">0.021189505813440604</cx:pt>
          <cx:pt idx="9142">0.052581915768514911</cx:pt>
          <cx:pt idx="9143">0.0097538937381623989</cx:pt>
          <cx:pt idx="9144">0.0079476773642165165</cx:pt>
          <cx:pt idx="9145">0.010450345721170729</cx:pt>
          <cx:pt idx="9146">0.0035504538174052323</cx:pt>
          <cx:pt idx="9147">0.019009619396275643</cx:pt>
          <cx:pt idx="9148">0.0015936726962967559</cx:pt>
          <cx:pt idx="9149">0.020783090144166613</cx:pt>
          <cx:pt idx="9150">0.01343189202154336</cx:pt>
          <cx:pt idx="9151">0.030305000975482863</cx:pt>
          <cx:pt idx="9152">0.022703733121525019</cx:pt>
          <cx:pt idx="9153">0.033157538395752417</cx:pt>
          <cx:pt idx="9154">0.033773792762169581</cx:pt>
          <cx:pt idx="9155">0.012432677589432508</cx:pt>
          <cx:pt idx="9156">0.0046723419378118481</cx:pt>
          <cx:pt idx="9157">0.008013387828661539</cx:pt>
          <cx:pt idx="9158">0.017582272811108475</cx:pt>
          <cx:pt idx="9159">0.013474122517057489</cx:pt>
          <cx:pt idx="9160">0.0040162875050377307</cx:pt>
          <cx:pt idx="9161">0.004216366836136097</cx:pt>
          <cx:pt idx="9162">0.0061217603676269744</cx:pt>
          <cx:pt idx="9163">0.0054350225790265935</cx:pt>
          <cx:pt idx="9164">0.021252672782781371</cx:pt>
          <cx:pt idx="9165">0.011962014642855066</cx:pt>
          <cx:pt idx="9166">0.010523682902918228</cx:pt>
          <cx:pt idx="9167">0.063573898757386241</cx:pt>
          <cx:pt idx="9168">0.017895128696022122</cx:pt>
          <cx:pt idx="9169">0.0075938020233064412</cx:pt>
          <cx:pt idx="9170">0.0055332454553815025</cx:pt>
          <cx:pt idx="9171">0.0021414025274024999</cx:pt>
          <cx:pt idx="9172">0.021995182328965485</cx:pt>
          <cx:pt idx="9173">0.022834600920547374</cx:pt>
          <cx:pt idx="9174">0.010440818964911541</cx:pt>
          <cx:pt idx="9175">0.0023954479322239844</cx:pt>
          <cx:pt idx="9176">0.0079919551180268871</cx:pt>
          <cx:pt idx="9177">0.017092177042046141</cx:pt>
          <cx:pt idx="9178">0.0054055364328307555</cx:pt>
          <cx:pt idx="9179">0.01289505378130321</cx:pt>
          <cx:pt idx="9180">0.016760134593815094</cx:pt>
          <cx:pt idx="9181">0.0023833241099428149</cx:pt>
          <cx:pt idx="9182">0.020665145420360524</cx:pt>
          <cx:pt idx="9183">0.0035136581691313485</cx:pt>
          <cx:pt idx="9184">0.0044326406942600104</cx:pt>
          <cx:pt idx="9185">0.0047446931966539339</cx:pt>
          <cx:pt idx="9186">0.012746105250245339</cx:pt>
          <cx:pt idx="9187">0.0041888308264604905</cx:pt>
          <cx:pt idx="9188">0.004722976846197941</cx:pt>
          <cx:pt idx="9189">0.0082936907659164599</cx:pt>
          <cx:pt idx="9190">0.0010920943095395991</cx:pt>
          <cx:pt idx="9191">0.0054024466074216963</cx:pt>
          <cx:pt idx="9192">0.017451514039612377</cx:pt>
          <cx:pt idx="9193">0.012415841705689929</cx:pt>
          <cx:pt idx="9194">0.0042980384583921711</cx:pt>
          <cx:pt idx="9195">0.0030310621863830398</cx:pt>
          <cx:pt idx="9196">0.0071569900775707782</cx:pt>
          <cx:pt idx="9197">0.018032615513276187</cx:pt>
          <cx:pt idx="9198">0.015852176027230731</cx:pt>
          <cx:pt idx="9199">0.0074107553904989524</cx:pt>
          <cx:pt idx="9200">0.070083147049846986</cx:pt>
          <cx:pt idx="9201">0.072116867458618783</cx:pt>
          <cx:pt idx="9202">0.056966585607493472</cx:pt>
          <cx:pt idx="9203">0.026971583863222605</cx:pt>
          <cx:pt idx="9204">0.0035901246606416799</cx:pt>
          <cx:pt idx="9205">0.038854191688686042</cx:pt>
          <cx:pt idx="9206">0.038251671623767247</cx:pt>
          <cx:pt idx="9207">0.040551511471629637</cx:pt>
          <cx:pt idx="9208">0.03835091628393434</cx:pt>
          <cx:pt idx="9209">0.029360374038994528</cx:pt>
          <cx:pt idx="9210">0.0060686804419296178</cx:pt>
          <cx:pt idx="9211">0.0091402742482847472</cx:pt>
          <cx:pt idx="9212">0.0095750041995632459</cx:pt>
          <cx:pt idx="9213">0.012506660898284786</cx:pt>
          <cx:pt idx="9214">0.007112692836103887</cx:pt>
          <cx:pt idx="9215">0.010845269123344912</cx:pt>
          <cx:pt idx="9216">0.061798109257026841</cx:pt>
          <cx:pt idx="9217">0.0034930727265591269</cx:pt>
          <cx:pt idx="9218">0.16731278992710405</cx:pt>
          <cx:pt idx="9219">0.00090785292782569226</cx:pt>
          <cx:pt idx="9220">0.0031858015274522731</cx:pt>
          <cx:pt idx="9221">0.033801063709403646</cx:pt>
          <cx:pt idx="9222">0.038521060692320648</cx:pt>
          <cx:pt idx="9223">0.04060894963981556</cx:pt>
          <cx:pt idx="9224">0.057591567101725395</cx:pt>
          <cx:pt idx="9225">0.0069308208569953539</cx:pt>
          <cx:pt idx="9226">0.0033871641077756012</cx:pt>
          <cx:pt idx="9227">0.00093111390626786676</cx:pt>
          <cx:pt idx="9228">0.022651754341294496</cx:pt>
          <cx:pt idx="9229">0.0029638411381149969</cx:pt>
          <cx:pt idx="9230">0.0037312492121517713</cx:pt>
          <cx:pt idx="9231">0.0040985329353903062</cx:pt>
          <cx:pt idx="9232">0.0039215686274509803</cx:pt>
          <cx:pt idx="9233">0.0037834311806914547</cx:pt>
          <cx:pt idx="9234">0.0039098202498222805</cx:pt>
          <cx:pt idx="9235">0.0030319598389581988</cx:pt>
          <cx:pt idx="9236">0.0034424187521232023</cx:pt>
          <cx:pt idx="9237">0.0029834469328140216</cx:pt>
          <cx:pt idx="9238">0.0035968338698037778</cx:pt>
          <cx:pt idx="9239">0.003360338795801878</cx:pt>
          <cx:pt idx="9240">0.0034650683648623339</cx:pt>
          <cx:pt idx="9241">0.0058285960998776714</cx:pt>
          <cx:pt idx="9242">0.0036273658846238551</cx:pt>
          <cx:pt idx="9243">0.0039973242401005037</cx:pt>
          <cx:pt idx="9244">0.0035477582846003899</cx:pt>
          <cx:pt idx="9245">0.0038070029246932342</cx:pt>
          <cx:pt idx="9246">0.0040634183506875155</cx:pt>
          <cx:pt idx="9247">0.0044447266493110671</cx:pt>
          <cx:pt idx="9248">0.0031343721108530453</cx:pt>
          <cx:pt idx="9249">0.0047172871428439031</cx:pt>
          <cx:pt idx="9250">0.0023204049784072626</cx:pt>
          <cx:pt idx="9251">0.026096323243577732</cx:pt>
          <cx:pt idx="9252">0.024720842677587056</cx:pt>
          <cx:pt idx="9253">0.023044325462406499</cx:pt>
          <cx:pt idx="9254">0.010919347780629987</cx:pt>
          <cx:pt idx="9255">0.017244365072688644</cx:pt>
          <cx:pt idx="9256">0.011919980386920527</cx:pt>
          <cx:pt idx="9257">0.016098817957318635</cx:pt>
          <cx:pt idx="9258">0.0080114799965386937</cx:pt>
          <cx:pt idx="9259">0.0034968618174897469</cx:pt>
          <cx:pt idx="9260">0.0039390722717448298</cx:pt>
          <cx:pt idx="9261">0.019805176210880352</cx:pt>
          <cx:pt idx="9262">0.003912965967771664</cx:pt>
          <cx:pt idx="9263">0.020105204724166791</cx:pt>
          <cx:pt idx="9264">0.0069859273510988048</cx:pt>
          <cx:pt idx="9265">0.0011819469742967012</cx:pt>
          <cx:pt idx="9266">0.010337162904046491</cx:pt>
          <cx:pt idx="9267">0.018307554344083928</cx:pt>
          <cx:pt idx="9268">0.0040216935873338524</cx:pt>
          <cx:pt idx="9269">0.0066749558274981999</cx:pt>
          <cx:pt idx="9270">0.0050985926154212147</cx:pt>
          <cx:pt idx="9271">0.0028074303125880697</cx:pt>
          <cx:pt idx="9272">0.031592072920259007</cx:pt>
          <cx:pt idx="9273">0.0098030671483392128</cx:pt>
          <cx:pt idx="9274">0.01571515453950036</cx:pt>
          <cx:pt idx="9275">0.02251563380593654</cx:pt>
          <cx:pt idx="9276">0.013178339183978822</cx:pt>
          <cx:pt idx="9277">0.0071440464957698681</cx:pt>
          <cx:pt idx="9278">0.022686721444778936</cx:pt>
          <cx:pt idx="9279">0.012151746242865942</cx:pt>
          <cx:pt idx="9280">0.0089144604161860239</cx:pt>
          <cx:pt idx="9281">0.03937934125028008</cx:pt>
          <cx:pt idx="9282">0.014031675465407057</cx:pt>
          <cx:pt idx="9283">0.010322481098595895</cx:pt>
          <cx:pt idx="9284">0.0058531281320057284</cx:pt>
          <cx:pt idx="9285">0.03089647109193604</cx:pt>
          <cx:pt idx="9286">0.0084874658500089292</cx:pt>
          <cx:pt idx="9287">0.06375836700035159</cx:pt>
          <cx:pt idx="9288">0.0096469399113351551</cx:pt>
          <cx:pt idx="9289">0.0081247885683329718</cx:pt>
          <cx:pt idx="9290">0.0054269329587363696</cx:pt>
          <cx:pt idx="9291">0.0061138343413597307</cx:pt>
          <cx:pt idx="9292">0.0031202929671433149</cx:pt>
          <cx:pt idx="9293">0.0023735135266051491</cx:pt>
          <cx:pt idx="9294">0.0042567398380769549</cx:pt>
          <cx:pt idx="9295">0.0033932459350535043</cx:pt>
          <cx:pt idx="9296">0.0021777154837887614</cx:pt>
          <cx:pt idx="9297">0.0031731760848295741</cx:pt>
          <cx:pt idx="9298">0.0025046598322460392</cx:pt>
          <cx:pt idx="9299">0.015738933963233028</cx:pt>
          <cx:pt idx="9300">0.010251128114577202</cx:pt>
          <cx:pt idx="9301">0.0086888653504615214</cx:pt>
          <cx:pt idx="9302">0.01193449623333199</cx:pt>
          <cx:pt idx="9303">0.023865867781078496</cx:pt>
          <cx:pt idx="9304">0.00097095458706688491</cx:pt>
          <cx:pt idx="9305">0.010275091295346359</cx:pt>
          <cx:pt idx="9306">0.015159460721566754</cx:pt>
          <cx:pt idx="9307">0.061590914665554712</cx:pt>
          <cx:pt idx="9308">0.032988181496681444</cx:pt>
          <cx:pt idx="9309">0.01944853034953619</cx:pt>
          <cx:pt idx="9310">0.044086005549702482</cx:pt>
          <cx:pt idx="9311">0.035279598013575858</cx:pt>
          <cx:pt idx="9312">0.059462825120991707</cx:pt>
          <cx:pt idx="9313">0.054686809788850606</cx:pt>
          <cx:pt idx="9314">0.035382922843097978</cx:pt>
          <cx:pt idx="9315">0.021913479537687408</cx:pt>
          <cx:pt idx="9316">0.043948907796776571</cx:pt>
          <cx:pt idx="9317">0.060874445860842098</cx:pt>
          <cx:pt idx="9318">0.030520064645971824</cx:pt>
          <cx:pt idx="9319">0.02766828818089177</cx:pt>
          <cx:pt idx="9320">0.027221536330512813</cx:pt>
          <cx:pt idx="9321">0.05709774410830968</cx:pt>
          <cx:pt idx="9322">0.051551633643878755</cx:pt>
          <cx:pt idx="9323">0.044401219335172014</cx:pt>
          <cx:pt idx="9324">0.017651525178152234</cx:pt>
          <cx:pt idx="9325">0.013716255297047819</cx:pt>
          <cx:pt idx="9326">0.023402425208744179</cx:pt>
          <cx:pt idx="9327">0.010545901376098749</cx:pt>
          <cx:pt idx="9328">0.030818201548144398</cx:pt>
          <cx:pt idx="9329">0.041854968095920445</cx:pt>
          <cx:pt idx="9330">0.019582754052912398</cx:pt>
          <cx:pt idx="9331">0.013640655808287138</cx:pt>
          <cx:pt idx="9332">0.034931581529738867</cx:pt>
          <cx:pt idx="9333">0.018738277620992481</cx:pt>
          <cx:pt idx="9334">0.037022236444666456</cx:pt>
          <cx:pt idx="9335">0.041725125420599349</cx:pt>
          <cx:pt idx="9336">0.012535737849131295</cx:pt>
          <cx:pt idx="9337">0.057908841448737355</cx:pt>
          <cx:pt idx="9338">0.042817783271433436</cx:pt>
          <cx:pt idx="9339">0.049286833974007363</cx:pt>
          <cx:pt idx="9340">0.054623927395554342</cx:pt>
          <cx:pt idx="9341">0.037556361064450532</cx:pt>
          <cx:pt idx="9342">0.018672893182272058</cx:pt>
          <cx:pt idx="9343">0.0046513148540048635</cx:pt>
          <cx:pt idx="9344">0.0042773184764716603</cx:pt>
          <cx:pt idx="9345">0.019164920529462871</cx:pt>
          <cx:pt idx="9346">0.044070027762953316</cx:pt>
          <cx:pt idx="9347">0.0087548596065610638</cx:pt>
          <cx:pt idx="9348">0.010351219113297807</cx:pt>
          <cx:pt idx="9349">0.0062707834346623012</cx:pt>
          <cx:pt idx="9350">0.0049606154419017581</cx:pt>
          <cx:pt idx="9351">0.0044258834152023181</cx:pt>
          <cx:pt idx="9352">0.0084931813279433728</cx:pt>
          <cx:pt idx="9353">0.0056305116068803059</cx:pt>
          <cx:pt idx="9354">0.0061347728068518589</cx:pt>
          <cx:pt idx="9355">0.00036905545543817244</cx:pt>
          <cx:pt idx="9356">0.0069341713831456405</cx:pt>
          <cx:pt idx="9357">0.0056356146746903138</cx:pt>
          <cx:pt idx="9358">0.0093166512399859569</cx:pt>
          <cx:pt idx="9359">0.007049007641604362</cx:pt>
          <cx:pt idx="9360">0.006029632944923524</cx:pt>
          <cx:pt idx="9361">0.012254680450213079</cx:pt>
          <cx:pt idx="9362">0.0092207776323675102</cx:pt>
          <cx:pt idx="9363">0.012784307927355167</cx:pt>
          <cx:pt idx="9364">0.018985367513611615</cx:pt>
          <cx:pt idx="9365">0.073320682269645221</cx:pt>
          <cx:pt idx="9366">0.03584993905722951</cx:pt>
          <cx:pt idx="9367">0.0062288198810716341</cx:pt>
          <cx:pt idx="9368">0.0025150536055221031</cx:pt>
          <cx:pt idx="9369">0.013163589151759953</cx:pt>
          <cx:pt idx="9370">0.016106671651323269</cx:pt>
          <cx:pt idx="9371">0.015145696686686841</cx:pt>
          <cx:pt idx="9372">0.0054356535013367745</cx:pt>
          <cx:pt idx="9373">0.005422228830875171</cx:pt>
          <cx:pt idx="9374">0.061494238753900206</cx:pt>
          <cx:pt idx="9375">0.098238241036763804</cx:pt>
          <cx:pt idx="9376">0.0070610124636692993</cx:pt>
          <cx:pt idx="9377">0.0055120088840613776</cx:pt>
          <cx:pt idx="9378">0.051162988235627219</cx:pt>
          <cx:pt idx="9379">0.036850434589087669</cx:pt>
          <cx:pt idx="9380">0.030117678908318738</cx:pt>
          <cx:pt idx="9381">0.046658400658943937</cx:pt>
          <cx:pt idx="9382">0.045279873414144842</cx:pt>
          <cx:pt idx="9383">0.15151029422241219</cx:pt>
          <cx:pt idx="9384">0.080259940374501723</cx:pt>
          <cx:pt idx="9385">0.075311675857108601</cx:pt>
          <cx:pt idx="9386">0.034272692100396067</cx:pt>
          <cx:pt idx="9387">0.047762624314880389</cx:pt>
          <cx:pt idx="9388">0.046751534480147523</cx:pt>
          <cx:pt idx="9389">0.026688805115208283</cx:pt>
          <cx:pt idx="9390">0.19841842570239146</cx:pt>
          <cx:pt idx="9391">0.088299279193931768</cx:pt>
          <cx:pt idx="9392">0.012569324074507839</cx:pt>
          <cx:pt idx="9393">0.12982046106448528</cx:pt>
          <cx:pt idx="9394">0.02325834057631878</cx:pt>
          <cx:pt idx="9395">0.014459314310563805</cx:pt>
          <cx:pt idx="9396">0.0015457842406946937</cx:pt>
          <cx:pt idx="9397">0.0020751246029573709</cx:pt>
          <cx:pt idx="9398">0.0035271991767502927</cx:pt>
          <cx:pt idx="9399">0.0031976210416004226</cx:pt>
          <cx:pt idx="9400">0.0038708192274875706</cx:pt>
          <cx:pt idx="9401">0.0042269637208050079</cx:pt>
          <cx:pt idx="9402">0.0012536858363588952</cx:pt>
          <cx:pt idx="9403">0.080125492905045614</cx:pt>
          <cx:pt idx="9404">0.074309726919388225</cx:pt>
          <cx:pt idx="9405">0.046989870744310429</cx:pt>
          <cx:pt idx="9406">0.04987989640225983</cx:pt>
          <cx:pt idx="9407">0.038114052416699594</cx:pt>
          <cx:pt idx="9408">0.0058886374108223331</cx:pt>
          <cx:pt idx="9409">0.037486978849121881</cx:pt>
          <cx:pt idx="9410">0.020166616243976948</cx:pt>
          <cx:pt idx="9411">0.0064253218051273202</cx:pt>
          <cx:pt idx="9412">0.0045872441298010699</cx:pt>
          <cx:pt idx="9413">0.012249413161373877</cx:pt>
          <cx:pt idx="9414">0.0079168557787876528</cx:pt>
          <cx:pt idx="9415">0.011046333231052471</cx:pt>
          <cx:pt idx="9416">0.017924924532842959</cx:pt>
          <cx:pt idx="9417">0.0053752269439256949</cx:pt>
          <cx:pt idx="9418">0.0071725927661338285</cx:pt>
          <cx:pt idx="9419">0.015811809876957163</cx:pt>
          <cx:pt idx="9420">0.032773914869668887</cx:pt>
          <cx:pt idx="9421">0.08334916954885789</cx:pt>
          <cx:pt idx="9422">0.062299464380585173</cx:pt>
          <cx:pt idx="9423">0.058125186750921307</cx:pt>
          <cx:pt idx="9424">0.054502021611106767</cx:pt>
          <cx:pt idx="9425">0.053641375753631551</cx:pt>
          <cx:pt idx="9426">0.0069107190937284972</cx:pt>
          <cx:pt idx="9427">0.0068203672766717115</cx:pt>
          <cx:pt idx="9428">0.010887858628518807</cx:pt>
          <cx:pt idx="9429">0.0079843258951465511</cx:pt>
          <cx:pt idx="9430">0.0093614494189639946</cx:pt>
          <cx:pt idx="9431">0.0060626605840245901</cx:pt>
          <cx:pt idx="9432">0.0071870529188314807</cx:pt>
          <cx:pt idx="9433">0.0073270054459678869</cx:pt>
          <cx:pt idx="9434">0.0089513195850429109</cx:pt>
          <cx:pt idx="9435">0.0089966598269037596</cx:pt>
          <cx:pt idx="9436">0.0074451476263425334</cx:pt>
          <cx:pt idx="9437">0.0071649294714763757</cx:pt>
          <cx:pt idx="9438">0.0078128420357169871</cx:pt>
          <cx:pt idx="9439">0.007498722413597305</cx:pt>
          <cx:pt idx="9440">0.0076719146224048388</cx:pt>
          <cx:pt idx="9441">0.0077925559324401117</cx:pt>
          <cx:pt idx="9442">0.0091241911516888093</cx:pt>
          <cx:pt idx="9443">0.0084811702458761282</cx:pt>
          <cx:pt idx="9444">0.0092134053595160966</cx:pt>
          <cx:pt idx="9445">0.006598767231751828</cx:pt>
          <cx:pt idx="9446">0.0070943385225351293</cx:pt>
          <cx:pt idx="9447">0.0074011610936334446</cx:pt>
          <cx:pt idx="9448">0.0068320899963044386</cx:pt>
          <cx:pt idx="9449">0.0080938772754888498</cx:pt>
          <cx:pt idx="9450">0.0076401113424956557</cx:pt>
          <cx:pt idx="9451">0.0073016981853866242</cx:pt>
          <cx:pt idx="9452">0.10020005959221896</cx:pt>
          <cx:pt idx="9453">0.0053950712715635845</cx:pt>
          <cx:pt idx="9454">0.0082311439610280538</cx:pt>
          <cx:pt idx="9455">0.012522811654395569</cx:pt>
          <cx:pt idx="9456">0.0096647575787498774</cx:pt>
          <cx:pt idx="9457">0.014287929204384176</cx:pt>
          <cx:pt idx="9458">0.012698230291886922</cx:pt>
          <cx:pt idx="9459">0.013242054767139716</cx:pt>
          <cx:pt idx="9460">0.0083600421364054059</cx:pt>
          <cx:pt idx="9461">0.010145812383278264</cx:pt>
          <cx:pt idx="9462">0.01822140881948248</cx:pt>
          <cx:pt idx="9463">0.0076095025983667413</cx:pt>
          <cx:pt idx="9464">0.0083900541741908606</cx:pt>
          <cx:pt idx="9465">0.0065261444687335452</cx:pt>
          <cx:pt idx="9466">0.0061264113746340877</cx:pt>
          <cx:pt idx="9467">0.010399279025116571</cx:pt>
          <cx:pt idx="9468">0.0066136101134439823</cx:pt>
          <cx:pt idx="9469">0.0084824166012242228</cx:pt>
          <cx:pt idx="9470">0.0080616346583296111</cx:pt>
          <cx:pt idx="9471">0.0063138027367301546</cx:pt>
          <cx:pt idx="9472">0.010110577036914261</cx:pt>
          <cx:pt idx="9473">0.0059928810680306517</cx:pt>
          <cx:pt idx="9474">0.063460403966626402</cx:pt>
          <cx:pt idx="9475">0.037697471823823964</cx:pt>
          <cx:pt idx="9476">0.0052805352098931422</cx:pt>
          <cx:pt idx="9477">0.019223013089617637</cx:pt>
          <cx:pt idx="9478">0.01698685014892759</cx:pt>
          <cx:pt idx="9479">0.015079210789833729</cx:pt>
          <cx:pt idx="9480">0.0024041831384753413</cx:pt>
          <cx:pt idx="9481">0.001288985362282226</cx:pt>
          <cx:pt idx="9482">0.0065876821437464818</cx:pt>
          <cx:pt idx="9483">0.035917615539182851</cx:pt>
          <cx:pt idx="9484">0.0098119655801400928</cx:pt>
          <cx:pt idx="9485">0.010860009308579407</cx:pt>
          <cx:pt idx="9486">0.0060941365754443484</cx:pt>
          <cx:pt idx="9487">0.0082673059569631797</cx:pt>
          <cx:pt idx="9488">0.0029564928407726384</cx:pt>
          <cx:pt idx="9489">0.0024322766570605186</cx:pt>
          <cx:pt idx="9490">0.0049328220589526682</cx:pt>
          <cx:pt idx="9491">0.0066813040925221478</cx:pt>
          <cx:pt idx="9492">0.011461279936427114</cx:pt>
          <cx:pt idx="9493">0.020150410025679005</cx:pt>
          <cx:pt idx="9494">0.003208142043254605</cx:pt>
          <cx:pt idx="9495">0.005252384201589997</cx:pt>
          <cx:pt idx="9496">0.02109529655065636</cx:pt>
          <cx:pt idx="9497">0.014949723054491141</cx:pt>
          <cx:pt idx="9498">0.0068273320102069743</cx:pt>
          <cx:pt idx="9499">0.0059180157801064061</cx:pt>
          <cx:pt idx="9500">0.015877642178609073</cx:pt>
          <cx:pt idx="9501">0.036071428571428574</cx:pt>
          <cx:pt idx="9502">0.019721805002285639</cx:pt>
          <cx:pt idx="9503">0.03099171645719246</cx:pt>
          <cx:pt idx="9504">0.029653851568908315</cx:pt>
          <cx:pt idx="9505">0.0047204372723071934</cx:pt>
          <cx:pt idx="9506">0.0053980862971655533</cx:pt>
          <cx:pt idx="9507">0.0066901858994278616</cx:pt>
          <cx:pt idx="9508">0.13729903137162255</cx:pt>
          <cx:pt idx="9509">0.10653657839248061</cx:pt>
          <cx:pt idx="9510">0.069361152873507886</cx:pt>
          <cx:pt idx="9511">0.073877601919495217</cx:pt>
          <cx:pt idx="9512">0.11649422409329724</cx:pt>
          <cx:pt idx="9513">0.0054945054945054949</cx:pt>
          <cx:pt idx="9514">0.018393262035674394</cx:pt>
          <cx:pt idx="9515">0.048194949474656967</cx:pt>
          <cx:pt idx="9516">0.01020310353274472</cx:pt>
          <cx:pt idx="9517">0.0022994494185448184</cx:pt>
          <cx:pt idx="9518">0.0050107645702745437</cx:pt>
          <cx:pt idx="9519">0.0268225693686087</cx:pt>
          <cx:pt idx="9520">0.021300045718764288</cx:pt>
          <cx:pt idx="9521">0.033864634468887787</cx:pt>
          <cx:pt idx="9522">0.011533219877006109</cx:pt>
          <cx:pt idx="9523">0.013399802261672851</cx:pt>
          <cx:pt idx="9524">0.02637674721160101</cx:pt>
          <cx:pt idx="9525">0.069697543622724165</cx:pt>
          <cx:pt idx="9526">0.0088116218147177901</cx:pt>
          <cx:pt idx="9527">0.0098021114822336736</cx:pt>
          <cx:pt idx="9528">0.0058588589590008134</cx:pt>
          <cx:pt idx="9529">0.0093157131875289748</cx:pt>
          <cx:pt idx="9530">0.022932774210457346</cx:pt>
          <cx:pt idx="9531">0.0066138276457124775</cx:pt>
          <cx:pt idx="9532">0.070604999697399279</cx:pt>
          <cx:pt idx="9533">0.0056257087181971312</cx:pt>
          <cx:pt idx="9534">0.0065846295932067145</cx:pt>
          <cx:pt idx="9535">0.0047911003142653329</cx:pt>
          <cx:pt idx="9536">0.0042243875316150996</cx:pt>
          <cx:pt idx="9537">0.0038234755167920759</cx:pt>
          <cx:pt idx="9538">0.017553497982266283</cx:pt>
          <cx:pt idx="9539">0.031227978057509223</cx:pt>
          <cx:pt idx="9540">0.020989951384346381</cx:pt>
          <cx:pt idx="9541">0.012897399221003877</cx:pt>
          <cx:pt idx="9542">0.030535705541970177</cx:pt>
          <cx:pt idx="9543">0.024941483474339329</cx:pt>
          <cx:pt idx="9544">0.014641929881325698</cx:pt>
          <cx:pt idx="9545">0.027386150490638132</cx:pt>
          <cx:pt idx="9546">0.010496096041452435</cx:pt>
          <cx:pt idx="9547">0.015966095092848614</cx:pt>
          <cx:pt idx="9548">0.026926311962559811</cx:pt>
          <cx:pt idx="9549">0.015063838620323549</cx:pt>
          <cx:pt idx="9550">0.021578692808863636</cx:pt>
          <cx:pt idx="9551">0.014784616341769738</cx:pt>
          <cx:pt idx="9552">0.094179156500522831</cx:pt>
          <cx:pt idx="9553">0.021505057427676506</cx:pt>
          <cx:pt idx="9554">0.016150912649413266</cx:pt>
          <cx:pt idx="9555">0.0021207237757282114</cx:pt>
          <cx:pt idx="9556">0.0064825388279326646</cx:pt>
          <cx:pt idx="9557">0.087083424090612066</cx:pt>
          <cx:pt idx="9558">0.0061354437885076437</cx:pt>
          <cx:pt idx="9559">0.028745468302246727</cx:pt>
          <cx:pt idx="9560">0.01782210373898805</cx:pt>
          <cx:pt idx="9561">0.011836691667837931</cx:pt>
          <cx:pt idx="9562">0.056371087928464979</cx:pt>
          <cx:pt idx="9563">0.034596571630018065</cx:pt>
          <cx:pt idx="9564">0.026603866704357458</cx:pt>
          <cx:pt idx="9565">0.0034122993764249369</cx:pt>
          <cx:pt idx="9566">0.02379491053302488</cx:pt>
          <cx:pt idx="9567">0.052027589487453917</cx:pt>
          <cx:pt idx="9568">0.034922897499028119</cx:pt>
          <cx:pt idx="9569">0.047560938865286694</cx:pt>
          <cx:pt idx="9570">0.017869687236786461</cx:pt>
          <cx:pt idx="9571">0.0092488711018827059</cx:pt>
          <cx:pt idx="9572">0.025656675936711528</cx:pt>
          <cx:pt idx="9573">0.01337470301038665</cx:pt>
          <cx:pt idx="9574">0.019931956718380391</cx:pt>
          <cx:pt idx="9575">0.013457339411823822</cx:pt>
          <cx:pt idx="9576">0.13803436114950199</cx:pt>
          <cx:pt idx="9577">0.018798167791581753</cx:pt>
          <cx:pt idx="9578">0.0053144672284672709</cx:pt>
          <cx:pt idx="9579">0.0038964305574706462</cx:pt>
          <cx:pt idx="9580">0.01055632520809242</cx:pt>
          <cx:pt idx="9581">0.0032910377807061635</cx:pt>
          <cx:pt idx="9582">0.0052721704411263582</cx:pt>
          <cx:pt idx="9583">0.020760868436627177</cx:pt>
          <cx:pt idx="9584">0.0023943416477840871</cx:pt>
          <cx:pt idx="9585">0.017461471239209089</cx:pt>
          <cx:pt idx="9586">0.011273050720760571</cx:pt>
          <cx:pt idx="9587">0.013550250766477041</cx:pt>
          <cx:pt idx="9588">0.0086791575696698511</cx:pt>
          <cx:pt idx="9589">0.035945394612412529</cx:pt>
          <cx:pt idx="9590">0.030688674161577313</cx:pt>
          <cx:pt idx="9591">0.028650881186108423</cx:pt>
          <cx:pt idx="9592">0.0027181935720321298</cx:pt>
          <cx:pt idx="9593">0.041997910893999763</cx:pt>
          <cx:pt idx="9594">0.0022372223875867766</cx:pt>
          <cx:pt idx="9595">0.0023783813338071869</cx:pt>
          <cx:pt idx="9596">0.0026331926559174691</cx:pt>
          <cx:pt idx="9597">0.002825710875119564</cx:pt>
          <cx:pt idx="9598">0.003070010690860759</cx:pt>
          <cx:pt idx="9599">0.0024055735129357527</cx:pt>
          <cx:pt idx="9600">0.0036168272422157565</cx:pt>
          <cx:pt idx="9601">0.0031728726903629632</cx:pt>
          <cx:pt idx="9602">0.0032999738728402496</cx:pt>
          <cx:pt idx="9603">0.0037180614937708406</cx:pt>
          <cx:pt idx="9604">0.0038863346989222681</cx:pt>
          <cx:pt idx="9605">0.0033398508156901926</cx:pt>
          <cx:pt idx="9606">0.0030235253160633127</cx:pt>
          <cx:pt idx="9607">0.0035957607872823621</cx:pt>
          <cx:pt idx="9608">0.0034299633719316156</cx:pt>
          <cx:pt idx="9609">0.0036091947097279548</cx:pt>
          <cx:pt idx="9610">0.0035330412057141733</cx:pt>
          <cx:pt idx="9611">0.0036128749726297349</cx:pt>
          <cx:pt idx="9612">0.0028942871357805705</cx:pt>
          <cx:pt idx="9613">0.002865586101907406</cx:pt>
          <cx:pt idx="9614">0.0032341647968906957</cx:pt>
          <cx:pt idx="9615">0.0037237684061400627</cx:pt>
          <cx:pt idx="9616">0.0033628594706096482</cx:pt>
          <cx:pt idx="9617">0.0030717060452800826</cx:pt>
          <cx:pt idx="9618">0.003025181218113614</cx:pt>
          <cx:pt idx="9619">0.0026126512612999098</cx:pt>
          <cx:pt idx="9620">0.0032065057570068089</cx:pt>
          <cx:pt idx="9621">0.0036118436425543279</cx:pt>
          <cx:pt idx="9622">0.0028968334738739788</cx:pt>
          <cx:pt idx="9623">0.0029145799963504388</cx:pt>
          <cx:pt idx="9624">0.0030665696182896416</cx:pt>
          <cx:pt idx="9625">0.0040318156884256717</cx:pt>
          <cx:pt idx="9626">0.0035802192884314163</cx:pt>
          <cx:pt idx="9627">0.0048002834115667345</cx:pt>
          <cx:pt idx="9628">0.0047252935764078409</cx:pt>
          <cx:pt idx="9629">0.0034508005516740354</cx:pt>
          <cx:pt idx="9630">0.0030934615938007439</cx:pt>
          <cx:pt idx="9631">0.0043625312484682124</cx:pt>
          <cx:pt idx="9632">0.002809072484501669</cx:pt>
          <cx:pt idx="9633">0.0028190147088912633</cx:pt>
          <cx:pt idx="9634">0.0043603175570039185</cx:pt>
          <cx:pt idx="9635">0.0036735957252704288</cx:pt>
          <cx:pt idx="9636">0.0031390842291706854</cx:pt>
          <cx:pt idx="9637">0.0034789189717047923</cx:pt>
          <cx:pt idx="9638">0.0029187247418051188</cx:pt>
          <cx:pt idx="9639">0.0027612696895014054</cx:pt>
          <cx:pt idx="9640">0.002424489339436496</cx:pt>
          <cx:pt idx="9641">0.0030557608754439415</cx:pt>
          <cx:pt idx="9642">0.0036047798813544888</cx:pt>
          <cx:pt idx="9643">0.0027503139128180788</cx:pt>
          <cx:pt idx="9644">0.0031024572222539447</cx:pt>
          <cx:pt idx="9645">0.0023889106700246531</cx:pt>
          <cx:pt idx="9646">0.0025367564049778865</cx:pt>
          <cx:pt idx="9647">0.0030476602183075758</cx:pt>
          <cx:pt idx="9648">0.0038736222382043518</cx:pt>
          <cx:pt idx="9649">0.0027560277824054363</cx:pt>
          <cx:pt idx="9650">0.0027073339304190644</cx:pt>
          <cx:pt idx="9651">0.0031782270135086491</cx:pt>
          <cx:pt idx="9652">0.0031970815356013572</cx:pt>
          <cx:pt idx="9653">0.0033293930852142774</cx:pt>
          <cx:pt idx="9654">0.002782262654025639</cx:pt>
          <cx:pt idx="9655">0.0025859741686756117</cx:pt>
          <cx:pt idx="9656">0.0047261771134873279</cx:pt>
          <cx:pt idx="9657">0.003414550579733844</cx:pt>
          <cx:pt idx="9658">0.0033099649805705057</cx:pt>
          <cx:pt idx="9659">0.0042937868834205545</cx:pt>
          <cx:pt idx="9660">0.0032061729199879103</cx:pt>
          <cx:pt idx="9661">0.0036714964328074433</cx:pt>
          <cx:pt idx="9662">0.0037294878170064643</cx:pt>
          <cx:pt idx="9663">0.0027657584835084716</cx:pt>
          <cx:pt idx="9664">0.0037014248547772122</cx:pt>
          <cx:pt idx="9665">0.0050802833092297994</cx:pt>
          <cx:pt idx="9666">0.028717142622717202</cx:pt>
          <cx:pt idx="9667">0.11621201792519249</cx:pt>
          <cx:pt idx="9668">0.015965057609759772</cx:pt>
          <cx:pt idx="9669">0.0057706288622319159</cx:pt>
          <cx:pt idx="9670">0.0092007870326993348</cx:pt>
          <cx:pt idx="9671">0.0027858817912650262</cx:pt>
          <cx:pt idx="9672">0.011933234788456292</cx:pt>
          <cx:pt idx="9673">0.007417325319788063</cx:pt>
          <cx:pt idx="9674">0.0053941656047415808</cx:pt>
          <cx:pt idx="9675">0.028413851447536463</cx:pt>
          <cx:pt idx="9676">0.0067599131653430797</cx:pt>
          <cx:pt idx="9677">0.015483136058443979</cx:pt>
          <cx:pt idx="9678">0.017100886917960089</cx:pt>
          <cx:pt idx="9679">0.066010353391783114</cx:pt>
          <cx:pt idx="9680">0.0013186743351021575</cx:pt>
          <cx:pt idx="9681">0.095736564595781365</cx:pt>
          <cx:pt idx="9682">0.079606897499085602</cx:pt>
          <cx:pt idx="9683">0.040294562459925846</cx:pt>
          <cx:pt idx="9684">0.0096041856232939038</cx:pt>
          <cx:pt idx="9685">0.012100360244425228</cx:pt>
          <cx:pt idx="9686">0.0089359020869532006</cx:pt>
          <cx:pt idx="9687">0.0048188203368185805</cx:pt>
          <cx:pt idx="9688">0.016283955487463649</cx:pt>
          <cx:pt idx="9689">0.011801077855836782</cx:pt>
          <cx:pt idx="9690">0.010972076681255008</cx:pt>
          <cx:pt idx="9691">0.0087001555843514208</cx:pt>
          <cx:pt idx="9692">0.0069641406676520324</cx:pt>
          <cx:pt idx="9693">0.013991418789095794</cx:pt>
          <cx:pt idx="9694">0.00031796820317968202</cx:pt>
          <cx:pt idx="9695">0.0045553670947419437</cx:pt>
          <cx:pt idx="9696">0.0081693570558893994</cx:pt>
          <cx:pt idx="9697">0.010538392895083499</cx:pt>
          <cx:pt idx="9698">0.009282700421940928</cx:pt>
          <cx:pt idx="9699">0.0392571672908089</cx:pt>
          <cx:pt idx="9700">0.018335675615877428</cx:pt>
          <cx:pt idx="9701">0.004185798496927305</cx:pt>
          <cx:pt idx="9702">0.019341850496757275</cx:pt>
          <cx:pt idx="9703">0.021893924850346427</cx:pt>
          <cx:pt idx="9704">0.019827122682618423</cx:pt>
          <cx:pt idx="9705">0.034414308853430747</cx:pt>
          <cx:pt idx="9706">0.010306424099527547</cx:pt>
          <cx:pt idx="9707">0.02339947908920165</cx:pt>
          <cx:pt idx="9708">0</cx:pt>
          <cx:pt idx="9709">0.021332055481248224</cx:pt>
          <cx:pt idx="9710">0.037578908458699205</cx:pt>
          <cx:pt idx="9711">0.014192501935341172</cx:pt>
          <cx:pt idx="9712">0.055204501648580526</cx:pt>
          <cx:pt idx="9713">0.022824492789049133</cx:pt>
          <cx:pt idx="9714">0.0045603293571202363</cx:pt>
          <cx:pt idx="9715">0.0084536896573221675</cx:pt>
          <cx:pt idx="9716">0.0078565231071404742</cx:pt>
          <cx:pt idx="9717">0.0040006207859840321</cx:pt>
          <cx:pt idx="9718">0.0054428746810206742</cx:pt>
          <cx:pt idx="9719">0.0017221349107522771</cx:pt>
          <cx:pt idx="9720">0.012108493076927783</cx:pt>
          <cx:pt idx="9721">0.030945503347720539</cx:pt>
          <cx:pt idx="9722">0.016276372347603273</cx:pt>
          <cx:pt idx="9723">0.0088591947256887217</cx:pt>
          <cx:pt idx="9724">0.0034593660495703792</cx:pt>
          <cx:pt idx="9725">0.01248062198509565</cx:pt>
          <cx:pt idx="9726">0.0040328311540648093</cx:pt>
          <cx:pt idx="9727">0.036240510220974874</cx:pt>
          <cx:pt idx="9728">0.0043079377268877865</cx:pt>
          <cx:pt idx="9729">0.010121676202911677</cx:pt>
          <cx:pt idx="9730">0.0075466591306216843</cx:pt>
          <cx:pt idx="9731">0.0061081307214451517</cx:pt>
          <cx:pt idx="9732">0.0081935151827071534</cx:pt>
          <cx:pt idx="9733">0.0037792774817216224</cx:pt>
          <cx:pt idx="9734">0.018906836740776062</cx:pt>
          <cx:pt idx="9735">0.0080676962635249372</cx:pt>
          <cx:pt idx="9736">0.013913258912756615</cx:pt>
          <cx:pt idx="9737">0.0025155506769118183</cx:pt>
          <cx:pt idx="9738">0.006389562599314209</cx:pt>
          <cx:pt idx="9739">0.0092011326008541484</cx:pt>
          <cx:pt idx="9740">0.01050605861448794</cx:pt>
          <cx:pt idx="9741">0.046128035320088301</cx:pt>
          <cx:pt idx="9742">0.017004434510291412</cx:pt>
          <cx:pt idx="9743">8.2385895534684459e-05</cx:pt>
          <cx:pt idx="9744">0.018998864907371935</cx:pt>
          <cx:pt idx="9745">0.00043747118010806723</cx:pt>
          <cx:pt idx="9746">0.016346120998872681</cx:pt>
          <cx:pt idx="9747">0.0035955588920937218</cx:pt>
          <cx:pt idx="9748">0.0063975221402473442</cx:pt>
          <cx:pt idx="9749">0.02068677715512102</cx:pt>
          <cx:pt idx="9750">0.0026538444500823536</cx:pt>
          <cx:pt idx="9751">0.0028195434441860923</cx:pt>
          <cx:pt idx="9752">0.0038832748951615863</cx:pt>
          <cx:pt idx="9753">0.0033400646641861755</cx:pt>
          <cx:pt idx="9754">0.0019413767862257725</cx:pt>
          <cx:pt idx="9755">0.0015049526623980736</cx:pt>
          <cx:pt idx="9756">0.0081361560813615601</cx:pt>
          <cx:pt idx="9757">0.007155444448997992</cx:pt>
          <cx:pt idx="9758">0.00047302105571601992</cx:pt>
          <cx:pt idx="9759">0.031695934863792026</cx:pt>
          <cx:pt idx="9760">0.032973621103117509</cx:pt>
          <cx:pt idx="9761">0.016061334195893597</cx:pt>
          <cx:pt idx="9762">0.069348063513399977</cx:pt>
          <cx:pt idx="9763">0.060333366405397361</cx:pt>
          <cx:pt idx="9764">0.024563623442131356</cx:pt>
          <cx:pt idx="9765">0.020350470415124628</cx:pt>
          <cx:pt idx="9766">0.019376767301705178</cx:pt>
          <cx:pt idx="9767">0.015966058678957694</cx:pt>
          <cx:pt idx="9768">0.05001398253736445</cx:pt>
          <cx:pt idx="9769">0.048406851804901389</cx:pt>
          <cx:pt idx="9770">0.047390501704107552</cx:pt>
          <cx:pt idx="9771">0.038650137935413768</cx:pt>
          <cx:pt idx="9772">0.022230143348672807</cx:pt>
          <cx:pt idx="9773">0.29682610112356561</cx:pt>
          <cx:pt idx="9774">0.048777172065960654</cx:pt>
          <cx:pt idx="9775">0.090318405055901718</cx:pt>
          <cx:pt idx="9776">0.021343205704773025</cx:pt>
          <cx:pt idx="9777">0.040327760658817761</cx:pt>
          <cx:pt idx="9778">0.41509721424636986</cx:pt>
          <cx:pt idx="9779">0.12142008754236232</cx:pt>
          <cx:pt idx="9780">0.033973904078408272</cx:pt>
          <cx:pt idx="9781">0.044126878815164125</cx:pt>
          <cx:pt idx="9782">0.59425255307676539</cx:pt>
          <cx:pt idx="9783">0.073632319465177523</cx:pt>
          <cx:pt idx="9784">0.0394946640404856</cx:pt>
          <cx:pt idx="9785">0.00090916720284219649</cx:pt>
          <cx:pt idx="9786">0.089801274840644915</cx:pt>
          <cx:pt idx="9787">0.091021581686501443</cx:pt>
          <cx:pt idx="9788">0.052216857412859072</cx:pt>
          <cx:pt idx="9789">0.052934256440420643</cx:pt>
          <cx:pt idx="9790">0.0034252872688628577</cx:pt>
          <cx:pt idx="9791">0.078496819409345844</cx:pt>
          <cx:pt idx="9792">0.11551945679178095</cx:pt>
          <cx:pt idx="9793">0.034495761561434732</cx:pt>
          <cx:pt idx="9794">0.0036304041158410089</cx:pt>
          <cx:pt idx="9795">0.018761382970224189</cx:pt>
          <cx:pt idx="9796">0.022619786239674207</cx:pt>
          <cx:pt idx="9797">0.017023383471095433</cx:pt>
          <cx:pt idx="9798">0.017933384635057021</cx:pt>
          <cx:pt idx="9799">0.12161786625571584</cx:pt>
          <cx:pt idx="9800">0.0095716211147967648</cx:pt>
          <cx:pt idx="9801">0.0092062136299876397</cx:pt>
          <cx:pt idx="9802">0.0097996668113284145</cx:pt>
          <cx:pt idx="9803">0.00851249637927084</cx:pt>
          <cx:pt idx="9804">0.013940013215976302</cx:pt>
          <cx:pt idx="9805">0.036663181690614312</cx:pt>
          <cx:pt idx="9806">0.0065170045233707485</cx:pt>
          <cx:pt idx="9807">0.0069509285195559706</cx:pt>
          <cx:pt idx="9808">0.013941428505410206</cx:pt>
          <cx:pt idx="9809">0.011936349729317895</cx:pt>
          <cx:pt idx="9810">0.0042139379796819424</cx:pt>
          <cx:pt idx="9811">0.0079236113747674555</cx:pt>
          <cx:pt idx="9812">0.013676911283016239</cx:pt>
          <cx:pt idx="9813">0.0055240043349436925</cx:pt>
          <cx:pt idx="9814">0.0047361533386088787</cx:pt>
          <cx:pt idx="9815">0.01112082058964276</cx:pt>
          <cx:pt idx="9816">0.0044796360295725974</cx:pt>
          <cx:pt idx="9817">0.0090802269558074473</cx:pt>
          <cx:pt idx="9818">0.0053936233357088836</cx:pt>
          <cx:pt idx="9819">0.0067983836242588849</cx:pt>
          <cx:pt idx="9820">0.0018709635189387327</cx:pt>
          <cx:pt idx="9821">0.0044545145285210886</cx:pt>
          <cx:pt idx="9822">0.0069752414336422619</cx:pt>
          <cx:pt idx="9823">0.0060003917611149817</cx:pt>
          <cx:pt idx="9824">0.0034424423636792824</cx:pt>
          <cx:pt idx="9825">0.022571440739321155</cx:pt>
          <cx:pt idx="9826">0.038533402762887858</cx:pt>
          <cx:pt idx="9827">0.0010222718387633504</cx:pt>
          <cx:pt idx="9828">0.00284830960192609</cx:pt>
          <cx:pt idx="9829">0.011807630189373969</cx:pt>
          <cx:pt idx="9830">0.063217133750943566</cx:pt>
          <cx:pt idx="9831">0.0086248303853404904</cx:pt>
          <cx:pt idx="9832">0.015884067125077159</cx:pt>
          <cx:pt idx="9833">0.014899278620611866</cx:pt>
          <cx:pt idx="9834">0.0073515371395837309</cx:pt>
          <cx:pt idx="9835">0.0092859626516127707</cx:pt>
          <cx:pt idx="9836">0.0053428165201114255</cx:pt>
          <cx:pt idx="9837">0.0034518282648542337</cx:pt>
          <cx:pt idx="9838">0.0036388532306375694</cx:pt>
          <cx:pt idx="9839">0.0027630836275809563</cx:pt>
          <cx:pt idx="9840">0.002998452505974965</cx:pt>
          <cx:pt idx="9841">0.0056863507128392891</cx:pt>
          <cx:pt idx="9842">0.0061728395061728392</cx:pt>
          <cx:pt idx="9843">0</cx:pt>
          <cx:pt idx="9844">0.047717183213761817</cx:pt>
          <cx:pt idx="9845">0.012608692934256012</cx:pt>
          <cx:pt idx="9846">0.016419908535686312</cx:pt>
          <cx:pt idx="9847">0.032969551144338458</cx:pt>
          <cx:pt idx="9848">0.032172215528679708</cx:pt>
          <cx:pt idx="9849">0.03711731272832252</cx:pt>
          <cx:pt idx="9850">0.022878063365974061</cx:pt>
          <cx:pt idx="9851">0.023184483536310328</cx:pt>
          <cx:pt idx="9852">0.0047594843121852044</cx:pt>
          <cx:pt idx="9853">0.005755290074391334</cx:pt>
          <cx:pt idx="9854">0.0060513072076797889</cx:pt>
          <cx:pt idx="9855">0.0055782643599431424</cx:pt>
          <cx:pt idx="9856">0.027289164337678407</cx:pt>
          <cx:pt idx="9857">0.023503187552940126</cx:pt>
          <cx:pt idx="9858">0.012015110706915248</cx:pt>
          <cx:pt idx="9859">0.019388212794692456</cx:pt>
          <cx:pt idx="9860">0.002653154113397132</cx:pt>
          <cx:pt idx="9861">0.0014357501794687725</cx:pt>
          <cx:pt idx="9862">0.021215295966474593</cx:pt>
          <cx:pt idx="9863">0.011661426167608754</cx:pt>
          <cx:pt idx="9864">0.0081114143220099751</cx:pt>
          <cx:pt idx="9865">0.044892459608034598</cx:pt>
          <cx:pt idx="9866">0.0039061787615269242</cx:pt>
          <cx:pt idx="9867">0.059340363559460527</cx:pt>
          <cx:pt idx="9868">0.038301583348019856</cx:pt>
          <cx:pt idx="9869">0.047681607418856263</cx:pt>
          <cx:pt idx="9870">0.0071003311653166255</cx:pt>
          <cx:pt idx="9871">0.011769851424393556</cx:pt>
          <cx:pt idx="9872">0.056984527867003407</cx:pt>
          <cx:pt idx="9873">0.097824118392797088</cx:pt>
          <cx:pt idx="9874">0.06038964919619913</cx:pt>
          <cx:pt idx="9875">0.032910365606350307</cx:pt>
          <cx:pt idx="9876">0.041132213766788106</cx:pt>
          <cx:pt idx="9877">0.050525056219182601</cx:pt>
          <cx:pt idx="9878">0.044895197881795808</cx:pt>
          <cx:pt idx="9879">0.10656862544292649</cx:pt>
          <cx:pt idx="9880">0.12709692011912391</cx:pt>
          <cx:pt idx="9881">0.09159174327373136</cx:pt>
          <cx:pt idx="9882">0.077141296125073547</cx:pt>
          <cx:pt idx="9883">0.11063658192349286</cx:pt>
          <cx:pt idx="9884">0.099545697487974344</cx:pt>
          <cx:pt idx="9885">0.082826109770175252</cx:pt>
          <cx:pt idx="9886">0.093037802556431876</cx:pt>
          <cx:pt idx="9887">0.09058153945013081</cx:pt>
          <cx:pt idx="9888">0.070919563782073175</cx:pt>
          <cx:pt idx="9889">0.075165160403784154</cx:pt>
          <cx:pt idx="9890">0.084205805483816093</cx:pt>
          <cx:pt idx="9891">0.087098601942259296</cx:pt>
          <cx:pt idx="9892">0.063284260448572272</cx:pt>
          <cx:pt idx="9893">0.062451258695448729</cx:pt>
          <cx:pt idx="9894">0.08456323591423659</cx:pt>
          <cx:pt idx="9895">0.072335124192166936</cx:pt>
          <cx:pt idx="9896">0.063162695245696038</cx:pt>
          <cx:pt idx="9897">0.015192728720228223</cx:pt>
          <cx:pt idx="9898">0.035463147842694678</cx:pt>
          <cx:pt idx="9899">0.017500047849201193</cx:pt>
          <cx:pt idx="9900">0.032314617963228799</cx:pt>
          <cx:pt idx="9901">0.058392835190663461</cx:pt>
          <cx:pt idx="9902">0.1332680669277323</cx:pt>
          <cx:pt idx="9903">0.037419636345137043</cx:pt>
          <cx:pt idx="9904">0.06155996157536426</cx:pt>
          <cx:pt idx="9905">0.010676883537647</cx:pt>
          <cx:pt idx="9906">0.098550086595037584</cx:pt>
          <cx:pt idx="9907">0.076032855464966284</cx:pt>
          <cx:pt idx="9908">0.044603522919901002</cx:pt>
          <cx:pt idx="9909">0.043718647764449288</cx:pt>
          <cx:pt idx="9910">0.075584259208581903</cx:pt>
          <cx:pt idx="9911">0.054447528105743451</cx:pt>
          <cx:pt idx="9912">0.07183908045977011</cx:pt>
          <cx:pt idx="9913">0.042578273292173667</cx:pt>
          <cx:pt idx="9914">0.066969624491748383</cx:pt>
          <cx:pt idx="9915">0.042836092571725749</cx:pt>
          <cx:pt idx="9916">0.061318450252285418</cx:pt>
          <cx:pt idx="9917">0.051803289517141159</cx:pt>
          <cx:pt idx="9918">0.046942054630138098</cx:pt>
          <cx:pt idx="9919">0.061009506458318735</cx:pt>
          <cx:pt idx="9920">0.0624271954106492</cx:pt>
          <cx:pt idx="9921">0.048865465611149086</cx:pt>
          <cx:pt idx="9922">0.022639265722346903</cx:pt>
          <cx:pt idx="9923">0.05295162882527147</cx:pt>
          <cx:pt idx="9924">0.046650289775572992</cx:pt>
          <cx:pt idx="9925">0.033617209237043949</cx:pt>
          <cx:pt idx="9926">0.065209436217706321</cx:pt>
          <cx:pt idx="9927">0.04961723306042589</cx:pt>
          <cx:pt idx="9928">0.048925072656234962</cx:pt>
          <cx:pt idx="9929">0.063004792385803809</cx:pt>
          <cx:pt idx="9930">0.014655564351776784</cx:pt>
          <cx:pt idx="9931">0.058749882330791675</cx:pt>
          <cx:pt idx="9932">0.0281855665996056</cx:pt>
          <cx:pt idx="9933">0.015285328545884942</cx:pt>
          <cx:pt idx="9934">0.01267426277927048</cx:pt>
          <cx:pt idx="9935">0.0013747383104438951</cx:pt>
          <cx:pt idx="9936">0.009714470484036496</cx:pt>
          <cx:pt idx="9937">0.12435244800488837</cx:pt>
          <cx:pt idx="9938">0.023628926277601939</cx:pt>
          <cx:pt idx="9939">0.002183900754850344</cx:pt>
          <cx:pt idx="9940">0.0043483958328783276</cx:pt>
          <cx:pt idx="9941">0.015686331946804147</cx:pt>
          <cx:pt idx="9942">0.0056368258359865515</cx:pt>
          <cx:pt idx="9943">0.010236840089415665</cx:pt>
          <cx:pt idx="9944">0.0037512691864886338</cx:pt>
          <cx:pt idx="9945">0.0040580820474759687</cx:pt>
          <cx:pt idx="9946">0.0044162726658700056</cx:pt>
          <cx:pt idx="9947">0.0037495469049896903</cx:pt>
          <cx:pt idx="9948">0.0068692578674744457</cx:pt>
          <cx:pt idx="9949">0.0024690259581377763</cx:pt>
          <cx:pt idx="9950">0.004008795053389861</cx:pt>
          <cx:pt idx="9951">0.0035934152360806008</cx:pt>
          <cx:pt idx="9952">0.0047808824185465526</cx:pt>
          <cx:pt idx="9953">0.0042220793988233547</cx:pt>
          <cx:pt idx="9954">0.0027067850077527669</cx:pt>
          <cx:pt idx="9955">0.0027477579809387811</cx:pt>
          <cx:pt idx="9956">0.00297079610900784</cx:pt>
          <cx:pt idx="9957">0.0032513038586588611</cx:pt>
          <cx:pt idx="9958">0.0026214563045573701</cx:pt>
          <cx:pt idx="9959">0.0025864959366468155</cx:pt>
          <cx:pt idx="9960">0.0030119774542038515</cx:pt>
          <cx:pt idx="9961">0.0021701294463178505</cx:pt>
          <cx:pt idx="9962">0.0030668746602795539</cx:pt>
          <cx:pt idx="9963">0.0030760288656058454</cx:pt>
          <cx:pt idx="9964">0.0027858848500928626</cx:pt>
          <cx:pt idx="9965">0.0023189107638436177</cx:pt>
          <cx:pt idx="9966">0.0029714710210145857</cx:pt>
          <cx:pt idx="9967">0.003855886251355585</cx:pt>
          <cx:pt idx="9968">0.0036887382690302399</cx:pt>
          <cx:pt idx="9969">0.0037331276513690704</cx:pt>
          <cx:pt idx="9970">0.0032742848360518806</cx:pt>
          <cx:pt idx="9971">0.0034859716618185232</cx:pt>
          <cx:pt idx="9972">0.0028978848262075194</cx:pt>
          <cx:pt idx="9973">0.0033956615955141522</cx:pt>
          <cx:pt idx="9974">0.0053046852913207739</cx:pt>
          <cx:pt idx="9975">0.0052807900735581574</cx:pt>
          <cx:pt idx="9976">0.0045246559730561841</cx:pt>
          <cx:pt idx="9977">0.0059762076099667176</cx:pt>
          <cx:pt idx="9978">0.0088071959926874985</cx:pt>
          <cx:pt idx="9979">0.0059964672569898115</cx:pt>
          <cx:pt idx="9980">0.0031336223121669919</cx:pt>
          <cx:pt idx="9981">0.0048200624033120833</cx:pt>
          <cx:pt idx="9982">0.0067603723719307706</cx:pt>
          <cx:pt idx="9983">0.0063721373828260069</cx:pt>
          <cx:pt idx="9984">0.0066668984244334486</cx:pt>
          <cx:pt idx="9985">0.0049005405494896648</cx:pt>
          <cx:pt idx="9986">0.0054650892125211268</cx:pt>
          <cx:pt idx="9987">0.0068945215666831932</cx:pt>
          <cx:pt idx="9988">0.0068867223002561347</cx:pt>
          <cx:pt idx="9989">0.0076238450190232159</cx:pt>
          <cx:pt idx="9990">0.0075850375703978134</cx:pt>
          <cx:pt idx="9991">0.0072015858850379647</cx:pt>
          <cx:pt idx="9992">0.0068759030850972271</cx:pt>
          <cx:pt idx="9993">0.0049970638720751651</cx:pt>
          <cx:pt idx="9994">0.0061253337521595726</cx:pt>
          <cx:pt idx="9995">0.0086321249678275157</cx:pt>
          <cx:pt idx="9996">0.0057062565289677731</cx:pt>
          <cx:pt idx="9997">0.0060363753068547682</cx:pt>
          <cx:pt idx="9998">0.0082865076415156221</cx:pt>
          <cx:pt idx="9999">0.0066234163241737712</cx:pt>
          <cx:pt idx="10000">0.0065077957339128804</cx:pt>
          <cx:pt idx="10001">0.0072193100085334635</cx:pt>
          <cx:pt idx="10002">0.0081701691774699707</cx:pt>
          <cx:pt idx="10003">0.010760878811547355</cx:pt>
          <cx:pt idx="10004">0.007322723231614931</cx:pt>
          <cx:pt idx="10005">0.0077526620586586964</cx:pt>
          <cx:pt idx="10006">0.0051512273734495954</cx:pt>
          <cx:pt idx="10007">0.012520003330034132</cx:pt>
          <cx:pt idx="10008">0.0095993580976348088</cx:pt>
          <cx:pt idx="10009">0.021963389003866456</cx:pt>
          <cx:pt idx="10010">0.024156184313337076</cx:pt>
          <cx:pt idx="10011">0.003889884937475887</cx:pt>
          <cx:pt idx="10012">0.00184863911720372</cx:pt>
          <cx:pt idx="10013">0.059209778102635433</cx:pt>
          <cx:pt idx="10014">0.016756639270017141</cx:pt>
          <cx:pt idx="10015">0.0062229082630707771</cx:pt>
          <cx:pt idx="10016">0.01617600902927557</cx:pt>
          <cx:pt idx="10017">0.027201581991523199</cx:pt>
          <cx:pt idx="10018">0.04863936708798481</cx:pt>
          <cx:pt idx="10019">0.024862520424762821</cx:pt>
          <cx:pt idx="10020">0.043444829607543728</cx:pt>
          <cx:pt idx="10021">0.002180741305439392</cx:pt>
          <cx:pt idx="10022">0.0026834077465267545</cx:pt>
          <cx:pt idx="10023">0.0031018898011655042</cx:pt>
          <cx:pt idx="10024">0.0031403703240291199</cx:pt>
          <cx:pt idx="10025">0.0037554944895563606</cx:pt>
          <cx:pt idx="10026">0.0027936620555789591</cx:pt>
          <cx:pt idx="10027">0.0018368846436443791</cx:pt>
          <cx:pt idx="10028">0.0031527658354829464</cx:pt>
          <cx:pt idx="10029">0.0034461596563281878</cx:pt>
          <cx:pt idx="10030">0.0035450125483504923</cx:pt>
          <cx:pt idx="10031">0.0028757249334421735</cx:pt>
          <cx:pt idx="10032">0.0025781314048766595</cx:pt>
          <cx:pt idx="10033">0.0038277356093429325</cx:pt>
          <cx:pt idx="10034">0.0032261377994648702</cx:pt>
          <cx:pt idx="10035">0.003987460815047022</cx:pt>
          <cx:pt idx="10036">0.0040701618373873436</cx:pt>
          <cx:pt idx="10037">0.0036281567820820476</cx:pt>
          <cx:pt idx="10038">0.0023995487701117557</cx:pt>
          <cx:pt idx="10039">0.0033275050644318979</cx:pt>
          <cx:pt idx="10040">0.0028109402220963414</cx:pt>
          <cx:pt idx="10041">0.0031890536415176626</cx:pt>
          <cx:pt idx="10042">0.0032035196002007538</cx:pt>
          <cx:pt idx="10043">0.0029026982829108748</cx:pt>
          <cx:pt idx="10044">0.0020610355799826441</cx:pt>
          <cx:pt idx="10045">0.0024893992091095337</cx:pt>
          <cx:pt idx="10046">0.0032281610344018562</cx:pt>
          <cx:pt idx="10047">0.0020460358056265983</cx:pt>
          <cx:pt idx="10048">0.0029764938533363232</cx:pt>
          <cx:pt idx="10049">0.0030850409674520293</cx:pt>
          <cx:pt idx="10050">0.0021314885958978419</cx:pt>
          <cx:pt idx="10051">0.0022562012452113618</cx:pt>
          <cx:pt idx="10052">0.0031345043758922476</cx:pt>
          <cx:pt idx="10053">0.0022239523279229205</cx:pt>
          <cx:pt idx="10054">0.0024998202328935736</cx:pt>
          <cx:pt idx="10055">0.0021074743727024095</cx:pt>
          <cx:pt idx="10056">0.002220725819161282</cx:pt>
          <cx:pt idx="10057">0.0027084128802341862</cx:pt>
          <cx:pt idx="10058">0.0027738102111359068</cx:pt>
          <cx:pt idx="10059">0.0020651310563939633</cx:pt>
          <cx:pt idx="10060">0.0024532555364010079</cx:pt>
          <cx:pt idx="10061">0.003993671309618271</cx:pt>
          <cx:pt idx="10062">0.0030119847505107734</cx:pt>
          <cx:pt idx="10063">0.0037411179486755036</cx:pt>
          <cx:pt idx="10064">0.0041807911586087647</cx:pt>
          <cx:pt idx="10065">0.0026025531408496068</cx:pt>
          <cx:pt idx="10066">0.0022921068015159889</cx:pt>
          <cx:pt idx="10067">0.0037219364289851121</cx:pt>
          <cx:pt idx="10068">0.0027534711021642583</cx:pt>
          <cx:pt idx="10069">0.0031724866442122035</cx:pt>
          <cx:pt idx="10070">0.0027971024887040092</cx:pt>
          <cx:pt idx="10071">0.0026856119766866023</cx:pt>
          <cx:pt idx="10072">0.0029081747248562028</cx:pt>
          <cx:pt idx="10073">0.0036369103629911321</cx:pt>
          <cx:pt idx="10074">0.003782405676955777</cx:pt>
          <cx:pt idx="10075">0.0025614219429659071</cx:pt>
          <cx:pt idx="10076">0.002602828575519934</cx:pt>
          <cx:pt idx="10077">0.0035636626075315559</cx:pt>
          <cx:pt idx="10078">0.0030954547252660309</cx:pt>
          <cx:pt idx="10079">0.0033405690452633979</cx:pt>
          <cx:pt idx="10080">0.003517543123347463</cx:pt>
          <cx:pt idx="10081">0.003076598557908736</cx:pt>
          <cx:pt idx="10082">0.0032685515155915115</cx:pt>
          <cx:pt idx="10083">0.0029470938043652563</cx:pt>
          <cx:pt idx="10084">0.0030098238861413834</cx:pt>
          <cx:pt idx="10085">0.0026416787695544793</cx:pt>
          <cx:pt idx="10086">0.0027015361632371916</cx:pt>
          <cx:pt idx="10087">0.0030227291927231968</cx:pt>
          <cx:pt idx="10088">0.003687616262996856</cx:pt>
          <cx:pt idx="10089">0.0028404469087055738</cx:pt>
          <cx:pt idx="10090">0.0049324445239799569</cx:pt>
          <cx:pt idx="10091">0.0030188438495043993</cx:pt>
          <cx:pt idx="10092">0.0037449741527857553</cx:pt>
          <cx:pt idx="10093">0.0018681767762274506</cx:pt>
          <cx:pt idx="10094">0.001849350844913344</cx:pt>
          <cx:pt idx="10095">0.023506108340970264</cx:pt>
          <cx:pt idx="10096">0.023566776075236814</cx:pt>
          <cx:pt idx="10097">0.020511894823138307</cx:pt>
          <cx:pt idx="10098">0.038554749771933544</cx:pt>
          <cx:pt idx="10099">0.034359242629001557</cx:pt>
          <cx:pt idx="10100">0.0049114066832730181</cx:pt>
          <cx:pt idx="10101">0.062634088200238386</cx:pt>
          <cx:pt idx="10102">0.0073445643924515093</cx:pt>
          <cx:pt idx="10103">0.021357216672407853</cx:pt>
          <cx:pt idx="10104">0.033412162162162161</cx:pt>
          <cx:pt idx="10105">0.0089672205919054046</cx:pt>
          <cx:pt idx="10106">0.018173099515319958</cx:pt>
          <cx:pt idx="10107">0.028802596290369836</cx:pt>
          <cx:pt idx="10108">0.005701045566271417</cx:pt>
          <cx:pt idx="10109">0.00086786379272256757</cx:pt>
          <cx:pt idx="10110">0.01270436372554495</cx:pt>
          <cx:pt idx="10111">0.044049785818028056</cx:pt>
          <cx:pt idx="10112">0.035303295918820296</cx:pt>
          <cx:pt idx="10113">0.077164200515242087</cx:pt>
          <cx:pt idx="10114">0.010663438814917285</cx:pt>
          <cx:pt idx="10115">0.0086213064319954208</cx:pt>
          <cx:pt idx="10116">0.020722316463296406</cx:pt>
          <cx:pt idx="10117">0.029212602523321279</cx:pt>
          <cx:pt idx="10118">0.087096783219131127</cx:pt>
          <cx:pt idx="10119">0.061657003587701903</cx:pt>
          <cx:pt idx="10120">0.076233923271408155</cx:pt>
          <cx:pt idx="10121">0.082320893489512395</cx:pt>
          <cx:pt idx="10122">0.024975960321878637</cx:pt>
          <cx:pt idx="10123">0.0072946109734677977</cx:pt>
          <cx:pt idx="10124">0.007493146868406235</cx:pt>
          <cx:pt idx="10125">0.048150087797664894</cx:pt>
          <cx:pt idx="10126">0.0047799390551562758</cx:pt>
          <cx:pt idx="10127">0.0067906839767344837</cx:pt>
          <cx:pt idx="10128">0.01443261925946205</cx:pt>
          <cx:pt idx="10129">0.0029715738127721607</cx:pt>
          <cx:pt idx="10130">0.050854465270121281</cx:pt>
          <cx:pt idx="10131">0.0019129372206277248</cx:pt>
          <cx:pt idx="10132">0.0074438055410350236</cx:pt>
          <cx:pt idx="10133">0.0019267140464744258</cx:pt>
          <cx:pt idx="10134">0.0031527261928492104</cx:pt>
          <cx:pt idx="10135">0.0053657664103022714</cx:pt>
          <cx:pt idx="10136">0.111380816977599</cx:pt>
          <cx:pt idx="10137">0.012433302791850814</cx:pt>
          <cx:pt idx="10138">0.014906110371510363</cx:pt>
          <cx:pt idx="10139">0.0039247882649412332</cx:pt>
          <cx:pt idx="10140">0.020653165480751686</cx:pt>
          <cx:pt idx="10141">0.0058525006138986655</cx:pt>
          <cx:pt idx="10142">0.073263378458432976</cx:pt>
          <cx:pt idx="10143">0.028704195248553992</cx:pt>
          <cx:pt idx="10144">0.0064527358854173144</cx:pt>
          <cx:pt idx="10145">0.024352326910896144</cx:pt>
          <cx:pt idx="10146">0.023766857556046125</cx:pt>
          <cx:pt idx="10147">0.033211516241830684</cx:pt>
          <cx:pt idx="10148">0.026415900048442159</cx:pt>
          <cx:pt idx="10149">0.001195631957913755</cx:pt>
          <cx:pt idx="10150">0.0033954481180931452</cx:pt>
          <cx:pt idx="10151">0.0011128592808626579</cx:pt>
          <cx:pt idx="10152">0.0043233639324844536</cx:pt>
          <cx:pt idx="10153">0.0019953119854322853</cx:pt>
          <cx:pt idx="10154">0.004816042949628928</cx:pt>
          <cx:pt idx="10155">0.0021162120365874537</cx:pt>
          <cx:pt idx="10156">0.0025791603840965003</cx:pt>
          <cx:pt idx="10157">0.001808525907851299</cx:pt>
          <cx:pt idx="10158">0.0019984456533807039</cx:pt>
          <cx:pt idx="10159">0.0021660782922085704</cx:pt>
          <cx:pt idx="10160">0.002802708234923634</cx:pt>
          <cx:pt idx="10161">0.005484769217787528</cx:pt>
          <cx:pt idx="10162">0.0017058564280714489</cx:pt>
          <cx:pt idx="10163">0.0033515808289576584</cx:pt>
          <cx:pt idx="10164">0.0021153761403199505</cx:pt>
          <cx:pt idx="10165">0.0022231284938428789</cx:pt>
          <cx:pt idx="10166">0.07058109418377885</cx:pt>
          <cx:pt idx="10167">0.098276338441265862</cx:pt>
          <cx:pt idx="10168">0.013398058252427184</cx:pt>
          <cx:pt idx="10169">0.05160953375747792</cx:pt>
          <cx:pt idx="10170">0.0088314229673690896</cx:pt>
          <cx:pt idx="10171">0.012311921296296297</cx:pt>
          <cx:pt idx="10172">0.0066205691336968485</cx:pt>
          <cx:pt idx="10173">0.0060871092084249607</cx:pt>
          <cx:pt idx="10174">0.020920797007916336</cx:pt>
          <cx:pt idx="10175">0.010349820567833056</cx:pt>
          <cx:pt idx="10176">0.017667448311500904</cx:pt>
          <cx:pt idx="10177">0.026026403271440707</cx:pt>
          <cx:pt idx="10178">0.0067489576960193766</cx:pt>
          <cx:pt idx="10179">0.036285028374287896</cx:pt>
          <cx:pt idx="10180">0.0054026107878207856</cx:pt>
          <cx:pt idx="10181">0.0057742297052370507</cx:pt>
          <cx:pt idx="10182">0.03152496746276294</cx:pt>
          <cx:pt idx="10183">0.021718867196318169</cx:pt>
          <cx:pt idx="10184">0.051188838671644726</cx:pt>
          <cx:pt idx="10185">0.0051935082703738538</cx:pt>
          <cx:pt idx="10186">0.033903201685813338</cx:pt>
          <cx:pt idx="10187">0.0064299459155737525</cx:pt>
          <cx:pt idx="10188">0.029866391082896581</cx:pt>
          <cx:pt idx="10189">0.018648059710431885</cx:pt>
          <cx:pt idx="10190">0.026640548481880508</cx:pt>
          <cx:pt idx="10191">0.010853736065525296</cx:pt>
          <cx:pt idx="10192">0.01449783556149279</cx:pt>
          <cx:pt idx="10193">0.011084839790238055</cx:pt>
          <cx:pt idx="10194">0.023193887962571238</cx:pt>
          <cx:pt idx="10195">0.026258866406626606</cx:pt>
          <cx:pt idx="10196">0.009607320573270961</cx:pt>
          <cx:pt idx="10197">0.015412247916639152</cx:pt>
          <cx:pt idx="10198">0.0045951127476339731</cx:pt>
          <cx:pt idx="10199">0.0027182986542965029</cx:pt>
          <cx:pt idx="10200">0</cx:pt>
          <cx:pt idx="10201">0.0055675968249199433</cx:pt>
          <cx:pt idx="10202">0.0043197118419915862</cx:pt>
          <cx:pt idx="10203">0.0069867542783472996</cx:pt>
          <cx:pt idx="10204">0.0049887629349732038</cx:pt>
          <cx:pt idx="10205">0.0060011274845577049</cx:pt>
          <cx:pt idx="10206">0.0017236178739173525</cx:pt>
          <cx:pt idx="10207">0.017059045015594292</cx:pt>
          <cx:pt idx="10208">0.014040908815020131</cx:pt>
          <cx:pt idx="10209">0.011854106986611691</cx:pt>
          <cx:pt idx="10210">0.0034402673446811962</cx:pt>
          <cx:pt idx="10211">0.003122881268875968</cx:pt>
          <cx:pt idx="10212">0.0033542231324887478</cx:pt>
          <cx:pt idx="10213">0.014534598664211548</cx:pt>
          <cx:pt idx="10214">0.0056962654135864028</cx:pt>
          <cx:pt idx="10215">0.001688196331566504</cx:pt>
          <cx:pt idx="10216">0.0032956386391791875</cx:pt>
          <cx:pt idx="10217">0.0053049204556936255</cx:pt>
          <cx:pt idx="10218">0.040583938857723732</cx:pt>
          <cx:pt idx="10219">0.011230212184613033</cx:pt>
          <cx:pt idx="10220">0.008590703719749954</cx:pt>
          <cx:pt idx="10221">0.10326373115002151</cx:pt>
          <cx:pt idx="10222">0.0093945720250521916</cx:pt>
          <cx:pt idx="10223">0.080241444235242002</cx:pt>
          <cx:pt idx="10224">0.047161250443862858</cx:pt>
          <cx:pt idx="10225">0.079462840856942732</cx:pt>
          <cx:pt idx="10226">0.083265029252988898</cx:pt>
          <cx:pt idx="10227">0.090776978777780556</cx:pt>
          <cx:pt idx="10228">0.11483414088706671</cx:pt>
          <cx:pt idx="10229">0.0029233533298821525</cx:pt>
          <cx:pt idx="10230">0.028204437773207216</cx:pt>
          <cx:pt idx="10231">0.10408179892455598</cx:pt>
          <cx:pt idx="10232">0.087405934970893079</cx:pt>
          <cx:pt idx="10233">0.098051821002319919</cx:pt>
          <cx:pt idx="10234">0.092194782236031503</cx:pt>
          <cx:pt idx="10235">0.090990081368414799</cx:pt>
          <cx:pt idx="10236">0.074506834738479175</cx:pt>
          <cx:pt idx="10237">0.06731731321249898</cx:pt>
          <cx:pt idx="10238">0.12137523217467117</cx:pt>
          <cx:pt idx="10239">0.075285887259518361</cx:pt>
          <cx:pt idx="10240">0.071039473474017151</cx:pt>
          <cx:pt idx="10241">0.055760231006671317</cx:pt>
          <cx:pt idx="10242">0.092066228859758112</cx:pt>
          <cx:pt idx="10243">0.10071815399105251</cx:pt>
          <cx:pt idx="10244">0.12391213096404086</cx:pt>
          <cx:pt idx="10245">0.10139158127942398</cx:pt>
          <cx:pt idx="10246">0.078396364226586593</cx:pt>
          <cx:pt idx="10247">0.078437356935754612</cx:pt>
          <cx:pt idx="10248">0.096626573080609748</cx:pt>
          <cx:pt idx="10249">0.11194425691966438</cx:pt>
          <cx:pt idx="10250">0.053470533208606175</cx:pt>
          <cx:pt idx="10251">0.09225007202535293</cx:pt>
          <cx:pt idx="10252">0.080783615316117538</cx:pt>
          <cx:pt idx="10253">0.052302820955670695</cx:pt>
          <cx:pt idx="10254">0.082605201068215409</cx:pt>
          <cx:pt idx="10255">0.14408194233687405</cx:pt>
          <cx:pt idx="10256">0.11657458563535912</cx:pt>
          <cx:pt idx="10257">0.072342412451361873</cx:pt>
          <cx:pt idx="10258">0.087904022582921668</cx:pt>
          <cx:pt idx="10259">0.081561475754265061</cx:pt>
          <cx:pt idx="10260">0.11145586474799052</cx:pt>
          <cx:pt idx="10261">0.057780824600920579</cx:pt>
          <cx:pt idx="10262">0.072888888888888892</cx:pt>
          <cx:pt idx="10263">0.07436778709718106</cx:pt>
          <cx:pt idx="10264">0.11376404494382023</cx:pt>
          <cx:pt idx="10265">0.062635523262449116</cx:pt>
          <cx:pt idx="10266">0.092653528066162241</cx:pt>
          <cx:pt idx="10267">0.10881101706065524</cx:pt>
          <cx:pt idx="10268">0.083409219561418627</cx:pt>
          <cx:pt idx="10269">0.10668331092759746</cx:pt>
          <cx:pt idx="10270">0.069494648805726839</cx:pt>
          <cx:pt idx="10271">0.10665066584081759</cx:pt>
          <cx:pt idx="10272">0.089116901083698408</cx:pt>
          <cx:pt idx="10273">0.096006400426695115</cx:pt>
          <cx:pt idx="10274">0.10350006129704548</cx:pt>
          <cx:pt idx="10275">0.076008998279740642</cx:pt>
          <cx:pt idx="10276">0.0872148463287611</cx:pt>
          <cx:pt idx="10277">0.09664767952189747</cx:pt>
          <cx:pt idx="10278">0.095490311471479322</cx:pt>
          <cx:pt idx="10279">0.073585864288133684</cx:pt>
          <cx:pt idx="10280">0.076184472140051404</cx:pt>
          <cx:pt idx="10281">0.079863347427963374</cx:pt>
          <cx:pt idx="10282">0.084504744555316896</cx:pt>
          <cx:pt idx="10283">0.091818414978199536</cx:pt>
          <cx:pt idx="10284">0.066247798312258466</cx:pt>
          <cx:pt idx="10285">0.067757070587926918</cx:pt>
          <cx:pt idx="10286">0.095880196358665265</cx:pt>
          <cx:pt idx="10287">0.075373317681744975</cx:pt>
          <cx:pt idx="10288">0.096011284382101714</cx:pt>
          <cx:pt idx="10289">0.077638625162680552</cx:pt>
          <cx:pt idx="10290">0.094120417615197419</cx:pt>
          <cx:pt idx="10291">0.0063498548362062842</cx:pt>
          <cx:pt idx="10292">0.032208951394562188</cx:pt>
          <cx:pt idx="10293">0.079101857444880699</cx:pt>
          <cx:pt idx="10294">0.062234571363022254</cx:pt>
          <cx:pt idx="10295">0.053314431078237329</cx:pt>
          <cx:pt idx="10296">0.0057758618387138989</cx:pt>
          <cx:pt idx="10297">0.0063592714248514115</cx:pt>
          <cx:pt idx="10298">0.0095437451216916196</cx:pt>
          <cx:pt idx="10299">0.0026044678187330623</cx:pt>
          <cx:pt idx="10300">0.0072774155005831329</cx:pt>
          <cx:pt idx="10301">0.0031899530190300351</cx:pt>
          <cx:pt idx="10302">0.0049501882257199604</cx:pt>
          <cx:pt idx="10303">0.0056458189574054322</cx:pt>
          <cx:pt idx="10304">0.011202026970061368</cx:pt>
          <cx:pt idx="10305">0.0424601144572841</cx:pt>
          <cx:pt idx="10306">0.011283732837679075</cx:pt>
          <cx:pt idx="10307">0.02511528326745718</cx:pt>
          <cx:pt idx="10308">0.011525289778714436</cx:pt>
          <cx:pt idx="10309">0.045512901871576833</cx:pt>
          <cx:pt idx="10310">0.0075291301231703621</cx:pt>
          <cx:pt idx="10311">0.039457831325301201</cx:pt>
          <cx:pt idx="10312">0.083498005294358899</cx:pt>
          <cx:pt idx="10313">0.091480550214465314</cx:pt>
          <cx:pt idx="10314">0.091504451486343744</cx:pt>
          <cx:pt idx="10315">0.14980018048214516</cx:pt>
          <cx:pt idx="10316">0.13429482313648095</cx:pt>
          <cx:pt idx="10317">0.1256473153447806</cx:pt>
          <cx:pt idx="10318">0.10674129958627403</cx:pt>
          <cx:pt idx="10319">0.023526384997998973</cx:pt>
          <cx:pt idx="10320">0.0014438294800362809</cx:pt>
          <cx:pt idx="10321">0.012161962369911357</cx:pt>
          <cx:pt idx="10322">0.0084910913140311805</cx:pt>
          <cx:pt idx="10323">0.021588342118084778</cx:pt>
          <cx:pt idx="10324">0.030542400142972031</cx:pt>
          <cx:pt idx="10325">0.028732841072402003</cx:pt>
          <cx:pt idx="10326">0.15014589047096005</cx:pt>
          <cx:pt idx="10327">0.023531339515797119</cx:pt>
          <cx:pt idx="10328">0.033788100018251506</cx:pt>
          <cx:pt idx="10329">0.0041833471951374657</cx:pt>
          <cx:pt idx="10330">0.030122843700993204</cx:pt>
          <cx:pt idx="10331">0.025498484842099052</cx:pt>
          <cx:pt idx="10332">0.011791685920145128</cx:pt>
          <cx:pt idx="10333">0.025008244476200946</cx:pt>
          <cx:pt idx="10334">0.020041708495332752</cx:pt>
          <cx:pt idx="10335">0.033446945315000649</cx:pt>
          <cx:pt idx="10336">0.021806358291404024</cx:pt>
          <cx:pt idx="10337">0.035307642513141321</cx:pt>
          <cx:pt idx="10338">0.016871124524601967</cx:pt>
          <cx:pt idx="10339">0.03095027493692144</cx:pt>
          <cx:pt idx="10340">0.017978664704800442</cx:pt>
          <cx:pt idx="10341">0.031433341627091022</cx:pt>
          <cx:pt idx="10342">0.032595223498680596</cx:pt>
          <cx:pt idx="10343">0.023234330335355227</cx:pt>
          <cx:pt idx="10344">0.031535687327015012</cx:pt>
          <cx:pt idx="10345">0.029397418580219121</cx:pt>
          <cx:pt idx="10346">0.035638026584542702</cx:pt>
          <cx:pt idx="10347">0.031308007663215572</cx:pt>
          <cx:pt idx="10348">0.036259626865926965</cx:pt>
          <cx:pt idx="10349">0.028334697217675942</cx:pt>
          <cx:pt idx="10350">0.041095127196550146</cx:pt>
          <cx:pt idx="10351">0.055600791547613763</cx:pt>
          <cx:pt idx="10352">0.020161966868379549</cx:pt>
          <cx:pt idx="10353">0.032636257958042966</cx:pt>
          <cx:pt idx="10354">0.033416439623708424</cx:pt>
          <cx:pt idx="10355">0.038465424318119265</cx:pt>
          <cx:pt idx="10356">0.034776049033474775</cx:pt>
          <cx:pt idx="10357">0.01976251591226862</cx:pt>
          <cx:pt idx="10358">0.0056348311931556641</cx:pt>
          <cx:pt idx="10359">0.0096831145041847682</cx:pt>
          <cx:pt idx="10360">0.004613957220592292</cx:pt>
          <cx:pt idx="10361">0.031084154662623199</cx:pt>
          <cx:pt idx="10362">0.014543534308700649</cx:pt>
          <cx:pt idx="10363">0.0084266024146328819</cx:pt>
          <cx:pt idx="10364">0.066474871429298837</cx:pt>
          <cx:pt idx="10365">0.043554382863678902</cx:pt>
          <cx:pt idx="10366">0.0073722044459130038</cx:pt>
          <cx:pt idx="10367">0.025719519838017645</cx:pt>
          <cx:pt idx="10368">0.023359050771867278</cx:pt>
          <cx:pt idx="10369">0.031568171242438346</cx:pt>
          <cx:pt idx="10370">0.084281172730483925</cx:pt>
          <cx:pt idx="10371">0.024150055064474964</cx:pt>
          <cx:pt idx="10372">0.027924930569192357</cx:pt>
          <cx:pt idx="10373">0.023883416542976658</cx:pt>
          <cx:pt idx="10374">0.022826622107508913</cx:pt>
          <cx:pt idx="10375">0.024736516721620347</cx:pt>
          <cx:pt idx="10376">0.01339646610463102</cx:pt>
          <cx:pt idx="10377">0.074615507850048057</cx:pt>
          <cx:pt idx="10378">0.065441636444317677</cx:pt>
          <cx:pt idx="10379">0.043836555501265285</cx:pt>
          <cx:pt idx="10380">0.067834991788233018</cx:pt>
          <cx:pt idx="10381">0.0067864357553144841</cx:pt>
          <cx:pt idx="10382">0.0064539591494768246</cx:pt>
          <cx:pt idx="10383">0.029462293398629567</cx:pt>
          <cx:pt idx="10384">0.059632649699365783</cx:pt>
          <cx:pt idx="10385">0.042988448876286896</cx:pt>
          <cx:pt idx="10386">0.049685767097966731</cx:pt>
          <cx:pt idx="10387">0.048658046821432072</cx:pt>
          <cx:pt idx="10388">0.045285063258867393</cx:pt>
          <cx:pt idx="10389">0.030672843923813829</cx:pt>
          <cx:pt idx="10390">0.049444298591056271</cx:pt>
          <cx:pt idx="10391">0.0540587219343696</cx:pt>
          <cx:pt idx="10392">0.041114345514470615</cx:pt>
          <cx:pt idx="10393">0.03410479832827347</cx:pt>
          <cx:pt idx="10394">0.041153043808078896</cx:pt>
          <cx:pt idx="10395">0.021892103205629398</cx:pt>
          <cx:pt idx="10396">0.022166747693467419</cx:pt>
          <cx:pt idx="10397">0.018356895406127113</cx:pt>
          <cx:pt idx="10398">0.015493598256970196</cx:pt>
          <cx:pt idx="10399">0.0077600742479239249</cx:pt>
          <cx:pt idx="10400">0.012751329863844987</cx:pt>
          <cx:pt idx="10401">0.022247971361235387</cx:pt>
          <cx:pt idx="10402">0.020049679201925592</cx:pt>
          <cx:pt idx="10403">0.0087496806905759134</cx:pt>
          <cx:pt idx="10404">0.0067396124371540767</cx:pt>
          <cx:pt idx="10405">0.02751261110966061</cx:pt>
          <cx:pt idx="10406">0.022479124349250611</cx:pt>
          <cx:pt idx="10407">0.0096654350631098038</cx:pt>
          <cx:pt idx="10408">0.017784005173528777</cx:pt>
          <cx:pt idx="10409">0.0023632981245231889</cx:pt>
          <cx:pt idx="10410">0.068235322670679319</cx:pt>
          <cx:pt idx="10411">0.062757360227247705</cx:pt>
          <cx:pt idx="10412">0.031252393045761939</cx:pt>
          <cx:pt idx="10413">0.054915366378122069</cx:pt>
          <cx:pt idx="10414">0.060309651832360901</cx:pt>
          <cx:pt idx="10415">0.028878340558634693</cx:pt>
          <cx:pt idx="10416">0.013793592657644739</cx:pt>
          <cx:pt idx="10417">0.041270510675383197</cx:pt>
          <cx:pt idx="10418">0.026339386048981464</cx:pt>
          <cx:pt idx="10419">0.014235303951270066</cx:pt>
          <cx:pt idx="10420">0.037546717362656357</cx:pt>
          <cx:pt idx="10421">0.0053805878722801874</cx:pt>
          <cx:pt idx="10422">0.030618981492020851</cx:pt>
          <cx:pt idx="10423">0.036655910300831263</cx:pt>
          <cx:pt idx="10424">0.082868222589459223</cx:pt>
          <cx:pt idx="10425">0.01672206701062463</cx:pt>
          <cx:pt idx="10426">0.025932069253368894</cx:pt>
          <cx:pt idx="10427">0.021566386939110106</cx:pt>
          <cx:pt idx="10428">0.024858965679939279</cx:pt>
          <cx:pt idx="10429">0.024352727217833402</cx:pt>
          <cx:pt idx="10430">0.026062152796133473</cx:pt>
          <cx:pt idx="10431">0.015142174616629421</cx:pt>
          <cx:pt idx="10432">0.018929046181017119</cx:pt>
          <cx:pt idx="10433">0.017752787693085258</cx:pt>
          <cx:pt idx="10434">0.0025422209377316432</cx:pt>
          <cx:pt idx="10435">0.0031268287743757926</cx:pt>
          <cx:pt idx="10436">0.0039144641066287079</cx:pt>
          <cx:pt idx="10437">0.0026909968403825259</cx:pt>
          <cx:pt idx="10438">0.0030843327060877676</cx:pt>
          <cx:pt idx="10439">0.016992993255189576</cx:pt>
          <cx:pt idx="10440">0.019047082041161546</cx:pt>
          <cx:pt idx="10441">0.040470548168750266</cx:pt>
          <cx:pt idx="10442">0.037497901421108246</cx:pt>
          <cx:pt idx="10443">0.01079634585217311</cx:pt>
          <cx:pt idx="10444">0.0072049162958253863</cx:pt>
          <cx:pt idx="10445">0.011706313642144436</cx:pt>
          <cx:pt idx="10446">0.020212781667781277</cx:pt>
          <cx:pt idx="10447">0.01299731941309255</cx:pt>
          <cx:pt idx="10448">0.014519136843974781</cx:pt>
          <cx:pt idx="10449">0.022876244059123328</cx:pt>
          <cx:pt idx="10450">0.019195104730524829</cx:pt>
          <cx:pt idx="10451">0.035881810528003849</cx:pt>
          <cx:pt idx="10452">0.038212075913525399</cx:pt>
          <cx:pt idx="10453">0.0097609004825750297</cx:pt>
          <cx:pt idx="10454">0.0034845592075410312</cx:pt>
          <cx:pt idx="10455">0</cx:pt>
          <cx:pt idx="10456">0.14147338196051487</cx:pt>
          <cx:pt idx="10457">0.020099800120207428</cx:pt>
          <cx:pt idx="10458">0.0072167428433966806</cx:pt>
          <cx:pt idx="10459">0.0024209216978319644</cx:pt>
          <cx:pt idx="10460">0.037974038330841377</cx:pt>
          <cx:pt idx="10461">0.0050838214857424312</cx:pt>
          <cx:pt idx="10462">0.0043668703651928483</cx:pt>
          <cx:pt idx="10463">0.04486728493763991</cx:pt>
          <cx:pt idx="10464">0.0058770861587002848</cx:pt>
          <cx:pt idx="10465">0.023361995191955885</cx:pt>
          <cx:pt idx="10466">0.033487427656962471</cx:pt>
          <cx:pt idx="10467">0.070209412103697549</cx:pt>
          <cx:pt idx="10468">0.0203652832820496</cx:pt>
          <cx:pt idx="10469">0.00050706724979400388</cx:pt>
          <cx:pt idx="10470">0.053456140350877195</cx:pt>
          <cx:pt idx="10471">0.011057298337038073</cx:pt>
          <cx:pt idx="10472">0.058231023231660121</cx:pt>
          <cx:pt idx="10473">0.081140640839173162</cx:pt>
          <cx:pt idx="10474">0.0085228513244757081</cx:pt>
          <cx:pt idx="10475">0.00099458055087583985</cx:pt>
          <cx:pt idx="10476">0.001154280662115035</cx:pt>
          <cx:pt idx="10477">0.0054684259842398735</cx:pt>
          <cx:pt idx="10478">0.002636758962775538</cx:pt>
          <cx:pt idx="10479">0.013564865580217038</cx:pt>
          <cx:pt idx="10480">0.0036762319781187707</cx:pt>
          <cx:pt idx="10481">0.0092159026514360698</cx:pt>
          <cx:pt idx="10482">0.0019795801625959886</cx:pt>
          <cx:pt idx="10483">0.0017654562850243746</cx:pt>
          <cx:pt idx="10484">0</cx:pt>
          <cx:pt idx="10485">0.00072412849794293872</cx:pt>
          <cx:pt idx="10486">0.0032393557323083504</cx:pt>
          <cx:pt idx="10487">0.0046685242626570631</cx:pt>
          <cx:pt idx="10488">0.0071716328530468552</cx:pt>
          <cx:pt idx="10489">0.0025273152051714445</cx:pt>
          <cx:pt idx="10490">0.0041880149515222927</cx:pt>
          <cx:pt idx="10491">0.0059392992137286488</cx:pt>
          <cx:pt idx="10492">0.0022733290118779159</cx:pt>
          <cx:pt idx="10493">0.0041306796845662786</cx:pt>
          <cx:pt idx="10494">0.0053630487449360153</cx:pt>
          <cx:pt idx="10495">0.0041702309666381519</cx:pt>
          <cx:pt idx="10496">0.0050910840789004314</cx:pt>
          <cx:pt idx="10497">0.0052103586161874986</cx:pt>
          <cx:pt idx="10498">0.0010739405672621498</cx:pt>
          <cx:pt idx="10499">0.010269772425038414</cx:pt>
          <cx:pt idx="10500">0.0038096933552895099</cx:pt>
          <cx:pt idx="10501">0.0035464155136814813</cx:pt>
          <cx:pt idx="10502">0.0069835243067326597</cx:pt>
          <cx:pt idx="10503">0.0030940091417262948</cx:pt>
          <cx:pt idx="10504">0.0029146333698024302</cx:pt>
          <cx:pt idx="10505">0.0045253863134657839</cx:pt>
          <cx:pt idx="10506">0.040477161500815657</cx:pt>
          <cx:pt idx="10507">0.0083490269930947894</cx:pt>
          <cx:pt idx="10508">0.0019293746971064604</cx:pt>
          <cx:pt idx="10509">0.039588240877361014</cx:pt>
          <cx:pt idx="10510">0.0024428502444428313</cx:pt>
          <cx:pt idx="10511">0.0021596652518859577</cx:pt>
          <cx:pt idx="10512">0.0025520417282540431</cx:pt>
          <cx:pt idx="10513">0.002513188824975897</cx:pt>
          <cx:pt idx="10514">0.00040688080652817647</cx:pt>
          <cx:pt idx="10515">0.00017434785186011724</cx:pt>
          <cx:pt idx="10516">0.0028970898987253791</cx:pt>
          <cx:pt idx="10517">0.00019474634484637128</cx:pt>
          <cx:pt idx="10518">0.0031413945926256075</cx:pt>
          <cx:pt idx="10519">0.0023153588709129156</cx:pt>
          <cx:pt idx="10520">0.0014894156420332109</cx:pt>
          <cx:pt idx="10521">0.0015308525671219972</cx:pt>
          <cx:pt idx="10522">0.0028421915464848296</cx:pt>
          <cx:pt idx="10523">0.0040623712562889349</cx:pt>
          <cx:pt idx="10524">0.0022326567918117312</cx:pt>
          <cx:pt idx="10525">0.0064635590978619649</cx:pt>
          <cx:pt idx="10526">0.0020093661600539313</cx:pt>
          <cx:pt idx="10527">0.0011815315521146804</cx:pt>
          <cx:pt idx="10528">0.0042224594495392283</cx:pt>
          <cx:pt idx="10529">0.0032128659853696609</cx:pt>
          <cx:pt idx="10530">0.010668310977463933</cx:pt>
          <cx:pt idx="10531">0.0040142528528257634</cx:pt>
          <cx:pt idx="10532">0.0025502886129088681</cx:pt>
          <cx:pt idx="10533">0.0024428854977780992</cx:pt>
          <cx:pt idx="10534">0.0022054974161211235</cx:pt>
          <cx:pt idx="10535">0.0015789881440617624</cx:pt>
          <cx:pt idx="10536">0.0025945753023140939</cx:pt>
          <cx:pt idx="10537">0.0026298931184463399</cx:pt>
          <cx:pt idx="10538">0.0038082487609307509</cx:pt>
          <cx:pt idx="10539">0.0013776925511514904</cx:pt>
          <cx:pt idx="10540">0.0019245713289709717</cx:pt>
          <cx:pt idx="10541">0.0018746802168414642</cx:pt>
          <cx:pt idx="10542">0.0012649935806295909</cx:pt>
          <cx:pt idx="10543">0</cx:pt>
          <cx:pt idx="10544">0.0031086751465809275</cx:pt>
          <cx:pt idx="10545">0.0015888367873746841</cx:pt>
          <cx:pt idx="10546">0.0014898397811645174</cx:pt>
          <cx:pt idx="10547">0.0034148862079036641</cx:pt>
          <cx:pt idx="10548">0.017863601071956319</cx:pt>
          <cx:pt idx="10549">0.002038313106433052</cx:pt>
          <cx:pt idx="10550">0.0048372981144084656</cx:pt>
          <cx:pt idx="10551">0.013017015798309928</cx:pt>
          <cx:pt idx="10552">0.01876155268022181</cx:pt>
          <cx:pt idx="10553">0.065858760730000715</cx:pt>
          <cx:pt idx="10554">0.10979529690407715</cx:pt>
          <cx:pt idx="10555">0.10402132162734185</cx:pt>
          <cx:pt idx="10556">0.036846573681018797</cx:pt>
          <cx:pt idx="10557">0.0238862837045721</cx:pt>
          <cx:pt idx="10558">0.049145685328587915</cx:pt>
          <cx:pt idx="10559">0.035279617932521955</cx:pt>
          <cx:pt idx="10560">0.038029517351416034</cx:pt>
          <cx:pt idx="10561">0.0025021840183781104</cx:pt>
          <cx:pt idx="10562">0.05018858522688989</cx:pt>
          <cx:pt idx="10563">0.035197580196902195</cx:pt>
          <cx:pt idx="10564">0.0036306052296164689</cx:pt>
          <cx:pt idx="10565">0.0050966900147993771</cx:pt>
          <cx:pt idx="10566">0.048715714154664712</cx:pt>
          <cx:pt idx="10567">0.011209137791416272</cx:pt>
          <cx:pt idx="10568">0.015231966656457648</cx:pt>
          <cx:pt idx="10569">0.0043739139216526154</cx:pt>
          <cx:pt idx="10570">0.10299577171323664</cx:pt>
          <cx:pt idx="10571">0.028502558947176019</cx:pt>
          <cx:pt idx="10572">0.0060479414896823323</cx:pt>
          <cx:pt idx="10573">0.0027562887815505998</cx:pt>
          <cx:pt idx="10574">0.021702627909648279</cx:pt>
          <cx:pt idx="10575">0.021740826614898911</cx:pt>
          <cx:pt idx="10576">0.022516887903017015</cx:pt>
          <cx:pt idx="10577">0.015071691324459105</cx:pt>
          <cx:pt idx="10578">0.016135334428726004</cx:pt>
          <cx:pt idx="10579">0.015690591671238117</cx:pt>
          <cx:pt idx="10580">0.016887422747740643</cx:pt>
          <cx:pt idx="10581">0.017551043894392604</cx:pt>
          <cx:pt idx="10582">0.015899040429154548</cx:pt>
          <cx:pt idx="10583">0.017968066551858841</cx:pt>
          <cx:pt idx="10584">0.019074984202321722</cx:pt>
          <cx:pt idx="10585">0.018289296730206947</cx:pt>
          <cx:pt idx="10586">0.020150253278353437</cx:pt>
          <cx:pt idx="10587">0.019680723365109447</cx:pt>
          <cx:pt idx="10588">0.018097361677042196</cx:pt>
          <cx:pt idx="10589">0.066090922387543716</cx:pt>
          <cx:pt idx="10590">0.087749609340505338</cx:pt>
          <cx:pt idx="10591">0.011000003375614784</cx:pt>
          <cx:pt idx="10592">0.01676824790718167</cx:pt>
          <cx:pt idx="10593">0.0053857353549354448</cx:pt>
          <cx:pt idx="10594">0.0068995809507180587</cx:pt>
          <cx:pt idx="10595">0.0020223649773970973</cx:pt>
          <cx:pt idx="10596">0.0024247818847307799</cx:pt>
          <cx:pt idx="10597">0.0023516218658989722</cx:pt>
          <cx:pt idx="10598">0.0020264363091068048</cx:pt>
          <cx:pt idx="10599">0.0023133877396553722</cx:pt>
          <cx:pt idx="10600">0.0021784316060842403</cx:pt>
          <cx:pt idx="10601">0.0024800092710626958</cx:pt>
          <cx:pt idx="10602">0.0026001835423676966</cx:pt>
          <cx:pt idx="10603">0.0010592949945120861</cx:pt>
          <cx:pt idx="10604">0.015893704770056805</cx:pt>
          <cx:pt idx="10605">0.021325177959740812</cx:pt>
          <cx:pt idx="10606">0.013320635676447831</cx:pt>
          <cx:pt idx="10607">0.010637983767739381</cx:pt>
          <cx:pt idx="10608">0.011857418474613284</cx:pt>
          <cx:pt idx="10609">0.023704540320758978</cx:pt>
          <cx:pt idx="10610">0.013511428360582051</cx:pt>
          <cx:pt idx="10611">0.14961668190498473</cx:pt>
          <cx:pt idx="10612">0.13290235407647108</cx:pt>
          <cx:pt idx="10613">0.05714075385856391</cx:pt>
          <cx:pt idx="10614">0.020902649254507268</cx:pt>
          <cx:pt idx="10615">0.047781246145525966</cx:pt>
          <cx:pt idx="10616">0.062275603355283281</cx:pt>
          <cx:pt idx="10617">0.024790289891619202</cx:pt>
          <cx:pt idx="10618">0.060565386834328237</cx:pt>
          <cx:pt idx="10619">0.011813029967469146</cx:pt>
          <cx:pt idx="10620">0.041073736286673108</cx:pt>
          <cx:pt idx="10621">0.085569340803072574</cx:pt>
          <cx:pt idx="10622">0.0034041997778088062</cx:pt>
          <cx:pt idx="10623">0.051045638455518738</cx:pt>
          <cx:pt idx="10624">0.086594023534963413</cx:pt>
          <cx:pt idx="10625">0.0094712017454251958</cx:pt>
          <cx:pt idx="10626">0.01553334093529464</cx:pt>
          <cx:pt idx="10627">0.032051846653464444</cx:pt>
          <cx:pt idx="10628">0.11545547594677584</cx:pt>
          <cx:pt idx="10629">0.024764705804824108</cx:pt>
          <cx:pt idx="10630">0.028635926846753406</cx:pt>
          <cx:pt idx="10631">0.019779141104294479</cx:pt>
          <cx:pt idx="10632">0.0041601711198926876</cx:pt>
          <cx:pt idx="10633">0.01705274221971316</cx:pt>
          <cx:pt idx="10634">0.019015368585569157</cx:pt>
          <cx:pt idx="10635">0.00084638171815488788</cx:pt>
          <cx:pt idx="10636">0.0010519461002855281</cx:pt>
          <cx:pt idx="10637">0.0011228385358185494</cx:pt>
          <cx:pt idx="10638">0.001300928389805452</cx:pt>
          <cx:pt idx="10639">0.0016815493447756001</cx:pt>
          <cx:pt idx="10640">0.0019735713059893601</cx:pt>
          <cx:pt idx="10641">0.0014013866351969316</cx:pt>
          <cx:pt idx="10642">0.0019142681342722363</cx:pt>
          <cx:pt idx="10643">0.027223262563916328</cx:pt>
          <cx:pt idx="10644">0.018136405491470827</cx:pt>
          <cx:pt idx="10645">0.018726050177138312</cx:pt>
          <cx:pt idx="10646">0.022163356362499918</cx:pt>
          <cx:pt idx="10647">0.083637923317917348</cx:pt>
          <cx:pt idx="10648">0.0061843877679245663</cx:pt>
          <cx:pt idx="10649">0.10152917926880974</cx:pt>
          <cx:pt idx="10650">0.037878191945640002</cx:pt>
          <cx:pt idx="10651">0.011145345928079385</cx:pt>
          <cx:pt idx="10652">0.033352519042837196</cx:pt>
          <cx:pt idx="10653">0.024278406890883029</cx:pt>
          <cx:pt idx="10654">0.012029582134139677</cx:pt>
          <cx:pt idx="10655">0.0098804579131074304</cx:pt>
          <cx:pt idx="10656">0.0046034811108736111</cx:pt>
          <cx:pt idx="10657">0.012276684738354896</cx:pt>
          <cx:pt idx="10658">0.010117493472584857</cx:pt>
          <cx:pt idx="10659">0.0033727411509922958</cx:pt>
          <cx:pt idx="10660">0.0021543113645799876</cx:pt>
          <cx:pt idx="10661">0.011453909735153455</cx:pt>
          <cx:pt idx="10662">0.012247959152730767</cx:pt>
          <cx:pt idx="10663">0.0050760679388361322</cx:pt>
          <cx:pt idx="10664">0.0064711440435636673</cx:pt>
          <cx:pt idx="10665">0.0062081866427166768</cx:pt>
          <cx:pt idx="10666">0.0051994166508147867</cx:pt>
          <cx:pt idx="10667">0.0042546118035039814</cx:pt>
          <cx:pt idx="10668">0.0046739140490535723</cx:pt>
          <cx:pt idx="10669">0.0046439328799419404</cx:pt>
          <cx:pt idx="10670">0.0066281676132145572</cx:pt>
          <cx:pt idx="10671">0.0055617714389220021</cx:pt>
          <cx:pt idx="10672">0.0057639885281603282</cx:pt>
          <cx:pt idx="10673">0.0047203343619902681</cx:pt>
          <cx:pt idx="10674">0.0055693987187316919</cx:pt>
          <cx:pt idx="10675">0.0063986263560204103</cx:pt>
          <cx:pt idx="10676">0.0047123047964090859</cx:pt>
          <cx:pt idx="10677">0.0055270277418818532</cx:pt>
          <cx:pt idx="10678">0.0053542381789181918</cx:pt>
          <cx:pt idx="10679">0.0054733980310985256</cx:pt>
          <cx:pt idx="10680">0.0042482430282364484</cx:pt>
          <cx:pt idx="10681">0.0065606654142780513</cx:pt>
          <cx:pt idx="10682">0.005858733737397398</cx:pt>
          <cx:pt idx="10683">0.0050204087437600445</cx:pt>
          <cx:pt idx="10684">0.0043952531266232466</cx:pt>
          <cx:pt idx="10685">0.035953535021599675</cx:pt>
          <cx:pt idx="10686">0.013038497777395507</cx:pt>
          <cx:pt idx="10687">0.023880098526280633</cx:pt>
          <cx:pt idx="10688">0.026841751052540969</cx:pt>
          <cx:pt idx="10689">0.015626969124133586</cx:pt>
          <cx:pt idx="10690">0.0030491070022364316</cx:pt>
          <cx:pt idx="10691">0.0064525277251220202</cx:pt>
          <cx:pt idx="10692">0.022305148122728314</cx:pt>
          <cx:pt idx="10693">0.0027813797244728346</cx:pt>
          <cx:pt idx="10694">0.058218273267249224</cx:pt>
          <cx:pt idx="10695">0.034344849050731402</cx:pt>
          <cx:pt idx="10696">0.010359893201526953</cx:pt>
          <cx:pt idx="10697">0.030126601636317956</cx:pt>
          <cx:pt idx="10698">0.039832285115303984</cx:pt>
          <cx:pt idx="10699">0.038714218676677618</cx:pt>
          <cx:pt idx="10700">0.032959219948199683</cx:pt>
          <cx:pt idx="10701">0.049471017732081658</cx:pt>
          <cx:pt idx="10702">0.038784868169659918</cx:pt>
          <cx:pt idx="10703">0.034673031319309607</cx:pt>
          <cx:pt idx="10704">0.091401059220028891</cx:pt>
          <cx:pt idx="10705">0.036739816681245957</cx:pt>
          <cx:pt idx="10706">0.035504789977892408</cx:pt>
          <cx:pt idx="10707">0.039251557325799505</cx:pt>
          <cx:pt idx="10708">0.03327633311712562</cx:pt>
          <cx:pt idx="10709">0.024608173429031786</cx:pt>
          <cx:pt idx="10710">0.04309208920989703</cx:pt>
          <cx:pt idx="10711">0.038023359890383107</cx:pt>
          <cx:pt idx="10712">0.03259761712297473</cx:pt>
          <cx:pt idx="10713">0.034420794993338909</cx:pt>
          <cx:pt idx="10714">0.03107488537952114</cx:pt>
          <cx:pt idx="10715">0.031169879882911072</cx:pt>
          <cx:pt idx="10716">0.028725707863936627</cx:pt>
          <cx:pt idx="10717">0.02173637947649687</cx:pt>
          <cx:pt idx="10718">0.0091013014421385853</cx:pt>
          <cx:pt idx="10719">0.008019822006472492</cx:pt>
          <cx:pt idx="10720">0.020099244683395235</cx:pt>
          <cx:pt idx="10721">0.038627582579041884</cx:pt>
          <cx:pt idx="10722">0.010256834255227906</cx:pt>
          <cx:pt idx="10723">0.0053329736049282789</cx:pt>
          <cx:pt idx="10724">0.0094205468752562357</cx:pt>
          <cx:pt idx="10725">0.084653570490044669</cx:pt>
          <cx:pt idx="10726">0.0054557216003157652</cx:pt>
          <cx:pt idx="10727">0.032803604379524863</cx:pt>
          <cx:pt idx="10728">0.0068337840649053466</cx:pt>
          <cx:pt idx="10729">0.046898807923276865</cx:pt>
          <cx:pt idx="10730">0.0028531714097593092</cx:pt>
          <cx:pt idx="10731">0.005942413225985709</cx:pt>
          <cx:pt idx="10732">0.00383828427199546</cx:pt>
          <cx:pt idx="10733">0.02056083540662914</cx:pt>
          <cx:pt idx="10734">0.012899293475795987</cx:pt>
          <cx:pt idx="10735">0.0063349582322245364</cx:pt>
          <cx:pt idx="10736">0.0079508068306438986</cx:pt>
          <cx:pt idx="10737">0.0053984493784746809</cx:pt>
          <cx:pt idx="10738">0.008841755411928125</cx:pt>
          <cx:pt idx="10739">0.0068421479976167416</cx:pt>
          <cx:pt idx="10740">0.0043514931770747495</cx:pt>
          <cx:pt idx="10741">0.084427119112560012</cx:pt>
          <cx:pt idx="10742">0.00018582503411631487</cx:pt>
          <cx:pt idx="10743">0.0079990698487791348</cx:pt>
          <cx:pt idx="10744">0.023292423403200885</cx:pt>
          <cx:pt idx="10745">0.0063064017340667116</cx:pt>
          <cx:pt idx="10746">0.0051558986083889017</cx:pt>
          <cx:pt idx="10747">0.0049629317389688612</cx:pt>
          <cx:pt idx="10748">0.0065713491316622468</cx:pt>
          <cx:pt idx="10749">0.0064903639848570092</cx:pt>
          <cx:pt idx="10750">0.0095770557885921283</cx:pt>
          <cx:pt idx="10751">0.0042544677251450079</cx:pt>
          <cx:pt idx="10752">0.013276195167048803</cx:pt>
          <cx:pt idx="10753">0.0087052585064074234</cx:pt>
          <cx:pt idx="10754">0.011470511156494865</cx:pt>
          <cx:pt idx="10755">0.017197790959296379</cx:pt>
          <cx:pt idx="10756">0.0022958117973364174</cx:pt>
          <cx:pt idx="10757">0.020703321621080101</cx:pt>
          <cx:pt idx="10758">0.015051571840671794</cx:pt>
          <cx:pt idx="10759">0.022538194814262554</cx:pt>
          <cx:pt idx="10760">0.0096692355559810442</cx:pt>
          <cx:pt idx="10761">0.0086057939464715249</cx:pt>
          <cx:pt idx="10762">0.029340191740958452</cx:pt>
          <cx:pt idx="10763">0.032032237628115932</cx:pt>
          <cx:pt idx="10764">0.019726147541603345</cx:pt>
          <cx:pt idx="10765">0.0083337842956869961</cx:pt>
          <cx:pt idx="10766">0.006337035426794725</cx:pt>
          <cx:pt idx="10767">0.0060592531173262751</cx:pt>
          <cx:pt idx="10768">0.0064916092982488178</cx:pt>
          <cx:pt idx="10769">0.007086128557223949</cx:pt>
          <cx:pt idx="10770">0.0029426634344900896</cx:pt>
          <cx:pt idx="10771">0.0025620823262105029</cx:pt>
          <cx:pt idx="10772">0.0056009385862544545</cx:pt>
          <cx:pt idx="10773">0.0020544177283592408</cx:pt>
          <cx:pt idx="10774">0.0094638289908714722</cx:pt>
          <cx:pt idx="10775">0.012421471985290361</cx:pt>
          <cx:pt idx="10776">0.002686826207402957</cx:pt>
          <cx:pt idx="10777">0.0012040680298436861</cx:pt>
          <cx:pt idx="10778">0.012642225031605562</cx:pt>
          <cx:pt idx="10779">0.0064135939792682346</cx:pt>
          <cx:pt idx="10780">0.023782688388720014</cx:pt>
          <cx:pt idx="10781">0.1118822095095189</cx:pt>
          <cx:pt idx="10782">0.025461567993298975</cx:pt>
          <cx:pt idx="10783">0.013695083351019467</cx:pt>
          <cx:pt idx="10784">0.018203555336728804</cx:pt>
          <cx:pt idx="10785">0.033160719789324</cx:pt>
          <cx:pt idx="10786">0.0098250320637273941</cx:pt>
          <cx:pt idx="10787">0.0055309734513274336</cx:pt>
          <cx:pt idx="10788">0.011269213692200351</cx:pt>
          <cx:pt idx="10789">0.0036307956430452282</cx:pt>
          <cx:pt idx="10790">0.0026690134153042715</cx:pt>
          <cx:pt idx="10791">0.0041511000415110008</cx:pt>
          <cx:pt idx="10792">0.0039316222964117971</cx:pt>
          <cx:pt idx="10793">0.0066387357136255811</cx:pt>
          <cx:pt idx="10794">0.010451867391932464</cx:pt>
          <cx:pt idx="10795">0.0092247343578248601</cx:pt>
          <cx:pt idx="10796">0.004527086561541032</cx:pt>
          <cx:pt idx="10797">0.0040722434642046692</cx:pt>
          <cx:pt idx="10798">0.0035693759641852447</cx:pt>
          <cx:pt idx="10799">0.0054497926928426949</cx:pt>
          <cx:pt idx="10800">0.0059001028303636146</cx:pt>
          <cx:pt idx="10801">0.0036930652441526466</cx:pt>
          <cx:pt idx="10802">0.0039193950671047939</cx:pt>
          <cx:pt idx="10803">0.002688248111151985</cx:pt>
          <cx:pt idx="10804">0.003943743134465434</cx:pt>
          <cx:pt idx="10805">0.0028269935902818597</cx:pt>
          <cx:pt idx="10806">0.0021531266640427847</cx:pt>
          <cx:pt idx="10807">0.0037196829619056885</cx:pt>
          <cx:pt idx="10808">0.0035766900050119223</cx:pt>
          <cx:pt idx="10809">0.0031625356369471406</cx:pt>
          <cx:pt idx="10810">0.0029640757252697553</cx:pt>
          <cx:pt idx="10811">0.0038224154860429234</cx:pt>
          <cx:pt idx="10812">0.0029545979437272532</cx:pt>
          <cx:pt idx="10813">0.0024887398914934999</cx:pt>
          <cx:pt idx="10814">0.0027604771455716245</cx:pt>
          <cx:pt idx="10815">0.0038197918130782396</cx:pt>
          <cx:pt idx="10816">0.0025897236100288767</cx:pt>
          <cx:pt idx="10817">0.0027065850154986012</cx:pt>
          <cx:pt idx="10818">0.0029804423863244497</cx:pt>
          <cx:pt idx="10819">0.0036305422943883822</cx:pt>
          <cx:pt idx="10820">0.0043491392328601627</cx:pt>
          <cx:pt idx="10821">0.0026374814214295363</cx:pt>
          <cx:pt idx="10822">0.0026362169542013154</cx:pt>
          <cx:pt idx="10823">0.002276021422282711</cx:pt>
          <cx:pt idx="10824">0.0032354486926816448</cx:pt>
          <cx:pt idx="10825">0.0036408243804268584</cx:pt>
          <cx:pt idx="10826">0.0023905863637149628</cx:pt>
          <cx:pt idx="10827">0.0037623875996950743</cx:pt>
          <cx:pt idx="10828">0.0029873211860472495</cx:pt>
          <cx:pt idx="10829">0.0035695684760102134</cx:pt>
          <cx:pt idx="10830">0.0030554051253250964</cx:pt>
          <cx:pt idx="10831">0.003609867527032322</cx:pt>
          <cx:pt idx="10832">0.0037065791780410227</cx:pt>
          <cx:pt idx="10833">0.0036488347411169292</cx:pt>
          <cx:pt idx="10834">0.0048403976975405546</cx:pt>
          <cx:pt idx="10835">0.0025441502070955796</cx:pt>
          <cx:pt idx="10836">0.0039151551194370107</cx:pt>
          <cx:pt idx="10837">0.0037214006470309836</cx:pt>
          <cx:pt idx="10838">0.0034320585922625376</cx:pt>
          <cx:pt idx="10839">0.0038337924701561067</cx:pt>
          <cx:pt idx="10840">0.0036376783790564174</cx:pt>
          <cx:pt idx="10841">0.0031234782913871842</cx:pt>
          <cx:pt idx="10842">0.0021577219418611347</cx:pt>
          <cx:pt idx="10843">0.0034044054705724761</cx:pt>
          <cx:pt idx="10844">0.0036535438511634336</cx:pt>
          <cx:pt idx="10845">0.0038925652004671079</cx:pt>
          <cx:pt idx="10846">0.004177490163909523</cx:pt>
          <cx:pt idx="10847">0.0020959318306761959</cx:pt>
          <cx:pt idx="10848">0.0069559239922093652</cx:pt>
          <cx:pt idx="10849">0.0028338315894369708</cx:pt>
          <cx:pt idx="10850">0.030267355634993231</cx:pt>
          <cx:pt idx="10851">0.028506608798579601</cx:pt>
          <cx:pt idx="10852">0.021380234156185306</cx:pt>
          <cx:pt idx="10853">0.013069547497126136</cx:pt>
          <cx:pt idx="10854">0.0041418254366417375</cx:pt>
          <cx:pt idx="10855">0.049403192757290562</cx:pt>
          <cx:pt idx="10856">0.02325316959463301</cx:pt>
          <cx:pt idx="10857">0.023346303501945526</cx:pt>
          <cx:pt idx="10858">0.0023253979129553731</cx:pt>
          <cx:pt idx="10859">0.0054582568132226748</cx:pt>
          <cx:pt idx="10860">0.003055799006719252</cx:pt>
          <cx:pt idx="10861">0.0041811889225961216</cx:pt>
          <cx:pt idx="10862">0.0037439287641662169</cx:pt>
          <cx:pt idx="10863">0.0043425374756870787</cx:pt>
          <cx:pt idx="10864">0.0038993784449396036</cx:pt>
          <cx:pt idx="10865">0.003314139182397857</cx:pt>
          <cx:pt idx="10866">0.0033214042059150919</cx:pt>
          <cx:pt idx="10867">0.0040295321117238929</cx:pt>
          <cx:pt idx="10868">0.0043127342069668954</cx:pt>
          <cx:pt idx="10869">0.0042124358674724268</cx:pt>
          <cx:pt idx="10870">0.0053350520078056466</cx:pt>
          <cx:pt idx="10871">0.0035316056352419755</cx:pt>
          <cx:pt idx="10872">0.0043197972340073831</cx:pt>
          <cx:pt idx="10873">0.0041144632074268956</cx:pt>
          <cx:pt idx="10874">0.0040528395312950435</cx:pt>
          <cx:pt idx="10875">0.0033592998129687132</cx:pt>
          <cx:pt idx="10876">0.0037402217694903657</cx:pt>
          <cx:pt idx="10877">0.0028971836679692765</cx:pt>
          <cx:pt idx="10878">0.0033112136171131075</cx:pt>
          <cx:pt idx="10879">0.0039701827000312093</cx:pt>
          <cx:pt idx="10880">0.0038681296455478588</cx:pt>
          <cx:pt idx="10881">0.0041537804578216592</cx:pt>
          <cx:pt idx="10882">0.0036662500956413067</cx:pt>
          <cx:pt idx="10883">0.005310259734174645</cx:pt>
          <cx:pt idx="10884">0.0039924188899729731</cx:pt>
          <cx:pt idx="10885">0.0055985509632800919</cx:pt>
          <cx:pt idx="10886">0.0045204444161916673</cx:pt>
          <cx:pt idx="10887">0.00529742149604289</cx:pt>
          <cx:pt idx="10888">0.0060797117766268859</cx:pt>
          <cx:pt idx="10889">0.0037406408562447586</cx:pt>
          <cx:pt idx="10890">0.0034728585566103434</cx:pt>
          <cx:pt idx="10891">0.0036789468748134949</cx:pt>
          <cx:pt idx="10892">0.0051438087530349249</cx:pt>
          <cx:pt idx="10893">0.0044694655178332361</cx:pt>
          <cx:pt idx="10894">0.0050635604489122918</cx:pt>
          <cx:pt idx="10895">0.0037459481172173489</cx:pt>
          <cx:pt idx="10896">0.0051509271314089484</cx:pt>
          <cx:pt idx="10897">0.0036653857522908661</cx:pt>
          <cx:pt idx="10898">0.0091549157275748819</cx:pt>
          <cx:pt idx="10899">0.0084412039925140358</cx:pt>
          <cx:pt idx="10900">0.0055686200733703322</cx:pt>
          <cx:pt idx="10901">0.0048752132905814632</cx:pt>
          <cx:pt idx="10902">0.0045591487074554101</cx:pt>
          <cx:pt idx="10903">0.0070681926736965864</cx:pt>
          <cx:pt idx="10904">0.004949782547479741</cx:pt>
          <cx:pt idx="10905">0.0049088741536088016</cx:pt>
          <cx:pt idx="10906">0.0048317579633317441</cx:pt>
          <cx:pt idx="10907">0.0046974834709058409</cx:pt>
          <cx:pt idx="10908">0.0028168327688296497</cx:pt>
          <cx:pt idx="10909">0.0039557446713710462</cx:pt>
          <cx:pt idx="10910">0.0038800147923700001</cx:pt>
          <cx:pt idx="10911">0.0042475587005168713</cx:pt>
          <cx:pt idx="10912">0.0040941984676000024</cx:pt>
          <cx:pt idx="10913">0.0055033160008718125</cx:pt>
          <cx:pt idx="10914">0.0043534065765653586</cx:pt>
          <cx:pt idx="10915">0.0048649636606029325</cx:pt>
          <cx:pt idx="10916">0.0043806591150702002</cx:pt>
          <cx:pt idx="10917">0.0041699570484793622</cx:pt>
          <cx:pt idx="10918">0.0045954842359718154</cx:pt>
          <cx:pt idx="10919">0.0039952806216146932</cx:pt>
          <cx:pt idx="10920">0.0046380147942515701</cx:pt>
          <cx:pt idx="10921">0.0050066728677154526</cx:pt>
          <cx:pt idx="10922">0.005472099694623523</cx:pt>
          <cx:pt idx="10923">0.0053638593622240393</cx:pt>
          <cx:pt idx="10924">0.0055709226730562555</cx:pt>
          <cx:pt idx="10925">0.0059819251183474394</cx:pt>
          <cx:pt idx="10926">0.0046159793616482011</cx:pt>
          <cx:pt idx="10927">0.0066245950702251916</cx:pt>
          <cx:pt idx="10928">0.0066238242263229694</cx:pt>
          <cx:pt idx="10929">0.0065465844620076737</cx:pt>
          <cx:pt idx="10930">0.0059119724049216506</cx:pt>
          <cx:pt idx="10931">0.005156734237667022</cx:pt>
          <cx:pt idx="10932">0.0029739926690745041</cx:pt>
          <cx:pt idx="10933">0.0024268714461574536</cx:pt>
          <cx:pt idx="10934">0.0021945969937896075</cx:pt>
          <cx:pt idx="10935">0.003053489959406545</cx:pt>
          <cx:pt idx="10936">0.0027601234792082804</cx:pt>
          <cx:pt idx="10937">0.0038535645472061657</cx:pt>
          <cx:pt idx="10938">0.004619367817162442</cx:pt>
          <cx:pt idx="10939">0.0051172857276951872</cx:pt>
          <cx:pt idx="10940">0.020915940642336036</cx:pt>
          <cx:pt idx="10941">0.02559184896613725</cx:pt>
          <cx:pt idx="10942">0.026914181514622569</cx:pt>
          <cx:pt idx="10943">0.014755497124647927</cx:pt>
          <cx:pt idx="10944">0.020200039595518495</cx:pt>
          <cx:pt idx="10945">0.014317969239835407</cx:pt>
          <cx:pt idx="10946">0.019758913083676003</cx:pt>
          <cx:pt idx="10947">0.0039342528174457873</cx:pt>
          <cx:pt idx="10948">0.0074625736039840756</cx:pt>
          <cx:pt idx="10949">0.077615224054608023</cx:pt>
          <cx:pt idx="10950">0.032454192115491394</cx:pt>
          <cx:pt idx="10951">0.03251630856716508</cx:pt>
          <cx:pt idx="10952">0.050001050662968331</cx:pt>
          <cx:pt idx="10953">0.0034671342928844495</cx:pt>
          <cx:pt idx="10954">0.0016885383377529975</cx:pt>
          <cx:pt idx="10955">0.0047150954311643168</cx:pt>
          <cx:pt idx="10956">0.0052575861363413964</cx:pt>
          <cx:pt idx="10957">0.0048252835711672156</cx:pt>
          <cx:pt idx="10958">0.0026444939176639894</cx:pt>
          <cx:pt idx="10959">0.053279363054704057</cx:pt>
          <cx:pt idx="10960">0.0069245872020806546</cx:pt>
          <cx:pt idx="10961">0.01901255261646248</cx:pt>
          <cx:pt idx="10962">0.017812737883785842</cx:pt>
          <cx:pt idx="10963">0.069962494606525275</cx:pt>
          <cx:pt idx="10964">0.028372428380265886</cx:pt>
          <cx:pt idx="10965">0.0098683529202205442</cx:pt>
          <cx:pt idx="10966">0.011239688016917541</cx:pt>
          <cx:pt idx="10967">0.02573287009801201</cx:pt>
          <cx:pt idx="10968">0.015586285466662473</cx:pt>
          <cx:pt idx="10969">0.0064860267615693629</cx:pt>
          <cx:pt idx="10970">0.011011610771946302</cx:pt>
          <cx:pt idx="10971">0.005562819050156975</cx:pt>
          <cx:pt idx="10972">0.0045067749873988197</cx:pt>
          <cx:pt idx="10973">0.0057780719486234594</cx:pt>
          <cx:pt idx="10974">0.0093123449741643605</cx:pt>
          <cx:pt idx="10975">0.0080690191770790426</cx:pt>
          <cx:pt idx="10976">0.019520352849281438</cx:pt>
          <cx:pt idx="10977">0.016343529462936181</cx:pt>
          <cx:pt idx="10978">0.005440253307632148</cx:pt>
          <cx:pt idx="10979">0.0035772372174871351</cx:pt>
          <cx:pt idx="10980">0.0043830953086823627</cx:pt>
          <cx:pt idx="10981">0.0045153721430575911</cx:pt>
          <cx:pt idx="10982">0.0057824163204647549</cx:pt>
          <cx:pt idx="10983">0.0036782393886471876</cx:pt>
          <cx:pt idx="10984">0.0056696295356448876</cx:pt>
          <cx:pt idx="10985">0.0050729562840739831</cx:pt>
          <cx:pt idx="10986">0.0056348491812154905</cx:pt>
          <cx:pt idx="10987">0.0044878331899379344</cx:pt>
          <cx:pt idx="10988">0.004502789411823133</cx:pt>
          <cx:pt idx="10989">0.0041319962706982813</cx:pt>
          <cx:pt idx="10990">0.0046235249418916501</cx:pt>
          <cx:pt idx="10991">0.07067067032348634</cx:pt>
          <cx:pt idx="10992">0.0032504309283427728</cx:pt>
          <cx:pt idx="10993">0.0036593866171003718</cx:pt>
          <cx:pt idx="10994">0.0052608682456016104</cx:pt>
          <cx:pt idx="10995">0.0068776966124140292</cx:pt>
          <cx:pt idx="10996">0.0061401022900557335</cx:pt>
          <cx:pt idx="10997">0.0040037682524729154</cx:pt>
          <cx:pt idx="10998">0.0050945979307403999</cx:pt>
          <cx:pt idx="10999">0.004614050044121386</cx:pt>
          <cx:pt idx="11000">0.0048052005095093773</cx:pt>
          <cx:pt idx="11001">0.0045717035611164579</cx:pt>
          <cx:pt idx="11002">0.0052039256798575234</cx:pt>
          <cx:pt idx="11003">0.0038624530814868629</cx:pt>
          <cx:pt idx="11004">0.020472656650659404</cx:pt>
          <cx:pt idx="11005">0.063985852874880136</cx:pt>
          <cx:pt idx="11006">0.012747789652016729</cx:pt>
          <cx:pt idx="11007">0.036990228128490593</cx:pt>
          <cx:pt idx="11008">0.048226046314000424</cx:pt>
          <cx:pt idx="11009">0.0048070302817871139</cx:pt>
          <cx:pt idx="11010">0.017411023582312057</cx:pt>
          <cx:pt idx="11011">0.010135257736234454</cx:pt>
          <cx:pt idx="11012">0.034544502235160847</cx:pt>
          <cx:pt idx="11013">0.13189996442195348</cx:pt>
          <cx:pt idx="11014">0.041320943007084332</cx:pt>
          <cx:pt idx="11015">0.046437721072480717</cx:pt>
          <cx:pt idx="11016">0.067795781915184122</cx:pt>
          <cx:pt idx="11017">0.0047342520735703837</cx:pt>
          <cx:pt idx="11018">0.0075891080666249788</cx:pt>
          <cx:pt idx="11019">0.0050417311832017826</cx:pt>
          <cx:pt idx="11020">0.042073347825704301</cx:pt>
          <cx:pt idx="11021">0.028939901986071704</cx:pt>
          <cx:pt idx="11022">0.011001580883470648</cx:pt>
          <cx:pt idx="11023">0.014189527476132106</cx:pt>
          <cx:pt idx="11024">0.0074566233953815876</cx:pt>
          <cx:pt idx="11025">0.029286913548959355</cx:pt>
          <cx:pt idx="11026">0.031019705872804598</cx:pt>
          <cx:pt idx="11027">0.014365045462866906</cx:pt>
          <cx:pt idx="11028">0.018760781547536937</cx:pt>
          <cx:pt idx="11029">0.019543106349972927</cx:pt>
          <cx:pt idx="11030">0.023930356596377201</cx:pt>
          <cx:pt idx="11031">0.041795448159595391</cx:pt>
          <cx:pt idx="11032">0.067492566155597664</cx:pt>
          <cx:pt idx="11033">0.20281124497991967</cx:pt>
          <cx:pt idx="11034">0.15395429327229598</cx:pt>
          <cx:pt idx="11035">0.18489378139761925</cx:pt>
          <cx:pt idx="11036">0.16406949668636933</cx:pt>
          <cx:pt idx="11037">0.13194447171552554</cx:pt>
          <cx:pt idx="11038">0.16281480287736055</cx:pt>
          <cx:pt idx="11039">0.16031524451234927</cx:pt>
          <cx:pt idx="11040">0.19405705546837143</cx:pt>
          <cx:pt idx="11041">0.21214699763478431</cx:pt>
          <cx:pt idx="11042">0.18514584834806358</cx:pt>
          <cx:pt idx="11043">0.11273685277130409</cx:pt>
          <cx:pt idx="11044">0.18264606864268143</cx:pt>
          <cx:pt idx="11045">0.26300464636035104</cx:pt>
          <cx:pt idx="11046">0.12555359838953195</cx:pt>
          <cx:pt idx="11047">0.11159778881507745</cx:pt>
          <cx:pt idx="11048">0.16362624186365193</cx:pt>
          <cx:pt idx="11049">0.15609264429281131</cx:pt>
          <cx:pt idx="11050">0.12663651183615365</cx:pt>
          <cx:pt idx="11051">0.11753301637612255</cx:pt>
          <cx:pt idx="11052">0.17319673479458814</cx:pt>
          <cx:pt idx="11053">0.11779152518721801</cx:pt>
          <cx:pt idx="11054">0.13037838224703319</cx:pt>
          <cx:pt idx="11055">0.13201896319731468</cx:pt>
          <cx:pt idx="11056">0.14733787819032057</cx:pt>
          <cx:pt idx="11057">0.13466768951809749</cx:pt>
          <cx:pt idx="11058">0.11600290291061387</cx:pt>
          <cx:pt idx="11059">0.16310618692663881</cx:pt>
          <cx:pt idx="11060">0.13064867929241974</cx:pt>
          <cx:pt idx="11061">0.1267486416349039</cx:pt>
          <cx:pt idx="11062">0.11333856560899952</cx:pt>
          <cx:pt idx="11063">0.14529798630415622</cx:pt>
          <cx:pt idx="11064">0.13563968802205573</cx:pt>
          <cx:pt idx="11065">0.11141095779988855</cx:pt>
          <cx:pt idx="11066">0.16872221463178805</cx:pt>
          <cx:pt idx="11067">0.10219934829208725</cx:pt>
          <cx:pt idx="11068">0.11529509638619254</cx:pt>
          <cx:pt idx="11069">0.1205070873248682</cx:pt>
          <cx:pt idx="11070">0.13037852386046031</cx:pt>
          <cx:pt idx="11071">0.15531492365080643</cx:pt>
          <cx:pt idx="11072">0.16512821925860613</cx:pt>
          <cx:pt idx="11073">0.12442112198795181</cx:pt>
          <cx:pt idx="11074">0.14160737912168112</cx:pt>
          <cx:pt idx="11075">0.16786987156699207</cx:pt>
          <cx:pt idx="11076">0.1476032010141827</cx:pt>
          <cx:pt idx="11077">0.14683065451986951</cx:pt>
          <cx:pt idx="11078">0.11859637788649124</cx:pt>
          <cx:pt idx="11079">0.12037645865846992</cx:pt>
          <cx:pt idx="11080">0.15116969145466774</cx:pt>
          <cx:pt idx="11081">0.14793309262397761</cx:pt>
          <cx:pt idx="11082">0.1075571703646248</cx:pt>
          <cx:pt idx="11083">0.16645720019010402</cx:pt>
          <cx:pt idx="11084">0.13285168168905412</cx:pt>
          <cx:pt idx="11085">0.12895266032027156</cx:pt>
          <cx:pt idx="11086">0.23350415380208167</cx:pt>
          <cx:pt idx="11087">0.13281105258978906</cx:pt>
          <cx:pt idx="11088">0.17416123019571295</cx:pt>
          <cx:pt idx="11089">0.14201216449974891</cx:pt>
          <cx:pt idx="11090">0.013664732891589454</cx:pt>
          <cx:pt idx="11091">0.0026538832864555929</cx:pt>
          <cx:pt idx="11092">0.016583160105596354</cx:pt>
          <cx:pt idx="11093">0.055642881631121723</cx:pt>
          <cx:pt idx="11094">0.015507727284808561</cx:pt>
          <cx:pt idx="11095">0.0016456305000584939</cx:pt>
          <cx:pt idx="11096">0.0056229998833940116</cx:pt>
          <cx:pt idx="11097">0.011093517421549865</cx:pt>
          <cx:pt idx="11098">0.017143059400956458</cx:pt>
          <cx:pt idx="11099">0.012163117497691597</cx:pt>
          <cx:pt idx="11100">0.0061881004411825343</cx:pt>
          <cx:pt idx="11101">0.09178478255175862</cx:pt>
          <cx:pt idx="11102">0.038770723639676694</cx:pt>
          <cx:pt idx="11103">0.0063731006748226219</cx:pt>
          <cx:pt idx="11104">0.0022410178558519484</cx:pt>
          <cx:pt idx="11105">0.0014445530574562833</cx:pt>
          <cx:pt idx="11106">0.002319459894049363</cx:pt>
          <cx:pt idx="11107">0.0013610280052969738</cx:pt>
          <cx:pt idx="11108">0.0014402904256858369</cx:pt>
          <cx:pt idx="11109">0.0053655080972389614</cx:pt>
          <cx:pt idx="11110">0.032825467608076302</cx:pt>
          <cx:pt idx="11111">0.04467082515171459</cx:pt>
          <cx:pt idx="11112">0.010926600837613151</cx:pt>
          <cx:pt idx="11113">0.020021529593269274</cx:pt>
          <cx:pt idx="11114">0.019446218957118903</cx:pt>
          <cx:pt idx="11115">0.031479461848285657</cx:pt>
          <cx:pt idx="11116">0.034027733085144826</cx:pt>
          <cx:pt idx="11117">0.045898638364391786</cx:pt>
          <cx:pt idx="11118">0.028964972591284957</cx:pt>
          <cx:pt idx="11119">0.034773762232341826</cx:pt>
          <cx:pt idx="11120">0.018213572854291416</cx:pt>
          <cx:pt idx="11121">0.020285837713298293</cx:pt>
          <cx:pt idx="11122">0.019382317945888156</cx:pt>
          <cx:pt idx="11123">0.022032032791862759</cx:pt>
          <cx:pt idx="11124">0.016803316811289916</cx:pt>
          <cx:pt idx="11125">0.026498024107131795</cx:pt>
          <cx:pt idx="11126">0.0047473301278300002</cx:pt>
          <cx:pt idx="11127">0.037538957759604467</cx:pt>
          <cx:pt idx="11128">0.014540142784131403</cx:pt>
          <cx:pt idx="11129">0</cx:pt>
          <cx:pt idx="11130">0.0054253694897539798</cx:pt>
          <cx:pt idx="11131">0.013181553714009591</cx:pt>
          <cx:pt idx="11132">0.018534236854188989</cx:pt>
          <cx:pt idx="11133">0.018583052336889373</cx:pt>
          <cx:pt idx="11134">0.029395630211124346</cx:pt>
          <cx:pt idx="11135">0.036905117369345514</cx:pt>
          <cx:pt idx="11136">0.043990171817892318</cx:pt>
          <cx:pt idx="11137">0.01164142313915385</cx:pt>
          <cx:pt idx="11138">0.010404111726932326</cx:pt>
          <cx:pt idx="11139">0.027562654334484731</cx:pt>
          <cx:pt idx="11140">0.09036714653402883</cx:pt>
          <cx:pt idx="11141">0.050926812791400468</cx:pt>
          <cx:pt idx="11142">0.036263385813555336</cx:pt>
          <cx:pt idx="11143">0.075567858803889013</cx:pt>
          <cx:pt idx="11144">0.022340623257542904</cx:pt>
          <cx:pt idx="11145">0.038931627822286964</cx:pt>
          <cx:pt idx="11146">0.030495377397543811</cx:pt>
          <cx:pt idx="11147">0.025365494702896903</cx:pt>
          <cx:pt idx="11148">0.0025955550333204638</cx:pt>
          <cx:pt idx="11149">0.014122167221800052</cx:pt>
          <cx:pt idx="11150">0.014929310521462964</cx:pt>
          <cx:pt idx="11151">0.042590807509261218</cx:pt>
          <cx:pt idx="11152">0.010658381184614174</cx:pt>
          <cx:pt idx="11153">0.055430891702730141</cx:pt>
          <cx:pt idx="11154">0.0055410838239501299</cx:pt>
          <cx:pt idx="11155">0.0047002130111394348</cx:pt>
          <cx:pt idx="11156">0.033438645047303234</cx:pt>
          <cx:pt idx="11157">0.021778262527378005</cx:pt>
          <cx:pt idx="11158">0.061545471113541098</cx:pt>
          <cx:pt idx="11159">0.069057840138678384</cx:pt>
          <cx:pt idx="11160">0.075379823782908556</cx:pt>
          <cx:pt idx="11161">0.010875620685478987</cx:pt>
          <cx:pt idx="11162">0.0082301747344249009</cx:pt>
          <cx:pt idx="11163">0.0088476000884760014</cx:pt>
          <cx:pt idx="11164">0.066722956074253992</cx:pt>
          <cx:pt idx="11165">0.056405009426697468</cx:pt>
          <cx:pt idx="11166">0.0055668450728412373</cx:pt>
          <cx:pt idx="11167">0.0061110434040775111</cx:pt>
          <cx:pt idx="11168">0.015557912930557524</cx:pt>
          <cx:pt idx="11169">0.079612981507890854</cx:pt>
          <cx:pt idx="11170">0.0044594657502822575</cx:pt>
          <cx:pt idx="11171">0.11440453373472602</cx:pt>
          <cx:pt idx="11172">0.019220115064990412</cx:pt>
          <cx:pt idx="11173">0.023337102504661592</cx:pt>
          <cx:pt idx="11174">0.049853935563159549</cx:pt>
          <cx:pt idx="11175">0.0034671063081616669</cx:pt>
          <cx:pt idx="11176">0.11379354508196721</cx:pt>
          <cx:pt idx="11177">0.14653111007687247</cx:pt>
          <cx:pt idx="11178">0.10908129090369692</cx:pt>
          <cx:pt idx="11179">0.036679664265415371</cx:pt>
          <cx:pt idx="11180">0.054319123441626004</cx:pt>
          <cx:pt idx="11181">0.11630495680122667</cx:pt>
          <cx:pt idx="11182">0.0055212861160828432</cx:pt>
          <cx:pt idx="11183">0.014297480517834893</cx:pt>
          <cx:pt idx="11184">0.015680889115993867</cx:pt>
          <cx:pt idx="11185">0.016269071904240075</cx:pt>
          <cx:pt idx="11186">0.075170051139466759</cx:pt>
          <cx:pt idx="11187">0.029665713033841079</cx:pt>
          <cx:pt idx="11188">0.014680635391652683</cx:pt>
          <cx:pt idx="11189">0.069670152003239783</cx:pt>
          <cx:pt idx="11190">0.057438236945536215</cx:pt>
          <cx:pt idx="11191">0.036790977122846936</cx:pt>
          <cx:pt idx="11192">0.050826069578540509</cx:pt>
          <cx:pt idx="11193">0.061602865553871421</cx:pt>
          <cx:pt idx="11194">0.046228610710589729</cx:pt>
          <cx:pt idx="11195">0.036156364596977332</cx:pt>
          <cx:pt idx="11196">0.05444906545045209</cx:pt>
          <cx:pt idx="11197">0.059528051086688412</cx:pt>
          <cx:pt idx="11198">0.027536220225406045</cx:pt>
          <cx:pt idx="11199">0.12395972172556159</cx:pt>
          <cx:pt idx="11200">0.012022025783062792</cx:pt>
          <cx:pt idx="11201">0.093227132187344935</cx:pt>
          <cx:pt idx="11202">0.038895017740540862</cx:pt>
          <cx:pt idx="11203">0.0030237072108965654</cx:pt>
          <cx:pt idx="11204">0.01062795769117857</cx:pt>
          <cx:pt idx="11205">0.0516741107071002</cx:pt>
          <cx:pt idx="11206">0.041161901279293985</cx:pt>
          <cx:pt idx="11207">0.048460373548712771</cx:pt>
          <cx:pt idx="11208">0.024046909483558976</cx:pt>
          <cx:pt idx="11209">0.051579259629346279</cx:pt>
          <cx:pt idx="11210">0.14227939952734414</cx:pt>
          <cx:pt idx="11211">0.017563102213089717</cx:pt>
          <cx:pt idx="11212">0.032739441078050102</cx:pt>
          <cx:pt idx="11213">0.011914286502528288</cx:pt>
          <cx:pt idx="11214">0.012378362907842015</cx:pt>
          <cx:pt idx="11215">0.01040230605339015</cx:pt>
          <cx:pt idx="11216">0.013130547848433037</cx:pt>
          <cx:pt idx="11217">0.010528304879926467</cx:pt>
          <cx:pt idx="11218">0.012225459286160886</cx:pt>
          <cx:pt idx="11219">0.011232842834178311</cx:pt>
          <cx:pt idx="11220">0.010063102882717594</cx:pt>
          <cx:pt idx="11221">0.012058311426718104</cx:pt>
          <cx:pt idx="11222">0.016015412618490415</cx:pt>
          <cx:pt idx="11223">0.015234254669691114</cx:pt>
          <cx:pt idx="11224">0.011868244850791925</cx:pt>
          <cx:pt idx="11225">0.016481074321881721</cx:pt>
          <cx:pt idx="11226">0.082753095011027539</cx:pt>
          <cx:pt idx="11227">0.027855635143084537</cx:pt>
          <cx:pt idx="11228">0.068476365990934901</cx:pt>
          <cx:pt idx="11229">0.074073683210739052</cx:pt>
          <cx:pt idx="11230">0.021095475147674601</cx:pt>
          <cx:pt idx="11231">0.016632522800352698</cx:pt>
          <cx:pt idx="11232">0.011530370409820787</cx:pt>
          <cx:pt idx="11233">0.010752221981357035</cx:pt>
          <cx:pt idx="11234">0.015204170286707211</cx:pt>
          <cx:pt idx="11235">0.0085099584246305978</cx:pt>
          <cx:pt idx="11236">0.089652380877858109</cx:pt>
          <cx:pt idx="11237">0.017989819449842969</cx:pt>
          <cx:pt idx="11238">0.038033184575261343</cx:pt>
          <cx:pt idx="11239">0.10636605238311711</cx:pt>
          <cx:pt idx="11240">0.04739937912565452</cx:pt>
          <cx:pt idx="11241">0.09979550102249489</cx:pt>
          <cx:pt idx="11242">0.14355012234726608</cx:pt>
          <cx:pt idx="11243">0.022012215445172015</cx:pt>
          <cx:pt idx="11244">0.023132043843146002</cx:pt>
          <cx:pt idx="11245">0.098504236143122828</cx:pt>
          <cx:pt idx="11246">0.10307876470309484</cx:pt>
          <cx:pt idx="11247">0.028822307125142436</cx:pt>
          <cx:pt idx="11248">0.018101752765775015</cx:pt>
          <cx:pt idx="11249">0.023723730969278548</cx:pt>
          <cx:pt idx="11250">0.021475574823875514</cx:pt>
          <cx:pt idx="11251">0.1163843361144236</cx:pt>
          <cx:pt idx="11252">0.01372530634912621</cx:pt>
          <cx:pt idx="11253">0.021207041032416701</cx:pt>
          <cx:pt idx="11254">0.035259032804327954</cx:pt>
          <cx:pt idx="11255">0.11682179885905385</cx:pt>
          <cx:pt idx="11256">0.054986992817588495</cx:pt>
          <cx:pt idx="11257">0.18732559655756945</cx:pt>
          <cx:pt idx="11258">0.038955137093527756</cx:pt>
          <cx:pt idx="11259">0.023656807619000887</cx:pt>
          <cx:pt idx="11260">0.046754982471595534</cx:pt>
          <cx:pt idx="11261">0.070400457142462541</cx:pt>
          <cx:pt idx="11262">0.095687596828044535</cx:pt>
          <cx:pt idx="11263">0.032859882576748344</cx:pt>
          <cx:pt idx="11264">0.07149804412645247</cx:pt>
          <cx:pt idx="11265">0.088110317676759212</cx:pt>
          <cx:pt idx="11266">0.0020018831273486077</cx:pt>
          <cx:pt idx="11267">0.091073819422772984</cx:pt>
          <cx:pt idx="11268">0.013723406373961014</cx:pt>
          <cx:pt idx="11269">0.065519302088188278</cx:pt>
          <cx:pt idx="11270">0.10808753246094113</cx:pt>
          <cx:pt idx="11271">0.049442874405139538</cx:pt>
          <cx:pt idx="11272">0.063708626966367185</cx:pt>
          <cx:pt idx="11273">0.12387606845016211</cx:pt>
          <cx:pt idx="11274">0.035730866027578009</cx:pt>
          <cx:pt idx="11275">0.024190466172268096</cx:pt>
          <cx:pt idx="11276">0.023554307949824663</cx:pt>
          <cx:pt idx="11277">0.021931552689556429</cx:pt>
          <cx:pt idx="11278">0.070948993204453206</cx:pt>
          <cx:pt idx="11279">0.031321474434473376</cx:pt>
          <cx:pt idx="11280">0.0825474503406909</cx:pt>
          <cx:pt idx="11281">0.088601404117693461</cx:pt>
          <cx:pt idx="11282">0.0060121873450010629</cx:pt>
          <cx:pt idx="11283">0.024462139932715159</cx:pt>
          <cx:pt idx="11284">0.044511326196746352</cx:pt>
          <cx:pt idx="11285">0.068307941629003111</cx:pt>
          <cx:pt idx="11286">0.015018295609677037</cx:pt>
          <cx:pt idx="11287">0.03725461893764434</cx:pt>
          <cx:pt idx="11288">0.021247891460151897</cx:pt>
          <cx:pt idx="11289">0.13381963188112758</cx:pt>
          <cx:pt idx="11290">0.027103270118081911</cx:pt>
          <cx:pt idx="11291">0.013495503247945765</cx:pt>
          <cx:pt idx="11292">0.056731312083250683</cx:pt>
          <cx:pt idx="11293">0.028630488826623814</cx:pt>
          <cx:pt idx="11294">0.068512050296891377</cx:pt>
          <cx:pt idx="11295">0.050085444840608451</cx:pt>
          <cx:pt idx="11296">0.037088873337998603</cx:pt>
          <cx:pt idx="11297">0.049503186730533236</cx:pt>
          <cx:pt idx="11298">0.030940782463084182</cx:pt>
          <cx:pt idx="11299">0.044396982066804001</cx:pt>
          <cx:pt idx="11300">0.11628421958326429</cx:pt>
          <cx:pt idx="11301">0.085127298725026807</cx:pt>
          <cx:pt idx="11302">0.11560330218542426</cx:pt>
          <cx:pt idx="11303">0.00033970634097288079</cx:pt>
          <cx:pt idx="11304">0.081552273118438198</cx:pt>
          <cx:pt idx="11305">0.033620614517995098</cx:pt>
          <cx:pt idx="11306">0.02984698173380148</cx:pt>
          <cx:pt idx="11307">0.056012251236568132</cx:pt>
          <cx:pt idx="11308">0.0352003584465925</cx:pt>
          <cx:pt idx="11309">0.020520542168349004</cx:pt>
          <cx:pt idx="11310">0.0042935788937354755</cx:pt>
          <cx:pt idx="11311">0.020772172723970684</cx:pt>
          <cx:pt idx="11312">0.026080434354625391</cx:pt>
          <cx:pt idx="11313">0.071376547235059526</cx:pt>
          <cx:pt idx="11314">0.031591144721595417</cx:pt>
          <cx:pt idx="11315">0.10894718272567241</cx:pt>
          <cx:pt idx="11316">0.09423968218936217</cx:pt>
          <cx:pt idx="11317">0.073099939887131357</cx:pt>
          <cx:pt idx="11318">0.047270134771335189</cx:pt>
          <cx:pt idx="11319">0.024578810434896979</cx:pt>
          <cx:pt idx="11320">0.022517790909356412</cx:pt>
          <cx:pt idx="11321">0.039630605964261351</cx:pt>
          <cx:pt idx="11322">0.0096798212956068497</cx:pt>
          <cx:pt idx="11323">0.02400731367162174</cx:pt>
          <cx:pt idx="11324">0.067794024157660518</cx:pt>
          <cx:pt idx="11325">0.044419434065522227</cx:pt>
          <cx:pt idx="11326">0.044379748304426439</cx:pt>
          <cx:pt idx="11327">0.038497162478187671</cx:pt>
          <cx:pt idx="11328">0.012939100764445268</cx:pt>
          <cx:pt idx="11329">0.016507159590554477</cx:pt>
          <cx:pt idx="11330">0.070405078210071873</cx:pt>
          <cx:pt idx="11331">0.029739438401214267</cx:pt>
          <cx:pt idx="11332">0.016591678823736671</cx:pt>
          <cx:pt idx="11333">0.026343620264842545</cx:pt>
          <cx:pt idx="11334">0.033245650876456152</cx:pt>
          <cx:pt idx="11335">0.024712080372457732</cx:pt>
          <cx:pt idx="11336">0.01150330264128426</cx:pt>
          <cx:pt idx="11337">0.023630544805001489</cx:pt>
          <cx:pt idx="11338">0.050840395910818445</cx:pt>
          <cx:pt idx="11339">0.023150919955037569</cx:pt>
          <cx:pt idx="11340">0.022119681323536779</cx:pt>
          <cx:pt idx="11341">0.0070313714247145871</cx:pt>
          <cx:pt idx="11342">0.060044369253736435</cx:pt>
          <cx:pt idx="11343">0.081512598062219929</cx:pt>
          <cx:pt idx="11344">0.0011672016340822876</cx:pt>
          <cx:pt idx="11345">0.24522577584590094</cx:pt>
          <cx:pt idx="11346">0.073376012563216061</cx:pt>
          <cx:pt idx="11347">0.11898842691813116</cx:pt>
          <cx:pt idx="11348">0.018330420660558878</cx:pt>
          <cx:pt idx="11349">0.056361179662985338</cx:pt>
          <cx:pt idx="11350">0.067456143484648207</cx:pt>
          <cx:pt idx="11351">0.1211211943793911</cx:pt>
          <cx:pt idx="11352">0.02662566466783587</cx:pt>
          <cx:pt idx="11353">0.089089093840533276</cx:pt>
          <cx:pt idx="11354">0.030220824274248867</cx:pt>
          <cx:pt idx="11355">0.036746701895962158</cx:pt>
          <cx:pt idx="11356">0</cx:pt>
          <cx:pt idx="11357">0.058016775816908991</cx:pt>
          <cx:pt idx="11358">0.0096250391716710473</cx:pt>
          <cx:pt idx="11359">0.031386883004962708</cx:pt>
          <cx:pt idx="11360">0.046453433290769043</cx:pt>
          <cx:pt idx="11361">0.0194834112669784</cx:pt>
          <cx:pt idx="11362">0.015849163595123335</cx:pt>
          <cx:pt idx="11363">0.047862518118459978</cx:pt>
          <cx:pt idx="11364">0.015742066761402908</cx:pt>
          <cx:pt idx="11365">0.0099218908037351471</cx:pt>
          <cx:pt idx="11366">0.0071072136688445624</cx:pt>
          <cx:pt idx="11367">0.05240918566706692</cx:pt>
          <cx:pt idx="11368">0.0068172307670576436</cx:pt>
          <cx:pt idx="11369">0.013656055427059095</cx:pt>
          <cx:pt idx="11370">0.080602530796221275</cx:pt>
          <cx:pt idx="11371">0.063397910317805839</cx:pt>
          <cx:pt idx="11372">0.058627264061010487</cx:pt>
          <cx:pt idx="11373">0.0075999877378349102</cx:pt>
          <cx:pt idx="11374">0.017876469490576599</cx:pt>
          <cx:pt idx="11375">0.021774598393574297</cx:pt>
          <cx:pt idx="11376">0.009057704896523102</cx:pt>
          <cx:pt idx="11377">0.012108737669118201</cx:pt>
          <cx:pt idx="11378">0.014265093553261997</cx:pt>
          <cx:pt idx="11379">0.0098483242430666643</cx:pt>
          <cx:pt idx="11380">0.021631412660916664</cx:pt>
          <cx:pt idx="11381">0.0013826128009712011</cx:pt>
          <cx:pt idx="11382">0.027515750335662892</cx:pt>
          <cx:pt idx="11383">0.028913455877543012</cx:pt>
          <cx:pt idx="11384">0.017219953843422689</cx:pt>
          <cx:pt idx="11385">0.0065219382614271322</cx:pt>
          <cx:pt idx="11386">0.042340927208452041</cx:pt>
          <cx:pt idx="11387">0.022519284201527191</cx:pt>
          <cx:pt idx="11388">0.096105579234623567</cx:pt>
          <cx:pt idx="11389">0.039904662933104448</cx:pt>
          <cx:pt idx="11390">0.0060858649910413799</cx:pt>
          <cx:pt idx="11391">0.0080457262847034115</cx:pt>
          <cx:pt idx="11392">0.043861155785956313</cx:pt>
          <cx:pt idx="11393">0.097866059590223403</cx:pt>
          <cx:pt idx="11394">0.0050013570976205554</cx:pt>
          <cx:pt idx="11395">0.026046746258617789</cx:pt>
          <cx:pt idx="11396">0.061785294653052443</cx:pt>
          <cx:pt idx="11397">0.074886748125583116</cx:pt>
          <cx:pt idx="11398">0.0032262533895453557</cx:pt>
          <cx:pt idx="11399">0.014128348349386964</cx:pt>
          <cx:pt idx="11400">0.011501396618385529</cx:pt>
          <cx:pt idx="11401">0.016208498964223727</cx:pt>
          <cx:pt idx="11402">0.019264035256781907</cx:pt>
          <cx:pt idx="11403">0.0025623763464497694</cx:pt>
          <cx:pt idx="11404">0.025083073921306341</cx:pt>
          <cx:pt idx="11405">0.014355948255551794</cx:pt>
          <cx:pt idx="11406">0.012178619756427604</cx:pt>
          <cx:pt idx="11407">0.019938365765171506</cx:pt>
          <cx:pt idx="11408">0.027736216054462481</cx:pt>
          <cx:pt idx="11409">0.013667928653857834</cx:pt>
          <cx:pt idx="11410">0.021007256176101195</cx:pt>
          <cx:pt idx="11411">0.025029702970297031</cx:pt>
          <cx:pt idx="11412">0.036675224646983313</cx:pt>
          <cx:pt idx="11413">0.028435516264183749</cx:pt>
          <cx:pt idx="11414">0.01956288418382281</cx:pt>
          <cx:pt idx="11415">0.0085629405254266915</cx:pt>
          <cx:pt idx="11416">0.040061736345781029</cx:pt>
          <cx:pt idx="11417">0.039518021738845402</cx:pt>
          <cx:pt idx="11418">0.018872676432886568</cx:pt>
          <cx:pt idx="11419">0.023742153771089083</cx:pt>
          <cx:pt idx="11420">0.023809141683250948</cx:pt>
          <cx:pt idx="11421">0.013664436832869742</cx:pt>
          <cx:pt idx="11422">0.082963291888691532</cx:pt>
          <cx:pt idx="11423">0.10275769351317419</cx:pt>
          <cx:pt idx="11424">0.069852710414961786</cx:pt>
          <cx:pt idx="11425">0.075159698922075163</cx:pt>
          <cx:pt idx="11426">0.0037370527597266464</cx:pt>
          <cx:pt idx="11427">0.040027425761301305</cx:pt>
          <cx:pt idx="11428">0.024490729422156327</cx:pt>
          <cx:pt idx="11429">0.003505108509210232</cx:pt>
          <cx:pt idx="11430">0.0029903028749626213</cx:pt>
          <cx:pt idx="11431">0.030886584527480127</cx:pt>
          <cx:pt idx="11432">0.046515704894083271</cx:pt>
          <cx:pt idx="11433">0.01582793371738429</cx:pt>
          <cx:pt idx="11434">0.02976527600271435</cx:pt>
          <cx:pt idx="11435">0.068488827168286831</cx:pt>
          <cx:pt idx="11436">0.0036465450106932529</cx:pt>
          <cx:pt idx="11437">0.015029998046195562</cx:pt>
          <cx:pt idx="11438">0.0071426550875505644</cx:pt>
          <cx:pt idx="11439">0.010200508258395741</cx:pt>
          <cx:pt idx="11440">0.0068396607897959656</cx:pt>
          <cx:pt idx="11441">0.00061374342361267091</cx:pt>
          <cx:pt idx="11442">0</cx:pt>
          <cx:pt idx="11443">0.0011330988012889559</cx:pt>
          <cx:pt idx="11444">0.00068501596087188832</cx:pt>
          <cx:pt idx="11445">0.00088272939930264375</cx:pt>
          <cx:pt idx="11446">0.0012430473622113602</cx:pt>
          <cx:pt idx="11447">0.0058379819668105109</cx:pt>
          <cx:pt idx="11448">0.0033662846070478506</cx:pt>
          <cx:pt idx="11449">0.021597834993324128</cx:pt>
          <cx:pt idx="11450">0.0073813957612840295</cx:pt>
          <cx:pt idx="11451">0.015409649378742679</cx:pt>
          <cx:pt idx="11452">0.028190068611242104</cx:pt>
          <cx:pt idx="11453">0.012736431898108545</cx:pt>
          <cx:pt idx="11454">0.029403148054438437</cx:pt>
          <cx:pt idx="11455">0.062611598478379007</cx:pt>
          <cx:pt idx="11456">0.0017169954540234554</cx:pt>
          <cx:pt idx="11457">0.066073856227284081</cx:pt>
          <cx:pt idx="11458">0.059581240364052317</cx:pt>
          <cx:pt idx="11459">0.042597845014409663</cx:pt>
          <cx:pt idx="11460">0.020947619514908884</cx:pt>
          <cx:pt idx="11461">0.074715974753311404</cx:pt>
          <cx:pt idx="11462">0.0308551690210506</cx:pt>
          <cx:pt idx="11463">0.021577194446471614</cx:pt>
          <cx:pt idx="11464">0.049615843916483542</cx:pt>
          <cx:pt idx="11465">0.10915369007265838</cx:pt>
          <cx:pt idx="11466">0.038870814694320181</cx:pt>
          <cx:pt idx="11467">0.043517822526407408</cx:pt>
          <cx:pt idx="11468">0.057404353562005274</cx:pt>
          <cx:pt idx="11469">0.0081743869209809257</cx:pt>
          <cx:pt idx="11470">0.049030693845950102</cx:pt>
          <cx:pt idx="11471">0.048520388257687716</cx:pt>
          <cx:pt idx="11472">0.086569103407105677</cx:pt>
          <cx:pt idx="11473">0.091312283972193098</cx:pt>
          <cx:pt idx="11474">0.054067854221926677</cx:pt>
          <cx:pt idx="11475">0.028975036125367483</cx:pt>
          <cx:pt idx="11476">0.10520217819487893</cx:pt>
          <cx:pt idx="11477">0.043772514311702752</cx:pt>
          <cx:pt idx="11478">0.040083763412368856</cx:pt>
          <cx:pt idx="11479">0.030696742230695136</cx:pt>
          <cx:pt idx="11480">0.037976020787049827</cx:pt>
          <cx:pt idx="11481">0.065433248950167902</cx:pt>
          <cx:pt idx="11482">0.060358131419238119</cx:pt>
          <cx:pt idx="11483">0.040470806517075436</cx:pt>
          <cx:pt idx="11484">0.1176329953009418</cx:pt>
          <cx:pt idx="11485">0.0022467793670138394</cx:pt>
          <cx:pt idx="11486">0.0073913195782393951</cx:pt>
          <cx:pt idx="11487">0.018750193335130429</cx:pt>
          <cx:pt idx="11488">0.001358011541887757</cx:pt>
          <cx:pt idx="11489">0.065184880045134189</cx:pt>
          <cx:pt idx="11490">0.0026765649066989874</cx:pt>
          <cx:pt idx="11491">0.11115694288943768</cx:pt>
          <cx:pt idx="11492">0.030451362182730844</cx:pt>
          <cx:pt idx="11493">0.032318496848438988</cx:pt>
          <cx:pt idx="11494">0.0090536802442505223</cx:pt>
          <cx:pt idx="11495">0.012597046816306655</cx:pt>
          <cx:pt idx="11496">0.025307928327052684</cx:pt>
          <cx:pt idx="11497">0.019961902475481685</cx:pt>
          <cx:pt idx="11498">0.012335062212786541</cx:pt>
          <cx:pt idx="11499">0.009460667208117687</cx:pt>
          <cx:pt idx="11500">0.015656909462219197</cx:pt>
          <cx:pt idx="11501">0.031366401564724665</cx:pt>
          <cx:pt idx="11502">0.012987515519154835</cx:pt>
          <cx:pt idx="11503">0.019173866186024343</cx:pt>
          <cx:pt idx="11504">0.019459614700030211</cx:pt>
          <cx:pt idx="11505">0.0010708685508853788</cx:pt>
          <cx:pt idx="11506">0.053210216082626598</cx:pt>
          <cx:pt idx="11507">0.012656092023174428</cx:pt>
          <cx:pt idx="11508">0.046842252396811467</cx:pt>
          <cx:pt idx="11509">0.018044759138377053</cx:pt>
          <cx:pt idx="11510">0.0092747731663324826</cx:pt>
          <cx:pt idx="11511">0.056896337134796755</cx:pt>
          <cx:pt idx="11512">0.0570986706365696</cx:pt>
          <cx:pt idx="11513">0.0074190959606391729</cx:pt>
          <cx:pt idx="11514">0.0080936936936936935</cx:pt>
          <cx:pt idx="11515">0.028549818390204026</cx:pt>
          <cx:pt idx="11516">0.022073293973724803</cx:pt>
          <cx:pt idx="11517">0.061820192957659927</cx:pt>
          <cx:pt idx="11518">0.097211623734196798</cx:pt>
          <cx:pt idx="11519">0.016409410314770456</cx:pt>
          <cx:pt idx="11520">0.040218306471012752</cx:pt>
          <cx:pt idx="11521">0.0068722965598091929</cx:pt>
          <cx:pt idx="11522">0.06534667238561144</cx:pt>
          <cx:pt idx="11523">0.047060479189388875</cx:pt>
          <cx:pt idx="11524">0.012105771033065597</cx:pt>
          <cx:pt idx="11525">0.0031141479932965911</cx:pt>
          <cx:pt idx="11526">0.0053461612633654036</cx:pt>
          <cx:pt idx="11527">0.0044593870976237081</cx:pt>
          <cx:pt idx="11528">0.0046141814389989572</cx:pt>
          <cx:pt idx="11529">0.016477504571627197</cx:pt>
          <cx:pt idx="11530">0.0025957997679207441</cx:pt>
          <cx:pt idx="11531">0.010309055231719282</cx:pt>
          <cx:pt idx="11532">0.006634352333411038</cx:pt>
          <cx:pt idx="11533">0.0031090951681253861</cx:pt>
          <cx:pt idx="11534">0.0014052344985069384</cx:pt>
          <cx:pt idx="11535">0.0082250134062431552</cx:pt>
          <cx:pt idx="11536">0.0040034618795032305</cx:pt>
          <cx:pt idx="11537">0.062609427982535854</cx:pt>
          <cx:pt idx="11538">0.015878539488678591</cx:pt>
          <cx:pt idx="11539">0.027151803771355336</cx:pt>
          <cx:pt idx="11540">0.016674595833846517</cx:pt>
          <cx:pt idx="11541">0.013727980833776996</cx:pt>
          <cx:pt idx="11542">0.018781061755540007</cx:pt>
          <cx:pt idx="11543">0.019543540809592218</cx:pt>
          <cx:pt idx="11544">0.025279149046295628</cx:pt>
          <cx:pt idx="11545">0.022416118231496768</cx:pt>
          <cx:pt idx="11546">0.017847064459062732</cx:pt>
          <cx:pt idx="11547">0.013696151135568574</cx:pt>
          <cx:pt idx="11548">0.023221176339295296</cx:pt>
          <cx:pt idx="11549">0.021580937666252301</cx:pt>
          <cx:pt idx="11550">0.013693281719947076</cx:pt>
          <cx:pt idx="11551">0.016889148959514318</cx:pt>
          <cx:pt idx="11552">0.012887663412520095</cx:pt>
          <cx:pt idx="11553">0.060813084112149536</cx:pt>
          <cx:pt idx="11554">0.010813888848292149</cx:pt>
          <cx:pt idx="11555">0.015078301020130937</cx:pt>
          <cx:pt idx="11556">0.011954297528658451</cx:pt>
          <cx:pt idx="11557">0.012642239658759803</cx:pt>
          <cx:pt idx="11558">0.01771312402361604</cx:pt>
          <cx:pt idx="11559">0.012057530862218783</cx:pt>
          <cx:pt idx="11560">0.014523796709900795</cx:pt>
          <cx:pt idx="11561">0.02228942309564811</cx:pt>
          <cx:pt idx="11562">0.0122020061963639</cx:pt>
          <cx:pt idx="11563">0.018005520953266102</cx:pt>
          <cx:pt idx="11564">0.033626348019568555</cx:pt>
          <cx:pt idx="11565">0.017620820910472915</cx:pt>
          <cx:pt idx="11566">0.021728718973846411</cx:pt>
          <cx:pt idx="11567">0.022019863608401</cx:pt>
          <cx:pt idx="11568">0.018787935563010595</cx:pt>
          <cx:pt idx="11569">0.014763806807858016</cx:pt>
          <cx:pt idx="11570">0.019463095276067748</cx:pt>
          <cx:pt idx="11571">0.015473643435607013</cx:pt>
          <cx:pt idx="11572">0.012206312543152308</cx:pt>
          <cx:pt idx="11573">0.016433458336601786</cx:pt>
          <cx:pt idx="11574">0.012514430562077012</cx:pt>
          <cx:pt idx="11575">0.014546696109470472</cx:pt>
          <cx:pt idx="11576">0.017640049418455893</cx:pt>
          <cx:pt idx="11577">0.039258808469561202</cx:pt>
          <cx:pt idx="11578">0.077350751164029799</cx:pt>
          <cx:pt idx="11579">0.0030220356768100734</cx:pt>
          <cx:pt idx="11580">0.017794636092099414</cx:pt>
          <cx:pt idx="11581">0.05485512836366991</cx:pt>
          <cx:pt idx="11582">0.052519007369072286</cx:pt>
          <cx:pt idx="11583">0.038145504299328427</cx:pt>
          <cx:pt idx="11584">0.056871533328108528</cx:pt>
          <cx:pt idx="11585">0.03700112231337431</cx:pt>
          <cx:pt idx="11586">0.029748225644671854</cx:pt>
          <cx:pt idx="11587">0.036294558378384315</cx:pt>
          <cx:pt idx="11588">0.051756772872840348</cx:pt>
          <cx:pt idx="11589">0.037197301979285689</cx:pt>
          <cx:pt idx="11590">0.040575947171407341</cx:pt>
          <cx:pt idx="11591">0.033177920312336601</cx:pt>
          <cx:pt idx="11592">0.053005893767377202</cx:pt>
          <cx:pt idx="11593">0.054991362838145603</cx:pt>
          <cx:pt idx="11594">0.048180633361127344</cx:pt>
          <cx:pt idx="11595">0.034134209708220453</cx:pt>
          <cx:pt idx="11596">0.045895197759017944</cx:pt>
          <cx:pt idx="11597">0.026627701463525041</cx:pt>
          <cx:pt idx="11598">0.028597896759362508</cx:pt>
          <cx:pt idx="11599">0.067077976752506457</cx:pt>
          <cx:pt idx="11600">0.046077923772172645</cx:pt>
          <cx:pt idx="11601">0.045632964250114497</cx:pt>
          <cx:pt idx="11602">0.043394972583465433</cx:pt>
          <cx:pt idx="11603">0.057743626905560418</cx:pt>
          <cx:pt idx="11604">0.040330098556088954</cx:pt>
          <cx:pt idx="11605">0.015887290167865706</cx:pt>
          <cx:pt idx="11606">0.0096843238700527884</cx:pt>
          <cx:pt idx="11607">0.0082917303179677777</cx:pt>
          <cx:pt idx="11608">0.0029966404850811784</cx:pt>
          <cx:pt idx="11609">0.0050250868390582784</cx:pt>
          <cx:pt idx="11610">0.004140600625056186</cx:pt>
          <cx:pt idx="11611">0.0053692572673907698</cx:pt>
          <cx:pt idx="11612">0.0047591311389240101</cx:pt>
          <cx:pt idx="11613">0.0052354670655593953</cx:pt>
          <cx:pt idx="11614">0.0038870461925721955</cx:pt>
          <cx:pt idx="11615">0.0055884782530618111</cx:pt>
          <cx:pt idx="11616">0.0053575551079869761</cx:pt>
          <cx:pt idx="11617">0.0044081081639540734</cx:pt>
          <cx:pt idx="11618">0.0033765083582420015</cx:pt>
          <cx:pt idx="11619">0.0051983327869620198</cx:pt>
          <cx:pt idx="11620">0.005195888470862187</cx:pt>
          <cx:pt idx="11621">0.004376334014096402</cx:pt>
          <cx:pt idx="11622">0.0087225376817195357</cx:pt>
          <cx:pt idx="11623">0.0048961512251488844</cx:pt>
          <cx:pt idx="11624">0.0046298677915530637</cx:pt>
          <cx:pt idx="11625">0.0058170555548325807</cx:pt>
          <cx:pt idx="11626">0.078634908713767146</cx:pt>
          <cx:pt idx="11627">0.015453871264295723</cx:pt>
          <cx:pt idx="11628">0.017979529715816067</cx:pt>
          <cx:pt idx="11629">0.016386375850949479</cx:pt>
          <cx:pt idx="11630">0.065696690366031027</cx:pt>
          <cx:pt idx="11631">0.0083307009102062107</cx:pt>
          <cx:pt idx="11632">0.0071378029022940732</cx:pt>
          <cx:pt idx="11633">0.0066983305456496355</cx:pt>
          <cx:pt idx="11634">0.0074845341705414032</cx:pt>
          <cx:pt idx="11635">0.029597161956139321</cx:pt>
          <cx:pt idx="11636">0.014341813214956462</cx:pt>
          <cx:pt idx="11637">0.015209422411120603</cx:pt>
          <cx:pt idx="11638">0.017514021500953224</cx:pt>
          <cx:pt idx="11639">0.024073285830773221</cx:pt>
          <cx:pt idx="11640">0.084524214223092392</cx:pt>
          <cx:pt idx="11641">0.011418928881534757</cx:pt>
          <cx:pt idx="11642">0.068209318450641029</cx:pt>
          <cx:pt idx="11643">0.018486072242752533</cx:pt>
          <cx:pt idx="11644">0.0021267069621670027</cx:pt>
          <cx:pt idx="11645">0.0024336261988483392</cx:pt>
          <cx:pt idx="11646">0.0025433071725628458</cx:pt>
          <cx:pt idx="11647">0.0026178900486179581</cx:pt>
          <cx:pt idx="11648">0.0031898924193144861</cx:pt>
          <cx:pt idx="11649">0.0036595601812993116</cx:pt>
          <cx:pt idx="11650">0.0028012112645004832</cx:pt>
          <cx:pt idx="11651">0.0025650878049287072</cx:pt>
          <cx:pt idx="11652">0.0021406909674733898</cx:pt>
          <cx:pt idx="11653">0.0024881778982061668</cx:pt>
          <cx:pt idx="11654">0.0025274595488366598</cx:pt>
          <cx:pt idx="11655">0.0026212623814052751</cx:pt>
          <cx:pt idx="11656">0.0020113647604497542</cx:pt>
          <cx:pt idx="11657">0.0027286926739306348</cx:pt>
          <cx:pt idx="11658">0.002622853466620478</cx:pt>
          <cx:pt idx="11659">0.0022194039315155357</cx:pt>
          <cx:pt idx="11660">0.0026739624199876109</cx:pt>
          <cx:pt idx="11661">0.0029917114878451503</cx:pt>
          <cx:pt idx="11662">0.002313290173336118</cx:pt>
          <cx:pt idx="11663">0.0020690624937225047</cx:pt>
          <cx:pt idx="11664">0.0019280799757009099</cx:pt>
          <cx:pt idx="11665">0.0021621521301374313</cx:pt>
          <cx:pt idx="11666">0.0022826732940731537</cx:pt>
          <cx:pt idx="11667">0.0030066485044393941</cx:pt>
          <cx:pt idx="11668">0.0032436664616072928</cx:pt>
          <cx:pt idx="11669">0.0034888357256778308</cx:pt>
          <cx:pt idx="11670">0.0037974059278986045</cx:pt>
          <cx:pt idx="11671">0.0022571657930773952</cx:pt>
          <cx:pt idx="11672">0.0038106450213767893</cx:pt>
          <cx:pt idx="11673">0.00331991124989728</cx:pt>
          <cx:pt idx="11674">0.0041256879105272502</cx:pt>
          <cx:pt idx="11675">0.0030957505985924009</cx:pt>
          <cx:pt idx="11676">0.0029511677282377919</cx:pt>
          <cx:pt idx="11677">0</cx:pt>
          <cx:pt idx="11678">0.057780277131946639</cx:pt>
          <cx:pt idx="11679">0.003054492078144152</cx:pt>
          <cx:pt idx="11680">0.0060859685451520457</cx:pt>
          <cx:pt idx="11681">0.0028674263355187501</cx:pt>
          <cx:pt idx="11682">0.050230852352729297</cx:pt>
          <cx:pt idx="11683">0.048986715139326668</cx:pt>
          <cx:pt idx="11684">0.035801720034734967</cx:pt>
          <cx:pt idx="11685">0.055277506785789771</cx:pt>
          <cx:pt idx="11686">0.051265223242596136</cx:pt>
          <cx:pt idx="11687">0.050661316189792464</cx:pt>
          <cx:pt idx="11688">0.044400421212572906</cx:pt>
          <cx:pt idx="11689">0.028821258585138215</cx:pt>
          <cx:pt idx="11690">0.030966981646771273</cx:pt>
          <cx:pt idx="11691">0.020393767241487903</cx:pt>
          <cx:pt idx="11692">0.032998012780690186</cx:pt>
          <cx:pt idx="11693">0.038745944521604514</cx:pt>
          <cx:pt idx="11694">0.018337370411384481</cx:pt>
          <cx:pt idx="11695">0.023602701287542122</cx:pt>
          <cx:pt idx="11696">0.021191402015062373</cx:pt>
          <cx:pt idx="11697">0.048559905747807212</cx:pt>
          <cx:pt idx="11698">0.063050868553914133</cx:pt>
          <cx:pt idx="11699">0.034734498546565386</cx:pt>
          <cx:pt idx="11700">0.033008972130814905</cx:pt>
          <cx:pt idx="11701">0.038923255324504899</cx:pt>
          <cx:pt idx="11702">0.037150867303338782</cx:pt>
          <cx:pt idx="11703">0.026148559940031804</cx:pt>
          <cx:pt idx="11704">0.035688853516524947</cx:pt>
          <cx:pt idx="11705">0.037003627610375005</cx:pt>
          <cx:pt idx="11706">0.03240036307009718</cx:pt>
          <cx:pt idx="11707">0.012824580390474811</cx:pt>
          <cx:pt idx="11708">0.080544932456179177</cx:pt>
          <cx:pt idx="11709">0.032510155393642402</cx:pt>
          <cx:pt idx="11710">0.011871238473855667</cx:pt>
          <cx:pt idx="11711">0.11012709137709138</cx:pt>
          <cx:pt idx="11712">0.058313893361802691</cx:pt>
          <cx:pt idx="11713">0.054183489390945798</cx:pt>
          <cx:pt idx="11714">0.12964974361026474</cx:pt>
          <cx:pt idx="11715">0.06923516374877943</cx:pt>
          <cx:pt idx="11716">0.051683470936340466</cx:pt>
          <cx:pt idx="11717">0.033759517310731214</cx:pt>
          <cx:pt idx="11718">0.058841905192043506</cx:pt>
          <cx:pt idx="11719">0.023591210994611304</cx:pt>
          <cx:pt idx="11720">0.025341624066063703</cx:pt>
          <cx:pt idx="11721">0.058324813719801423</cx:pt>
          <cx:pt idx="11722">0.059956769160387384</cx:pt>
          <cx:pt idx="11723">0.071434836393293982</cx:pt>
          <cx:pt idx="11724">0.044196572261214755</cx:pt>
          <cx:pt idx="11725">0.042506352988604217</cx:pt>
          <cx:pt idx="11726">0.064665714453423076</cx:pt>
          <cx:pt idx="11727">0.051952914693885688</cx:pt>
          <cx:pt idx="11728">0.11147518149166415</cx:pt>
          <cx:pt idx="11729">0.063202654638663147</cx:pt>
          <cx:pt idx="11730">0.044088865680950946</cx:pt>
          <cx:pt idx="11731">0.076833713850398597</cx:pt>
          <cx:pt idx="11732">0.063916717335591178</cx:pt>
          <cx:pt idx="11733">0.075953723365307174</cx:pt>
          <cx:pt idx="11734">0.03771236459446816</cx:pt>
          <cx:pt idx="11735">0.026611058110378481</cx:pt>
          <cx:pt idx="11736">0.059983763632673555</cx:pt>
          <cx:pt idx="11737">0.050492873928037356</cx:pt>
          <cx:pt idx="11738">0.053758713274056749</cx:pt>
          <cx:pt idx="11739">0.099778253258120994</cx:pt>
          <cx:pt idx="11740">0.11432926829268293</cx:pt>
          <cx:pt idx="11741">0.10013045979372971</cx:pt>
          <cx:pt idx="11742">0.043929465735148172</cx:pt>
          <cx:pt idx="11743">0.058511522509099405</cx:pt>
          <cx:pt idx="11744">0.057867885406334106</cx:pt>
          <cx:pt idx="11745">0.024302308719328335</cx:pt>
          <cx:pt idx="11746">0.067884751422762929</cx:pt>
          <cx:pt idx="11747">0.061366345370770778</cx:pt>
          <cx:pt idx="11748">0.043595489880243712</cx:pt>
          <cx:pt idx="11749">0.094836103172082853</cx:pt>
          <cx:pt idx="11750">0.037897914722554792</cx:pt>
          <cx:pt idx="11751">0.11207071077168042</cx:pt>
          <cx:pt idx="11752">0.043198246443237054</cx:pt>
          <cx:pt idx="11753">0.064316392269148176</cx:pt>
          <cx:pt idx="11754">0.060962444522590115</cx:pt>
          <cx:pt idx="11755">0.078637435223373714</cx:pt>
          <cx:pt idx="11756">0.0350674947811088</cx:pt>
          <cx:pt idx="11757">0.042239477108266345</cx:pt>
          <cx:pt idx="11758">0.090535588442565193</cx:pt>
          <cx:pt idx="11759">0.085877657707506619</cx:pt>
          <cx:pt idx="11760">0.033099766044967643</cx:pt>
          <cx:pt idx="11761">0.10315786002379869</cx:pt>
          <cx:pt idx="11762">0.040840194501572211</cx:pt>
          <cx:pt idx="11763">0.018140358193328571</cx:pt>
          <cx:pt idx="11764">0.041031578411664417</cx:pt>
          <cx:pt idx="11765">0.037871224462919385</cx:pt>
          <cx:pt idx="11766">0.024541308635019018</cx:pt>
          <cx:pt idx="11767">0.020238142106621521</cx:pt>
          <cx:pt idx="11768">0.039225779882631526</cx:pt>
          <cx:pt idx="11769">0.048087287374980137</cx:pt>
          <cx:pt idx="11770">0.054031246871260409</cx:pt>
          <cx:pt idx="11771">0.022868367378257193</cx:pt>
          <cx:pt idx="11772">0.077591032681132377</cx:pt>
          <cx:pt idx="11773">0.0652088110544424</cx:pt>
          <cx:pt idx="11774">0.032193920299004218</cx:pt>
          <cx:pt idx="11775">0.29196236135204751</cx:pt>
          <cx:pt idx="11776">0.1407402655718776</cx:pt>
          <cx:pt idx="11777">0.041539279199787407</cx:pt>
          <cx:pt idx="11778">0.032508943180207764</cx:pt>
          <cx:pt idx="11779">0.095650762739370329</cx:pt>
          <cx:pt idx="11780">0.070236537493709103</cx:pt>
          <cx:pt idx="11781">0.04388786360840144</cx:pt>
          <cx:pt idx="11782">0.039489430549926707</cx:pt>
          <cx:pt idx="11783">0.060571716408512784</cx:pt>
          <cx:pt idx="11784">0.095236287240235903</cx:pt>
          <cx:pt idx="11785">0.017978245759050177</cx:pt>
          <cx:pt idx="11786">0.091454590560459778</cx:pt>
          <cx:pt idx="11787">0.1007912875327726</cx:pt>
          <cx:pt idx="11788">0.058723304051978349</cx:pt>
          <cx:pt idx="11789">0.032968252047279038</cx:pt>
          <cx:pt idx="11790">0.027325256436821037</cx:pt>
          <cx:pt idx="11791">0.057181063916403145</cx:pt>
          <cx:pt idx="11792">0.035814134201303437</cx:pt>
          <cx:pt idx="11793">0.056975715770961465</cx:pt>
          <cx:pt idx="11794">0.077555029378233803</cx:pt>
          <cx:pt idx="11795">0.055132454520152821</cx:pt>
          <cx:pt idx="11796">0.12563849660992593</cx:pt>
          <cx:pt idx="11797">0.15800614358593318</cx:pt>
          <cx:pt idx="11798">0.086165793049893219</cx:pt>
          <cx:pt idx="11799">0.040731232241885622</cx:pt>
          <cx:pt idx="11800">0.074941627744802994</cx:pt>
          <cx:pt idx="11801">0.099069153021412559</cx:pt>
          <cx:pt idx="11802">0.075987694103627323</cx:pt>
          <cx:pt idx="11803">0.12059682754291509</cx:pt>
          <cx:pt idx="11804">0.034519168861574481</cx:pt>
          <cx:pt idx="11805">0.038256327955626883</cx:pt>
          <cx:pt idx="11806">0.080234175686537443</cx:pt>
          <cx:pt idx="11807">0.0028953585448602947</cx:pt>
          <cx:pt idx="11808">0.011878938883189213</cx:pt>
          <cx:pt idx="11809">0.0082993282691945502</cx:pt>
          <cx:pt idx="11810">0.02500874463985964</cx:pt>
          <cx:pt idx="11811">0.0061410425993759328</cx:pt>
          <cx:pt idx="11812">0.0042599671130106719</cx:pt>
          <cx:pt idx="11813">0.024171837830058499</cx:pt>
          <cx:pt idx="11814">0.007992659694083205</cx:pt>
          <cx:pt idx="11815">0.0083267188833810075</cx:pt>
          <cx:pt idx="11816">0.018326968758456866</cx:pt>
          <cx:pt idx="11817">0.009852110083797069</cx:pt>
          <cx:pt idx="11818">0.016885485836235302</cx:pt>
          <cx:pt idx="11819">0.010118709108887557</cx:pt>
          <cx:pt idx="11820">0.010866949811702956</cx:pt>
          <cx:pt idx="11821">0.0080185612871107748</cx:pt>
          <cx:pt idx="11822">0.0060892471837231772</cx:pt>
          <cx:pt idx="11823">0.012179380230240339</cx:pt>
          <cx:pt idx="11824">0.01017433068389407</cx:pt>
          <cx:pt idx="11825">0.0025373555117000281</cx:pt>
          <cx:pt idx="11826">0.0022529346415891736</cx:pt>
          <cx:pt idx="11827">0.0034420858168636064</cx:pt>
          <cx:pt idx="11828">0.0027788680430175052</cx:pt>
          <cx:pt idx="11829">0.0038877258939633442</cx:pt>
          <cx:pt idx="11830">0.01238986577332442</cx:pt>
          <cx:pt idx="11831">0.011003008565956261</cx:pt>
          <cx:pt idx="11832">0.006581914041888866</cx:pt>
          <cx:pt idx="11833">0.029293954776188277</cx:pt>
          <cx:pt idx="11834">0.0222112713274627</cx:pt>
          <cx:pt idx="11835">0.028484966622674853</cx:pt>
          <cx:pt idx="11836">0.028637686760958053</cx:pt>
          <cx:pt idx="11837">0.036470607760480632</cx:pt>
          <cx:pt idx="11838">0.007465757875508126</cx:pt>
          <cx:pt idx="11839">0.051495454597562794</cx:pt>
          <cx:pt idx="11840">0.059597759077377466</cx:pt>
          <cx:pt idx="11841">0.067679189981348253</cx:pt>
          <cx:pt idx="11842">0.07379268843087107</cx:pt>
          <cx:pt idx="11843">0.033840436951170623</cx:pt>
          <cx:pt idx="11844">0.047652259179399886</cx:pt>
          <cx:pt idx="11845">0.015007634756473428</cx:pt>
          <cx:pt idx="11846">0.0020798804068766046</cx:pt>
          <cx:pt idx="11847">0.004621591881648123</cx:pt>
          <cx:pt idx="11848">0.013216728456499179</cx:pt>
          <cx:pt idx="11849">0.01063722524702561</cx:pt>
          <cx:pt idx="11850">0.01058601134215501</cx:pt>
          <cx:pt idx="11851">0.016188567334463964</cx:pt>
          <cx:pt idx="11852">0.0061295845983395441</cx:pt>
          <cx:pt idx="11853">0.015129122588674548</cx:pt>
          <cx:pt idx="11854">0.00030858074896956072</cx:pt>
          <cx:pt idx="11855">0.078347717507721987</cx:pt>
          <cx:pt idx="11856">0.0083185106130677106</cx:pt>
          <cx:pt idx="11857">0.053612868675248428</cx:pt>
          <cx:pt idx="11858">0.00093983122197638673</cx:pt>
          <cx:pt idx="11859">0.013223892288449309</cx:pt>
          <cx:pt idx="11860">0.0036092255325808407</cx:pt>
          <cx:pt idx="11861">0.011584654043252013</cx:pt>
          <cx:pt idx="11862">0.0059041920407114637</cx:pt>
          <cx:pt idx="11863">0.0022698447229188641</cx:pt>
          <cx:pt idx="11864">0.0059054643623303689</cx:pt>
          <cx:pt idx="11865">0.0082018440646579992</cx:pt>
          <cx:pt idx="11866">0.019252355399132431</cx:pt>
          <cx:pt idx="11867">0.0022566571385587483</cx:pt>
          <cx:pt idx="11868">0.0014972728244982353</cx:pt>
          <cx:pt idx="11869">0.0017908675394173994</cx:pt>
          <cx:pt idx="11870">0.015238839503760867</cx:pt>
          <cx:pt idx="11871">0.012164809778635552</cx:pt>
          <cx:pt idx="11872">0.0071062827327064227</cx:pt>
          <cx:pt idx="11873">0.010140022628261023</cx:pt>
          <cx:pt idx="11874">0.0082076964781520566</cx:pt>
          <cx:pt idx="11875">0.0062035219076491113</cx:pt>
          <cx:pt idx="11876">0.0078312417245972911</cx:pt>
          <cx:pt idx="11877">0.013163261578921736</cx:pt>
          <cx:pt idx="11878">0.0099950501098709926</cx:pt>
          <cx:pt idx="11879">0.0071584954859659046</cx:pt>
          <cx:pt idx="11880">0.008769841039371359</cx:pt>
          <cx:pt idx="11881">0.0086669164771552617</cx:pt>
          <cx:pt idx="11882">0.00618219541193866</cx:pt>
          <cx:pt idx="11883">0.0094463870882248741</cx:pt>
          <cx:pt idx="11884">0.0079017894698890749</cx:pt>
          <cx:pt idx="11885">0.0083287743418127523</cx:pt>
          <cx:pt idx="11886">0.010251244370703958</cx:pt>
          <cx:pt idx="11887">0.010443491569894563</cx:pt>
          <cx:pt idx="11888">0.010351907421499232</cx:pt>
          <cx:pt idx="11889">0.006753357009421034</cx:pt>
          <cx:pt idx="11890">0.0087440690481153435</cx:pt>
          <cx:pt idx="11891">0.0090404821590484834</cx:pt>
          <cx:pt idx="11892">0.0087012414408575867</cx:pt>
          <cx:pt idx="11893">0.0079580604405977261</cx:pt>
          <cx:pt idx="11894">0.0079939668174962286</cx:pt>
          <cx:pt idx="11895">0.0089027366923686204</cx:pt>
          <cx:pt idx="11896">0.01085830530867163</cx:pt>
          <cx:pt idx="11897">0.0096456523447880915</cx:pt>
          <cx:pt idx="11898">0.012123998741620888</cx:pt>
          <cx:pt idx="11899">0.0074915364074144425</cx:pt>
          <cx:pt idx="11900">0.011145625115350808</cx:pt>
          <cx:pt idx="11901">0.008366060606060606</cx:pt>
          <cx:pt idx="11902">0.0069530349157907474</cx:pt>
          <cx:pt idx="11903">0.0089231535570348224</cx:pt>
          <cx:pt idx="11904">0.0075417830163196599</cx:pt>
          <cx:pt idx="11905">0.0066819074312590267</cx:pt>
          <cx:pt idx="11906">0.0096652091626966002</cx:pt>
          <cx:pt idx="11907">0.010839636122825973</cx:pt>
          <cx:pt idx="11908">0.010463015879495448</cx:pt>
          <cx:pt idx="11909">0.0087559216619399003</cx:pt>
          <cx:pt idx="11910">0.0065528140001065828</cx:pt>
          <cx:pt idx="11911">0.0080596308236490118</cx:pt>
          <cx:pt idx="11912">0.0093590768879241396</cx:pt>
          <cx:pt idx="11913">0.0066162973890834826</cx:pt>
          <cx:pt idx="11914">0.0066954132160301485</cx:pt>
          <cx:pt idx="11915">0.0059115927482728051</cx:pt>
          <cx:pt idx="11916">0.0074069966264614815</cx:pt>
          <cx:pt idx="11917">0.010743218470007978</cx:pt>
          <cx:pt idx="11918">0.0081820015940520692</cx:pt>
          <cx:pt idx="11919">0.0087055674921783701</cx:pt>
          <cx:pt idx="11920">0.0055265075557304937</cx:pt>
          <cx:pt idx="11921">0.0087875721293736286</cx:pt>
          <cx:pt idx="11922">0.0087620439640748501</cx:pt>
          <cx:pt idx="11923">0.0067089865792229605</cx:pt>
          <cx:pt idx="11924">0.0073245814205303052</cx:pt>
          <cx:pt idx="11925">0.0099626278327098073</cx:pt>
          <cx:pt idx="11926">0.0070470021223912275</cx:pt>
          <cx:pt idx="11927">0.0070062126714487225</cx:pt>
          <cx:pt idx="11928">0.0083619300013968011</cx:pt>
          <cx:pt idx="11929">0.0068413729128014847</cx:pt>
          <cx:pt idx="11930">0.0059314855145286057</cx:pt>
          <cx:pt idx="11931">0.0057015725850794756</cx:pt>
          <cx:pt idx="11932">0.0066947214149268809</cx:pt>
          <cx:pt idx="11933">0.0080311385758343561</cx:pt>
          <cx:pt idx="11934">0.0072616987025832273</cx:pt>
          <cx:pt idx="11935">0.006446024402386335</cx:pt>
          <cx:pt idx="11936">0.0089839641070776893</cx:pt>
          <cx:pt idx="11937">0.0094404838292275681</cx:pt>
          <cx:pt idx="11938">0.0096500615385190034</cx:pt>
          <cx:pt idx="11939">0.0072095434986999959</cx:pt>
          <cx:pt idx="11940">0.0069965647061103657</cx:pt>
          <cx:pt idx="11941">0.0080266604751641681</cx:pt>
          <cx:pt idx="11942">0.0075463696745773851</cx:pt>
          <cx:pt idx="11943">0.0076777377375560132</cx:pt>
          <cx:pt idx="11944">0.0087218440695800859</cx:pt>
          <cx:pt idx="11945">0.008594979814313097</cx:pt>
          <cx:pt idx="11946">0.0073049147903682067</cx:pt>
          <cx:pt idx="11947">0.0078017846481532281</cx:pt>
          <cx:pt idx="11948">0.0064945205353616076</cx:pt>
          <cx:pt idx="11949">0.011320595411984229</cx:pt>
          <cx:pt idx="11950">0.011730046303306284</cx:pt>
          <cx:pt idx="11951">0.011470607669096756</cx:pt>
          <cx:pt idx="11952">0.007117022971046303</cx:pt>
          <cx:pt idx="11953">0.010056926369072298</cx:pt>
          <cx:pt idx="11954">0.0072804747642612128</cx:pt>
          <cx:pt idx="11955">0.010733884578233965</cx:pt>
          <cx:pt idx="11956">0.013607046441405264</cx:pt>
          <cx:pt idx="11957">0.0073234740885079353</cx:pt>
          <cx:pt idx="11958">0.010787572747389867</cx:pt>
          <cx:pt idx="11959">0.0082399662606910517</cx:pt>
          <cx:pt idx="11960">0.010017105351473278</cx:pt>
          <cx:pt idx="11961">0.0073360116174712624</cx:pt>
          <cx:pt idx="11962">0.0089742370364461407</cx:pt>
          <cx:pt idx="11963">0.0093480443837450529</cx:pt>
          <cx:pt idx="11964">0.011221494550918323</cx:pt>
          <cx:pt idx="11965">0.010024007703325132</cx:pt>
          <cx:pt idx="11966">0.0078738594939712254</cx:pt>
          <cx:pt idx="11967">0.010766639227636736</cx:pt>
          <cx:pt idx="11968">0.0081417408436300197</cx:pt>
          <cx:pt idx="11969">0.0073459304103222654</cx:pt>
          <cx:pt idx="11970">0.0094426106384590137</cx:pt>
          <cx:pt idx="11971">0.011597535523701213</cx:pt>
          <cx:pt idx="11972">0.0077265647362336296</cx:pt>
          <cx:pt idx="11973">0.0097177572430150391</cx:pt>
          <cx:pt idx="11974">0.0085172604206756909</cx:pt>
          <cx:pt idx="11975">0.0082304412103382431</cx:pt>
          <cx:pt idx="11976">0.010705520504348967</cx:pt>
          <cx:pt idx="11977">0.0079358411848996311</cx:pt>
          <cx:pt idx="11978">0.0083878236919906392</cx:pt>
          <cx:pt idx="11979">0.012389080052835783</cx:pt>
          <cx:pt idx="11980">0.018898483051298341</cx:pt>
          <cx:pt idx="11981">0.011240281871217358</cx:pt>
          <cx:pt idx="11982">0.0084787163756488912</cx:pt>
          <cx:pt idx="11983">0.010526812358914506</cx:pt>
          <cx:pt idx="11984">0.011228344220391933</cx:pt>
          <cx:pt idx="11985">0.025232681717174969</cx:pt>
          <cx:pt idx="11986">0.011587476145809749</cx:pt>
          <cx:pt idx="11987">0.031938721898072613</cx:pt>
          <cx:pt idx="11988">0.06389443307356886</cx:pt>
          <cx:pt idx="11989">0.016835183308200045</cx:pt>
          <cx:pt idx="11990">0.013311561195939688</cx:pt>
          <cx:pt idx="11991">0.056155378942305489</cx:pt>
          <cx:pt idx="11992">0.014904781227699497</cx:pt>
          <cx:pt idx="11993">0.019659729077319974</cx:pt>
          <cx:pt idx="11994">0.0024389599535024472</cx:pt>
          <cx:pt idx="11995">0.021798772310309682</cx:pt>
          <cx:pt idx="11996">0.056972167954925108</cx:pt>
          <cx:pt idx="11997">0.026376266256630788</cx:pt>
          <cx:pt idx="11998">0.02603741603364932</cx:pt>
          <cx:pt idx="11999">0.048461112058100719</cx:pt>
          <cx:pt idx="12000">0.010836207192945478</cx:pt>
          <cx:pt idx="12001">0.047440010080932384</cx:pt>
          <cx:pt idx="12002">0.030656548495488354</cx:pt>
          <cx:pt idx="12003">0.029153271982229334</cx:pt>
          <cx:pt idx="12004">0.015211884907647209</cx:pt>
          <cx:pt idx="12005">0.0085106679342129548</cx:pt>
          <cx:pt idx="12006">0.0074142334413768475</cx:pt>
          <cx:pt idx="12007">0.0061108123343678929</cx:pt>
          <cx:pt idx="12008">0.0098719848021873637</cx:pt>
          <cx:pt idx="12009">0.0059580274793839564</cx:pt>
          <cx:pt idx="12010">0.025736295781774415</cx:pt>
          <cx:pt idx="12011">0.081360359501394239</cx:pt>
          <cx:pt idx="12012">0.091375502457335542</cx:pt>
          <cx:pt idx="12013">0.055021403683424591</cx:pt>
          <cx:pt idx="12014">0.1090129401143545</cx:pt>
          <cx:pt idx="12015">0.040604629192253189</cx:pt>
          <cx:pt idx="12016">0.086337302864499518</cx:pt>
          <cx:pt idx="12017">0.018467232632777719</cx:pt>
          <cx:pt idx="12018">0.0060665573315373585</cx:pt>
          <cx:pt idx="12019">0.0059107947466919856</cx:pt>
          <cx:pt idx="12020">0.0068953565793194024</cx:pt>
          <cx:pt idx="12021">0.0055952786945891115</cx:pt>
          <cx:pt idx="12022">0.0069298186018071882</cx:pt>
          <cx:pt idx="12023">0.00076569678407350692</cx:pt>
          <cx:pt idx="12024">0.0023275555190448807</cx:pt>
          <cx:pt idx="12025">0.0073967278881715039</cx:pt>
          <cx:pt idx="12026">0.030507772020725389</cx:pt>
          <cx:pt idx="12027">0.0017231476163124641</cx:pt>
          <cx:pt idx="12028">0.0052468102663106517</cx:pt>
          <cx:pt idx="12029">0.0019613670133729567</cx:pt>
          <cx:pt idx="12030">0.004427175635821335</cx:pt>
          <cx:pt idx="12031">0.0056592706576543503</cx:pt>
          <cx:pt idx="12032">0.0062619489623451834</cx:pt>
          <cx:pt idx="12033">0.054845272313262909</cx:pt>
          <cx:pt idx="12034">0.0077784421373049955</cx:pt>
          <cx:pt idx="12035">0.05750408560969638</cx:pt>
          <cx:pt idx="12036">0.035614664275752141</cx:pt>
          <cx:pt idx="12037">0.012589475984918858</cx:pt>
          <cx:pt idx="12038">0.044011454183266935</cx:pt>
          <cx:pt idx="12039">0.054228614583450747</cx:pt>
          <cx:pt idx="12040">0.033684183956787316</cx:pt>
          <cx:pt idx="12041">0.03158013831336888</cx:pt>
          <cx:pt idx="12042">0.045348998405766963</cx:pt>
          <cx:pt idx="12043">0.011442859056378724</cx:pt>
          <cx:pt idx="12044">0.015832217439105126</cx:pt>
          <cx:pt idx="12045">0.0087015310927535446</cx:pt>
          <cx:pt idx="12046">0.07851571167665182</cx:pt>
          <cx:pt idx="12047">0.011559249670708998</cx:pt>
          <cx:pt idx="12048">0.022534248882430215</cx:pt>
          <cx:pt idx="12049">0.024310877601370458</cx:pt>
          <cx:pt idx="12050">0.049546997247071081</cx:pt>
          <cx:pt idx="12051">0.042223798958179938</cx:pt>
          <cx:pt idx="12052">0.012243112966760216</cx:pt>
          <cx:pt idx="12053">0.062984102922538171</cx:pt>
          <cx:pt idx="12054">0.035358119190814656</cx:pt>
          <cx:pt idx="12055">0.011474310202204793</cx:pt>
          <cx:pt idx="12056">0.0071849780621322194</cx:pt>
          <cx:pt idx="12057">0.011434092922135437</cx:pt>
          <cx:pt idx="12058">0.010187490530495761</cx:pt>
          <cx:pt idx="12059">0.026290089456619398</cx:pt>
          <cx:pt idx="12060">0.011363206225916588</cx:pt>
          <cx:pt idx="12061">0.046219130292860566</cx:pt>
          <cx:pt idx="12062">0.019513050769869214</cx:pt>
          <cx:pt idx="12063">0.01911707427667874</cx:pt>
          <cx:pt idx="12064">0.032927532801798734</cx:pt>
          <cx:pt idx="12065">0.050426418537822537</cx:pt>
          <cx:pt idx="12066">0.047825408086956282</cx:pt>
          <cx:pt idx="12067">0.0065319546713581596</cx:pt>
          <cx:pt idx="12068">0.01000842546020885</cx:pt>
          <cx:pt idx="12069">0.0030687180245589874</cx:pt>
          <cx:pt idx="12070">0.0067189303347971628</cx:pt>
          <cx:pt idx="12071">0.026534061911212246</cx:pt>
          <cx:pt idx="12072">0.018531349054422972</cx:pt>
          <cx:pt idx="12073">0.025750074452707803</cx:pt>
          <cx:pt idx="12074">0.0064594515618031098</cx:pt>
          <cx:pt idx="12075">0.037902611632931134</cx:pt>
          <cx:pt idx="12076">0.021273706603901689</cx:pt>
          <cx:pt idx="12077">0.0052140504939626785</cx:pt>
          <cx:pt idx="12078">0.0064196870402567878</cx:pt>
          <cx:pt idx="12079">0.0041956714925759989</cx:pt>
          <cx:pt idx="12080">0.0021632535333141042</cx:pt>
          <cx:pt idx="12081">0.0083878305373898208</cx:pt>
          <cx:pt idx="12082">0.0098254432849749721</cx:pt>
          <cx:pt idx="12083">0.002809762547518043</cx:pt>
          <cx:pt idx="12084">0.0078374867286983251</cx:pt>
          <cx:pt idx="12085">0.0060356034276921443</cx:pt>
          <cx:pt idx="12086">0.0058220234423195559</cx:pt>
          <cx:pt idx="12087">0.0036324461693576231</cx:pt>
          <cx:pt idx="12088">0.0062883580398451515</cx:pt>
          <cx:pt idx="12089">0.021803647503709733</cx:pt>
          <cx:pt idx="12090">0.0031758157225581741</cx:pt>
          <cx:pt idx="12091">0.0097360167276529016</cx:pt>
          <cx:pt idx="12092">0.0054103501275326246</cx:pt>
          <cx:pt idx="12093">0.0027756710477962734</cx:pt>
          <cx:pt idx="12094">0.001562397643669259</cx:pt>
          <cx:pt idx="12095">0.001507362887952692</cx:pt>
          <cx:pt idx="12096">0.0015840477077897876</cx:pt>
          <cx:pt idx="12097">0.00097718875011451427</cx:pt>
          <cx:pt idx="12098">0.0019653478148435478</cx:pt>
          <cx:pt idx="12099">0.0033989519898031438</cx:pt>
          <cx:pt idx="12100">0.002132140721287605</cx:pt>
          <cx:pt idx="12101">0.0018621973929236499</cx:pt>
          <cx:pt idx="12102">0.0040747441881680375</cx:pt>
          <cx:pt idx="12103">0.0024438516478788399</cx:pt>
          <cx:pt idx="12104">0.0017983831050981686</cx:pt>
          <cx:pt idx="12105">0.0014511289291160411</cx:pt>
          <cx:pt idx="12106">0.0015320192013073232</cx:pt>
          <cx:pt idx="12107">0.0015708451146716933</cx:pt>
          <cx:pt idx="12108">0.0015122433548537195</cx:pt>
          <cx:pt idx="12109">0.0017404546937887524</cx:pt>
          <cx:pt idx="12110">0.0024836414003916512</cx:pt>
          <cx:pt idx="12111">0.0020208023774145618</cx:pt>
          <cx:pt idx="12112">0.032491317204688064</cx:pt>
          <cx:pt idx="12113">0.072361659305499787</cx:pt>
          <cx:pt idx="12114">0.03899333816409143</cx:pt>
          <cx:pt idx="12115">0.022803046487010665</cx:pt>
          <cx:pt idx="12116">0.035096189467797023</cx:pt>
          <cx:pt idx="12117">0.0032096475971535639</cx:pt>
          <cx:pt idx="12118">0.0054370176053746824</cx:pt>
          <cx:pt idx="12119">0.0039341953214646376</cx:pt>
          <cx:pt idx="12120">0.0088733645338708016</cx:pt>
          <cx:pt idx="12121">0.0058537940522806649</cx:pt>
          <cx:pt idx="12122">0.0094663143646671662</cx:pt>
          <cx:pt idx="12123">0.0025237098348320384</cx:pt>
          <cx:pt idx="12124">0.0011788758635471797</cx:pt>
          <cx:pt idx="12125">0.035399235225078561</cx:pt>
          <cx:pt idx="12126">0.0081443316367984919</cx:pt>
          <cx:pt idx="12127">0.013727567221353171</cx:pt>
          <cx:pt idx="12128">0.0088294263345517539</cx:pt>
          <cx:pt idx="12129">0.011060046764191389</cx:pt>
          <cx:pt idx="12130">0.015131879289943551</cx:pt>
          <cx:pt idx="12131">0.017057161652057461</cx:pt>
          <cx:pt idx="12132">0.017522948043846361</cx:pt>
          <cx:pt idx="12133">0.008879366927144609</cx:pt>
          <cx:pt idx="12134">0.0072203707214292846</cx:pt>
          <cx:pt idx="12135">0.0038177400961872179</cx:pt>
          <cx:pt idx="12136">0.003301597679074899</cx:pt>
          <cx:pt idx="12137">0.003485750013612544</cx:pt>
          <cx:pt idx="12138">0.04153529998460416</cx:pt>
          <cx:pt idx="12139">0.018484964993910481</cx:pt>
          <cx:pt idx="12140">0.0078458350023511373</cx:pt>
          <cx:pt idx="12141">0.012418147612857386</cx:pt>
          <cx:pt idx="12142">0.010596147785825296</cx:pt>
          <cx:pt idx="12143">0.061236332755387285</cx:pt>
          <cx:pt idx="12144">0.0071023461876605354</cx:pt>
          <cx:pt idx="12145">0.016541067546322515</cx:pt>
          <cx:pt idx="12146">0.01061031927191217</cx:pt>
          <cx:pt idx="12147">0.065485087906612574</cx:pt>
          <cx:pt idx="12148">0.11766532386563273</cx:pt>
          <cx:pt idx="12149">0.12524967170240237</cx:pt>
          <cx:pt idx="12150">0.013502180476350219</cx:pt>
          <cx:pt idx="12151">0.0073541536127691848</cx:pt>
          <cx:pt idx="12152">0.05470929614435658</cx:pt>
          <cx:pt idx="12153">0.023087792038518046</cx:pt>
          <cx:pt idx="12154">0.036604132734773871</cx:pt>
          <cx:pt idx="12155">0.031587746471947682</cx:pt>
          <cx:pt idx="12156">0.029995526982818353</cx:pt>
          <cx:pt idx="12157">0.0092019457233143576</cx:pt>
          <cx:pt idx="12158">0.0071170951918339172</cx:pt>
          <cx:pt idx="12159">0.095136364553963751</cx:pt>
          <cx:pt idx="12160">0.015306042698964158</cx:pt>
          <cx:pt idx="12161">0.061004799348397247</cx:pt>
          <cx:pt idx="12162">0.0040801362410710059</cx:pt>
          <cx:pt idx="12163">0.0023475805594450837</cx:pt>
          <cx:pt idx="12164">0.0072718800877312698</cx:pt>
          <cx:pt idx="12165">0.0016498455081419819</cx:pt>
          <cx:pt idx="12166">0.0049470447557225829</cx:pt>
          <cx:pt idx="12167">0.0038151913984775742</cx:pt>
          <cx:pt idx="12168">0.0049847312469864305</cx:pt>
          <cx:pt idx="12169">0.0089791205287512825</cx:pt>
          <cx:pt idx="12170">0.0048913413720280676</cx:pt>
          <cx:pt idx="12171">0.0074400365286992022</cx:pt>
          <cx:pt idx="12172">0.018037491049386015</cx:pt>
          <cx:pt idx="12173">0.0034893608456983</cx:pt>
          <cx:pt idx="12174">0.0063185497572132276</cx:pt>
          <cx:pt idx="12175">0.0060622726011248683</cx:pt>
          <cx:pt idx="12176">0.0050154945537799773</cx:pt>
          <cx:pt idx="12177">0.0065553459817300937</cx:pt>
          <cx:pt idx="12178">0.001784776902887139</cx:pt>
          <cx:pt idx="12179">0.0044796730624571965</cx:pt>
          <cx:pt idx="12180">0.010971946203262929</cx:pt>
          <cx:pt idx="12181">0.0041053547189005835</cx:pt>
          <cx:pt idx="12182">0.00310558260585631</cx:pt>
          <cx:pt idx="12183">0.0041167333503048754</cx:pt>
          <cx:pt idx="12184">0.0019824552708529513</cx:pt>
          <cx:pt idx="12185">0.0023630093243070635</cx:pt>
          <cx:pt idx="12186">0.0066661211838261129</cx:pt>
          <cx:pt idx="12187">0.0098656052045882556</cx:pt>
          <cx:pt idx="12188">0.0069703017485329604</cx:pt>
          <cx:pt idx="12189">0.0045933991153453554</cx:pt>
          <cx:pt idx="12190">0.0021931142221955175</cx:pt>
          <cx:pt idx="12191">0.0053598774885145481</cx:pt>
          <cx:pt idx="12192">0.010102812726173126</cx:pt>
          <cx:pt idx="12193">0.0026631579899261187</cx:pt>
          <cx:pt idx="12194">0.0044974621463602683</cx:pt>
          <cx:pt idx="12195">0.0068507097569615871</cx:pt>
          <cx:pt idx="12196">0.00670020811111194</cx:pt>
          <cx:pt idx="12197">0.0053117046039607551</cx:pt>
          <cx:pt idx="12198">0.020622028854276518</cx:pt>
          <cx:pt idx="12199">0.0090885625399068047</cx:pt>
          <cx:pt idx="12200">0.0060908457510170143</cx:pt>
          <cx:pt idx="12201">0.004024571065452235</cx:pt>
          <cx:pt idx="12202">0.0066112475801597499</cx:pt>
          <cx:pt idx="12203">0.015195910549615029</cx:pt>
          <cx:pt idx="12204">0.0090213919272093702</cx:pt>
          <cx:pt idx="12205">0.025775922146448305</cx:pt>
          <cx:pt idx="12206">0.015464931633900591</cx:pt>
          <cx:pt idx="12207">0.055722273520057451</cx:pt>
          <cx:pt idx="12208">0.040230527384845644</cx:pt>
          <cx:pt idx="12209">0.060043117845322319</cx:pt>
          <cx:pt idx="12210">0.03299734051285419</cx:pt>
          <cx:pt idx="12211">0.00033731424924788038</cx:pt>
          <cx:pt idx="12212">0.0084315680757861746</cx:pt>
          <cx:pt idx="12213">0.0061698542947177934</cx:pt>
          <cx:pt idx="12214">0.024704177603788843</cx:pt>
          <cx:pt idx="12215">0.023369504564763992</cx:pt>
          <cx:pt idx="12216">0.01657294760994921</cx:pt>
          <cx:pt idx="12217">0.038664909022302157</cx:pt>
          <cx:pt idx="12218">0.01197426426784225</cx:pt>
          <cx:pt idx="12219">0.011586469869420293</cx:pt>
          <cx:pt idx="12220">0.057523014893391358</cx:pt>
          <cx:pt idx="12221">0.021062765172477401</cx:pt>
          <cx:pt idx="12222">0.083308405623691295</cx:pt>
          <cx:pt idx="12223">0.036946833678727968</cx:pt>
          <cx:pt idx="12224">0.059801822265413807</cx:pt>
          <cx:pt idx="12225">0.0013723981894440923</cx:pt>
          <cx:pt idx="12226">0.016578586746495271</cx:pt>
          <cx:pt idx="12227">0.01331195081132697</cx:pt>
          <cx:pt idx="12228">0.014263567268866689</cx:pt>
          <cx:pt idx="12229">0.0046524806386176428</cx:pt>
          <cx:pt idx="12230">0.062108973251129837</cx:pt>
          <cx:pt idx="12231">0.0082642668279206532</cx:pt>
          <cx:pt idx="12232">0.013077258391240801</cx:pt>
          <cx:pt idx="12233">0.0096655082536924418</cx:pt>
          <cx:pt idx="12234">0.011133788376190156</cx:pt>
          <cx:pt idx="12235">0.017456363958567426</cx:pt>
          <cx:pt idx="12236">0.054794986769222918</cx:pt>
          <cx:pt idx="12237">0.017772927466188564</cx:pt>
          <cx:pt idx="12238">0.0040422979173565096</cx:pt>
          <cx:pt idx="12239">0</cx:pt>
          <cx:pt idx="12240">0.11835116173170419</cx:pt>
          <cx:pt idx="12241">0.056340583502550466</cx:pt>
          <cx:pt idx="12242">0.026987517158332384</cx:pt>
          <cx:pt idx="12243">0.027184008545396009</cx:pt>
          <cx:pt idx="12244">0.030624492533625165</cx:pt>
          <cx:pt idx="12245">0.008326959641935746</cx:pt>
          <cx:pt idx="12246">0.01467885585033693</cx:pt>
          <cx:pt idx="12247">0.0096952712552899386</cx:pt>
          <cx:pt idx="12248">0.011337831700512554</cx:pt>
          <cx:pt idx="12249">0.0077388345810970142</cx:pt>
          <cx:pt idx="12250">0.091547311287812891</cx:pt>
          <cx:pt idx="12251">0.011039337357061077</cx:pt>
          <cx:pt idx="12252">0.0034530463173039678</cx:pt>
          <cx:pt idx="12253">0.0056656897574232628</cx:pt>
          <cx:pt idx="12254">0.00035842293906810036</cx:pt>
          <cx:pt idx="12255">0.0088093540216883474</cx:pt>
          <cx:pt idx="12256">0.0021109215250442659</cx:pt>
          <cx:pt idx="12257">0.024319468990416863</cx:pt>
          <cx:pt idx="12258">0.0054043930759558019</cx:pt>
          <cx:pt idx="12259">0.012638002075928663</cx:pt>
          <cx:pt idx="12260">0.0017652779986910346</cx:pt>
          <cx:pt idx="12261">0.0023466929295964298</cx:pt>
          <cx:pt idx="12262">0.0066239743846307781</cx:pt>
          <cx:pt idx="12263">0.0069248047670588779</cx:pt>
          <cx:pt idx="12264">0.021626455653445117</cx:pt>
          <cx:pt idx="12265">0.039244957271441464</cx:pt>
          <cx:pt idx="12266">0.031411639227259237</cx:pt>
          <cx:pt idx="12267">0.083384053804918631</cx:pt>
          <cx:pt idx="12268">0.011642623675997148</cx:pt>
          <cx:pt idx="12269">0.022271280772568847</cx:pt>
          <cx:pt idx="12270">0.026108998623832747</cx:pt>
          <cx:pt idx="12271">0.04840848207469961</cx:pt>
          <cx:pt idx="12272">0.0046754996049785651</cx:pt>
          <cx:pt idx="12273">0.057839980183304433</cx:pt>
          <cx:pt idx="12274">0.059863257822406528</cx:pt>
          <cx:pt idx="12275">0.033016787158436464</cx:pt>
          <cx:pt idx="12276">0.033884470216406115</cx:pt>
          <cx:pt idx="12277">0.03970086880017596</cx:pt>
          <cx:pt idx="12278">0.041842332503682633</cx:pt>
          <cx:pt idx="12279">0.03364338017019592</cx:pt>
          <cx:pt idx="12280">0.030294353118553538</cx:pt>
          <cx:pt idx="12281">0.032322734773292616</cx:pt>
          <cx:pt idx="12282">0.055129510070147457</cx:pt>
          <cx:pt idx="12283">0.0091082397797076897</cx:pt>
          <cx:pt idx="12284">0.11658823916548751</cx:pt>
          <cx:pt idx="12285">0.12190192020790221</cx:pt>
          <cx:pt idx="12286">0.005341880341880342</cx:pt>
          <cx:pt idx="12287">0.0053763440860215058</cx:pt>
          <cx:pt idx="12288">0.0053534021258437427</cx:pt>
          <cx:pt idx="12289">0.0045473999572009415</cx:pt>
          <cx:pt idx="12290">0.0046243670559057556</cx:pt>
          <cx:pt idx="12291">0.0055113741446273347</cx:pt>
          <cx:pt idx="12292">0.0063148075060098308</cx:pt>
          <cx:pt idx="12293">0.0059149642046446658</cx:pt>
          <cx:pt idx="12294">0.0055333405382038256</cx:pt>
          <cx:pt idx="12295">0.0071349384576025474</cx:pt>
          <cx:pt idx="12296">0.005486088846140145</cx:pt>
          <cx:pt idx="12297">0.0073084819830850078</cx:pt>
          <cx:pt idx="12298">0.0062415371719646657</cx:pt>
          <cx:pt idx="12299">0.0058942073124535962</cx:pt>
          <cx:pt idx="12300">0.0050725969490902408</cx:pt>
          <cx:pt idx="12301">0.0047606630503904696</cx:pt>
          <cx:pt idx="12302">0.002578191462743332</cx:pt>
          <cx:pt idx="12303">0.0029407986572008459</cx:pt>
          <cx:pt idx="12304">0.0028402365129078671</cx:pt>
          <cx:pt idx="12305">0.0024405324432469387</cx:pt>
          <cx:pt idx="12306">0.0033316656679000058</cx:pt>
          <cx:pt idx="12307">0.0023876514701431468</cx:pt>
          <cx:pt idx="12308">0.0023180688675896342</cx:pt>
          <cx:pt idx="12309">0.0065532654288713212</cx:pt>
          <cx:pt idx="12310">0.0062693028535226883</cx:pt>
          <cx:pt idx="12311">0.005995605705135367</cx:pt>
          <cx:pt idx="12312">0.0051149591313066085</cx:pt>
          <cx:pt idx="12313">0.0051940538915702964</cx:pt>
          <cx:pt idx="12314">0.0054498216525870084</cx:pt>
          <cx:pt idx="12315">0.0039748017609373852</cx:pt>
          <cx:pt idx="12316">0.0054141021083942906</cx:pt>
          <cx:pt idx="12317">0.0051087401930433795</cx:pt>
          <cx:pt idx="12318">0.0056678388524315009</cx:pt>
          <cx:pt idx="12319">0.0045334384904117189</cx:pt>
          <cx:pt idx="12320">0.0054294760494331528</cx:pt>
          <cx:pt idx="12321">0.0035948854909332662</cx:pt>
          <cx:pt idx="12322">0.0041367263062570669</cx:pt>
          <cx:pt idx="12323">0.0057017129972236433</cx:pt>
          <cx:pt idx="12324">0.0050117924528301884</cx:pt>
          <cx:pt idx="12325">0.0045134052454838952</cx:pt>
          <cx:pt idx="12326">0.0044484654100786156</cx:pt>
          <cx:pt idx="12327">0.0043749135541136215</cx:pt>
          <cx:pt idx="12328">0.004824354810719687</cx:pt>
          <cx:pt idx="12329">0.0046482166505872726</cx:pt>
          <cx:pt idx="12330">0.0047230157601991923</cx:pt>
          <cx:pt idx="12331">0.0043399551878437791</cx:pt>
          <cx:pt idx="12332">0.005950811952873356</cx:pt>
          <cx:pt idx="12333">0.013718571390238013</cx:pt>
          <cx:pt idx="12334">0.0032363581323174798</cx:pt>
          <cx:pt idx="12335">0.011503831417624521</cx:pt>
          <cx:pt idx="12336">0.0022406300923411191</cx:pt>
          <cx:pt idx="12337">0.0090060611726577224</cx:pt>
          <cx:pt idx="12338">0.015546941127347187</cx:pt>
          <cx:pt idx="12339">0.05970043698680106</cx:pt>
          <cx:pt idx="12340">0.083506705249319996</cx:pt>
          <cx:pt idx="12341">0.035452447087359652</cx:pt>
          <cx:pt idx="12342">0.0015177524277951602</cx:pt>
          <cx:pt idx="12343">0.052029931976942063</cx:pt>
          <cx:pt idx="12344">0.00085452780639436903</cx:pt>
          <cx:pt idx="12345">0.0043440863951902274</cx:pt>
          <cx:pt idx="12346">0.077939989235737347</cx:pt>
          <cx:pt idx="12347">0.078729202845083085</cx:pt>
          <cx:pt idx="12348">0.076768144213342465</cx:pt>
          <cx:pt idx="12349">0.025875900237058668</cx:pt>
          <cx:pt idx="12350">0.052591929940204341</cx:pt>
          <cx:pt idx="12351">0.04791608867250776</cx:pt>
          <cx:pt idx="12352">0.069004848666082835</cx:pt>
          <cx:pt idx="12353">0.028049369058658295</cx:pt>
          <cx:pt idx="12354">0.025530963559132574</cx:pt>
          <cx:pt idx="12355">0.05904432622420034</cx:pt>
          <cx:pt idx="12356">0.012559749464315147</cx:pt>
          <cx:pt idx="12357">0.03634750958206568</cx:pt>
          <cx:pt idx="12358">0.048827130769759926</cx:pt>
          <cx:pt idx="12359">0.045662468969212937</cx:pt>
          <cx:pt idx="12360">0.016733003613445534</cx:pt>
          <cx:pt idx="12361">0.0030947715224808139</cx:pt>
          <cx:pt idx="12362">0.069207312432454371</cx:pt>
          <cx:pt idx="12363">0.0043154716520784411</cx:pt>
          <cx:pt idx="12364">0.010132179998056176</cx:pt>
          <cx:pt idx="12365">0.11565183095173083</cx:pt>
          <cx:pt idx="12366">0.026111547525530243</cx:pt>
          <cx:pt idx="12367">0.099800464289319019</cx:pt>
          <cx:pt idx="12368">0.027056345255349605</cx:pt>
          <cx:pt idx="12369">0.0031734101632636016</cx:pt>
          <cx:pt idx="12370">0.011569558808201432</cx:pt>
          <cx:pt idx="12371">0.089929974359456599</cx:pt>
          <cx:pt idx="12372">0.042230181165284618</cx:pt>
          <cx:pt idx="12373">0.013150358274205427</cx:pt>
          <cx:pt idx="12374">0.026793358684660293</cx:pt>
          <cx:pt idx="12375">0.030157976905248244</cx:pt>
          <cx:pt idx="12376">0.032279624754311988</cx:pt>
          <cx:pt idx="12377">0.055885643125501289</cx:pt>
          <cx:pt idx="12378">0.033968715208838617</cx:pt>
          <cx:pt idx="12379">0.061611072741319974</cx:pt>
          <cx:pt idx="12380">0.033422100279750379</cx:pt>
          <cx:pt idx="12381">0.019129215744779604</cx:pt>
          <cx:pt idx="12382">0.078308520533816581</cx:pt>
          <cx:pt idx="12383">0.074884638980021873</cx:pt>
          <cx:pt idx="12384">0.026576005372147857</cx:pt>
          <cx:pt idx="12385">0.036770722158829372</cx:pt>
          <cx:pt idx="12386">0.037588140580756206</cx:pt>
          <cx:pt idx="12387">0.055019743112603825</cx:pt>
          <cx:pt idx="12388">0.026213081672543187</cx:pt>
          <cx:pt idx="12389">0.057459904907903848</cx:pt>
          <cx:pt idx="12390">0.049908770738744855</cx:pt>
          <cx:pt idx="12391">0.048047737630973079</cx:pt>
          <cx:pt idx="12392">0.03842819901802421</cx:pt>
          <cx:pt idx="12393">0.019389290398909492</cx:pt>
          <cx:pt idx="12394">0.10882183833323221</cx:pt>
          <cx:pt idx="12395">0.06198004530775534</cx:pt>
          <cx:pt idx="12396">0.12037249002550854</cx:pt>
          <cx:pt idx="12397">0.086978685295638708</cx:pt>
          <cx:pt idx="12398">0.013368622265149925</cx:pt>
          <cx:pt idx="12399">0.034302987401830895</cx:pt>
          <cx:pt idx="12400">0.040188806156742918</cx:pt>
          <cx:pt idx="12401">0.042947556829888059</cx:pt>
          <cx:pt idx="12402">0.053153936926361049</cx:pt>
          <cx:pt idx="12403">0.063435725348477023</cx:pt>
          <cx:pt idx="12404">0.059161485036907747</cx:pt>
          <cx:pt idx="12405">0.059518772255951168</cx:pt>
          <cx:pt idx="12406">0.12414610624447481</cx:pt>
          <cx:pt idx="12407">0.054774265623973188</cx:pt>
          <cx:pt idx="12408">0.044029047594169583</cx:pt>
          <cx:pt idx="12409">0.025044317540082083</cx:pt>
          <cx:pt idx="12410">0.066700736615796702</cx:pt>
          <cx:pt idx="12411">0.10388073071631955</cx:pt>
          <cx:pt idx="12412">0.045096599199005119</cx:pt>
          <cx:pt idx="12413">0.057137768716089034</cx:pt>
          <cx:pt idx="12414">0.020424627633489428</cx:pt>
          <cx:pt idx="12415">0.047391740070678832</cx:pt>
          <cx:pt idx="12416">0.042612824514739182</cx:pt>
          <cx:pt idx="12417">0.080023862379656044</cx:pt>
          <cx:pt idx="12418">0.073051746465381137</cx:pt>
          <cx:pt idx="12419">0.0099055873703761035</cx:pt>
          <cx:pt idx="12420">0.01314357769710282</cx:pt>
          <cx:pt idx="12421">0.025648735330563451</cx:pt>
          <cx:pt idx="12422">0.075218257236556396</cx:pt>
          <cx:pt idx="12423">0.0099269169424143593</cx:pt>
          <cx:pt idx="12424">0.019370693393726209</cx:pt>
          <cx:pt idx="12425">0.011367162450094124</cx:pt>
          <cx:pt idx="12426">0.016129964733768862</cx:pt>
          <cx:pt idx="12427">0.011550804117228176</cx:pt>
          <cx:pt idx="12428">0.010237319683573755</cx:pt>
          <cx:pt idx="12429">0.03206054154774042</cx:pt>
          <cx:pt idx="12430">0.036259560754434914</cx:pt>
          <cx:pt idx="12431">0.0023046244290189474</cx:pt>
          <cx:pt idx="12432">0.0031554524361948957</cx:pt>
          <cx:pt idx="12433">0.076973787474493793</cx:pt>
          <cx:pt idx="12434">0.15949640345719188</cx:pt>
          <cx:pt idx="12435">0.0095196656713066111</cx:pt>
          <cx:pt idx="12436">0.015791534345499632</cx:pt>
          <cx:pt idx="12437">0.01016364885421267</cx:pt>
          <cx:pt idx="12438">0.11651392992471664</cx:pt>
          <cx:pt idx="12439">0.028454449983989671</cx:pt>
          <cx:pt idx="12440">0.0092950446401821561</cx:pt>
          <cx:pt idx="12441">0.04262935669140594</cx:pt>
          <cx:pt idx="12442">0.04692491410909741</cx:pt>
          <cx:pt idx="12443">0.044572583021170925</cx:pt>
          <cx:pt idx="12444">0.065996234198052062</cx:pt>
          <cx:pt idx="12445">0.01844203752061228</cx:pt>
          <cx:pt idx="12446">0.045204631175995949</cx:pt>
          <cx:pt idx="12447">0.012526777931769924</cx:pt>
          <cx:pt idx="12448">0.11116295423235202</cx:pt>
          <cx:pt idx="12449">0</cx:pt>
          <cx:pt idx="12450">0.0012625455475292462</cx:pt>
          <cx:pt idx="12451">0.11331972441949477</cx:pt>
          <cx:pt idx="12452">0.075435766325585726</cx:pt>
          <cx:pt idx="12453">0.017026643544064322</cx:pt>
          <cx:pt idx="12454">0.018409621884002088</cx:pt>
          <cx:pt idx="12455">0.10412699542631382</cx:pt>
          <cx:pt idx="12456">0.14588366636721237</cx:pt>
          <cx:pt idx="12457">0.018061737148452512</cx:pt>
          <cx:pt idx="12458">0.0083903403939668674</cx:pt>
          <cx:pt idx="12459">0.053616441467014872</cx:pt>
          <cx:pt idx="12460">0.058572681676075662</cx:pt>
          <cx:pt idx="12461">0.072559768539668043</cx:pt>
          <cx:pt idx="12462">0.0062880873391214327</cx:pt>
          <cx:pt idx="12463">0.011888987863266897</cx:pt>
          <cx:pt idx="12464">0.0077049709780879988</cx:pt>
          <cx:pt idx="12465">0.020741099428149789</cx:pt>
          <cx:pt idx="12466">0.042827144046848994</cx:pt>
          <cx:pt idx="12467">0.041637949274436321</cx:pt>
          <cx:pt idx="12468">0.014317271048171439</cx:pt>
          <cx:pt idx="12469">0.061303575593390627</cx:pt>
          <cx:pt idx="12470">0.010034025917613843</cx:pt>
          <cx:pt idx="12471">0.05176821358101405</cx:pt>
          <cx:pt idx="12472">0.14369357558922322</cx:pt>
          <cx:pt idx="12473">0.018226534600094334</cx:pt>
          <cx:pt idx="12474">0.0031905734591555954</cx:pt>
          <cx:pt idx="12475">0.069481080932709327</cx:pt>
          <cx:pt idx="12476">0.070242035581299128</cx:pt>
          <cx:pt idx="12477">0.11641699565554414</cx:pt>
          <cx:pt idx="12478">0.034042551282724119</cx:pt>
          <cx:pt idx="12479">0.029982066064860015</cx:pt>
          <cx:pt idx="12480">0.055373279310406476</cx:pt>
          <cx:pt idx="12481">0.089112118689780084</cx:pt>
          <cx:pt idx="12482">0.26387496210619593</cx:pt>
          <cx:pt idx="12483">0.13986110374807825</cx:pt>
          <cx:pt idx="12484">0.16514764104256022</cx:pt>
          <cx:pt idx="12485">0.012250332889480693</cx:pt>
          <cx:pt idx="12486">0.0024548702329256515</cx:pt>
          <cx:pt idx="12487">0.0017268131903421075</cx:pt>
          <cx:pt idx="12488">0.0078086926743173041</cx:pt>
          <cx:pt idx="12489">0.019783306793353189</cx:pt>
          <cx:pt idx="12490">0.0053848344763191194</cx:pt>
          <cx:pt idx="12491">0.0067667092189717818</cx:pt>
          <cx:pt idx="12492">0.028223710471459617</cx:pt>
          <cx:pt idx="12493">0.011611318316454806</cx:pt>
          <cx:pt idx="12494">0.0087777920575761465</cx:pt>
          <cx:pt idx="12495">0.0047473866828705536</cx:pt>
          <cx:pt idx="12496">0.0084153068328214307</cx:pt>
          <cx:pt idx="12497">0.0087453734681558915</cx:pt>
          <cx:pt idx="12498">0.013822761158858067</cx:pt>
          <cx:pt idx="12499">0.021408975112678818</cx:pt>
          <cx:pt idx="12500">0.010025947434381233</cx:pt>
          <cx:pt idx="12501">0.028463655195869277</cx:pt>
          <cx:pt idx="12502">0.00374214677931829</cx:pt>
          <cx:pt idx="12503">0.06353269564625387</cx:pt>
          <cx:pt idx="12504">0.066368965736174901</cx:pt>
          <cx:pt idx="12505">0.064580610605249056</cx:pt>
          <cx:pt idx="12506">0.040927962298025138</cx:pt>
          <cx:pt idx="12507">0.070698114322870487</cx:pt>
          <cx:pt idx="12508">0.070333435749472484</cx:pt>
          <cx:pt idx="12509">0.32839685704233612</cx:pt>
          <cx:pt idx="12510">0.091820163254839951</cx:pt>
          <cx:pt idx="12511">0.49705193575711271</cx:pt>
          <cx:pt idx="12512">0.025959508565495761</cx:pt>
          <cx:pt idx="12513">0.29985653899987985</cx:pt>
          <cx:pt idx="12514">0.069853675233178356</cx:pt>
          <cx:pt idx="12515">0.075609888280699575</cx:pt>
          <cx:pt idx="12516">0.081287465919209781</cx:pt>
          <cx:pt idx="12517">0.029945642682500873</cx:pt>
          <cx:pt idx="12518">0.037141731339192408</cx:pt>
          <cx:pt idx="12519">0.022661517169927904</cx:pt>
          <cx:pt idx="12520">0.032293805401685916</cx:pt>
          <cx:pt idx="12521">0.013937957320303583</cx:pt>
          <cx:pt idx="12522">0.018861582293393745</cx:pt>
          <cx:pt idx="12523">0.0087988146819711864</cx:pt>
          <cx:pt idx="12524">0.039160840128941783</cx:pt>
          <cx:pt idx="12525">0.066435896038633285</cx:pt>
          <cx:pt idx="12526">0.0013394165166799212</cx:pt>
          <cx:pt idx="12527">0.00083789520723941461</cx:pt>
          <cx:pt idx="12528">0.0012245297805642634</cx:pt>
          <cx:pt idx="12529">0.0022976316719688938</cx:pt>
          <cx:pt idx="12530">0.0013531353135313531</cx:pt>
          <cx:pt idx="12531">0.016347419655379957</cx:pt>
          <cx:pt idx="12532">0.062644630325561348</cx:pt>
          <cx:pt idx="12533">0.0025438383376445201</cx:pt>
          <cx:pt idx="12534">0.0024074046383659553</cx:pt>
          <cx:pt idx="12535">0.0023199298509332333</cx:pt>
          <cx:pt idx="12536">0.0029272179305088854</cx:pt>
          <cx:pt idx="12537">0.002623341448794891</cx:pt>
          <cx:pt idx="12538">0.0029888289866951182</cx:pt>
          <cx:pt idx="12539">0.0048232106217542016</cx:pt>
          <cx:pt idx="12540">0.0033876329153346004</cx:pt>
          <cx:pt idx="12541">0.0048969217490121581</cx:pt>
          <cx:pt idx="12542">0.0049477735019241341</cx:pt>
          <cx:pt idx="12543">0.0051744593261767603</cx:pt>
          <cx:pt idx="12544">0.0039010675520543331</cx:pt>
          <cx:pt idx="12545">0.005098464087693582</cx:pt>
          <cx:pt idx="12546">0.0025917010859159168</cx:pt>
          <cx:pt idx="12547">0.0029617514118050105</cx:pt>
          <cx:pt idx="12548">0.0028872467089241854</cx:pt>
          <cx:pt idx="12549">0.0044525399716656543</cx:pt>
          <cx:pt idx="12550">0.0026025465555140808</cx:pt>
          <cx:pt idx="12551">0.0023632191312049598</cx:pt>
          <cx:pt idx="12552">0.005864895421141888</cx:pt>
          <cx:pt idx="12553">0.0028488667503376516</cx:pt>
          <cx:pt idx="12554">0.0025428255456166351</cx:pt>
          <cx:pt idx="12555">0.0025867060439842809</cx:pt>
          <cx:pt idx="12556">0.0045820227437696585</cx:pt>
          <cx:pt idx="12557">0.0038944551194070821</cx:pt>
          <cx:pt idx="12558">0.051856193467835238</cx:pt>
          <cx:pt idx="12559">0.030453826814918487</cx:pt>
          <cx:pt idx="12560">0.058712383059127148</cx:pt>
          <cx:pt idx="12561">0.040555935826871323</cx:pt>
          <cx:pt idx="12562">0.056458506071306237</cx:pt>
          <cx:pt idx="12563">0.010405969969528002</cx:pt>
          <cx:pt idx="12564">0.0020053099405542016</cx:pt>
          <cx:pt idx="12565">0.0064277790476969469</cx:pt>
          <cx:pt idx="12566">0.0041602792744934352</cx:pt>
          <cx:pt idx="12567">0.014246410726709253</cx:pt>
          <cx:pt idx="12568">0.029729359309707312</cx:pt>
          <cx:pt idx="12569">0.017385237895911818</cx:pt>
          <cx:pt idx="12570">0.023075254153235806</cx:pt>
          <cx:pt idx="12571">0.012529640054227971</cx:pt>
          <cx:pt idx="12572">0.017878230676610322</cx:pt>
          <cx:pt idx="12573">0.0052346908720914669</cx:pt>
          <cx:pt idx="12574">0.006433505382284585</cx:pt>
          <cx:pt idx="12575">0.046332140513668643</cx:pt>
          <cx:pt idx="12576">0.033415862149183295</cx:pt>
          <cx:pt idx="12577">0.072529067678466203</cx:pt>
          <cx:pt idx="12578">0.024245075840438196</cx:pt>
          <cx:pt idx="12579">0.010445513708114095</cx:pt>
          <cx:pt idx="12580">0.010963578773495004</cx:pt>
          <cx:pt idx="12581">0.0020045676217450709</cx:pt>
          <cx:pt idx="12582">0.0019463121176886912</cx:pt>
          <cx:pt idx="12583">0.0020997205756464717</cx:pt>
          <cx:pt idx="12584">0.0060453171518829113</cx:pt>
          <cx:pt idx="12585">0.013478993423555628</cx:pt>
          <cx:pt idx="12586">0.0076356620744001524</cx:pt>
          <cx:pt idx="12587">0.01726972648570441</cx:pt>
          <cx:pt idx="12588">0.012634253710111613</cx:pt>
          <cx:pt idx="12589">0.010806666855958432</cx:pt>
          <cx:pt idx="12590">0.0122025798966188</cx:pt>
          <cx:pt idx="12591">0.0040483909227484781</cx:pt>
          <cx:pt idx="12592">0.063076690364543941</cx:pt>
          <cx:pt idx="12593">0.0079270765438736995</cx:pt>
          <cx:pt idx="12594">0.031573932548583677</cx:pt>
          <cx:pt idx="12595">0.025091780334430564</cx:pt>
          <cx:pt idx="12596">0.020339427442143312</cx:pt>
          <cx:pt idx="12597">0.005107488489448378</cx:pt>
          <cx:pt idx="12598">0.020073304130874693</cx:pt>
          <cx:pt idx="12599">0.011632674466279547</cx:pt>
          <cx:pt idx="12600">0.051492547583985908</cx:pt>
          <cx:pt idx="12601">0.047999380047944316</cx:pt>
          <cx:pt idx="12602">0.067459637457005214</cx:pt>
          <cx:pt idx="12603">0.095914864226622445</cx:pt>
          <cx:pt idx="12604">0.093706226463647554</cx:pt>
          <cx:pt idx="12605">0.081316474719145951</cx:pt>
          <cx:pt idx="12606">0.08439772895829295</cx:pt>
          <cx:pt idx="12607">0.071809481027425626</cx:pt>
          <cx:pt idx="12608">0.069887586993516271</cx:pt>
          <cx:pt idx="12609">0.045466097225496299</cx:pt>
          <cx:pt idx="12610">0.006032943414347589</cx:pt>
          <cx:pt idx="12611">0.0051365887085660783</cx:pt>
          <cx:pt idx="12612">0.0058483631593178242</cx:pt>
          <cx:pt idx="12613">0.005627571605480765</cx:pt>
          <cx:pt idx="12614">0.0045359277963820856</cx:pt>
          <cx:pt idx="12615">0.0080776040129831809</cx:pt>
          <cx:pt idx="12616">0.0092395017606559104</cx:pt>
          <cx:pt idx="12617">0.0064547473625763468</cx:pt>
          <cx:pt idx="12618">0.0078660505466581418</cx:pt>
          <cx:pt idx="12619">0.0075000385012243386</cx:pt>
          <cx:pt idx="12620">0.0052484300179018234</cx:pt>
          <cx:pt idx="12621">0.0067969969037718434</cx:pt>
          <cx:pt idx="12622">0.0065476283381978801</cx:pt>
          <cx:pt idx="12623">0.0052727340239872265</cx:pt>
          <cx:pt idx="12624">0.0040648366537863198</cx:pt>
          <cx:pt idx="12625">0.0057563841917342012</cx:pt>
          <cx:pt idx="12626">0.0057673869754406668</cx:pt>
          <cx:pt idx="12627">0.020707030942445477</cx:pt>
          <cx:pt idx="12628">0.10517839285706879</cx:pt>
          <cx:pt idx="12629">0.036008194968510078</cx:pt>
          <cx:pt idx="12630">0.0078441724963701845</cx:pt>
          <cx:pt idx="12631">0.0078683834048640915</cx:pt>
          <cx:pt idx="12632">0.029659584242286933</cx:pt>
          <cx:pt idx="12633">0.042511227090666341</cx:pt>
          <cx:pt idx="12634">0.062469527998316662</cx:pt>
          <cx:pt idx="12635">0.095214395099540577</cx:pt>
          <cx:pt idx="12636">0.098917022189685205</cx:pt>
          <cx:pt idx="12637">0.061849332150169065</cx:pt>
          <cx:pt idx="12638">0.014984122446062264</cx:pt>
          <cx:pt idx="12639">0</cx:pt>
          <cx:pt idx="12640">0.004386917430395691</cx:pt>
          <cx:pt idx="12641">0.016809261317440309</cx:pt>
          <cx:pt idx="12642">0.011814823871607099</cx:pt>
          <cx:pt idx="12643">0.017977156328193394</cx:pt>
          <cx:pt idx="12644">0.013574339780862123</cx:pt>
          <cx:pt idx="12645">0.0026203648771324357</cx:pt>
          <cx:pt idx="12646">0.034789278217342158</cx:pt>
          <cx:pt idx="12647">0.055972469077758942</cx:pt>
          <cx:pt idx="12648">0.050032974044490544</cx:pt>
          <cx:pt idx="12649">0.0024131120274437784</cx:pt>
          <cx:pt idx="12650">0.022537765197370507</cx:pt>
          <cx:pt idx="12651">0.0059607138143344595</cx:pt>
          <cx:pt idx="12652">0.020778200463116108</cx:pt>
          <cx:pt idx="12653">0.034486088574029364</cx:pt>
          <cx:pt idx="12654">0.020223476382622285</cx:pt>
          <cx:pt idx="12655">0.1341410929262257</cx:pt>
          <cx:pt idx="12656">0.0041003079630444351</cx:pt>
          <cx:pt idx="12657">0.0038840699843097782</cx:pt>
          <cx:pt idx="12658">0.0028061603473036102</cx:pt>
          <cx:pt idx="12659">0.0034087407838150991</cx:pt>
          <cx:pt idx="12660">0.028837385028270667</cx:pt>
          <cx:pt idx="12661">0.025894982402126666</cx:pt>
          <cx:pt idx="12662">0.024019493329180294</cx:pt>
          <cx:pt idx="12663">0.008039370708264118</cx:pt>
          <cx:pt idx="12664">0.030376182669435724</cx:pt>
          <cx:pt idx="12665">0.014057526393869996</cx:pt>
          <cx:pt idx="12666">0.01184686241238634</cx:pt>
          <cx:pt idx="12667">0.081504702194357362</cx:pt>
          <cx:pt idx="12668">0.018148800285899571</cx:pt>
          <cx:pt idx="12669">0.0022685429407238904</cx:pt>
          <cx:pt idx="12670">0.0013767615990612565</cx:pt>
          <cx:pt idx="12671">0.01925038704799395</cx:pt>
          <cx:pt idx="12672">0.0041323053712298465</cx:pt>
          <cx:pt idx="12673">0.0040246032348697702</cx:pt>
          <cx:pt idx="12674">0.0046402966047180737</cx:pt>
          <cx:pt idx="12675">0.003247856792174931</cx:pt>
          <cx:pt idx="12676">0.08896965865992415</cx:pt>
          <cx:pt idx="12677">0.0098810302433208867</cx:pt>
          <cx:pt idx="12678">0.0046003442804848959</cx:pt>
          <cx:pt idx="12679">0.075107071973258124</cx:pt>
          <cx:pt idx="12680">0.04612106869901552</cx:pt>
          <cx:pt idx="12681">0.083351374756440791</cx:pt>
          <cx:pt idx="12682">0.0025430065583409919</cx:pt>
          <cx:pt idx="12683">0.010976032902632275</cx:pt>
          <cx:pt idx="12684">0.013701583060441586</cx:pt>
          <cx:pt idx="12685">0.0047745439013972789</cx:pt>
          <cx:pt idx="12686">0.0034287929158156802</cx:pt>
          <cx:pt idx="12687">0.0066827051590483827</cx:pt>
          <cx:pt idx="12688">0.0054847050825188393</cx:pt>
          <cx:pt idx="12689">0.0045024535842565893</cx:pt>
          <cx:pt idx="12690">0.0033543311803052841</cx:pt>
          <cx:pt idx="12691">0.0046272975410892305</cx:pt>
          <cx:pt idx="12692">0.0063840863632627339</cx:pt>
          <cx:pt idx="12693">0.0069501491095743783</cx:pt>
          <cx:pt idx="12694">0.0055912351264772739</cx:pt>
          <cx:pt idx="12695">0.0031139331346822885</cx:pt>
          <cx:pt idx="12696">0.015576411755383776</cx:pt>
          <cx:pt idx="12697">0.014901929501679933</cx:pt>
          <cx:pt idx="12698">0.0021297652891920475</cx:pt>
          <cx:pt idx="12699">0.0027625899280575542</cx:pt>
          <cx:pt idx="12700">0.16695607323992093</cx:pt>
          <cx:pt idx="12701">0.010877542271277331</cx:pt>
          <cx:pt idx="12702">0.14243694500977086</cx:pt>
          <cx:pt idx="12703">0.12409330109515004</cx:pt>
          <cx:pt idx="12704">0.0020319484822907876</cx:pt>
          <cx:pt idx="12705">0.14981227211732653</cx:pt>
          <cx:pt idx="12706">0.0031143771045122346</cx:pt>
          <cx:pt idx="12707">0.034062449615736012</cx:pt>
          <cx:pt idx="12708">0.029400994918236299</cx:pt>
          <cx:pt idx="12709">0.0013634640355912207</cx:pt>
          <cx:pt idx="12710">0.0027636548920568459</cx:pt>
          <cx:pt idx="12711">0.010795100685073698</cx:pt>
          <cx:pt idx="12712">0.016447738523852385</cx:pt>
          <cx:pt idx="12713">0.031016449213731204</cx:pt>
          <cx:pt idx="12714">0.0029794730169262003</cx:pt>
          <cx:pt idx="12715">0.0085115437812533241</cx:pt>
          <cx:pt idx="12716">0.0088531619394601278</cx:pt>
          <cx:pt idx="12717">0.023435860364246903</cx:pt>
          <cx:pt idx="12718">0.021923370394593415</cx:pt>
          <cx:pt idx="12719">0.021461090918112914</cx:pt>
          <cx:pt idx="12720">0.022982404096863338</cx:pt>
          <cx:pt idx="12721">0.0047905092183021334</cx:pt>
          <cx:pt idx="12722">0.0099857509261897983</cx:pt>
          <cx:pt idx="12723">0.011061700058974482</cx:pt>
          <cx:pt idx="12724">0.007985772670531301</cx:pt>
          <cx:pt idx="12725">0.0066679024169215406</cx:pt>
          <cx:pt idx="12726">0.013017159795010981</cx:pt>
          <cx:pt idx="12727">0.0036066753938421479</cx:pt>
          <cx:pt idx="12728">0.0038800656934397872</cx:pt>
          <cx:pt idx="12729">0.028693772171029155</cx:pt>
          <cx:pt idx="12730">0.0054929125856538891</cx:pt>
          <cx:pt idx="12731">0.01476005051568091</cx:pt>
          <cx:pt idx="12732">0.0021807290377048351</cx:pt>
          <cx:pt idx="12733">0.0016770463231804216</cx:pt>
          <cx:pt idx="12734">0.0058625568035668351</cx:pt>
          <cx:pt idx="12735">0.010127007941229726</cx:pt>
          <cx:pt idx="12736">0.0092202378896219794</cx:pt>
          <cx:pt idx="12737">0.0050162848506131782</cx:pt>
          <cx:pt idx="12738">0.0079596539000692853</cx:pt>
          <cx:pt idx="12739">0.0044321993291806423</cx:pt>
          <cx:pt idx="12740">0.014408766430471774</cx:pt>
          <cx:pt idx="12741">0.0097988271100883373</cx:pt>
          <cx:pt idx="12742">0.023421559329827285</cx:pt>
          <cx:pt idx="12743">0.0075760242151203718</cx:pt>
          <cx:pt idx="12744">0.015278159849334489</cx:pt>
          <cx:pt idx="12745">0.0066174207448445677</cx:pt>
          <cx:pt idx="12746">0.0069912048601631447</cx:pt>
          <cx:pt idx="12747">0.0005032235060012998</cx:pt>
          <cx:pt idx="12748">0.019450059861435498</cx:pt>
          <cx:pt idx="12749">0.017947392602802665</cx:pt>
          <cx:pt idx="12750">0.011930242156081737</cx:pt>
          <cx:pt idx="12751">0.012388016568731336</cx:pt>
          <cx:pt idx="12752">0.002876795651468369</cx:pt>
          <cx:pt idx="12753">0.022804397991041128</cx:pt>
          <cx:pt idx="12754">0.067074114188457379</cx:pt>
          <cx:pt idx="12755">0.028123947457056247</cx:pt>
          <cx:pt idx="12756">0.0080856035457967847</cx:pt>
          <cx:pt idx="12757">0.0048172176683112548</cx:pt>
          <cx:pt idx="12758">0.0032538375412222813</cx:pt>
          <cx:pt idx="12759">0.0062082732799893974</cx:pt>
          <cx:pt idx="12760">0.015142692837990452</cx:pt>
          <cx:pt idx="12761">0.011384638202342418</cx:pt>
          <cx:pt idx="12762">0.02635958970389007</cx:pt>
          <cx:pt idx="12763">0.07074665748106039</cx:pt>
          <cx:pt idx="12764">0.0039108707722762719</cx:pt>
          <cx:pt idx="12765">0.0026611803117382649</cx:pt>
          <cx:pt idx="12766">0.0042953496627618033</cx:pt>
          <cx:pt idx="12767">0.0067865220432919253</cx:pt>
          <cx:pt idx="12768">0.022297100225657399</cx:pt>
          <cx:pt idx="12769">0.0020203590911013871</cx:pt>
          <cx:pt idx="12770">0.001362934005995853</cx:pt>
          <cx:pt idx="12771">0.011755226620278966</cx:pt>
          <cx:pt idx="12772">0.055837484068215405</cx:pt>
          <cx:pt idx="12773">0.025588975297346751</cx:pt>
          <cx:pt idx="12774">0.019516608095754742</cx:pt>
          <cx:pt idx="12775">0.010037173246370946</cx:pt>
          <cx:pt idx="12776">0.026959154186638534</cx:pt>
          <cx:pt idx="12777">0.01107283675941277</cx:pt>
          <cx:pt idx="12778">0.10386502049811606</cx:pt>
          <cx:pt idx="12779">0.0030555586464743128</cx:pt>
          <cx:pt idx="12780">0.0076125052027213634</cx:pt>
          <cx:pt idx="12781">0.0061785271424634886</cx:pt>
          <cx:pt idx="12782">0.0058804364876659651</cx:pt>
          <cx:pt idx="12783">0.0072876249777344086</cx:pt>
          <cx:pt idx="12784">0.0032298413143881568</cx:pt>
          <cx:pt idx="12785">0.0061283806012555836</cx:pt>
          <cx:pt idx="12786">0.0016772108969378568</cx:pt>
          <cx:pt idx="12787">0.036273783049172226</cx:pt>
          <cx:pt idx="12788">0.021921149789029537</cx:pt>
          <cx:pt idx="12789">0.025124664365170694</cx:pt>
          <cx:pt idx="12790">0.015954134241013915</cx:pt>
          <cx:pt idx="12791">0.0014560529841502565</cx:pt>
          <cx:pt idx="12792">0.069287569971872007</cx:pt>
          <cx:pt idx="12793">0.063921862807555879</cx:pt>
          <cx:pt idx="12794">0.019430266449718448</cx:pt>
          <cx:pt idx="12795">0.070512458330979147</cx:pt>
          <cx:pt idx="12796">0.0047377548015574387</cx:pt>
          <cx:pt idx="12797">0.019987925703876582</cx:pt>
          <cx:pt idx="12798">0.025392665185269597</cx:pt>
          <cx:pt idx="12799">0.17878814625212383</cx:pt>
          <cx:pt idx="12800">0.005999979310416171</cx:pt>
          <cx:pt idx="12801">0.0020236544664632814</cx:pt>
          <cx:pt idx="12802">0.060081190798376184</cx:pt>
          <cx:pt idx="12803">0.057329334979714236</cx:pt>
          <cx:pt idx="12804">0.054640031472658127</cx:pt>
          <cx:pt idx="12805">0.055363177437523468</cx:pt>
          <cx:pt idx="12806">0.058445098680623704</cx:pt>
          <cx:pt idx="12807">0.031432669007467481</cx:pt>
          <cx:pt idx="12808">0.015514054099956234</cx:pt>
          <cx:pt idx="12809">0.017828143754854198</cx:pt>
          <cx:pt idx="12810">0.0086094067982539092</cx:pt>
          <cx:pt idx="12811">0.0055783004944592214</cx:pt>
          <cx:pt idx="12812">0.0059913906702978121</cx:pt>
          <cx:pt idx="12813">0.0092801372602437995</cx:pt>
          <cx:pt idx="12814">0.0036658568138607196</cx:pt>
          <cx:pt idx="12815">0.0044260643262924292</cx:pt>
          <cx:pt idx="12816">0.002113131537125328</cx:pt>
          <cx:pt idx="12817">0.007208571581890923</cx:pt>
          <cx:pt idx="12818">0.0069046621433676864</cx:pt>
          <cx:pt idx="12819">0.074218279162987566</cx:pt>
          <cx:pt idx="12820">0.017994545878488661</cx:pt>
          <cx:pt idx="12821">0.087372830640335131</cx:pt>
          <cx:pt idx="12822">0.0072588589022232995</cx:pt>
          <cx:pt idx="12823">0.0084366767006604157</cx:pt>
          <cx:pt idx="12824">0.0062586804644507651</cx:pt>
          <cx:pt idx="12825">0.0099291912899962739</cx:pt>
          <cx:pt idx="12826">0.1169766888881886</cx:pt>
          <cx:pt idx="12827">0.069646396354677981</cx:pt>
          <cx:pt idx="12828">0.0027263140748107441</cx:pt>
          <cx:pt idx="12829">0.040631439644578882</cx:pt>
          <cx:pt idx="12830">0.078113114087073429</cx:pt>
          <cx:pt idx="12831">0.0066227358521805356</cx:pt>
          <cx:pt idx="12832">0.0056223063995194745</cx:pt>
          <cx:pt idx="12833">0.0089392909319717072</cx:pt>
          <cx:pt idx="12834">0.0015078168399333385</cx:pt>
          <cx:pt idx="12835">0.0046058993419814433</cx:pt>
          <cx:pt idx="12836">0.060184993156082792</cx:pt>
          <cx:pt idx="12837">0.0058026626734364395</cx:pt>
          <cx:pt idx="12838">0.0016847776917741433</cx:pt>
          <cx:pt idx="12839">0.0050539825933678525</cx:pt>
          <cx:pt idx="12840">0.0018028680778461924</cx:pt>
          <cx:pt idx="12841">0.0018296343784025807</cx:pt>
          <cx:pt idx="12842">0.012950251220720401</cx:pt>
          <cx:pt idx="12843">0.010980974959602751</cx:pt>
          <cx:pt idx="12844">0.013064220183486238</cx:pt>
          <cx:pt idx="12845">0.01150961609861142</cx:pt>
          <cx:pt idx="12846">0.0059454254811961895</cx:pt>
          <cx:pt idx="12847">0.037693561532192339</cx:pt>
          <cx:pt idx="12848">0.005832546863887858</cx:pt>
          <cx:pt idx="12849">0.0072459423579289963</cx:pt>
          <cx:pt idx="12850">0.010925526345015786</cx:pt>
          <cx:pt idx="12851">0.010721181722482112</cx:pt>
          <cx:pt idx="12852">0.008452240298100518</cx:pt>
          <cx:pt idx="12853">0.015618132270636154</cx:pt>
          <cx:pt idx="12854">0.0062551440329218109</cx:pt>
          <cx:pt idx="12855">0.012307502771960084</cx:pt>
          <cx:pt idx="12856">0.013854293286571149</cx:pt>
          <cx:pt idx="12857">0.0065986055776892432</cx:pt>
          <cx:pt idx="12858">0.10735086163506939</cx:pt>
          <cx:pt idx="12859">0.095772585669781932</cx:pt>
          <cx:pt idx="12860">0</cx:pt>
          <cx:pt idx="12861">0.0059829273306806589</cx:pt>
          <cx:pt idx="12862">0.0053103695730175818</cx:pt>
          <cx:pt idx="12863">0.0048877719039778144</cx:pt>
          <cx:pt idx="12864">0.0022491417748490708</cx:pt>
          <cx:pt idx="12865">0.01218523395764208</cx:pt>
          <cx:pt idx="12866">0.0023842726165288195</cx:pt>
          <cx:pt idx="12867">0.0049459552909694978</cx:pt>
          <cx:pt idx="12868">0.10156365792203942</cx:pt>
          <cx:pt idx="12869">0.026087428137542033</cx:pt>
          <cx:pt idx="12870">0.010683831580344404</cx:pt>
          <cx:pt idx="12871">0.067855618696794767</cx:pt>
          <cx:pt idx="12872">0.015850408894606267</cx:pt>
          <cx:pt idx="12873">0.0050075507704791166</cx:pt>
          <cx:pt idx="12874">0.0093998843364918368</cx:pt>
          <cx:pt idx="12875">0.010086428140096618</cx:pt>
          <cx:pt idx="12876">0.0085564442346468105</cx:pt>
          <cx:pt idx="12877">0.0080782212104684899</cx:pt>
          <cx:pt idx="12878">0.0055533690226452631</cx:pt>
          <cx:pt idx="12879">0.0041332449372606444</cx:pt>
          <cx:pt idx="12880">0.0063290882296821649</cx:pt>
          <cx:pt idx="12881">0.0035003603570848431</cx:pt>
          <cx:pt idx="12882">0.0023828389122790596</cx:pt>
          <cx:pt idx="12883">0.0063237358218580482</cx:pt>
          <cx:pt idx="12884">0.0057820521303219123</cx:pt>
          <cx:pt idx="12885">0.14383286460425873</cx:pt>
          <cx:pt idx="12886">0.024192542711061228</cx:pt>
          <cx:pt idx="12887">0.017515894052010157</cx:pt>
          <cx:pt idx="12888">0.014592973524471056</cx:pt>
          <cx:pt idx="12889">0</cx:pt>
          <cx:pt idx="12890">0.010394691765384685</cx:pt>
          <cx:pt idx="12891">0.005339758802731632</cx:pt>
          <cx:pt idx="12892">0.0043764565105792064</cx:pt>
          <cx:pt idx="12893">0.045139251978110077</cx:pt>
          <cx:pt idx="12894">0.0083532168268093971</cx:pt>
          <cx:pt idx="12895">0.019596998227596696</cx:pt>
          <cx:pt idx="12896">0.035051196644460894</cx:pt>
          <cx:pt idx="12897">0.018493622974159529</cx:pt>
          <cx:pt idx="12898">0.016175245086564483</cx:pt>
          <cx:pt idx="12899">0.027054540205762645</cx:pt>
          <cx:pt idx="12900">0.03358270263609197</cx:pt>
          <cx:pt idx="12901">0.010258235712898842</cx:pt>
          <cx:pt idx="12902">0.015393050429779157</cx:pt>
          <cx:pt idx="12903">0.0086213616450742867</cx:pt>
          <cx:pt idx="12904">0.018613935241463146</cx:pt>
          <cx:pt idx="12905">0.043986240306132837</cx:pt>
          <cx:pt idx="12906">0.01258706945288916</cx:pt>
          <cx:pt idx="12907">0.0042080561779910724</cx:pt>
          <cx:pt idx="12908">0.010557566113121669</cx:pt>
          <cx:pt idx="12909">0.018970104019403706</cx:pt>
          <cx:pt idx="12910">0.0079101597612569966</cx:pt>
          <cx:pt idx="12911">0.0077298835149498092</cx:pt>
          <cx:pt idx="12912">0.0033060482889092852</cx:pt>
          <cx:pt idx="12913">0.0029340394711347721</cx:pt>
          <cx:pt idx="12914">0.0031038622587918363</cx:pt>
          <cx:pt idx="12915">0.0057710360129714965</cx:pt>
          <cx:pt idx="12916">0.0084367661858436773</cx:pt>
          <cx:pt idx="12917">0.0083531792218024242</cx:pt>
          <cx:pt idx="12918">0.0091985486027118205</cx:pt>
          <cx:pt idx="12919">0.0083993115318416519</cx:pt>
          <cx:pt idx="12920">0.0067544248878371052</cx:pt>
          <cx:pt idx="12921">0.0060795922159980883</cx:pt>
          <cx:pt idx="12922">0.0063617875580122022</cx:pt>
          <cx:pt idx="12923">0.0056128941043404497</cx:pt>
          <cx:pt idx="12924">0.0042873207759347763</cx:pt>
          <cx:pt idx="12925">0.0044516300871834105</cx:pt>
          <cx:pt idx="12926">0.0037351842831628511</cx:pt>
          <cx:pt idx="12927">0.022369955520257796</cx:pt>
          <cx:pt idx="12928">0.0047357665455407772</cx:pt>
          <cx:pt idx="12929">0.010587689536925023</cx:pt>
          <cx:pt idx="12930">0.0056082446749439177</cx:pt>
          <cx:pt idx="12931">0.010563921327596804</cx:pt>
          <cx:pt idx="12932">0.0049457646913099642</cx:pt>
          <cx:pt idx="12933">0.0065595283761684603</cx:pt>
          <cx:pt idx="12934">0.0029105392156862746</cx:pt>
          <cx:pt idx="12935">0.0029978916904135665</cx:pt>
          <cx:pt idx="12936">0.013189698714649679</cx:pt>
          <cx:pt idx="12937">0.039133483521565933</cx:pt>
          <cx:pt idx="12938">0.031647118816930137</cx:pt>
          <cx:pt idx="12939">0.002746033931494485</cx:pt>
          <cx:pt idx="12940">0.020038636244974678</cx:pt>
          <cx:pt idx="12941">0.01186126555467302</cx:pt>
          <cx:pt idx="12942">0.018810229799851742</cx:pt>
          <cx:pt idx="12943">0.015257571193138524</cx:pt>
          <cx:pt idx="12944">0.0099677479667196409</cx:pt>
          <cx:pt idx="12945">0.0089103409494098815</cx:pt>
          <cx:pt idx="12946">0.0037121962465548972</cx:pt>
          <cx:pt idx="12947">0.006742487054737731</cx:pt>
          <cx:pt idx="12948">0.029328287606433301</cx:pt>
          <cx:pt idx="12949">0.0056345855492177192</cx:pt>
          <cx:pt idx="12950">0.0023534269199009085</cx:pt>
          <cx:pt idx="12951">0.0042590362243074761</cx:pt>
          <cx:pt idx="12952">0.0080638181241164415</cx:pt>
          <cx:pt idx="12953">0.0021571610139807652</cx:pt>
          <cx:pt idx="12954">0.0039460480903773</cx:pt>
          <cx:pt idx="12955">0.0077887674743373787</cx:pt>
          <cx:pt idx="12956">0.002883168316831683</cx:pt>
          <cx:pt idx="12957">0.0051327867703734849</cx:pt>
          <cx:pt idx="12958">0.029030488400580159</cx:pt>
          <cx:pt idx="12959">0.024447578749412318</cx:pt>
          <cx:pt idx="12960">0.0054780702875696381</cx:pt>
          <cx:pt idx="12961">0.026231132986720647</cx:pt>
          <cx:pt idx="12962">0.02177640484537156</cx:pt>
          <cx:pt idx="12963">0.0054747103701610622</cx:pt>
          <cx:pt idx="12964">0.0036857027136492507</cx:pt>
          <cx:pt idx="12965">0.0027335777545875162</cx:pt>
          <cx:pt idx="12966">0.0054577228122059413</cx:pt>
          <cx:pt idx="12967">0.0039959355626848119</cx:pt>
          <cx:pt idx="12968">0.0083886394862973789</cx:pt>
          <cx:pt idx="12969">0.0018948259413973433</cx:pt>
          <cx:pt idx="12970">0.0010950165870988332</cx:pt>
          <cx:pt idx="12971">0.0022401178136035303</cx:pt>
          <cx:pt idx="12972">0.0063839710237975546</cx:pt>
          <cx:pt idx="12973">0.015893230095257501</cx:pt>
          <cx:pt idx="12974">0.0027212924384439185</cx:pt>
          <cx:pt idx="12975">0.0019706997843385141</cx:pt>
          <cx:pt idx="12976">0.0046387139333689082</cx:pt>
          <cx:pt idx="12977">0.0034804029056232301</cx:pt>
          <cx:pt idx="12978">0.0085218197743314964</cx:pt>
          <cx:pt idx="12979">0.010872472962127872</cx:pt>
          <cx:pt idx="12980">0.0060628285050727294</cx:pt>
          <cx:pt idx="12981">0.010471394378571246</cx:pt>
          <cx:pt idx="12982">0.020268435023596008</cx:pt>
          <cx:pt idx="12983">0.0069621408245067358</cx:pt>
          <cx:pt idx="12984">0.0050702638415073085</cx:pt>
          <cx:pt idx="12985">0.00563315043112663</cx:pt>
          <cx:pt idx="12986">0.0055065427201136836</cx:pt>
          <cx:pt idx="12987">0.013059771937773751</cx:pt>
          <cx:pt idx="12988">0.0088914744207190116</cx:pt>
          <cx:pt idx="12989">0.0029164513168858839</cx:pt>
          <cx:pt idx="12990">0.0032423669278573357</cx:pt>
          <cx:pt idx="12991">0.0061918490368234828</cx:pt>
          <cx:pt idx="12992">0.002068529021883217</cx:pt>
          <cx:pt idx="12993">0.003529019028089084</cx:pt>
          <cx:pt idx="12994">0.039679904949941468</cx:pt>
          <cx:pt idx="12995">0.0044921933233285959</cx:pt>
          <cx:pt idx="12996">0.017975563138875349</cx:pt>
          <cx:pt idx="12997">0.017160897743138767</cx:pt>
          <cx:pt idx="12998">0.018632129061576914</cx:pt>
          <cx:pt idx="12999">0.14363503372795491</cx:pt>
          <cx:pt idx="13000">0.0028032201336883763</cx:pt>
          <cx:pt idx="13001">0.0035981448842177079</cx:pt>
          <cx:pt idx="13002">0.010331058764286284</cx:pt>
          <cx:pt idx="13003">0.01790295672167001</cx:pt>
          <cx:pt idx="13004">0.014791436812278399</cx:pt>
          <cx:pt idx="13005">0.0075992592776255264</cx:pt>
          <cx:pt idx="13006">0.055460385438972165</cx:pt>
          <cx:pt idx="13007">0.0072193178989295491</cx:pt>
          <cx:pt idx="13008">0.0045276456242753765</cx:pt>
          <cx:pt idx="13009">0.0059629266137289638</cx:pt>
          <cx:pt idx="13010">0.010553104852392263</cx:pt>
          <cx:pt idx="13011">0.0077216251238661484</cx:pt>
          <cx:pt idx="13012">0.0012957289383499437</cx:pt>
          <cx:pt idx="13013">0.016673748776026752</cx:pt>
          <cx:pt idx="13014">0.013807882232367464</cx:pt>
          <cx:pt idx="13015">0.011089795541512357</cx:pt>
          <cx:pt idx="13016">0.0061664361456892575</cx:pt>
          <cx:pt idx="13017">0.00647254249179861</cx:pt>
          <cx:pt idx="13018">0.0038083734917485242</cx:pt>
          <cx:pt idx="13019">0.0095005632745024417</cx:pt>
          <cx:pt idx="13020">0.010335013435517466</cx:pt>
          <cx:pt idx="13021">0.011457525706991205</cx:pt>
          <cx:pt idx="13022">0.01313248358439552</cx:pt>
          <cx:pt idx="13023">0.0083862206279385586</cx:pt>
          <cx:pt idx="13024">0.004159188181692669</cx:pt>
          <cx:pt idx="13025">0.0047133395636097678</cx:pt>
          <cx:pt idx="13026">0.0018887696941701057</cx:pt>
          <cx:pt idx="13027">0.0031946839048782316</cx:pt>
          <cx:pt idx="13028">0.0056448003950434391</cx:pt>
          <cx:pt idx="13029">0.0014841161994101108</cx:pt>
          <cx:pt idx="13030">0.0021588824873329917</cx:pt>
          <cx:pt idx="13031">0.0020275121933778862</cx:pt>
          <cx:pt idx="13032">0.10250280493081171</cx:pt>
          <cx:pt idx="13033">0.0049996988133244984</cx:pt>
          <cx:pt idx="13034">0.077192726210472504</cx:pt>
          <cx:pt idx="13035">0.0088143905277838167</cx:pt>
          <cx:pt idx="13036">0.014498715934874212</cx:pt>
          <cx:pt idx="13037">0.017885597048927972</cx:pt>
          <cx:pt idx="13038">0.012121347245756415</cx:pt>
          <cx:pt idx="13039">0.0065989877485909997</cx:pt>
          <cx:pt idx="13040">0.021604351298923585</cx:pt>
          <cx:pt idx="13041">0.016014523715787449</cx:pt>
          <cx:pt idx="13042">0.018374434791069542</cx:pt>
          <cx:pt idx="13043">0.016972192283814566</cx:pt>
          <cx:pt idx="13044">0.017676522482134138</cx:pt>
          <cx:pt idx="13045">0.0049580563157382799</cx:pt>
          <cx:pt idx="13046">0.032638721650068703</cx:pt>
          <cx:pt idx="13047">0.0024508666688761475</cx:pt>
          <cx:pt idx="13048">0.005087744176749863</cx:pt>
          <cx:pt idx="13049">0.0018100857980668285</cx:pt>
          <cx:pt idx="13050">0.10890977443609022</cx:pt>
          <cx:pt idx="13051">0.031526244632961414</cx:pt>
          <cx:pt idx="13052">0.004874512811354253</cx:pt>
          <cx:pt idx="13053">0.0057063541024059226</cx:pt>
          <cx:pt idx="13054">0.0059568300636678919</cx:pt>
          <cx:pt idx="13055">0.042917234832971149</cx:pt>
          <cx:pt idx="13056">0.0073166852234770163</cx:pt>
          <cx:pt idx="13057">0.023342907022582644</cx:pt>
          <cx:pt idx="13058">0.0031122227850216445</cx:pt>
          <cx:pt idx="13059">0.0047051599319109265</cx:pt>
          <cx:pt idx="13060">0.0072050054760069765</cx:pt>
          <cx:pt idx="13061">0.0075283832189909534</cx:pt>
          <cx:pt idx="13062">0.0069126530114791938</cx:pt>
          <cx:pt idx="13063">0.0058146104037199598</cx:pt>
          <cx:pt idx="13064">0.01056757293113713</cx:pt>
          <cx:pt idx="13065">0.005547148773494744</cx:pt>
          <cx:pt idx="13066">0.0056813675233761537</cx:pt>
          <cx:pt idx="13067">0.0041891421963074086</cx:pt>
          <cx:pt idx="13068">0.015467233358221814</cx:pt>
          <cx:pt idx="13069">0.20613290671517553</cx:pt>
          <cx:pt idx="13070">0.008099168672386043</cx:pt>
          <cx:pt idx="13071">0.0085747277185379486</cx:pt>
          <cx:pt idx="13072">0.011380142634033398</cx:pt>
          <cx:pt idx="13073">0.0019658725343747289</cx:pt>
          <cx:pt idx="13074">0.0021779352293557789</cx:pt>
          <cx:pt idx="13075">0.0017875522737008476</cx:pt>
          <cx:pt idx="13076">0.0019109094615934843</cx:pt>
          <cx:pt idx="13077">0.0026020712746904766</cx:pt>
          <cx:pt idx="13078">0.0046305824243671537</cx:pt>
          <cx:pt idx="13079">0.023571711217541993</cx:pt>
          <cx:pt idx="13080">0.0059763026607538806</cx:pt>
          <cx:pt idx="13081">0.028127092789642087</cx:pt>
          <cx:pt idx="13082">0.0026308223116733756</cx:pt>
          <cx:pt idx="13083">0.0050084258382123775</cx:pt>
          <cx:pt idx="13084">0.0070540989466159245</cx:pt>
          <cx:pt idx="13085">0.0064337856229636659</cx:pt>
          <cx:pt idx="13086">0.006759822435865993</cx:pt>
          <cx:pt idx="13087">0.0042946142219928481</cx:pt>
          <cx:pt idx="13088">0.016019308353939166</cx:pt>
          <cx:pt idx="13089">0.012542799420484568</cx:pt>
          <cx:pt idx="13090">0.001868986085097147</cx:pt>
          <cx:pt idx="13091">0.0035330255579032678</cx:pt>
          <cx:pt idx="13092">0.0043977611397833828</cx:pt>
          <cx:pt idx="13093">0.0043981447825644452</cx:pt>
          <cx:pt idx="13094">0.005169341478272256</cx:pt>
          <cx:pt idx="13095">0.0019785106622309404</cx:pt>
          <cx:pt idx="13096">0.0022926938255283728</cx:pt>
          <cx:pt idx="13097">0.0038135467677969043</cx:pt>
          <cx:pt idx="13098">0.0023182147976428535</cx:pt>
          <cx:pt idx="13099">0.0024507324967129062</cx:pt>
          <cx:pt idx="13100">0.0077021553442884428</cx:pt>
          <cx:pt idx="13101">0.026886006232335675</cx:pt>
          <cx:pt idx="13102">0.0031264586449368014</cx:pt>
          <cx:pt idx="13103">0.0077038788009025465</cx:pt>
          <cx:pt idx="13104">0.0067498751872191714</cx:pt>
          <cx:pt idx="13105">0.0028538557542594407</cx:pt>
          <cx:pt idx="13106">0.0058113444623945432</cx:pt>
          <cx:pt idx="13107">0.008760931100314031</cx:pt>
          <cx:pt idx="13108">0.0053043452963936269</cx:pt>
          <cx:pt idx="13109">0.0020914382168303615</cx:pt>
          <cx:pt idx="13110">0.0049812962821589434</cx:pt>
          <cx:pt idx="13111">0.018593227483490234</cx:pt>
          <cx:pt idx="13112">0.00775970387475804</cx:pt>
          <cx:pt idx="13113">0.020529839381662501</cx:pt>
          <cx:pt idx="13114">0.0008614939262302422</cx:pt>
          <cx:pt idx="13115">0.0012014188184141272</cx:pt>
          <cx:pt idx="13116">0.0033421625594585976</cx:pt>
          <cx:pt idx="13117">0.0038376789403687509</cx:pt>
          <cx:pt idx="13118">0.0046210853112436875</cx:pt>
          <cx:pt idx="13119">0.012482571638795603</cx:pt>
          <cx:pt idx="13120">0.0017049647555793064</cx:pt>
          <cx:pt idx="13121">0.0041875915051715184</cx:pt>
          <cx:pt idx="13122">0.010089143804851082</cx:pt>
          <cx:pt idx="13123">0.0045549144610310295</cx:pt>
          <cx:pt idx="13124">0.0067556049530874971</cx:pt>
          <cx:pt idx="13125">0.0069381762818770051</cx:pt>
          <cx:pt idx="13126">0.0028656482992862106</cx:pt>
          <cx:pt idx="13127">0.0063349875263785573</cx:pt>
          <cx:pt idx="13128">0.0085890292998505938</cx:pt>
          <cx:pt idx="13129">0.015020068448760077</cx:pt>
          <cx:pt idx="13130">0.0034013605442176869</cx:pt>
          <cx:pt idx="13131">0.17132723768912214</cx:pt>
          <cx:pt idx="13132">0.022216682032852278</cx:pt>
          <cx:pt idx="13133">0.023328899288934633</cx:pt>
          <cx:pt idx="13134">0.008476841919939488</cx:pt>
          <cx:pt idx="13135">0.020807895978643697</cx:pt>
          <cx:pt idx="13136">0.0037679517270528141</cx:pt>
          <cx:pt idx="13137">0.0091118904175284</cx:pt>
          <cx:pt idx="13138">0.023278374203954927</cx:pt>
          <cx:pt idx="13139">0.01626566158840926</cx:pt>
          <cx:pt idx="13140">0.036568380707700791</cx:pt>
          <cx:pt idx="13141">0.011915778133804763</cx:pt>
          <cx:pt idx="13142">0.0071122501559406611</cx:pt>
          <cx:pt idx="13143">0.0054176256135562845</cx:pt>
          <cx:pt idx="13144">0.012905862121805459</cx:pt>
          <cx:pt idx="13145">0.0049476850929209412</cx:pt>
          <cx:pt idx="13146">0.0047063020540332873</cx:pt>
          <cx:pt idx="13147">0.073484325369424119</cx:pt>
          <cx:pt idx="13148">0.0012590579889531649</cx:pt>
          <cx:pt idx="13149">0.014122159113992963</cx:pt>
          <cx:pt idx="13150">0.0095183630741792601</cx:pt>
          <cx:pt idx="13151">0.00447187748049454</cx:pt>
          <cx:pt idx="13152">0.036649960003434734</cx:pt>
          <cx:pt idx="13153">0.012160051335309067</cx:pt>
          <cx:pt idx="13154">0.0048774310143002856</cx:pt>
          <cx:pt idx="13155">0.005239982137709218</cx:pt>
          <cx:pt idx="13156">0.0034549901455607534</cx:pt>
          <cx:pt idx="13157">0.0051492016949455576</cx:pt>
          <cx:pt idx="13158">0.0082844643023364042</cx:pt>
          <cx:pt idx="13159">0.032109177432013254</cx:pt>
          <cx:pt idx="13160">0.0043802407452010594</cx:pt>
          <cx:pt idx="13161">0.0037797644549808157</cx:pt>
          <cx:pt idx="13162">0.0045628013088402529</cx:pt>
          <cx:pt idx="13163">0.056433830966541247</cx:pt>
          <cx:pt idx="13164">0.0085503078496844305</cx:pt>
          <cx:pt idx="13165">0.0081064981481961101</cx:pt>
          <cx:pt idx="13166">0.0083887603418686656</cx:pt>
          <cx:pt idx="13167">0.018093466594280933</cx:pt>
          <cx:pt idx="13168">0.0063931109150470507</cx:pt>
          <cx:pt idx="13169">0.0023288571696872947</cx:pt>
          <cx:pt idx="13170">0.00149440702695533</cx:pt>
          <cx:pt idx="13171">0.0092165898617511521</cx:pt>
          <cx:pt idx="13172">0.10450860899644997</cx:pt>
          <cx:pt idx="13173">0.0075866254689913922</cx:pt>
          <cx:pt idx="13174">0.0062243852459016391</cx:pt>
          <cx:pt idx="13175">0.0050214023946942837</cx:pt>
          <cx:pt idx="13176">0.0070943985892195274</cx:pt>
          <cx:pt idx="13177">0.021103497123305962</cx:pt>
          <cx:pt idx="13178">0.0046542774234300125</cx:pt>
          <cx:pt idx="13179">0.004532726064264467</cx:pt>
          <cx:pt idx="13180">0.0054693000333493908</cx:pt>
          <cx:pt idx="13181">0.016630389273333906</cx:pt>
          <cx:pt idx="13182">0.0094818239469754307</cx:pt>
          <cx:pt idx="13183">0.0034095786110537106</cx:pt>
          <cx:pt idx="13184">0.007290725309783465</cx:pt>
          <cx:pt idx="13185">0.0083354233564537864</cx:pt>
          <cx:pt idx="13186">0.0073215815337450973</cx:pt>
          <cx:pt idx="13187">0.0074125467569079563</cx:pt>
          <cx:pt idx="13188">0.002358583471204601</cx:pt>
          <cx:pt idx="13189">0.0035657391278455194</cx:pt>
          <cx:pt idx="13190">0.0031949125402223476</cx:pt>
          <cx:pt idx="13191">0.0025840615718812723</cx:pt>
          <cx:pt idx="13192">0.0080377164779942174</cx:pt>
          <cx:pt idx="13193">0.0090078798733721731</cx:pt>
          <cx:pt idx="13194">0.0061913895993179879</cx:pt>
          <cx:pt idx="13195">0.01034945654527346</cx:pt>
          <cx:pt idx="13196">0.016103743385379239</cx:pt>
          <cx:pt idx="13197">0.013157894736842105</cx:pt>
          <cx:pt idx="13198">0.0075746891380485629</cx:pt>
          <cx:pt idx="13199">0.0048588407420118128</cx:pt>
          <cx:pt idx="13200">0.0058022787951716621</cx:pt>
          <cx:pt idx="13201">0.0061937758327255043</cx:pt>
          <cx:pt idx="13202">0.0046728342087408959</cx:pt>
          <cx:pt idx="13203">0.0063150252222863665</cx:pt>
          <cx:pt idx="13204">0.0050975023836283351</cx:pt>
          <cx:pt idx="13205">0.013436288182869583</cx:pt>
          <cx:pt idx="13206">0.005146154573834074</cx:pt>
          <cx:pt idx="13207">0.0091211928934010148</cx:pt>
          <cx:pt idx="13208">0.0064097175521183594</cx:pt>
          <cx:pt idx="13209">0.0016891866730023579</cx:pt>
          <cx:pt idx="13210">0.014712887007144747</cx:pt>
          <cx:pt idx="13211">0.046549760874516052</cx:pt>
          <cx:pt idx="13212">0.022339997551206033</cx:pt>
          <cx:pt idx="13213">0.0078569830179765782</cx:pt>
          <cx:pt idx="13214">0.0069209500420752542</cx:pt>
          <cx:pt idx="13215">0.0047818945062967693</cx:pt>
          <cx:pt idx="13216">0.0035285604071599872</cx:pt>
          <cx:pt idx="13217">0.012971640750409418</cx:pt>
          <cx:pt idx="13218">0.0059172145912248057</cx:pt>
          <cx:pt idx="13219">0.015737647265693686</cx:pt>
          <cx:pt idx="13220">0.011271882311722516</cx:pt>
          <cx:pt idx="13221">0.02183785227728062</cx:pt>
          <cx:pt idx="13222">0.011278480772514275</cx:pt>
          <cx:pt idx="13223">0.0066875630877118418</cx:pt>
          <cx:pt idx="13224">0.0081610792549784827</cx:pt>
          <cx:pt idx="13225">0.010647897491427541</cx:pt>
          <cx:pt idx="13226">0.001781365340940837</cx:pt>
          <cx:pt idx="13227">0.010117759727591956</cx:pt>
          <cx:pt idx="13228">0.018068708374424165</cx:pt>
          <cx:pt idx="13229">0.0051984561769068006</cx:pt>
          <cx:pt idx="13230">0.0052768569356676683</cx:pt>
          <cx:pt idx="13231">0.0043440344113095707</cx:pt>
          <cx:pt idx="13232">0.006326457747405213</cx:pt>
          <cx:pt idx="13233">0.0059857227702018144</cx:pt>
          <cx:pt idx="13234">0.006285714285714286</cx:pt>
          <cx:pt idx="13235">0.0057769462232852399</cx:pt>
          <cx:pt idx="13236">0.0072386870666956175</cx:pt>
          <cx:pt idx="13237">0.0044677485972176049</cx:pt>
          <cx:pt idx="13238">0.0033001419981417528</cx:pt>
          <cx:pt idx="13239">0.0042152243987106375</cx:pt>
          <cx:pt idx="13240">0.0051020066104842552</cx:pt>
          <cx:pt idx="13241">0.00022377745621846246</cx:pt>
          <cx:pt idx="13242">0.0039772625885515908</cx:pt>
          <cx:pt idx="13243">0.0069860883962283198</cx:pt>
          <cx:pt idx="13244">0.014606760180845602</cx:pt>
          <cx:pt idx="13245">0.0066057564449019859</cx:pt>
          <cx:pt idx="13246">0.0053989396094659249</cx:pt>
          <cx:pt idx="13247">0.0057704930418809352</cx:pt>
          <cx:pt idx="13248">0.002772231161429153</cx:pt>
          <cx:pt idx="13249">0.0026052668638219968</cx:pt>
          <cx:pt idx="13250">0.0043278569916777778</cx:pt>
          <cx:pt idx="13251">0.00058485750744364097</cx:pt>
          <cx:pt idx="13252">0.0047337438624094619</cx:pt>
          <cx:pt idx="13253">0.0098128194454869897</cx:pt>
          <cx:pt idx="13254">0.0023272466881489439</cx:pt>
          <cx:pt idx="13255">0.03055138947321093</cx:pt>
          <cx:pt idx="13256">0.020093192806584399</cx:pt>
          <cx:pt idx="13257">0.015095038677878947</cx:pt>
          <cx:pt idx="13258">0.016289190487456893</cx:pt>
          <cx:pt idx="13259">0.0096499746953179494</cx:pt>
          <cx:pt idx="13260">0.022278035096875204</cx:pt>
          <cx:pt idx="13261">0.012885395355514877</cx:pt>
          <cx:pt idx="13262">0.0066605001508475642</cx:pt>
          <cx:pt idx="13263">0.013920646825324236</cx:pt>
          <cx:pt idx="13264">0.018658189659536126</cx:pt>
          <cx:pt idx="13265">0.013432944341440361</cx:pt>
          <cx:pt idx="13266">0.018285036434502626</cx:pt>
          <cx:pt idx="13267">0.016371992085274782</cx:pt>
          <cx:pt idx="13268">0.017099698141005829</cx:pt>
          <cx:pt idx="13269">0.0076139565123166941</cx:pt>
          <cx:pt idx="13270">0.0062480215854448986</cx:pt>
          <cx:pt idx="13271">0.0029148541681523212</cx:pt>
          <cx:pt idx="13272">0.0073299914877518208</cx:pt>
          <cx:pt idx="13273">0.020743276567350373</cx:pt>
          <cx:pt idx="13274">0.069444444444444448</cx:pt>
          <cx:pt idx="13275">0.0039115283408007965</cx:pt>
          <cx:pt idx="13276">0.0027265151576443556</cx:pt>
          <cx:pt idx="13277">0.02228240375715608</cx:pt>
          <cx:pt idx="13278">0.0087156689742545583</cx:pt>
          <cx:pt idx="13279">0.0023313267685027314</cx:pt>
          <cx:pt idx="13280">0.014069105093930046</cx:pt>
          <cx:pt idx="13281">0.0040155493947999438</cx:pt>
          <cx:pt idx="13282">0.0038351303987499675</cx:pt>
          <cx:pt idx="13283">0.005192388418460518</cx:pt>
          <cx:pt idx="13284">0.0077188004946101155</cx:pt>
          <cx:pt idx="13285">0.021807106258250733</cx:pt>
          <cx:pt idx="13286">0.0081733547489453908</cx:pt>
          <cx:pt idx="13287">0.0051943107837772043</cx:pt>
          <cx:pt idx="13288">0.0021921073494123341</cx:pt>
          <cx:pt idx="13289">0.004127948201638045</cx:pt>
          <cx:pt idx="13290">0.0083136873669885751</cx:pt>
          <cx:pt idx="13291">0.007100387535170144</cx:pt>
          <cx:pt idx="13292">0.0087676140735974979</cx:pt>
          <cx:pt idx="13293">0.096104501982738511</cx:pt>
          <cx:pt idx="13294">0.0047037473534902643</cx:pt>
          <cx:pt idx="13295">0.0077755872991398392</cx:pt>
          <cx:pt idx="13296">0.030017170839251265</cx:pt>
          <cx:pt idx="13297">0.0042104565195769652</cx:pt>
          <cx:pt idx="13298">0.0089462813544049762</cx:pt>
          <cx:pt idx="13299">0.0089902178976243464</cx:pt>
          <cx:pt idx="13300">0.006582840431211553</cx:pt>
          <cx:pt idx="13301">0.007547585219942963</cx:pt>
          <cx:pt idx="13302">0.0051200787898684312</cx:pt>
          <cx:pt idx="13303">0.010308013253159897</cx:pt>
          <cx:pt idx="13304">0.092531181944169469</cx:pt>
          <cx:pt idx="13305">0.0023299529751005287</cx:pt>
          <cx:pt idx="13306">0.010935481156220452</cx:pt>
          <cx:pt idx="13307">0.0039125077017868144</cx:pt>
          <cx:pt idx="13308">0.0037296037296037296</cx:pt>
          <cx:pt idx="13309">0.0029112485097180247</cx:pt>
          <cx:pt idx="13310">0.0042085306853514989</cx:pt>
          <cx:pt idx="13311">0.0067620376427814672</cx:pt>
          <cx:pt idx="13312">0.0083067127563862062</cx:pt>
          <cx:pt idx="13313">0.0059176749693719086</cx:pt>
          <cx:pt idx="13314">0</cx:pt>
          <cx:pt idx="13315">0.011586012009890498</cx:pt>
          <cx:pt idx="13316">0.002610370809442931</cx:pt>
          <cx:pt idx="13317">0.0027260834704814956</cx:pt>
          <cx:pt idx="13318">0.0020541772688719255</cx:pt>
          <cx:pt idx="13319">0.0067790497081163725</cx:pt>
          <cx:pt idx="13320">0.022277901066647576</cx:pt>
          <cx:pt idx="13321">0.0039450192183248479</cx:pt>
          <cx:pt idx="13322">0.0093577590903237955</cx:pt>
          <cx:pt idx="13323">0.0077007884538286787</cx:pt>
          <cx:pt idx="13324">0.0086035835924774175</cx:pt>
          <cx:pt idx="13325">0.0075239659320933431</cx:pt>
          <cx:pt idx="13326">0.0032608246997151936</cx:pt>
          <cx:pt idx="13327">0.015293282570820159</cx:pt>
          <cx:pt idx="13328">0.0098965510479487578</cx:pt>
          <cx:pt idx="13329">0.0082188343057908279</cx:pt>
          <cx:pt idx="13330">0.0043508822959084743</cx:pt>
          <cx:pt idx="13331">0.053562227739004167</cx:pt>
          <cx:pt idx="13332">0.052876016278357772</cx:pt>
          <cx:pt idx="13333">0.073130475263447459</cx:pt>
          <cx:pt idx="13334">0.024592333367642518</cx:pt>
          <cx:pt idx="13335">0.018907725390179257</cx:pt>
          <cx:pt idx="13336">0.0149426040250872</cx:pt>
          <cx:pt idx="13337">0.00047835792769547442</cx:pt>
          <cx:pt idx="13338">0.081703686431943451</cx:pt>
          <cx:pt idx="13339">0.0092913048584198563</cx:pt>
          <cx:pt idx="13340">0.0015008629962228281</cx:pt>
          <cx:pt idx="13341">0.0061470956525338663</cx:pt>
          <cx:pt idx="13342">0.0077416761387264004</cx:pt>
          <cx:pt idx="13343">0.0076116373477672535</cx:pt>
          <cx:pt idx="13344">0.0028205163397795742</cx:pt>
          <cx:pt idx="13345">0.0028957877481459015</cx:pt>
          <cx:pt idx="13346">0.0087486243427415313</cx:pt>
          <cx:pt idx="13347">0.0036257326702876223</cx:pt>
          <cx:pt idx="13348">0.0084023142706434028</cx:pt>
          <cx:pt idx="13349">0.0064972808561123011</cx:pt>
          <cx:pt idx="13350">0.0071554941592748772</cx:pt>
          <cx:pt idx="13351">0.0077663980935088516</cx:pt>
          <cx:pt idx="13352">0.012956651203996505</cx:pt>
          <cx:pt idx="13353">0.053013662931387512</cx:pt>
          <cx:pt idx="13354">0.012861891227901151</cx:pt>
          <cx:pt idx="13355">0.020834493900061278</cx:pt>
          <cx:pt idx="13356">0.0052002378994464261</cx:pt>
          <cx:pt idx="13357">0.0068054962549891707</cx:pt>
          <cx:pt idx="13358">0.010518993494187575</cx:pt>
          <cx:pt idx="13359">0.0036779236436323727</cx:pt>
          <cx:pt idx="13360">0.0036326127903847879</cx:pt>
          <cx:pt idx="13361">0.0019111168218156791</cx:pt>
          <cx:pt idx="13362">0.0029894746121526161</cx:pt>
          <cx:pt idx="13363">0.021647307286166841</cx:pt>
          <cx:pt idx="13364">0.0046644733877146335</cx:pt>
          <cx:pt idx="13365">0.0097725279223437218</cx:pt>
          <cx:pt idx="13366">0.018825624842700329</cx:pt>
          <cx:pt idx="13367">0.011033523490879016</cx:pt>
          <cx:pt idx="13368">0.012151694261903889</cx:pt>
          <cx:pt idx="13369">0.013921809017844981</cx:pt>
          <cx:pt idx="13370">0.0090208481824661443</cx:pt>
          <cx:pt idx="13371">0.0059737456389146858</cx:pt>
          <cx:pt idx="13372">0.013905683192261185</cx:pt>
          <cx:pt idx="13373">0.009736680078466186</cx:pt>
          <cx:pt idx="13374">0.0071102310048850497</cx:pt>
          <cx:pt idx="13375">0.0091891638585115849</cx:pt>
          <cx:pt idx="13376">0.0054113997932161558</cx:pt>
          <cx:pt idx="13377">0.008191651202835314</cx:pt>
          <cx:pt idx="13378">0.0099900355144485042</cx:pt>
          <cx:pt idx="13379">0.0056254555826704272</cx:pt>
          <cx:pt idx="13380">0.0060629026146267525</cx:pt>
          <cx:pt idx="13381">0.0041776977296887376</cx:pt>
          <cx:pt idx="13382">0.0062873634302205734</cx:pt>
          <cx:pt idx="13383">0.0067498844197873328</cx:pt>
          <cx:pt idx="13384">0.0076507191676017548</cx:pt>
          <cx:pt idx="13385">0.011114324670495394</cx:pt>
          <cx:pt idx="13386">0.0098397079828598643</cx:pt>
          <cx:pt idx="13387">0.00393638748389449</cx:pt>
          <cx:pt idx="13388">0.0027443301830067375</cx:pt>
          <cx:pt idx="13389">0.0070275565398867073</cx:pt>
          <cx:pt idx="13390">0.00088254699062900754</cx:pt>
          <cx:pt idx="13391">0.0023848429978359756</cx:pt>
          <cx:pt idx="13392">0.036947392043086592</cx:pt>
          <cx:pt idx="13393">0.001403194215721622</cx:pt>
          <cx:pt idx="13394">0.0030762296467406617</cx:pt>
          <cx:pt idx="13395">0.0049062841535023197</cx:pt>
          <cx:pt idx="13396">0.0090598081059094903</cx:pt>
          <cx:pt idx="13397">0.009562841530054645</cx:pt>
          <cx:pt idx="13398">0.01241303518658317</cx:pt>
          <cx:pt idx="13399">0.0047710971954109576</cx:pt>
          <cx:pt idx="13400">0.0048263103802672147</cx:pt>
          <cx:pt idx="13401">0.0075117752152022085</cx:pt>
          <cx:pt idx="13402">0.0068522154213342575</cx:pt>
          <cx:pt idx="13403">0.0045240836691613894</cx:pt>
          <cx:pt idx="13404">0.0036144409196822097</cx:pt>
          <cx:pt idx="13405">0.0040598769583302203</cx:pt>
          <cx:pt idx="13406">0.0069031316646088227</cx:pt>
          <cx:pt idx="13407">0.0035867623610129585</cx:pt>
          <cx:pt idx="13408">0.0057893626196177739</cx:pt>
          <cx:pt idx="13409">0.0042585396710645221</cx:pt>
          <cx:pt idx="13410">0.0044454524835563624</cx:pt>
          <cx:pt idx="13411">0.0086388376836571083</cx:pt>
          <cx:pt idx="13412">0.0047068891741548994</cx:pt>
          <cx:pt idx="13413">0.0073420207924112489</cx:pt>
          <cx:pt idx="13414">0.004362469927826784</cx:pt>
          <cx:pt idx="13415">0.0062340027950944519</cx:pt>
          <cx:pt idx="13416">0.01264329331483873</cx:pt>
          <cx:pt idx="13417">0.014548860443334375</cx:pt>
          <cx:pt idx="13418">0.01081311196253725</cx:pt>
          <cx:pt idx="13419">0.011265886009212498</cx:pt>
          <cx:pt idx="13420">0.0077720908820104531</cx:pt>
          <cx:pt idx="13421">0.009765763215625221</cx:pt>
          <cx:pt idx="13422">0.0030084361563885395</cx:pt>
          <cx:pt idx="13423">0.0082901893964217842</cx:pt>
          <cx:pt idx="13424">0.0058503494274852602</cx:pt>
          <cx:pt idx="13425">0.0073216509021983532</cx:pt>
          <cx:pt idx="13426">0.0099593693646505988</cx:pt>
          <cx:pt idx="13427">0.004893998860374585</cx:pt>
          <cx:pt idx="13428">0.0021505964479900733</cx:pt>
          <cx:pt idx="13429">0.0054723401269863546</cx:pt>
          <cx:pt idx="13430">0.0016689533108826446</cx:pt>
          <cx:pt idx="13431">0.0010578611086773815</cx:pt>
          <cx:pt idx="13432">0.0034940593621630954</cx:pt>
          <cx:pt idx="13433">0.0032064660569954087</cx:pt>
          <cx:pt idx="13434">0.0061839331679450597</cx:pt>
          <cx:pt idx="13435">0.020669897793898124</cx:pt>
          <cx:pt idx="13436">0.0042809058527499104</cx:pt>
          <cx:pt idx="13437">0.0074495726066600562</cx:pt>
          <cx:pt idx="13438">0.0036697784150421511</cx:pt>
          <cx:pt idx="13439">0.0033557962513300413</cx:pt>
          <cx:pt idx="13440">0.0038018857965524469</cx:pt>
          <cx:pt idx="13441">0.0003227375248252517</cx:pt>
          <cx:pt idx="13442">0.0026726767272865753</cx:pt>
          <cx:pt idx="13443">0.0037371242110518224</cx:pt>
          <cx:pt idx="13444">0.0049322916247596209</cx:pt>
          <cx:pt idx="13445">0.0048012423603957573</cx:pt>
          <cx:pt idx="13446">0.009836572779809722</cx:pt>
          <cx:pt idx="13447">0.0015465873922195785</cx:pt>
          <cx:pt idx="13448">0.017618719889883002</cx:pt>
          <cx:pt idx="13449">0.026788491029394419</cx:pt>
          <cx:pt idx="13450">0.012572277332767492</cx:pt>
          <cx:pt idx="13451">0.0072150806379393164</cx:pt>
          <cx:pt idx="13452">0.044232339198554828</cx:pt>
          <cx:pt idx="13453">0.0042568870115600472</cx:pt>
          <cx:pt idx="13454">0.0019884779780709907</cx:pt>
          <cx:pt idx="13455">0.010212239011850272</cx:pt>
          <cx:pt idx="13456">0.0025685326552270407</cx:pt>
          <cx:pt idx="13457">0.017254769745754038</cx:pt>
          <cx:pt idx="13458">0.0027622657339505599</cx:pt>
          <cx:pt idx="13459">0.0035186889625569138</cx:pt>
          <cx:pt idx="13460">0.052216795028784173</cx:pt>
          <cx:pt idx="13461">0.0037594124802079083</cx:pt>
          <cx:pt idx="13462">0.016566167800019613</cx:pt>
          <cx:pt idx="13463">0.0052960593648022627</cx:pt>
          <cx:pt idx="13464">0.0022058682693351325</cx:pt>
          <cx:pt idx="13465">0</cx:pt>
          <cx:pt idx="13466">0.0054563767713253679</cx:pt>
          <cx:pt idx="13467">0.0018635056090039858</cx:pt>
          <cx:pt idx="13468">0.026015458460824547</cx:pt>
          <cx:pt idx="13469">0.0096805917817590972</cx:pt>
          <cx:pt idx="13470">0.0027132387338219244</cx:pt>
          <cx:pt idx="13471">0.0035434964185375485</cx:pt>
          <cx:pt idx="13472">0.020059266013220878</cx:pt>
          <cx:pt idx="13473">0.0063353748520214278</cx:pt>
          <cx:pt idx="13474">0.0068864199797998345</cx:pt>
          <cx:pt idx="13475">0.003176275298474111</cx:pt>
          <cx:pt idx="13476">0.0031151728834895838</cx:pt>
          <cx:pt idx="13477">0.016648712173146608</cx:pt>
          <cx:pt idx="13478">0.0075838602848719711</cx:pt>
          <cx:pt idx="13479">0.010274522395248033</cx:pt>
          <cx:pt idx="13480">0.010679758230847575</cx:pt>
          <cx:pt idx="13481">0.012142180120979664</cx:pt>
          <cx:pt idx="13482">0.0087760770640033098</cx:pt>
          <cx:pt idx="13483">0.0093393387043341578</cx:pt>
          <cx:pt idx="13484">0.0042141918356637335</cx:pt>
          <cx:pt idx="13485">0.0040671428725341267</cx:pt>
          <cx:pt idx="13486">0.006173252046405826</cx:pt>
          <cx:pt idx="13487">0.09399282640700761</cx:pt>
          <cx:pt idx="13488">0.018838141025641027</cx:pt>
          <cx:pt idx="13489">0.073134260135951368</cx:pt>
          <cx:pt idx="13490">0.013881161677979304</cx:pt>
          <cx:pt idx="13491">0.011433539832626889</cx:pt>
          <cx:pt idx="13492">0.0059141279049570988</cx:pt>
          <cx:pt idx="13493">0.0043440288855168116</cx:pt>
          <cx:pt idx="13494">0.0060025542784163475</cx:pt>
          <cx:pt idx="13495">0.0079568368848438615</cx:pt>
          <cx:pt idx="13496">0.0049051901924839596</cx:pt>
          <cx:pt idx="13497">0.011415881893325657</cx:pt>
          <cx:pt idx="13498">0.0043115897181994472</cx:pt>
          <cx:pt idx="13499">0.006822567306808784</cx:pt>
          <cx:pt idx="13500">0.0035399831142202388</cx:pt>
          <cx:pt idx="13501">0.0077975950851521892</cx:pt>
          <cx:pt idx="13502">0.0053415177583332101</cx:pt>
          <cx:pt idx="13503">0.0071335832761965897</cx:pt>
          <cx:pt idx="13504">0.011786038077969175</cx:pt>
          <cx:pt idx="13505">0.0058336001138263437</cx:pt>
          <cx:pt idx="13506">0.0065495175623357608</cx:pt>
          <cx:pt idx="13507">0.0050135703795876228</cx:pt>
          <cx:pt idx="13508">0.008691930959060434</cx:pt>
          <cx:pt idx="13509">0.0052804916192894331</cx:pt>
          <cx:pt idx="13510">0.0067103001454449293</cx:pt>
          <cx:pt idx="13511">0.006013310361136448</cx:pt>
          <cx:pt idx="13512">0.0052615332809518465</cx:pt>
          <cx:pt idx="13513">0.0067314357844202337</cx:pt>
          <cx:pt idx="13514">0.017206519496595834</cx:pt>
          <cx:pt idx="13515">0.0035390124073611459</cx:pt>
          <cx:pt idx="13516">0.0066367073785931477</cx:pt>
          <cx:pt idx="13517">0.0095755331703852031</cx:pt>
          <cx:pt idx="13518">0.0073539076714470523</cx:pt>
          <cx:pt idx="13519">0.0082606141748117409</cx:pt>
          <cx:pt idx="13520">0.0054536241932903089</cx:pt>
          <cx:pt idx="13521">0.0062007078782933787</cx:pt>
          <cx:pt idx="13522">0.0054819767825859955</cx:pt>
          <cx:pt idx="13523">0.0096415399359166716</cx:pt>
          <cx:pt idx="13524">0.0069279603724100632</cx:pt>
          <cx:pt idx="13525">0.0083620079418255597</cx:pt>
          <cx:pt idx="13526">0.0084584282195473339</cx:pt>
          <cx:pt idx="13527">0.016978712490382148</cx:pt>
          <cx:pt idx="13528">0.014534076391846106</cx:pt>
          <cx:pt idx="13529">0.00923370201949999</cx:pt>
          <cx:pt idx="13530">0.0046560630777596522</cx:pt>
          <cx:pt idx="13531">0.0054541640444724145</cx:pt>
          <cx:pt idx="13532">0.0079277636995562853</cx:pt>
          <cx:pt idx="13533">0.0099215043467441345</cx:pt>
          <cx:pt idx="13534">0.0073112972380097721</cx:pt>
          <cx:pt idx="13535">0.010600504240201696</cx:pt>
          <cx:pt idx="13536">0.0080631510917568133</cx:pt>
          <cx:pt idx="13537">0.0073839527221915982</cx:pt>
          <cx:pt idx="13538">0.0022226245152214292</cx:pt>
          <cx:pt idx="13539">0.0038430301674925553</cx:pt>
          <cx:pt idx="13540">0.013857145798587519</cx:pt>
          <cx:pt idx="13541">0.012169977695938586</cx:pt>
          <cx:pt idx="13542">0.0092420626558924277</cx:pt>
          <cx:pt idx="13543">0.023801310796826493</cx:pt>
          <cx:pt idx="13544">0.011205380722198822</cx:pt>
          <cx:pt idx="13545">0.019460968013407468</cx:pt>
          <cx:pt idx="13546">0.024516294366377655</cx:pt>
          <cx:pt idx="13547">0.0093612267942351363</cx:pt>
          <cx:pt idx="13548">0.0057630359349456527</cx:pt>
          <cx:pt idx="13549">0.0097646059373620343</cx:pt>
          <cx:pt idx="13550">0.0067813809623706537</cx:pt>
          <cx:pt idx="13551">0.011098188562784581</cx:pt>
          <cx:pt idx="13552">0.015283617979899401</cx:pt>
          <cx:pt idx="13553">0.041047654180220668</cx:pt>
          <cx:pt idx="13554">0.02138267228007977</cx:pt>
          <cx:pt idx="13555">0.020787782558513372</cx:pt>
          <cx:pt idx="13556">0.0040870901434871976</cx:pt>
          <cx:pt idx="13557">0.0041948023846653188</cx:pt>
          <cx:pt idx="13558">0.066198091853356178</cx:pt>
          <cx:pt idx="13559">0.023453808685686219</cx:pt>
          <cx:pt idx="13560">0.0030966410046879703</cx:pt>
          <cx:pt idx="13561">0.0027351277428979922</cx:pt>
          <cx:pt idx="13562">0.024050217145359657</cx:pt>
          <cx:pt idx="13563">0.023055295220243674</cx:pt>
          <cx:pt idx="13564">0.0030064821286659455</cx:pt>
          <cx:pt idx="13565">0.005806576903158985</cx:pt>
          <cx:pt idx="13566">0.0015409383624655013</cx:pt>
          <cx:pt idx="13567">0.0032518994218018646</cx:pt>
          <cx:pt idx="13568">0.10431610443907038</cx:pt>
          <cx:pt idx="13569">0.002290386786376481</cx:pt>
          <cx:pt idx="13570">6.7016982712664685e-05</cx:pt>
          <cx:pt idx="13571">0.0023696682464454978</cx:pt>
          <cx:pt idx="13572">0.0026481186112225124</cx:pt>
          <cx:pt idx="13573">0.017764904658460052</cx:pt>
          <cx:pt idx="13574">0.0030650680715921122</cx:pt>
          <cx:pt idx="13575">0.0030452674897119341</cx:pt>
          <cx:pt idx="13576">0.0030876487186000372</cx:pt>
          <cx:pt idx="13577">0.025576120188040369</cx:pt>
          <cx:pt idx="13578">0.0020976863184083046</cx:pt>
          <cx:pt idx="13579">0.0011299534223417249</cx:pt>
          <cx:pt idx="13580">0.0025223171889838555</cx:pt>
          <cx:pt idx="13581">0.0039564122447117798</cx:pt>
          <cx:pt idx="13582">0.0049044996670436648</cx:pt>
          <cx:pt idx="13583">0.001563867009335893</cx:pt>
          <cx:pt idx="13584">0.0024085140973340757</cx:pt>
          <cx:pt idx="13585">0.0052775305659737669</cx:pt>
          <cx:pt idx="13586">0.029445540472895378</cx:pt>
          <cx:pt idx="13587">0.0073726541554959783</cx:pt>
          <cx:pt idx="13588">0</cx:pt>
          <cx:pt idx="13589">0.013079960513326752</cx:pt>
          <cx:pt idx="13590">0.0075833178611214259</cx:pt>
          <cx:pt idx="13591">0</cx:pt>
          <cx:pt idx="13592">0.0037417436694427084</cx:pt>
          <cx:pt idx="13593">0</cx:pt>
          <cx:pt idx="13594">0.0064558306774536245</cx:pt>
          <cx:pt idx="13595">0.019123892918532677</cx:pt>
          <cx:pt idx="13596">0.0088197125783039884</cx:pt>
          <cx:pt idx="13597">0.003611309890329345</cx:pt>
          <cx:pt idx="13598">0.0086301345259263244</cx:pt>
          <cx:pt idx="13599">0.0056151047300619528</cx:pt>
          <cx:pt idx="13600">0.0056879405062620339</cx:pt>
          <cx:pt idx="13601">0.0040673852630317376</cx:pt>
          <cx:pt idx="13602">0.023946160267111855</cx:pt>
          <cx:pt idx="13603">0.017073893084555012</cx:pt>
          <cx:pt idx="13604">0.0065280157022874338</cx:pt>
          <cx:pt idx="13605">0.015390267393484456</cx:pt>
          <cx:pt idx="13606">0.017816794458643554</cx:pt>
          <cx:pt idx="13607">0</cx:pt>
          <cx:pt idx="13608">0.012143963211487025</cx:pt>
          <cx:pt idx="13609">0.0061811493904173221</cx:pt>
          <cx:pt idx="13610">0.013336853220696937</cx:pt>
          <cx:pt idx="13611">0.014444191555184652</cx:pt>
          <cx:pt idx="13612">0.0036939371485856251</cx:pt>
          <cx:pt idx="13613">0.0058439764540875955</cx:pt>
          <cx:pt idx="13614">0.0092283024017467252</cx:pt>
          <cx:pt idx="13615">0.023543455914049806</cx:pt>
          <cx:pt idx="13616">0.0026831495399311654</cx:pt>
          <cx:pt idx="13617">0.0053374424940819155</cx:pt>
          <cx:pt idx="13618">0.0056437500985291565</cx:pt>
          <cx:pt idx="13619">0.005021094258775117</cx:pt>
          <cx:pt idx="13620">0.0056745949702853571</cx:pt>
          <cx:pt idx="13621">0.0034293552812071329</cx:pt>
          <cx:pt idx="13622">0.0039615063753356342</cx:pt>
          <cx:pt idx="13623">0.0061479641506428226</cx:pt>
          <cx:pt idx="13624">0.0038435952398551262</cx:pt>
          <cx:pt idx="13625">0.0054262564367582736</cx:pt>
          <cx:pt idx="13626">0.0075877433728326503</cx:pt>
          <cx:pt idx="13627">0.043341089903883072</cx:pt>
          <cx:pt idx="13628">0.0034931477238338161</cx:pt>
          <cx:pt idx="13629">0.019143251416659325</cx:pt>
          <cx:pt idx="13630">0.0087264615182730786</cx:pt>
          <cx:pt idx="13631">0.029662868964713426</cx:pt>
          <cx:pt idx="13632">0.079682118634789995</cx:pt>
          <cx:pt idx="13633">0.080265228271661562</cx:pt>
          <cx:pt idx="13634">0.011952211109171176</cx:pt>
          <cx:pt idx="13635">0.0060685075410820142</cx:pt>
          <cx:pt idx="13636">0.010615957134695264</cx:pt>
          <cx:pt idx="13637">0.0079141644368130679</cx:pt>
          <cx:pt idx="13638">0.030016224986479177</cx:pt>
          <cx:pt idx="13639">0.0040659554995423923</cx:pt>
          <cx:pt idx="13640">0.0055401662049861496</cx:pt>
          <cx:pt idx="13641">0.0078452792567295249</cx:pt>
          <cx:pt idx="13642">0.0042474731186067311</cx:pt>
          <cx:pt idx="13643">0.0079500015742577368</cx:pt>
          <cx:pt idx="13644">0.0053207373021690145</cx:pt>
          <cx:pt idx="13645">0.014632984503624753</cx:pt>
          <cx:pt idx="13646">0.010654981549815498</cx:pt>
          <cx:pt idx="13647">0.0065721697141317495</cx:pt>
          <cx:pt idx="13648">0.0068962144184681598</cx:pt>
          <cx:pt idx="13649">0.011890137384620586</cx:pt>
          <cx:pt idx="13650">0.006433559928998302</cx:pt>
          <cx:pt idx="13651">0.024008833736460195</cx:pt>
          <cx:pt idx="13652">0.0068372608718607559</cx:pt>
          <cx:pt idx="13653">0.0071670115580679348</cx:pt>
          <cx:pt idx="13654">0.011393825577134482</cx:pt>
          <cx:pt idx="13655">0.036471930324901827</cx:pt>
          <cx:pt idx="13656">0.028920686698165554</cx:pt>
          <cx:pt idx="13657">0.030822888283378747</cx:pt>
          <cx:pt idx="13658">0.0050601354548472071</cx:pt>
          <cx:pt idx="13659">0.015516956605197019</cx:pt>
          <cx:pt idx="13660">0.014039786413327269</cx:pt>
          <cx:pt idx="13661">0.029156076674403387</cx:pt>
          <cx:pt idx="13662">0.0039729800987335561</cx:pt>
          <cx:pt idx="13663">0.011552437408879318</cx:pt>
          <cx:pt idx="13664">0.0046665628102613233</cx:pt>
          <cx:pt idx="13665">0.012421043706812497</cx:pt>
          <cx:pt idx="13666">0.0073296196593725842</cx:pt>
          <cx:pt idx="13667">0.020937888112727558</cx:pt>
          <cx:pt idx="13668">0.0032255143846623962</cx:pt>
          <cx:pt idx="13669">0.020133723160388872</cx:pt>
          <cx:pt idx="13670">0.018012041250471091</cx:pt>
          <cx:pt idx="13671">0.023459250987663341</cx:pt>
          <cx:pt idx="13672">0.032580281225062603</cx:pt>
          <cx:pt idx="13673">0.0024291497975708503</cx:pt>
          <cx:pt idx="13674">0.027528153793652598</cx:pt>
          <cx:pt idx="13675">0.0044059165164649673</cx:pt>
          <cx:pt idx="13676">0.0030000372142020846</cx:pt>
          <cx:pt idx="13677">0.0050321658327376695</cx:pt>
          <cx:pt idx="13678">0.004864304138163059</cx:pt>
          <cx:pt idx="13679">0.0040972655206199344</cx:pt>
          <cx:pt idx="13680">0.0078424481755672588</cx:pt>
          <cx:pt idx="13681">0.0071456834951004354</cx:pt>
          <cx:pt idx="13682">0.0036746815232173058</cx:pt>
          <cx:pt idx="13683">0.0058678588665633654</cx:pt>
          <cx:pt idx="13684">0.0046426177412547485</cx:pt>
          <cx:pt idx="13685">0.0042025890479580269</cx:pt>
          <cx:pt idx="13686">0.0055581074873679373</cx:pt>
          <cx:pt idx="13687">0.0025091542109370308</cx:pt>
          <cx:pt idx="13688">0.0054610856769130153</cx:pt>
          <cx:pt idx="13689">0.0090468677306470863</cx:pt>
          <cx:pt idx="13690">0.029455111147500716</cx:pt>
          <cx:pt idx="13691">0.017022479852961968</cx:pt>
          <cx:pt idx="13692">0.06357621019231513</cx:pt>
          <cx:pt idx="13693">0.023809002984328372</cx:pt>
          <cx:pt idx="13694">0.013025562680208288</cx:pt>
          <cx:pt idx="13695">0.018199669873071887</cx:pt>
          <cx:pt idx="13696">0.014006827031249305</cx:pt>
          <cx:pt idx="13697">0.01406945597555548</cx:pt>
          <cx:pt idx="13698">0.017272730142595123</cx:pt>
          <cx:pt idx="13699">0.018433792495481431</cx:pt>
          <cx:pt idx="13700">0.012896660732553761</cx:pt>
          <cx:pt idx="13701">0.018642530702322611</cx:pt>
          <cx:pt idx="13702">0.011369001150939728</cx:pt>
          <cx:pt idx="13703">0.01992914187932375</cx:pt>
          <cx:pt idx="13704">0.01844353951047999</cx:pt>
          <cx:pt idx="13705">0.011876797797723545</cx:pt>
          <cx:pt idx="13706">0.034037860382583891</cx:pt>
          <cx:pt idx="13707">0.041107280821799159</cx:pt>
          <cx:pt idx="13708">0.023546121090551608</cx:pt>
          <cx:pt idx="13709">0.0082774617902195667</cx:pt>
          <cx:pt idx="13710">0.0084515493370698799</cx:pt>
          <cx:pt idx="13711">0.020464713076053808</cx:pt>
          <cx:pt idx="13712">0.017804541035690204</cx:pt>
          <cx:pt idx="13713">0.019162335169680557</cx:pt>
          <cx:pt idx="13714">0.013491278429195057</cx:pt>
          <cx:pt idx="13715">0.021126897941931917</cx:pt>
          <cx:pt idx="13716">0.02523458187483843</cx:pt>
          <cx:pt idx="13717">0.017014138509465614</cx:pt>
          <cx:pt idx="13718">0.020989111194550235</cx:pt>
          <cx:pt idx="13719">0.024326979482503942</cx:pt>
          <cx:pt idx="13720">0.020638372398493827</cx:pt>
          <cx:pt idx="13721">0.021661849625220327</cx:pt>
          <cx:pt idx="13722">0.0160706210360692</cx:pt>
          <cx:pt idx="13723">0.021155316094632635</cx:pt>
          <cx:pt idx="13724">0.029200269213966065</cx:pt>
          <cx:pt idx="13725">0.011303767392703607</cx:pt>
          <cx:pt idx="13726">0.0048574969021065676</cx:pt>
          <cx:pt idx="13727">0.034162378502001142</cx:pt>
          <cx:pt idx="13728">0.017015872124843876</cx:pt>
          <cx:pt idx="13729">0.022022183659962748</cx:pt>
          <cx:pt idx="13730">0.020979751478858697</cx:pt>
          <cx:pt idx="13731">0.016757247506428787</cx:pt>
          <cx:pt idx="13732">0.022933158604505871</cx:pt>
          <cx:pt idx="13733">0.02229941578508109</cx:pt>
          <cx:pt idx="13734">0.025898924936433473</cx:pt>
          <cx:pt idx="13735">0.021759810076265564</cx:pt>
          <cx:pt idx="13736">0.014737748081632121</cx:pt>
          <cx:pt idx="13737">0.020629815353576702</cx:pt>
          <cx:pt idx="13738">0.021211943663793018</cx:pt>
          <cx:pt idx="13739">0.020725133464552389</cx:pt>
          <cx:pt idx="13740">0.020862295817133381</cx:pt>
          <cx:pt idx="13741">0.025911502318990226</cx:pt>
          <cx:pt idx="13742">0.019593007545365731</cx:pt>
          <cx:pt idx="13743">0.015623179732239326</cx:pt>
          <cx:pt idx="13744">0.023178274691781436</cx:pt>
          <cx:pt idx="13745">0.018248895309159567</cx:pt>
          <cx:pt idx="13746">0.025055456426025056</cx:pt>
          <cx:pt idx="13747">0.02991775642762047</cx:pt>
          <cx:pt idx="13748">0.013649539415942432</cx:pt>
          <cx:pt idx="13749">0.0030666470625301937</cx:pt>
          <cx:pt idx="13750">0.0047163258501889309</cx:pt>
          <cx:pt idx="13751">0.010161310809094373</cx:pt>
          <cx:pt idx="13752">0.0028061030362986072</cx:pt>
          <cx:pt idx="13753">0.0045259953821373232</cx:pt>
          <cx:pt idx="13754">0.0046786303666007138</cx:pt>
          <cx:pt idx="13755">0.023234644733953955</cx:pt>
          <cx:pt idx="13756">0.011033795736721074</cx:pt>
          <cx:pt idx="13757">0.024187696881747073</cx:pt>
          <cx:pt idx="13758">0.013163903993691578</cx:pt>
          <cx:pt idx="13759">0.021372787002571302</cx:pt>
          <cx:pt idx="13760">0.018456031374200512</cx:pt>
          <cx:pt idx="13761">0.022582254648152507</cx:pt>
          <cx:pt idx="13762">0.029903850226608495</cx:pt>
          <cx:pt idx="13763">0.024473871797688791</cx:pt>
          <cx:pt idx="13764">0.0016540878807534266</cx:pt>
          <cx:pt idx="13765">0.0077335881790781442</cx:pt>
          <cx:pt idx="13766">0.019207885935574723</cx:pt>
          <cx:pt idx="13767">0.016668970562948627</cx:pt>
          <cx:pt idx="13768">0.019708434344671091</cx:pt>
          <cx:pt idx="13769">0.019783662488911211</cx:pt>
          <cx:pt idx="13770">0.020450125974399297</cx:pt>
          <cx:pt idx="13771">0.017590134539838334</cx:pt>
          <cx:pt idx="13772">0.017863394507888652</cx:pt>
          <cx:pt idx="13773">0.011444681525085943</cx:pt>
          <cx:pt idx="13774">0.0023081477615984427</cx:pt>
          <cx:pt idx="13775">0.013522650439486139</cx:pt>
          <cx:pt idx="13776">0.02369318949266213</cx:pt>
          <cx:pt idx="13777">0.028596018767872513</cx:pt>
          <cx:pt idx="13778">0.025251378624303218</cx:pt>
          <cx:pt idx="13779">0.021337160626719292</cx:pt>
          <cx:pt idx="13780">0.009464275597115393</cx:pt>
          <cx:pt idx="13781">0.0030436566597905695</cx:pt>
          <cx:pt idx="13782">0.01160551017920273</cx:pt>
          <cx:pt idx="13783">0.011298688616872785</cx:pt>
          <cx:pt idx="13784">0.01315926851011541</cx:pt>
          <cx:pt idx="13785">0.0067451062603181254</cx:pt>
          <cx:pt idx="13786">0.0111130567739676</cx:pt>
          <cx:pt idx="13787">0.011771867085511799</cx:pt>
          <cx:pt idx="13788">0.0025145615976152813</cx:pt>
          <cx:pt idx="13789">0.0055834120582322023</cx:pt>
          <cx:pt idx="13790">0.0067286151516107659</cx:pt>
          <cx:pt idx="13791">0.0016111160640370876</cx:pt>
          <cx:pt idx="13792">0.0024674249209917019</cx:pt>
          <cx:pt idx="13793">0.0042060437882318032</cx:pt>
          <cx:pt idx="13794">0.0060183248546021298</cx:pt>
          <cx:pt idx="13795">0.014571504613200852</cx:pt>
          <cx:pt idx="13796">0.00031774205918767601</cx:pt>
          <cx:pt idx="13797">0.003675790322536102</cx:pt>
          <cx:pt idx="13798">0.009343617899661965</cx:pt>
          <cx:pt idx="13799">0.011347023083010315</cx:pt>
          <cx:pt idx="13800">0.0050346400447523563</cx:pt>
          <cx:pt idx="13801">0.0036002747578104646</cx:pt>
          <cx:pt idx="13802">0.0050607287449392713</cx:pt>
          <cx:pt idx="13803">0.00811854892255689</cx:pt>
          <cx:pt idx="13804">0.0044656745825987767</cx:pt>
          <cx:pt idx="13805">0.0079210261866761254</cx:pt>
          <cx:pt idx="13806">0.0018710145480927106</cx:pt>
          <cx:pt idx="13807">0.0012351913275037148</cx:pt>
          <cx:pt idx="13808">0.0021385799828913601</cx:pt>
          <cx:pt idx="13809">0.0062191495463945539</cx:pt>
          <cx:pt idx="13810">0.0014994574331656308</cx:pt>
          <cx:pt idx="13811">0.0064592251125013718</cx:pt>
          <cx:pt idx="13812">0.014008234570321743</cx:pt>
          <cx:pt idx="13813">0.0055065183701634999</cx:pt>
          <cx:pt idx="13814">0.024723308187875118</cx:pt>
          <cx:pt idx="13815">0.042310317801430991</cx:pt>
          <cx:pt idx="13816">0.013285744352462466</cx:pt>
          <cx:pt idx="13817">0.0024601725854629937</cx:pt>
          <cx:pt idx="13818">0.0043224243575737424</cx:pt>
          <cx:pt idx="13819">0.0056024693526732497</cx:pt>
          <cx:pt idx="13820">0.0069650159107818368</cx:pt>
          <cx:pt idx="13821">0.0066348847495945346</cx:pt>
          <cx:pt idx="13822">0.0070021569780915199</cx:pt>
          <cx:pt idx="13823">0.0036520592811357536</cx:pt>
          <cx:pt idx="13824">0.023838002790940178</cx:pt>
          <cx:pt idx="13825">0.00072008379156847347</cx:pt>
          <cx:pt idx="13826">0.002241329340160371</cx:pt>
          <cx:pt idx="13827">0.0066433921974036539</cx:pt>
          <cx:pt idx="13828">0.0059151009046624911</cx:pt>
          <cx:pt idx="13829">0.0041052829126395794</cx:pt>
          <cx:pt idx="13830">0.011435710167211224</cx:pt>
          <cx:pt idx="13831">0.0026911938676644561</cx:pt>
          <cx:pt idx="13832">0.0042240225599847053</cx:pt>
          <cx:pt idx="13833">0.0039138750320405384</cx:pt>
          <cx:pt idx="13834">0.017219815953343251</cx:pt>
          <cx:pt idx="13835">0.0014473504972074649</cx:pt>
          <cx:pt idx="13836">0.0060954446854663774</cx:pt>
          <cx:pt idx="13837">0.0038333183007125461</cx:pt>
          <cx:pt idx="13838">0.03685609483812663</cx:pt>
          <cx:pt idx="13839">0.012078138435081685</cx:pt>
          <cx:pt idx="13840">0.015133045695863474</cx:pt>
          <cx:pt idx="13841">0.0080953694486753571</cx:pt>
          <cx:pt idx="13842">0.0045525704928652405</cx:pt>
          <cx:pt idx="13843">0.0051119216582608514</cx:pt>
          <cx:pt idx="13844">0.0029863936989520915</cx:pt>
          <cx:pt idx="13845">0.0017477084617639033</cx:pt>
          <cx:pt idx="13846">0.0021175224986765486</cx:pt>
          <cx:pt idx="13847">0.0038915425681371172</cx:pt>
          <cx:pt idx="13848">0.0058765741459212801</cx:pt>
          <cx:pt idx="13849">0.0024346281445103315</cx:pt>
          <cx:pt idx="13850">0.006460354647562231</cx:pt>
          <cx:pt idx="13851">0.0044866764965408616</cx:pt>
          <cx:pt idx="13852">0.0082018736320743999</cx:pt>
          <cx:pt idx="13853">0.0058478124849593296</cx:pt>
          <cx:pt idx="13854">0.007205030660579574</cx:pt>
          <cx:pt idx="13855">0.0060014927570817105</cx:pt>
          <cx:pt idx="13856">0.014201902447359928</cx:pt>
          <cx:pt idx="13857">0.026808251370876491</cx:pt>
          <cx:pt idx="13858">0.0010848199384341506</cx:pt>
          <cx:pt idx="13859">0.0017162975361257849</cx:pt>
          <cx:pt idx="13860">0.029586426074217301</cx:pt>
          <cx:pt idx="13861">0.031326934548018007</cx:pt>
          <cx:pt idx="13862">0.019638875804678914</cx:pt>
          <cx:pt idx="13863">0.0026580473993703842</cx:pt>
          <cx:pt idx="13864">0.011377628205678966</cx:pt>
          <cx:pt idx="13865">0.0033323041281219223</cx:pt>
          <cx:pt idx="13866">0.0016326530612244899</cx:pt>
          <cx:pt idx="13867">0.001909045080749801</cx:pt>
          <cx:pt idx="13868">0.0020374563660855247</cx:pt>
          <cx:pt idx="13869">0.0028206041021989758</cx:pt>
          <cx:pt idx="13870">0.0021395719060742896</cx:pt>
          <cx:pt idx="13871">0.0027379299706925806</cx:pt>
          <cx:pt idx="13872">0.007312794110413353</cx:pt>
          <cx:pt idx="13873">0.0013356022364902546</cx:pt>
          <cx:pt idx="13874">0.0036643228205382144</cx:pt>
          <cx:pt idx="13875">0.0024850956320513901</cx:pt>
          <cx:pt idx="13876">0.032792501438868638</cx:pt>
          <cx:pt idx="13877">0.0011716852997176136</cx:pt>
          <cx:pt idx="13878">0.0094889106318622497</cx:pt>
          <cx:pt idx="13879">0.01544651447564069</cx:pt>
          <cx:pt idx="13880">0.0073702173966809286</cx:pt>
          <cx:pt idx="13881">0.001744852779233404</cx:pt>
          <cx:pt idx="13882">0.0053181767261964424</cx:pt>
          <cx:pt idx="13883">0.0065953654188948309</cx:pt>
          <cx:pt idx="13884">0.0056979366195475598</cx:pt>
          <cx:pt idx="13885">0.013012819068646226</cx:pt>
          <cx:pt idx="13886">0.007371032136930392</cx:pt>
          <cx:pt idx="13887">0.01049195616693868</cx:pt>
          <cx:pt idx="13888">0.0036590265770381973</cx:pt>
          <cx:pt idx="13889">0.039424523860708001</cx:pt>
          <cx:pt idx="13890">0.015380254948897533</cx:pt>
          <cx:pt idx="13891">0.0026160048031563599</cx:pt>
          <cx:pt idx="13892">0.0027482022409275881</cx:pt>
          <cx:pt idx="13893">0.0089262176668459293</cx:pt>
          <cx:pt idx="13894">0.012291593651429429</cx:pt>
          <cx:pt idx="13895">0.027307066490059404</cx:pt>
          <cx:pt idx="13896">0.0024869132379572276</cx:pt>
          <cx:pt idx="13897">0.015458756624704641</cx:pt>
          <cx:pt idx="13898">0.011718116764317639</cx:pt>
          <cx:pt idx="13899">0.013308291468866664</cx:pt>
          <cx:pt idx="13900">0.017768686200188517</cx:pt>
          <cx:pt idx="13901">0.0010884961309544576</cx:pt>
          <cx:pt idx="13902">0.0029478564951289652</cx:pt>
          <cx:pt idx="13903">0.0083111259160559628</cx:pt>
          <cx:pt idx="13904">0.0034778942930916374</cx:pt>
          <cx:pt idx="13905">0.0091771548436308161</cx:pt>
          <cx:pt idx="13906">0.0032013550200610239</cx:pt>
          <cx:pt idx="13907">0.0021897245060417039</cx:pt>
          <cx:pt idx="13908">0.0050331463039667854</cx:pt>
          <cx:pt idx="13909">0.0054033257328437332</cx:pt>
          <cx:pt idx="13910">0.0070603360240483878</cx:pt>
          <cx:pt idx="13911">0.0060996272450016941</cx:pt>
          <cx:pt idx="13912">0.002197265625</cx:pt>
          <cx:pt idx="13913">0.0063486370157819225</cx:pt>
          <cx:pt idx="13914">0.0070286885245901638</cx:pt>
          <cx:pt idx="13915">0.0060745936116855994</cx:pt>
          <cx:pt idx="13916">0.037083828021147271</cx:pt>
          <cx:pt idx="13917">0.01007455025593464</cx:pt>
          <cx:pt idx="13918">0.0065533536983368584</cx:pt>
          <cx:pt idx="13919">0.028681013617488538</cx:pt>
          <cx:pt idx="13920">0.041268749139947707</cx:pt>
          <cx:pt idx="13921">0.007002784335814069</cx:pt>
          <cx:pt idx="13922">0.0028845058024152825</cx:pt>
          <cx:pt idx="13923">0.0017432851239669422</cx:pt>
          <cx:pt idx="13924">0.0054463929384698457</cx:pt>
          <cx:pt idx="13925">0.0069551057110272827</cx:pt>
          <cx:pt idx="13926">0.0067252365457526435</cx:pt>
          <cx:pt idx="13927">0.0037079405151670547</cx:pt>
          <cx:pt idx="13928">0.0038924001849853554</cx:pt>
          <cx:pt idx="13929">0.034943090476496685</cx:pt>
          <cx:pt idx="13930">0.0018034935087742998</cx:pt>
          <cx:pt idx="13931">0.0030847471757889031</cx:pt>
          <cx:pt idx="13932">0.0026920551543007224</cx:pt>
          <cx:pt idx="13933">0.0010919414719371041</cx:pt>
          <cx:pt idx="13934">0.0027141944030161834</cx:pt>
          <cx:pt idx="13935">0.0043370149771583882</cx:pt>
          <cx:pt idx="13936">0.0012417609803466619</cx:pt>
          <cx:pt idx="13937">0.013187464321586254</cx:pt>
          <cx:pt idx="13938">0.001353130485664131</cx:pt>
          <cx:pt idx="13939">0.0058475310424487437</cx:pt>
          <cx:pt idx="13940">0.015318300548026111</cx:pt>
          <cx:pt idx="13941">0.0081020719785683624</cx:pt>
          <cx:pt idx="13942">0.0041446334143204235</cx:pt>
          <cx:pt idx="13943">0.0029558070795184196</cx:pt>
          <cx:pt idx="13944">0.0091965184106277131</cx:pt>
          <cx:pt idx="13945">0.013455435230273517</cx:pt>
          <cx:pt idx="13946">0.0042712691771269176</cx:pt>
          <cx:pt idx="13947">0.0029293605624372281</cx:pt>
          <cx:pt idx="13948">0.0074322227734454115</cx:pt>
          <cx:pt idx="13949">0.045343234062722171</cx:pt>
          <cx:pt idx="13950">0.0025501978601788068</cx:pt>
          <cx:pt idx="13951">0.0029183905486339823</cx:pt>
          <cx:pt idx="13952">0.0034691995414623217</cx:pt>
          <cx:pt idx="13953">0.0030212842712842715</cx:pt>
          <cx:pt idx="13954">0.01881141196170737</cx:pt>
          <cx:pt idx="13955">0.0025809321005957034</cx:pt>
          <cx:pt idx="13956">0.0073697099832291295</cx:pt>
          <cx:pt idx="13957">0.0033192055892124293</cx:pt>
          <cx:pt idx="13958">0.00063123463756611226</cx:pt>
          <cx:pt idx="13959">0.0040930232558139537</cx:pt>
          <cx:pt idx="13960">0.011693311178310095</cx:pt>
          <cx:pt idx="13961">0.0064522316874329709</cx:pt>
          <cx:pt idx="13962">0.0019347945363712496</cx:pt>
          <cx:pt idx="13963">0.0025303770512338721</cx:pt>
          <cx:pt idx="13964">0.0023554301121416995</cx:pt>
          <cx:pt idx="13965">0.0055282374418467702</cx:pt>
          <cx:pt idx="13966">0.036868099726765843</cx:pt>
          <cx:pt idx="13967">0.0097117511403057317</cx:pt>
          <cx:pt idx="13968">0.01019241093311133</cx:pt>
          <cx:pt idx="13969">0.0024019605850867103</cx:pt>
          <cx:pt idx="13970">0.010002437870161904</cx:pt>
          <cx:pt idx="13971">0.0019654351215126677</cx:pt>
          <cx:pt idx="13972">0.0084383448316615213</cx:pt>
          <cx:pt idx="13973">0.010269691229309119</cx:pt>
          <cx:pt idx="13974">0.0046110266626583057</cx:pt>
          <cx:pt idx="13975">0.02238641376268196</cx:pt>
          <cx:pt idx="13976">0.035165560183085233</cx:pt>
          <cx:pt idx="13977">0.0045491659862358568</cx:pt>
          <cx:pt idx="13978">0.021149625710248626</cx:pt>
          <cx:pt idx="13979">0.016890490323217027</cx:pt>
          <cx:pt idx="13980">0.0070220860438368156</cx:pt>
          <cx:pt idx="13981">0.0090452261306532659</cx:pt>
          <cx:pt idx="13982">0.014897678184149721</cx:pt>
          <cx:pt idx="13983">0.010008710371916446</cx:pt>
          <cx:pt idx="13984">0.0098627666469411329</cx:pt>
          <cx:pt idx="13985">0.0066203405094254668</cx:pt>
          <cx:pt idx="13986">0.0017235226948330003</cx:pt>
          <cx:pt idx="13987">0.018152401246991041</cx:pt>
          <cx:pt idx="13988">0.052000495478756348</cx:pt>
          <cx:pt idx="13989">0.017435105522464887</cx:pt>
          <cx:pt idx="13990">0.0025071437173606018</cx:pt>
          <cx:pt idx="13991">0.033824270018602838</cx:pt>
          <cx:pt idx="13992">0.013977580342888873</cx:pt>
          <cx:pt idx="13993">0.013160232493210487</cx:pt>
          <cx:pt idx="13994">0.0007266213795667309</cx:pt>
          <cx:pt idx="13995">0.00071309721892084618</cx:pt>
          <cx:pt idx="13996">0.0021290475200539073</cx:pt>
          <cx:pt idx="13997">0.010275456515010833</cx:pt>
          <cx:pt idx="13998">0.0085085332673757105</cx:pt>
          <cx:pt idx="13999">0.0024660775872919973</cx:pt>
          <cx:pt idx="14000">0.019808724870741947</cx:pt>
          <cx:pt idx="14001">0.0037276283038994904</cx:pt>
          <cx:pt idx="14002">0.0020268439590671308</cx:pt>
          <cx:pt idx="14003">0.0073536557711620073</cx:pt>
          <cx:pt idx="14004">0.0063459501830402188</cx:pt>
          <cx:pt idx="14005">0.013852937952665616</cx:pt>
          <cx:pt idx="14006">0.0046698946692062329</cx:pt>
          <cx:pt idx="14007">0.012246914582931477</cx:pt>
          <cx:pt idx="14008">0.0077448747152619587</cx:pt>
          <cx:pt idx="14009">0.0032711152124658398</cx:pt>
          <cx:pt idx="14010">0.011788621859087755</cx:pt>
          <cx:pt idx="14011">4.576240161083654e-05</cx:pt>
          <cx:pt idx="14012">0.054059064151627374</cx:pt>
          <cx:pt idx="14013">0.0063263118650386798</cx:pt>
          <cx:pt idx="14014">0.010382820189875427</cx:pt>
          <cx:pt idx="14015">0.010278877034802431</cx:pt>
          <cx:pt idx="14016">0.0019261579449514859</cx:pt>
          <cx:pt idx="14017">0.0015119087356908637</cx:pt>
          <cx:pt idx="14018">0.0014249454513069421</cx:pt>
          <cx:pt idx="14019">0.0035342500963886389</cx:pt>
          <cx:pt idx="14020">0.0016084810820690915</cx:pt>
          <cx:pt idx="14021">0.0026033882478869712</cx:pt>
          <cx:pt idx="14022">0.0059173104245491999</cx:pt>
          <cx:pt idx="14023">0.0043026494322645145</cx:pt>
          <cx:pt idx="14024">0.0044463373083475297</cx:pt>
          <cx:pt idx="14025">0.011117315972783518</cx:pt>
          <cx:pt idx="14026">0.0042925779096327022</cx:pt>
          <cx:pt idx="14027">0.0046192817761883474</cx:pt>
          <cx:pt idx="14028">0.015319659320822378</cx:pt>
          <cx:pt idx="14029">0.0069856554572711779</cx:pt>
          <cx:pt idx="14030">0.0085211217858152024</cx:pt>
          <cx:pt idx="14031">0.0065792899100199269</cx:pt>
          <cx:pt idx="14032">0.0071204495700647723</cx:pt>
          <cx:pt idx="14033">0.0062530033994031764</cx:pt>
          <cx:pt idx="14034">0.0056009225048831573</cx:pt>
          <cx:pt idx="14035">0.0078910754705226807</cx:pt>
          <cx:pt idx="14036">0.0059938499122937838</cx:pt>
          <cx:pt idx="14037">0.0058224259886479326</cx:pt>
          <cx:pt idx="14038">0.0073056538264266082</cx:pt>
          <cx:pt idx="14039">0.0068984615384615382</cx:pt>
          <cx:pt idx="14040">0.0068227807657489752</cx:pt>
          <cx:pt idx="14041">0.0055386778811074705</cx:pt>
          <cx:pt idx="14042">0.0060451720479005608</cx:pt>
          <cx:pt idx="14043">0.0050267405619762546</cx:pt>
          <cx:pt idx="14044">0.0056559383933578629</cx:pt>
          <cx:pt idx="14045">0.0060544467749259409</cx:pt>
          <cx:pt idx="14046">0.0044415033815991658</cx:pt>
          <cx:pt idx="14047">0.0049273290994801813</cx:pt>
          <cx:pt idx="14048">0.0047646085861702912</cx:pt>
          <cx:pt idx="14049">0.0053220319060710347</cx:pt>
          <cx:pt idx="14050">0.0047758219860511457</cx:pt>
          <cx:pt idx="14051">0.0061219926391046058</cx:pt>
          <cx:pt idx="14052">0.0062544580350302487</cx:pt>
          <cx:pt idx="14053">0.0054343100599947829</cx:pt>
          <cx:pt idx="14054">0.0064166242852593501</cx:pt>
          <cx:pt idx="14055">0.0055458458650099124</cx:pt>
          <cx:pt idx="14056">0.0067609718264740101</cx:pt>
          <cx:pt idx="14057">0.0060142407342621369</cx:pt>
          <cx:pt idx="14058">0.0062774085004275041</cx:pt>
          <cx:pt idx="14059">0.0053789818292106365</cx:pt>
          <cx:pt idx="14060">0.006155778157256952</cx:pt>
          <cx:pt idx="14061">0.0063389089081657708</cx:pt>
          <cx:pt idx="14062">0.006205956736317431</cx:pt>
          <cx:pt idx="14063">0.0067271762442788598</cx:pt>
          <cx:pt idx="14064">0.0061391221591480293</cx:pt>
          <cx:pt idx="14065">0.0061995859400631268</cx:pt>
          <cx:pt idx="14066">0.0050796458268175101</cx:pt>
          <cx:pt idx="14067">0.0055943775503042824</cx:pt>
          <cx:pt idx="14068">0.0053094902999696447</cx:pt>
          <cx:pt idx="14069">0.0070999368314443676</cx:pt>
          <cx:pt idx="14070">0.0070330960295896016</cx:pt>
          <cx:pt idx="14071">0.0052571994622514686</cx:pt>
          <cx:pt idx="14072">0.0055110522194784075</cx:pt>
          <cx:pt idx="14073">0.0050712177595277812</cx:pt>
          <cx:pt idx="14074">0.0051318525002735527</cx:pt>
          <cx:pt idx="14075">0.0057203749950968212</cx:pt>
          <cx:pt idx="14076">0.0050376872435836271</cx:pt>
          <cx:pt idx="14077">0.0048135586706507432</cx:pt>
          <cx:pt idx="14078">0.005786607058527217</cx:pt>
          <cx:pt idx="14079">0.0062939158813147293</cx:pt>
          <cx:pt idx="14080">0.0029998767173951757</cx:pt>
          <cx:pt idx="14081">0.0055416545139155395</cx:pt>
          <cx:pt idx="14082">0.0048748244236966045</cx:pt>
          <cx:pt idx="14083">0.0035164076909807462</cx:pt>
          <cx:pt idx="14084">0.0054254559408209602</cx:pt>
          <cx:pt idx="14085">0.0052491299945297311</cx:pt>
          <cx:pt idx="14086">0.0053244544241156828</cx:pt>
          <cx:pt idx="14087">0.0063349202299462044</cx:pt>
          <cx:pt idx="14088">0.0060692860617197215</cx:pt>
          <cx:pt idx="14089">0.0064591453249612275</cx:pt>
          <cx:pt idx="14090">0.0061331629328922966</cx:pt>
          <cx:pt idx="14091">0.005102741293304654</cx:pt>
          <cx:pt idx="14092">0.0060078012631180197</cx:pt>
          <cx:pt idx="14093">0.0057008627596317873</cx:pt>
          <cx:pt idx="14094">0.0061962728242454662</cx:pt>
          <cx:pt idx="14095">0.0057912106114855824</cx:pt>
          <cx:pt idx="14096">0.0057296885363891676</cx:pt>
          <cx:pt idx="14097">0.0060407843592272439</cx:pt>
          <cx:pt idx="14098">0.0060262537201002733</cx:pt>
          <cx:pt idx="14099">0.0052668494548236949</cx:pt>
          <cx:pt idx="14100">0.0051245900634443869</cx:pt>
          <cx:pt idx="14101">0.0031180803470558997</cx:pt>
          <cx:pt idx="14102">0.0048174439427181937</cx:pt>
          <cx:pt idx="14103">0.0016254642606093725</cx:pt>
          <cx:pt idx="14104">0.00015559639278425822</cx:pt>
          <cx:pt idx="14105">0.0025849335302806499</cx:pt>
          <cx:pt idx="14106">0.0043709854300485662</cx:pt>
          <cx:pt idx="14107">0.001658550716359267</cx:pt>
          <cx:pt idx="14108">0.0069912814607665736</cx:pt>
          <cx:pt idx="14109">0.0032485493036396125</cx:pt>
          <cx:pt idx="14110">0.0014712904265189424</cx:pt>
          <cx:pt idx="14111">0.0015126578767313274</cx:pt>
          <cx:pt idx="14112">0.0010563410958068704</cx:pt>
          <cx:pt idx="14113">0.0016390005908025385</cx:pt>
          <cx:pt idx="14114">0.003134391889277284</cx:pt>
          <cx:pt idx="14115">0.0019037278858953098</cx:pt>
          <cx:pt idx="14116">0.0022206989132142296</cx:pt>
          <cx:pt idx="14117">0.001900294048947034</cx:pt>
          <cx:pt idx="14118">0.007975879912757132</cx:pt>
          <cx:pt idx="14119">0.0013125147038793477</cx:pt>
          <cx:pt idx="14120">0.0025311598019163331</cx:pt>
          <cx:pt idx="14121">0.0020019584376020018</cx:pt>
          <cx:pt idx="14122">0.011250193794530614</cx:pt>
          <cx:pt idx="14123">0.0033014811357368664</cx:pt>
          <cx:pt idx="14124">0.0032148554699260481</cx:pt>
          <cx:pt idx="14125">0.0049500866265159644</cx:pt>
          <cx:pt idx="14126">0.0026721048479181921</cx:pt>
          <cx:pt idx="14127">0.00029071457642886213</cx:pt>
          <cx:pt idx="14128">0.004945426206198986</cx:pt>
          <cx:pt idx="14129">0.0041390449910825456</cx:pt>
          <cx:pt idx="14130">0.0030295536045505133</cx:pt>
          <cx:pt idx="14131">0.002081810649175449</cx:pt>
          <cx:pt idx="14132">0.0071152126253472524</cx:pt>
          <cx:pt idx="14133">0.0027414780115717296</cx:pt>
          <cx:pt idx="14134">0.011312424540669342</cx:pt>
          <cx:pt idx="14135">0.043524627743337256</cx:pt>
          <cx:pt idx="14136">0.014015385508899202</cx:pt>
          <cx:pt idx="14137">0.0019907729254882134</cx:pt>
          <cx:pt idx="14138">0.0018954012095395347</cx:pt>
          <cx:pt idx="14139">0.0021328005131986461</cx:pt>
          <cx:pt idx="14140">0.017616938269598082</cx:pt>
          <cx:pt idx="14141">0.04475390924854087</cx:pt>
          <cx:pt idx="14142">0.010435966272166976</cx:pt>
          <cx:pt idx="14143">0.0016579451841873477</cx:pt>
          <cx:pt idx="14144">0.0027248918992755604</cx:pt>
          <cx:pt idx="14145">0.060314717679728479</cx:pt>
          <cx:pt idx="14146">0.002555628993170302</cx:pt>
          <cx:pt idx="14147">0.014399463696934043</cx:pt>
          <cx:pt idx="14148">0.013048478999484407</cx:pt>
          <cx:pt idx="14149">0.0052346960847934245</cx:pt>
          <cx:pt idx="14150">0.0069739831901059071</cx:pt>
          <cx:pt idx="14151">0.0050771469007630564</cx:pt>
          <cx:pt idx="14152">0.020733541499779299</cx:pt>
          <cx:pt idx="14153">0.0088937350946177666</cx:pt>
          <cx:pt idx="14154">0.0032230671247153279</cx:pt>
          <cx:pt idx="14155">0.0011070049075627044</cx:pt>
          <cx:pt idx="14156">0.013806207141549955</cx:pt>
          <cx:pt idx="14157">0.020999760822769671</cx:pt>
          <cx:pt idx="14158">0.014987742366837531</cx:pt>
          <cx:pt idx="14159">0.045349265856593379</cx:pt>
          <cx:pt idx="14160">0.049813068417842908</cx:pt>
          <cx:pt idx="14161">0.0022097638826369848</cx:pt>
          <cx:pt idx="14162">0.0030725742026669945</cx:pt>
          <cx:pt idx="14163">0.0026780433670248465</cx:pt>
          <cx:pt idx="14164">0.0019194695284212363</cx:pt>
          <cx:pt idx="14165">0.0069304359118652868</cx:pt>
          <cx:pt idx="14166">0.0052115266707541382</cx:pt>
          <cx:pt idx="14167">0.0046550900465509</cx:pt>
          <cx:pt idx="14168">0.0085035311653968246</cx:pt>
          <cx:pt idx="14169">0.0073555122633498175</cx:pt>
          <cx:pt idx="14170">0.032915948114268574</cx:pt>
          <cx:pt idx="14171">0.0032536269025917591</cx:pt>
          <cx:pt idx="14172">0.0060529961898164184</cx:pt>
          <cx:pt idx="14173">0.0049285650197080002</cx:pt>
          <cx:pt idx="14174">0.01465998873479578</cx:pt>
          <cx:pt idx="14175">0.0039913504862969986</cx:pt>
          <cx:pt idx="14176">0.004864447529172684</cx:pt>
          <cx:pt idx="14177">0.003200802128726235</cx:pt>
          <cx:pt idx="14178">0.013468203206446705</cx:pt>
          <cx:pt idx="14179">0.0026808036386638152</cx:pt>
          <cx:pt idx="14180">0.014024763679936094</cx:pt>
          <cx:pt idx="14181">0.005502531770119814</cx:pt>
          <cx:pt idx="14182">0.004126654052064296</cx:pt>
          <cx:pt idx="14183">0.0092771691799972498</cx:pt>
          <cx:pt idx="14184">0.0025011861994170678</cx:pt>
          <cx:pt idx="14185">0.0044299993321609051</cx:pt>
          <cx:pt idx="14186">0.010240787594017314</cx:pt>
          <cx:pt idx="14187">0.0070625043134187578</cx:pt>
          <cx:pt idx="14188">0.0017344834052128257</cx:pt>
          <cx:pt idx="14189">0.00092718360597649559</cx:pt>
          <cx:pt idx="14190">0.0013616758181095522</cx:pt>
          <cx:pt idx="14191">0.0019456025411951558</cx:pt>
          <cx:pt idx="14192">0.0028505952713654909</cx:pt>
          <cx:pt idx="14193">0.011557021192914517</cx:pt>
          <cx:pt idx="14194">0.0020578954589106874</cx:pt>
          <cx:pt idx="14195">0.0031876927341394964</cx:pt>
          <cx:pt idx="14196">0.0049990247567309846</cx:pt>
          <cx:pt idx="14197">0.0028114751899732662</cx:pt>
          <cx:pt idx="14198">0.0040754949895919056</cx:pt>
          <cx:pt idx="14199">0.00073875201032073609</cx:pt>
          <cx:pt idx="14200">0.029756067797201122</cx:pt>
          <cx:pt idx="14201">0.017096860540705899</cx:pt>
          <cx:pt idx="14202">0.0043869967754881743</cx:pt>
          <cx:pt idx="14203">0.0039979812174050725</cx:pt>
          <cx:pt idx="14204">0.0046131071916275549</cx:pt>
          <cx:pt idx="14205">0.0066650846126149717</cx:pt>
          <cx:pt idx="14206">0.0062269849807604786</cx:pt>
          <cx:pt idx="14207">0.0053509431260961382</cx:pt>
          <cx:pt idx="14208">0.0043436293436293436</cx:pt>
          <cx:pt idx="14209">0.096853830505796615</cx:pt>
          <cx:pt idx="14210">0.021624586049062415</cx:pt>
          <cx:pt idx="14211">0.0042787777986425949</cx:pt>
          <cx:pt idx="14212">0.0030549145527260183</cx:pt>
          <cx:pt idx="14213">0.0040212471046560351</cx:pt>
          <cx:pt idx="14214">0.0034060605681665423</cx:pt>
          <cx:pt idx="14215">0.0050234427327528466</cx:pt>
          <cx:pt idx="14216">0.0033444816053511705</cx:pt>
          <cx:pt idx="14217">0.0088431180328862932</cx:pt>
          <cx:pt idx="14218">0.00050603303833481397</cx:pt>
          <cx:pt idx="14219">0.017032205738231217</cx:pt>
          <cx:pt idx="14220">0.011443526453533125</cx:pt>
          <cx:pt idx="14221">0.019263896523253058</cx:pt>
          <cx:pt idx="14222">0.0013828360710693931</cx:pt>
          <cx:pt idx="14223">0.0042671614100185532</cx:pt>
          <cx:pt idx="14224">0.0061261817140086825</cx:pt>
          <cx:pt idx="14225">0.0040684881268909876</cx:pt>
          <cx:pt idx="14226">0.00053148690844399826</cx:pt>
          <cx:pt idx="14227">0.010921323287079654</cx:pt>
          <cx:pt idx="14228">0.011072569128039377</cx:pt>
          <cx:pt idx="14229">0.0045892153439417369</cx:pt>
          <cx:pt idx="14230">0.0072536701631201279</cx:pt>
          <cx:pt idx="14231">0.0021716919104476334</cx:pt>
          <cx:pt idx="14232">0.0013225494684368482</cx:pt>
          <cx:pt idx="14233">0.013594518110936621</cx:pt>
          <cx:pt idx="14234">0.011601841115913003</cx:pt>
          <cx:pt idx="14235">0.012996710207728669</cx:pt>
          <cx:pt idx="14236">0.01383286047022254</cx:pt>
          <cx:pt idx="14237">0.0035999070991716343</cx:pt>
          <cx:pt idx="14238">0.0093947039521417777</cx:pt>
          <cx:pt idx="14239">0.011598398578142608</cx:pt>
          <cx:pt idx="14240">0.011795981028334878</cx:pt>
          <cx:pt idx="14241">0.0018126820803709895</cx:pt>
          <cx:pt idx="14242">0.0032457692570903437</cx:pt>
          <cx:pt idx="14243">0.0038423497130772072</cx:pt>
          <cx:pt idx="14244">0.0016660748914320051</cx:pt>
          <cx:pt idx="14245">0.015653561102063878</cx:pt>
          <cx:pt idx="14246">0.010095561035758323</cx:pt>
          <cx:pt idx="14247">0.0034002823963346107</cx:pt>
          <cx:pt idx="14248">0.0080987963667278184</cx:pt>
          <cx:pt idx="14249">0.0085624602670057223</cx:pt>
          <cx:pt idx="14250">0.0042630754398650279</cx:pt>
          <cx:pt idx="14251">0.0084635193133047217</cx:pt>
          <cx:pt idx="14252">0.0038024632308980033</cx:pt>
          <cx:pt idx="14253">0.0031511844779110875</cx:pt>
          <cx:pt idx="14254">0.00074561948552255499</cx:pt>
          <cx:pt idx="14255">0.0035770791772717892</cx:pt>
          <cx:pt idx="14256">0.0048052858143958358</cx:pt>
          <cx:pt idx="14257">0.019122351176947168</cx:pt>
          <cx:pt idx="14258">0.001959050232150171</cx:pt>
          <cx:pt idx="14259">0.0050884699895917661</cx:pt>
          <cx:pt idx="14260">0.012178182551232592</cx:pt>
          <cx:pt idx="14261">0.0014027139918123064</cx:pt>
          <cx:pt idx="14262">0.0064319623576860061</cx:pt>
          <cx:pt idx="14263">0.0009268859773148585</cx:pt>
          <cx:pt idx="14264">0.0015807222144161865</cx:pt>
          <cx:pt idx="14265">0.0029615178266595133</cx:pt>
          <cx:pt idx="14266">0.002964741941455989</cx:pt>
          <cx:pt idx="14267">0.0066981402267204983</cx:pt>
          <cx:pt idx="14268">0.0058524499124268442</cx:pt>
          <cx:pt idx="14269">0.0044999999999999997</cx:pt>
          <cx:pt idx="14270">0.0015572452680714236</cx:pt>
          <cx:pt idx="14271">0.028054219936138755</cx:pt>
          <cx:pt idx="14272">0.0032932926215481664</cx:pt>
          <cx:pt idx="14273">0.0024586972242309616</cx:pt>
          <cx:pt idx="14274">0.0069665743992928754</cx:pt>
          <cx:pt idx="14275">0.004715944287912395</cx:pt>
          <cx:pt idx="14276">0.038359625683396133</cx:pt>
          <cx:pt idx="14277">0.0031954421600198166</cx:pt>
          <cx:pt idx="14278">0.0013404621547929139</cx:pt>
          <cx:pt idx="14279">0.010561081753186199</cx:pt>
          <cx:pt idx="14280">0.0062634323609337917</cx:pt>
          <cx:pt idx="14281">0.002079434393844874</cx:pt>
          <cx:pt idx="14282">0.0021578188677902157</cx:pt>
          <cx:pt idx="14283">0.0021349426844964776</cx:pt>
          <cx:pt idx="14284">0.0026793805902517831</cx:pt>
          <cx:pt idx="14285">0.002678377530584176</cx:pt>
          <cx:pt idx="14286">0.0018191995521970334</cx:pt>
          <cx:pt idx="14287">0.0024217386659069057</cx:pt>
          <cx:pt idx="14288">0.0075118938319005089</cx:pt>
          <cx:pt idx="14289">0.0026503706566419561</cx:pt>
          <cx:pt idx="14290">0.0021543174841477629</cx:pt>
          <cx:pt idx="14291">0.011102128806251685</cx:pt>
          <cx:pt idx="14292">0.0085457614285263592</cx:pt>
          <cx:pt idx="14293">0.0011480483178596386</cx:pt>
          <cx:pt idx="14294">0.0020284929960097549</cx:pt>
          <cx:pt idx="14295">0.0053723933898856824</cx:pt>
          <cx:pt idx="14296">0.0095171773444753943</cx:pt>
          <cx:pt idx="14297">0.030651053395386079</cx:pt>
          <cx:pt idx="14298">0.0017477138180162217</cx:pt>
          <cx:pt idx="14299">0.020710800994347692</cx:pt>
          <cx:pt idx="14300">0.0028463541832491738</cx:pt>
          <cx:pt idx="14301">0.0030293026778258928</cx:pt>
          <cx:pt idx="14302">0.0030160939751385936</cx:pt>
          <cx:pt idx="14303">0.0026132071872734903</cx:pt>
          <cx:pt idx="14304">0.0031257051086365025</cx:pt>
          <cx:pt idx="14305">0.0031626002250311697</cx:pt>
          <cx:pt idx="14306">0.0037034598544951774</cx:pt>
          <cx:pt idx="14307">0.017084119631726426</cx:pt>
          <cx:pt idx="14308">0.0098706260892881086</cx:pt>
          <cx:pt idx="14309">0.0030071463949621455</cx:pt>
          <cx:pt idx="14310">0.17208357933845023</cx:pt>
          <cx:pt idx="14311">0.022575639476262326</cx:pt>
          <cx:pt idx="14312">0.0091013060902826494</cx:pt>
          <cx:pt idx="14313">0.0020455021963579835</cx:pt>
          <cx:pt idx="14314">0.0075974433648902419</cx:pt>
          <cx:pt idx="14315">0.018815475852251486</cx:pt>
          <cx:pt idx="14316">0.0033630698162568804</cx:pt>
          <cx:pt idx="14317">0.0048536220841636389</cx:pt>
          <cx:pt idx="14318">0.0071178697153955663</cx:pt>
          <cx:pt idx="14319">0.0037303578502574939</cx:pt>
          <cx:pt idx="14320">0.0030417579595341856</cx:pt>
          <cx:pt idx="14321">0.0046008674246864377</cx:pt>
          <cx:pt idx="14322">0.01160274508995734</cx:pt>
          <cx:pt idx="14323">0.00098044274730378243</cx:pt>
          <cx:pt idx="14324">0.0022057116322266078</cx:pt>
          <cx:pt idx="14325">0.022691560446401228</cx:pt>
          <cx:pt idx="14326">0.034074629463508685</cx:pt>
          <cx:pt idx="14327">0.0039913260301816331</cx:pt>
          <cx:pt idx="14328">0.0021302861138119012</cx:pt>
          <cx:pt idx="14329">0.0042822254190224484</cx:pt>
          <cx:pt idx="14330">0.0036796951397780084</cx:pt>
          <cx:pt idx="14331">0.0045511926117865927</cx:pt>
          <cx:pt idx="14332">0.0023769100169779285</cx:pt>
          <cx:pt idx="14333">0.00039614419648752148</cx:pt>
          <cx:pt idx="14334">0.011584340113167151</cx:pt>
          <cx:pt idx="14335">0.056585692621158694</cx:pt>
          <cx:pt idx="14336">0.01704298150163221</cx:pt>
          <cx:pt idx="14337">0.0079671481658207897</cx:pt>
          <cx:pt idx="14338">0.00738634373065829</cx:pt>
          <cx:pt idx="14339">0.0083237500684518913</cx:pt>
          <cx:pt idx="14340">0.0072100559536224084</cx:pt>
          <cx:pt idx="14341">0.0041548192421516856</cx:pt>
          <cx:pt idx="14342">0.010393998396518153</cx:pt>
          <cx:pt idx="14343">0.0097617277671270385</cx:pt>
          <cx:pt idx="14344">0.0088328635788632679</cx:pt>
          <cx:pt idx="14345">0.010142561963977394</cx:pt>
          <cx:pt idx="14346">0.004093983624065504</cx:pt>
          <cx:pt idx="14347">0.0015235997847006934</cx:pt>
          <cx:pt idx="14348">0.010093622001170276</cx:pt>
          <cx:pt idx="14349">0.0057460256655813063</cx:pt>
          <cx:pt idx="14350">0.022850140560801556</cx:pt>
          <cx:pt idx="14351">0.0043630697312037397</cx:pt>
          <cx:pt idx="14352">0.0050627784528149049</cx:pt>
          <cx:pt idx="14353">0.0019023462270133164</cx:pt>
          <cx:pt idx="14354">0.0031867659696362075</cx:pt>
          <cx:pt idx="14355">0.0033821980421905049</cx:pt>
          <cx:pt idx="14356">0.0049698672766752983</cx:pt>
          <cx:pt idx="14357">0.0022783303579018959</cx:pt>
          <cx:pt idx="14358">0.0021936174506655436</cx:pt>
          <cx:pt idx="14359">0.0039954047761861676</cx:pt>
          <cx:pt idx="14360">0.0043912780133252578</cx:pt>
          <cx:pt idx="14361">0.0051116648424582569</cx:pt>
          <cx:pt idx="14362">0.005078113331541058</cx:pt>
          <cx:pt idx="14363">0.0099813920542385082</cx:pt>
          <cx:pt idx="14364">0.0081551508590135199</cx:pt>
          <cx:pt idx="14365">0.006684904457288603</cx:pt>
          <cx:pt idx="14366">0.008834482212186039</cx:pt>
          <cx:pt idx="14367">0.0018394093452213677</cx:pt>
          <cx:pt idx="14368">0.0070261437908496734</cx:pt>
          <cx:pt idx="14369">0.0030637254901960784</cx:pt>
          <cx:pt idx="14370">0.0016074006035953286</cx:pt>
          <cx:pt idx="14371">0.0046183262244447717</cx:pt>
          <cx:pt idx="14372">0.0059411406990142104</cx:pt>
          <cx:pt idx="14373">0.0085920312881935957</cx:pt>
          <cx:pt idx="14374">0.0026469557393428646</cx:pt>
          <cx:pt idx="14375">0.0042164913152364387</cx:pt>
          <cx:pt idx="14376">0.0062942708175268433</cx:pt>
          <cx:pt idx="14377">0.0044721988258513831</cx:pt>
          <cx:pt idx="14378">0.0056506685969844395</cx:pt>
          <cx:pt idx="14379">0.015833080293237323</cx:pt>
          <cx:pt idx="14380">0.014280382324781331</cx:pt>
          <cx:pt idx="14381">0.0023365352520120166</cx:pt>
          <cx:pt idx="14382">0.0027012581518395472</cx:pt>
          <cx:pt idx="14383">0.0033875668035950007</cx:pt>
          <cx:pt idx="14384">0.0016747699327528604</cx:pt>
          <cx:pt idx="14385">0.013837427783728731</cx:pt>
          <cx:pt idx="14386">0.029235547610837034</cx:pt>
          <cx:pt idx="14387">0.0061143185836937302</cx:pt>
          <cx:pt idx="14388">0.032704531474266968</cx:pt>
          <cx:pt idx="14389">0.0014511782185059774</cx:pt>
          <cx:pt idx="14390">0.017189137434283696</cx:pt>
          <cx:pt idx="14391">0.0034855240846574137</cx:pt>
          <cx:pt idx="14392">0.0031635213264972185</cx:pt>
          <cx:pt idx="14393">0.0019481896414624235</cx:pt>
          <cx:pt idx="14394">0.0071677878951366941</cx:pt>
          <cx:pt idx="14395">0.0017800782729453352</cx:pt>
          <cx:pt idx="14396">0.0072771019467299308</cx:pt>
          <cx:pt idx="14397">0.0037834036568213784</cx:pt>
          <cx:pt idx="14398">0.0067088311079878194</cx:pt>
          <cx:pt idx="14399">0.0085119273002650514</cx:pt>
          <cx:pt idx="14400">0.001581858407079646</cx:pt>
          <cx:pt idx="14401">0.039074569039503688</cx:pt>
          <cx:pt idx="14402">0.0080223080223080223</cx:pt>
          <cx:pt idx="14403">0.00096502083309680858</cx:pt>
          <cx:pt idx="14404">0.0030912422297411225</cx:pt>
          <cx:pt idx="14405">0.012825518435301485</cx:pt>
          <cx:pt idx="14406">0.0030563928968589792</cx:pt>
          <cx:pt idx="14407">0.017263216463749443</cx:pt>
          <cx:pt idx="14408">0.026947831092041234</cx:pt>
          <cx:pt idx="14409">0.033180911896184426</cx:pt>
          <cx:pt idx="14410">0.0041308376706833015</cx:pt>
          <cx:pt idx="14411">0.0071581216692442511</cx:pt>
          <cx:pt idx="14412">0.0024428084105845393</cx:pt>
          <cx:pt idx="14413">0.038865275631117982</cx:pt>
          <cx:pt idx="14414">0.0098833198356279434</cx:pt>
          <cx:pt idx="14415">0.015604585233575743</cx:pt>
          <cx:pt idx="14416">0.012542287482905061</cx:pt>
          <cx:pt idx="14417">0.013947639190579628</cx:pt>
          <cx:pt idx="14418">0.037478108581436076</cx:pt>
          <cx:pt idx="14419">0.0050067825872487362</cx:pt>
          <cx:pt idx="14420">0.0021539025935766454</cx:pt>
          <cx:pt idx="14421">0.0026038074217133397</cx:pt>
          <cx:pt idx="14422">0.0011013775691749836</cx:pt>
          <cx:pt idx="14423">0.0019557123097045954</cx:pt>
          <cx:pt idx="14424">0.0040181745124099775</cx:pt>
          <cx:pt idx="14425">0.0035532389282864666</cx:pt>
          <cx:pt idx="14426">0.0016918946964740915</cx:pt>
          <cx:pt idx="14427">0.0018003312609520153</cx:pt>
          <cx:pt idx="14428">0.0023562296112396718</cx:pt>
          <cx:pt idx="14429">0.0018175946856114776</cx:pt>
          <cx:pt idx="14430">0.020329574517554058</cx:pt>
          <cx:pt idx="14431">0.0089524908153096345</cx:pt>
          <cx:pt idx="14432">0.023500391673194555</cx:pt>
          <cx:pt idx="14433">0.01640513161454403</cx:pt>
          <cx:pt idx="14434">0.018498831185144563</cx:pt>
          <cx:pt idx="14435">0.0045602195088712749</cx:pt>
          <cx:pt idx="14436">0.023967065728357679</cx:pt>
          <cx:pt idx="14437">0.006082182192035524</cx:pt>
          <cx:pt idx="14438">0.015659962565045683</cx:pt>
          <cx:pt idx="14439">0.019452696012242327</cx:pt>
          <cx:pt idx="14440">0.050718911583323312</cx:pt>
          <cx:pt idx="14441">0.011232946629906832</cx:pt>
          <cx:pt idx="14442">0.0044897490170347342</cx:pt>
          <cx:pt idx="14443">0.0034313597578477678</cx:pt>
          <cx:pt idx="14444">0.0042856114684271477</cx:pt>
          <cx:pt idx="14445">0.0060419220245391181</cx:pt>
          <cx:pt idx="14446">0.013229430953243929</cx:pt>
          <cx:pt idx="14447">0.0051802287934383769</cx:pt>
          <cx:pt idx="14448">0.0032690236390090889</cx:pt>
          <cx:pt idx="14449">0.075187834128016176</cx:pt>
          <cx:pt idx="14450">0.012909949889206768</cx:pt>
          <cx:pt idx="14451">0.0061536896709556022</cx:pt>
          <cx:pt idx="14452">0.0029870288472511127</cx:pt>
          <cx:pt idx="14453">0.014714596395652943</cx:pt>
          <cx:pt idx="14454">0.010796013779527559</cx:pt>
          <cx:pt idx="14455">0.012125823108067859</cx:pt>
          <cx:pt idx="14456">0.0059995765004823192</cx:pt>
          <cx:pt idx="14457">0.015901289723135582</cx:pt>
          <cx:pt idx="14458">0.017285772409563194</cx:pt>
          <cx:pt idx="14459">0.012450392965527975</cx:pt>
          <cx:pt idx="14460">0.012459267778416714</cx:pt>
          <cx:pt idx="14461">0.026977941439347897</cx:pt>
          <cx:pt idx="14462">0.0073138080778398142</cx:pt>
          <cx:pt idx="14463">0.017244610711217256</cx:pt>
          <cx:pt idx="14464">0.062429512672879446</cx:pt>
          <cx:pt idx="14465">0.0052756048753865746</cx:pt>
          <cx:pt idx="14466">0.019461945953599201</cx:pt>
          <cx:pt idx="14467">0.0038218142466489432</cx:pt>
          <cx:pt idx="14468">0.0030063170713144076</cx:pt>
          <cx:pt idx="14469">0.0022543991042924365</cx:pt>
          <cx:pt idx="14470">0.0044196941571643241</cx:pt>
          <cx:pt idx="14471">0.0046399338368543312</cx:pt>
          <cx:pt idx="14472">0.0053901218116276291</cx:pt>
          <cx:pt idx="14473">0.043946703697939737</cx:pt>
          <cx:pt idx="14474">0.014390949750065772</cx:pt>
          <cx:pt idx="14475">0.0021070074702992129</cx:pt>
          <cx:pt idx="14476">0.0022313893074459236</cx:pt>
          <cx:pt idx="14477">0.007918345855525628</cx:pt>
          <cx:pt idx="14478">0.014935326686189195</cx:pt>
          <cx:pt idx="14479">0.020824166403278818</cx:pt>
          <cx:pt idx="14480">0.0068768676729752511</cx:pt>
          <cx:pt idx="14481">0.0099635781904029701</cx:pt>
          <cx:pt idx="14482">0.018501640993460928</cx:pt>
          <cx:pt idx="14483">0.00086608332265293358</cx:pt>
          <cx:pt idx="14484">0.00098868130369562262</cx:pt>
          <cx:pt idx="14485">0.0059197678618435152</cx:pt>
          <cx:pt idx="14486">0.0068227855611211405</cx:pt>
          <cx:pt idx="14487">0.0070244733581164807</cx:pt>
          <cx:pt idx="14488">0.0074765940453476506</cx:pt>
          <cx:pt idx="14489">0.0074811649781830808</cx:pt>
          <cx:pt idx="14490">0.0062782654961425913</cx:pt>
          <cx:pt idx="14491">0.0080216386896055352</cx:pt>
          <cx:pt idx="14492">0.0061793321062319218</cx:pt>
          <cx:pt idx="14493">0.0066377414037389667</cx:pt>
          <cx:pt idx="14494">0.008808067910901855</cx:pt>
          <cx:pt idx="14495">0.0089592424101754709</cx:pt>
          <cx:pt idx="14496">0.005845007666037517</cx:pt>
          <cx:pt idx="14497">0.0078280684509181887</cx:pt>
          <cx:pt idx="14498">0.005446217235031121</cx:pt>
          <cx:pt idx="14499">0.0076239916072785158</cx:pt>
          <cx:pt idx="14500">0.0054966052252780149</cx:pt>
          <cx:pt idx="14501">0.0071843458828526842</cx:pt>
          <cx:pt idx="14502">0.0069118131738782427</cx:pt>
          <cx:pt idx="14503">0.0089394388814450394</cx:pt>
          <cx:pt idx="14504">0.0091486786362719383</cx:pt>
          <cx:pt idx="14505">0.0059414910201128291</cx:pt>
          <cx:pt idx="14506">0.0090445520628877462</cx:pt>
          <cx:pt idx="14507">0.0065683873759867645</cx:pt>
          <cx:pt idx="14508">0.0093558868501529054</cx:pt>
          <cx:pt idx="14509">0.009108653220559532</cx:pt>
          <cx:pt idx="14510">0.007694988368040839</cx:pt>
          <cx:pt idx="14511">0.0078356098329948713</cx:pt>
          <cx:pt idx="14512">0.011065511958532113</cx:pt>
          <cx:pt idx="14513">0.0094911873385435403</cx:pt>
          <cx:pt idx="14514">0.0078338056788407034</cx:pt>
          <cx:pt idx="14515">0.0086606523247744621</cx:pt>
          <cx:pt idx="14516">0.0080465144339537265</cx:pt>
          <cx:pt idx="14517">0.0080579294408255151</cx:pt>
          <cx:pt idx="14518">0.0063522445530202545</cx:pt>
          <cx:pt idx="14519">0.0067409311625249929</cx:pt>
          <cx:pt idx="14520">0.0063980914167977012</cx:pt>
          <cx:pt idx="14521">0.0072871551614075401</cx:pt>
          <cx:pt idx="14522">0.0081006182050735454</cx:pt>
          <cx:pt idx="14523">0.009194294347177296</cx:pt>
          <cx:pt idx="14524">0.0088040127488374521</cx:pt>
          <cx:pt idx="14525">0.008143675491562162</cx:pt>
          <cx:pt idx="14526">0.0087842138765117754</cx:pt>
          <cx:pt idx="14527">0.006125927467668716</cx:pt>
          <cx:pt idx="14528">0.0083966785094604646</cx:pt>
          <cx:pt idx="14529">0.0055666257327556248</cx:pt>
          <cx:pt idx="14530">0.0043630166169578181</cx:pt>
          <cx:pt idx="14531">0.0064458481319965835</cx:pt>
          <cx:pt idx="14532">0.0054389124568447128</cx:pt>
          <cx:pt idx="14533">0.0061601774336226458</cx:pt>
          <cx:pt idx="14534">0.0058483085476447264</cx:pt>
          <cx:pt idx="14535">0.0060780905179322166</cx:pt>
          <cx:pt idx="14536">0.0057713036247728743</cx:pt>
          <cx:pt idx="14537">0.0061861106603926658</cx:pt>
          <cx:pt idx="14538">0.0057244253479186071</cx:pt>
          <cx:pt idx="14539">0.0056295921258039047</cx:pt>
          <cx:pt idx="14540">0.0054040144107050953</cx:pt>
          <cx:pt idx="14541">0.0050866139386627346</cx:pt>
          <cx:pt idx="14542">0.0059461870075813881</cx:pt>
          <cx:pt idx="14543">0.0060243855606758835</cx:pt>
          <cx:pt idx="14544">0.0060088011263556623</cx:pt>
          <cx:pt idx="14545">0.005486495798987516</cx:pt>
          <cx:pt idx="14546">0.0040090962688452796</cx:pt>
          <cx:pt idx="14547">0.0062317019018732741</cx:pt>
          <cx:pt idx="14548">0.0063625465993966774</cx:pt>
          <cx:pt idx="14549">0.0061539903839715002</cx:pt>
          <cx:pt idx="14550">0.0074708076053065968</cx:pt>
          <cx:pt idx="14551">0.0073928012906495895</cx:pt>
          <cx:pt idx="14552">0.0070865544944671817</cx:pt>
          <cx:pt idx="14553">0.006499415052645262</cx:pt>
          <cx:pt idx="14554">0.0069586945293633176</cx:pt>
          <cx:pt idx="14555">0.007426344464087381</cx:pt>
          <cx:pt idx="14556">0.0059270197589904421</cx:pt>
          <cx:pt idx="14557">0.0055252675441011803</cx:pt>
          <cx:pt idx="14558">0.005788566614886431</cx:pt>
          <cx:pt idx="14559">0.0056188588297371687</cx:pt>
          <cx:pt idx="14560">0.0061534305375246703</cx:pt>
          <cx:pt idx="14561">0.0067694950050653799</cx:pt>
          <cx:pt idx="14562">0.0063557968700095812</cx:pt>
          <cx:pt idx="14563">0.0092049351211565406</cx:pt>
          <cx:pt idx="14564">0.0066569471570434354</cx:pt>
          <cx:pt idx="14565">0.0042337490279657844</cx:pt>
          <cx:pt idx="14566">0.015315142562736665</cx:pt>
          <cx:pt idx="14567">0.0077208316003444495</cx:pt>
          <cx:pt idx="14568">0.0061176067948544967</cx:pt>
          <cx:pt idx="14569">0.0047202994484980753</cx:pt>
          <cx:pt idx="14570">0.0041919185448084702</cx:pt>
          <cx:pt idx="14571">0.0047416730392940958</cx:pt>
          <cx:pt idx="14572">0.0050122363892684827</cx:pt>
          <cx:pt idx="14573">0.0062663599587530735</cx:pt>
          <cx:pt idx="14574">0.004685237458650379</cx:pt>
          <cx:pt idx="14575">0.0054720585136393603</cx:pt>
          <cx:pt idx="14576">0.0045922492043512517</cx:pt>
          <cx:pt idx="14577">0.0043536942190797057</cx:pt>
          <cx:pt idx="14578">0.0037979975794916934</cx:pt>
          <cx:pt idx="14579">0.0061232597859521365</cx:pt>
          <cx:pt idx="14580">0.0048467033855578703</cx:pt>
          <cx:pt idx="14581">0.0044412069948401118</cx:pt>
          <cx:pt idx="14582">0.0047931784515572555</cx:pt>
          <cx:pt idx="14583">0.0047508700238374077</cx:pt>
          <cx:pt idx="14584">0.0062577077760252947</cx:pt>
          <cx:pt idx="14585">0.0059920129152859205</cx:pt>
          <cx:pt idx="14586">0.0059304696421363491</cx:pt>
          <cx:pt idx="14587">0.0049645971205336701</cx:pt>
          <cx:pt idx="14588">0.0080780828938969446</cx:pt>
          <cx:pt idx="14589">0.0060278013116194422</cx:pt>
          <cx:pt idx="14590">0.007598100313053387</cx:pt>
          <cx:pt idx="14591">0.0073137760735039877</cx:pt>
          <cx:pt idx="14592">0.007367714149341207</cx:pt>
          <cx:pt idx="14593">0.0056100764111029853</cx:pt>
          <cx:pt idx="14594">0.0054597320405602367</cx:pt>
          <cx:pt idx="14595">0.0058905249847008767</cx:pt>
          <cx:pt idx="14596">0.0057692638878523985</cx:pt>
          <cx:pt idx="14597">0.0046241845582917548</cx:pt>
          <cx:pt idx="14598">0.0046357772130738691</cx:pt>
          <cx:pt idx="14599">0.0057976155504686315</cx:pt>
          <cx:pt idx="14600">0.0051492440183084232</cx:pt>
          <cx:pt idx="14601">0.0053061366974669639</cx:pt>
          <cx:pt idx="14602">0.0048031178551635502</cx:pt>
          <cx:pt idx="14603">0.004773209941962106</cx:pt>
          <cx:pt idx="14604">0.004165383886101319</cx:pt>
          <cx:pt idx="14605">0.0039219278807761581</cx:pt>
          <cx:pt idx="14606">0.0052578130587141525</cx:pt>
          <cx:pt idx="14607">0.0042168620010349239</cx:pt>
          <cx:pt idx="14608">0.0058557383270674461</cx:pt>
          <cx:pt idx="14609">0.0048287149246645511</cx:pt>
          <cx:pt idx="14610">0.0057393829681123961</cx:pt>
          <cx:pt idx="14611">0.0046041813483673946</cx:pt>
          <cx:pt idx="14612">0.0044394220679635161</cx:pt>
          <cx:pt idx="14613">0.0040852511029659542</cx:pt>
          <cx:pt idx="14614">0.004360735197023788</cx:pt>
          <cx:pt idx="14615">0.0039821217888545372</cx:pt>
          <cx:pt idx="14616">0.0044589887855475182</cx:pt>
          <cx:pt idx="14617">0.0048507202751308012</cx:pt>
          <cx:pt idx="14618">0.0044284373463641374</cx:pt>
          <cx:pt idx="14619">0.0044192213810776973</cx:pt>
          <cx:pt idx="14620">0.0062086032673499998</cx:pt>
          <cx:pt idx="14621">0.0042276618717337813</cx:pt>
          <cx:pt idx="14622">0.0041943583491617017</cx:pt>
          <cx:pt idx="14623">0.0055166192491846507</cx:pt>
          <cx:pt idx="14624">0.0052619518683701639</cx:pt>
          <cx:pt idx="14625">0.0043194835911711995</cx:pt>
          <cx:pt idx="14626">0.0041548345448739303</cx:pt>
          <cx:pt idx="14627">0.0051427126169756353</cx:pt>
          <cx:pt idx="14628">0.0057102573140641521</cx:pt>
          <cx:pt idx="14629">0.0062382571478847258</cx:pt>
          <cx:pt idx="14630">0.0066884888161483904</cx:pt>
          <cx:pt idx="14631">0.0070121393520199997</cx:pt>
          <cx:pt idx="14632">0.0045763177974800237</cx:pt>
          <cx:pt idx="14633">0.004682952673329124</cx:pt>
          <cx:pt idx="14634">0.005677192026921506</cx:pt>
          <cx:pt idx="14635">0.0055578144853875473</cx:pt>
          <cx:pt idx="14636">0.0061433337610676247</cx:pt>
          <cx:pt idx="14637">0.005364967510754888</cx:pt>
          <cx:pt idx="14638">0.0040762281856226998</cx:pt>
          <cx:pt idx="14639">0.004759813982884116</cx:pt>
          <cx:pt idx="14640">0.0060991969092632674</cx:pt>
          <cx:pt idx="14641">0.0053356362930382329</cx:pt>
          <cx:pt idx="14642">0.0056071846172248219</cx:pt>
          <cx:pt idx="14643">0.0060030578841793695</cx:pt>
          <cx:pt idx="14644">0.0053264176350306721</cx:pt>
          <cx:pt idx="14645">0.0052931711342540681</cx:pt>
          <cx:pt idx="14646">0.005000122516694701</cx:pt>
          <cx:pt idx="14647">0.0048999352769743265</cx:pt>
          <cx:pt idx="14648">0.00598934569426611</cx:pt>
          <cx:pt idx="14649">0.0063804647499015365</cx:pt>
          <cx:pt idx="14650">0.0050889126920446951</cx:pt>
          <cx:pt idx="14651">0.0063739506860722136</cx:pt>
          <cx:pt idx="14652">0.0058514770475000515</cx:pt>
          <cx:pt idx="14653">0.0048865009461420963</cx:pt>
          <cx:pt idx="14654">0.0074245440361543017</cx:pt>
          <cx:pt idx="14655">0.0050991790321758199</cx:pt>
          <cx:pt idx="14656">0.0059822693481721657</cx:pt>
          <cx:pt idx="14657">0.0055076388192424695</cx:pt>
          <cx:pt idx="14658">0.005891855934619405</cx:pt>
          <cx:pt idx="14659">0.0059413242249663151</cx:pt>
          <cx:pt idx="14660">0.005900850638341038</cx:pt>
          <cx:pt idx="14661">0.0046224716510928189</cx:pt>
          <cx:pt idx="14662">0.0053925012909834327</cx:pt>
          <cx:pt idx="14663">0.0055404785517875858</cx:pt>
          <cx:pt idx="14664">0.0054660991585042734</cx:pt>
          <cx:pt idx="14665">0.0051340033500837517</cx:pt>
          <cx:pt idx="14666">0.0063107021163162653</cx:pt>
          <cx:pt idx="14667">0.0043366182433339602</cx:pt>
          <cx:pt idx="14668">0.0055869913122999545</cx:pt>
          <cx:pt idx="14669">0.0052571338801799877</cx:pt>
          <cx:pt idx="14670">0.0048184190354712093</cx:pt>
          <cx:pt idx="14671">0.0061018605571774949</cx:pt>
          <cx:pt idx="14672">0.0059302698319914013</cx:pt>
          <cx:pt idx="14673">0.0056671127599967073</cx:pt>
          <cx:pt idx="14674">0.0053442840657817545</cx:pt>
          <cx:pt idx="14675">0.0061743210055134915</cx:pt>
          <cx:pt idx="14676">0.0050929731550541351</cx:pt>
          <cx:pt idx="14677">0.0055319379873007835</cx:pt>
          <cx:pt idx="14678">0.0057615768937642085</cx:pt>
          <cx:pt idx="14679">0.006410095990561822</cx:pt>
          <cx:pt idx="14680">0.0050063771709201003</cx:pt>
          <cx:pt idx="14681">0.0039702791652769347</cx:pt>
          <cx:pt idx="14682">0.0069849819063721704</cx:pt>
          <cx:pt idx="14683">0.005898138400067479</cx:pt>
          <cx:pt idx="14684">0.0068012174795275019</cx:pt>
          <cx:pt idx="14685">0.0063697505846806411</cx:pt>
          <cx:pt idx="14686">0.0054234329707321637</cx:pt>
          <cx:pt idx="14687">0.0053491479442733247</cx:pt>
          <cx:pt idx="14688">0.0060108777194298572</cx:pt>
          <cx:pt idx="14689">0.0059237645460805365</cx:pt>
          <cx:pt idx="14690">0.0053160688826280117</cx:pt>
          <cx:pt idx="14691">0.0058394198966204456</cx:pt>
          <cx:pt idx="14692">0.0076961552741223547</cx:pt>
          <cx:pt idx="14693">0.0040447277551529832</cx:pt>
          <cx:pt idx="14694">0.0077445374464712126</cx:pt>
          <cx:pt idx="14695">0.0061148762991274485</cx:pt>
          <cx:pt idx="14696">0.0054184349353720131</cx:pt>
          <cx:pt idx="14697">0.005318971554340214</cx:pt>
          <cx:pt idx="14698">0.0064225210416161398</cx:pt>
          <cx:pt idx="14699">0.005185197520430636</cx:pt>
          <cx:pt idx="14700">0.005449392712550607</cx:pt>
          <cx:pt idx="14701">0.0072089151811444742</cx:pt>
          <cx:pt idx="14702">0.001386191678218264</cx:pt>
          <cx:pt idx="14703">0.0059079027916784082</cx:pt>
          <cx:pt idx="14704">0.0089482834647539779</cx:pt>
          <cx:pt idx="14705">0.0062797291281017882</cx:pt>
          <cx:pt idx="14706">0.039277905988096683</cx:pt>
          <cx:pt idx="14707">0.0024548585742615592</cx:pt>
          <cx:pt idx="14708">0.0046931446187746971</cx:pt>
          <cx:pt idx="14709">0.0038342977664809906</cx:pt>
          <cx:pt idx="14710">0.04033516799474246</cx:pt>
          <cx:pt idx="14711">0.0076203224726938447</cx:pt>
          <cx:pt idx="14712">0.017968484445909025</cx:pt>
          <cx:pt idx="14713">0.020564036973539791</cx:pt>
          <cx:pt idx="14714">0.023246773441144456</cx:pt>
          <cx:pt idx="14715">0.0068360826274334969</cx:pt>
          <cx:pt idx="14716">0.0047445212076530673</cx:pt>
          <cx:pt idx="14717">0.005344867094408799</cx:pt>
          <cx:pt idx="14718">0.018570000410840719</cx:pt>
          <cx:pt idx="14719">0.0069025233512856254</cx:pt>
          <cx:pt idx="14720">0.020137725224558433</cx:pt>
          <cx:pt idx="14721">0.026280280466921487</cx:pt>
          <cx:pt idx="14722">0.009997116749467707</cx:pt>
          <cx:pt idx="14723">0.011841129744042365</cx:pt>
          <cx:pt idx="14724">0.0044730040206777712</cx:pt>
          <cx:pt idx="14725">0.0042469592349695202</cx:pt>
          <cx:pt idx="14726">0.0097767408910656405</cx:pt>
          <cx:pt idx="14727">0.0057313496792854562</cx:pt>
          <cx:pt idx="14728">0.0067040161148180788</cx:pt>
          <cx:pt idx="14729">0.010232154456677784</cx:pt>
          <cx:pt idx="14730">0.016032492518170158</cx:pt>
          <cx:pt idx="14731">0.0055457151653518751</cx:pt>
          <cx:pt idx="14732">0.014864061402086374</cx:pt>
          <cx:pt idx="14733">0.020556361642009677</cx:pt>
          <cx:pt idx="14734">0.0019899355469565165</cx:pt>
          <cx:pt idx="14735">0.015244041843002373</cx:pt>
          <cx:pt idx="14736">0</cx:pt>
          <cx:pt idx="14737">0.0051499680162998412</cx:pt>
          <cx:pt idx="14738">0.0011429774562735928</cx:pt>
          <cx:pt idx="14739">0.0031949361012779745</cx:pt>
          <cx:pt idx="14740">0.0014060531212710386</cx:pt>
          <cx:pt idx="14741">0.0022858330302872876</cx:pt>
          <cx:pt idx="14742">0.0034213624952362399</cx:pt>
          <cx:pt idx="14743">0.0034687122158133634</cx:pt>
          <cx:pt idx="14744">0.0068295481026045494</cx:pt>
          <cx:pt idx="14745">0.0013296214733867953</cx:pt>
          <cx:pt idx="14746">0.0040163852532720552</cx:pt>
          <cx:pt idx="14747">0.0034113673386119538</cx:pt>
          <cx:pt idx="14748">0.0014537957284838233</cx:pt>
          <cx:pt idx="14749">0.0015899173707176679</cx:pt>
          <cx:pt idx="14750">0.0023536057239691207</cx:pt>
          <cx:pt idx="14751">0.0033378979801437863</cx:pt>
          <cx:pt idx="14752">0.012318377898556367</cx:pt>
          <cx:pt idx="14753">0.0087455994070780065</cx:pt>
          <cx:pt idx="14754">0.0042952642758965391</cx:pt>
          <cx:pt idx="14755">0.002035669796129189</cx:pt>
          <cx:pt idx="14756">0.0017064594291117546</cx:pt>
          <cx:pt idx="14757">0.0032600219595079194</cx:pt>
          <cx:pt idx="14758">0.0058595823961541064</cx:pt>
          <cx:pt idx="14759">0.0047822047330163412</cx:pt>
          <cx:pt idx="14760">0.0020812928501469149</cx:pt>
          <cx:pt idx="14761">0.0030744144174749037</cx:pt>
          <cx:pt idx="14762">0.0021399712387865509</cx:pt>
          <cx:pt idx="14763">0.0043226361290906621</cx:pt>
          <cx:pt idx="14764">0.0027154070828769622</cx:pt>
          <cx:pt idx="14765">0.0034127753251259225</cx:pt>
          <cx:pt idx="14766">0.0062893081761006293</cx:pt>
          <cx:pt idx="14767">0.011580716039808711</cx:pt>
          <cx:pt idx="14768">0.027997981969334708</cx:pt>
          <cx:pt idx="14769">0.0033444816053511705</cx:pt>
          <cx:pt idx="14770">0.0067652060824329729</cx:pt>
          <cx:pt idx="14771">0.017854188952238115</cx:pt>
          <cx:pt idx="14772">0.123368540844269</cx:pt>
          <cx:pt idx="14773">0.015556261749514704</cx:pt>
          <cx:pt idx="14774">0.011209566851165389</cx:pt>
          <cx:pt idx="14775">0.049364332549176639</cx:pt>
          <cx:pt idx="14776">0.0016906374329284152</cx:pt>
          <cx:pt idx="14777">0.0019664820163463816</cx:pt>
          <cx:pt idx="14778">0.0060081360175237297</cx:pt>
          <cx:pt idx="14779">0.00014552369125693664</cx:pt>
          <cx:pt idx="14780">0.0027945345353414574</cx:pt>
          <cx:pt idx="14781">0.0019674781491559189</cx:pt>
          <cx:pt idx="14782">0.001204289564735343</cx:pt>
          <cx:pt idx="14783">0.002091553332744747</cx:pt>
          <cx:pt idx="14784">0.0032826022082960309</cx:pt>
          <cx:pt idx="14785">0.008142826039625517</cx:pt>
          <cx:pt idx="14786">0.0014382939116909402</cx:pt>
          <cx:pt idx="14787">0.0034085533163023939</cx:pt>
          <cx:pt idx="14788">0.0047824382595060763</cx:pt>
          <cx:pt idx="14789">0.0025313520289848416</cx:pt>
          <cx:pt idx="14790">0.0029796114229597472</cx:pt>
          <cx:pt idx="14791">0.0017320688284400022</cx:pt>
          <cx:pt idx="14792">0.0084445245822815235</cx:pt>
          <cx:pt idx="14793">0.0010781747302209081</cx:pt>
          <cx:pt idx="14794">0.0037635298899543861</cx:pt>
          <cx:pt idx="14795">0.0019608996607643585</cx:pt>
          <cx:pt idx="14796">0.0019793072424651374</cx:pt>
          <cx:pt idx="14797">0.0039860205912912059</cx:pt>
          <cx:pt idx="14798">0.0041893719990854358</cx:pt>
          <cx:pt idx="14799">0.0069801686471762337</cx:pt>
          <cx:pt idx="14800">0.0067414219188675758</cx:pt>
          <cx:pt idx="14801">0.0095393979693613982</cx:pt>
          <cx:pt idx="14802">0.0078115966235401436</cx:pt>
          <cx:pt idx="14803">0.010328926941091755</cx:pt>
          <cx:pt idx="14804">0</cx:pt>
          <cx:pt idx="14805">0.0066162973134768757</cx:pt>
          <cx:pt idx="14806">0.003790653967444972</cx:pt>
          <cx:pt idx="14807">0.0057030115041815542</cx:pt>
          <cx:pt idx="14808">0.0055993930980384058</cx:pt>
          <cx:pt idx="14809">0.011266779753303596</cx:pt>
          <cx:pt idx="14810">0.0011943306986636193</cx:pt>
          <cx:pt idx="14811">0.00054498786962483734</cx:pt>
          <cx:pt idx="14812">0.0027985439743238483</cx:pt>
          <cx:pt idx="14813">0.0014546194022572539</cx:pt>
          <cx:pt idx="14814">0.0010036118687026191</cx:pt>
          <cx:pt idx="14815">0.016446048937023665</cx:pt>
          <cx:pt idx="14816">0.0026896235786398079</cx:pt>
          <cx:pt idx="14817">0.0021934398170455447</cx:pt>
          <cx:pt idx="14818">5.1004274158174456e-05</cx:pt>
          <cx:pt idx="14819">0.001857496666031625</cx:pt>
          <cx:pt idx="14820">0.01107011070110701</cx:pt>
          <cx:pt idx="14821">0.0018284376914145708</cx:pt>
          <cx:pt idx="14822">0.0065209532549150469</cx:pt>
          <cx:pt idx="14823">0.0033244352574462411</cx:pt>
          <cx:pt idx="14824">0.01498081778827467</cx:pt>
          <cx:pt idx="14825">0.0020271374856956023</cx:pt>
          <cx:pt idx="14826">0.0097780904724641213</cx:pt>
          <cx:pt idx="14827">0.0050815494393476046</cx:pt>
          <cx:pt idx="14828">0.0022003410528631936</cx:pt>
          <cx:pt idx="14829">0.0087528286580419289</cx:pt>
          <cx:pt idx="14830">0.0039211632045724754</cx:pt>
          <cx:pt idx="14831">0.0083376758728504422</cx:pt>
          <cx:pt idx="14832">0.0089883909831497306</cx:pt>
          <cx:pt idx="14833">0.0040448048193419128</cx:pt>
          <cx:pt idx="14834">0.0042972856402335672</cx:pt>
          <cx:pt idx="14835">0.00039996000399960006</cx:pt>
          <cx:pt idx="14836">0.0036325947392783112</cx:pt>
          <cx:pt idx="14837">0.014622688757238399</cx:pt>
          <cx:pt idx="14838">0.0020733384775388332</cx:pt>
          <cx:pt idx="14839">0</cx:pt>
          <cx:pt idx="14840">0.0048748286193063522</cx:pt>
          <cx:pt idx="14841">0.0013313403176041976</cx:pt>
          <cx:pt idx="14842">0.0099007933155980977</cx:pt>
          <cx:pt idx="14843">0.0022259979912677389</cx:pt>
          <cx:pt idx="14844">0.00094164921751128646</cx:pt>
          <cx:pt idx="14845">0.010380687967625053</cx:pt>
          <cx:pt idx="14846">0.0048547885992165337</cx:pt>
          <cx:pt idx="14847">0</cx:pt>
          <cx:pt idx="14848">0</cx:pt>
          <cx:pt idx="14849">0.0040586976355528274</cx:pt>
          <cx:pt idx="14850">0</cx:pt>
          <cx:pt idx="14851">0.0033332084940638929</cx:pt>
          <cx:pt idx="14852">0</cx:pt>
          <cx:pt idx="14853">0.007244622028494168</cx:pt>
          <cx:pt idx="14854">0.0056223531446299635</cx:pt>
          <cx:pt idx="14855">0.00078801776224794349</cx:pt>
          <cx:pt idx="14856">0.0052185257664709717</cx:pt>
          <cx:pt idx="14857">0</cx:pt>
          <cx:pt idx="14858">0.0026736708204753716</cx:pt>
          <cx:pt idx="14859">0.0013540222425440279</cx:pt>
          <cx:pt idx="14860">0.0059189500954974373</cx:pt>
          <cx:pt idx="14861">0.010243889131383676</cx:pt>
          <cx:pt idx="14862">0.0030570652173913045</cx:pt>
          <cx:pt idx="14863">0.0019913075098266695</cx:pt>
          <cx:pt idx="14864">0.0016080188031745764</cx:pt>
          <cx:pt idx="14865">0.0059136862702467655</cx:pt>
          <cx:pt idx="14866">0.0078157447611855776</cx:pt>
          <cx:pt idx="14867">0.0028825174395378139</cx:pt>
          <cx:pt idx="14868">0.0039312039312039311</cx:pt>
          <cx:pt idx="14869">0.004026679564038827</cx:pt>
          <cx:pt idx="14870">0.0039035106248151747</cx:pt>
          <cx:pt idx="14871">0.0013681382414466575</cx:pt>
          <cx:pt idx="14872">0.002461841457410143</cx:pt>
          <cx:pt idx="14873">0.0018702745722244329</cx:pt>
          <cx:pt idx="14874">0.0019335876021469771</cx:pt>
          <cx:pt idx="14875">0.0014571565098739614</cx:pt>
          <cx:pt idx="14876">0</cx:pt>
          <cx:pt idx="14877">0.005528255528255528</cx:pt>
          <cx:pt idx="14878">0.013504983982183902</cx:pt>
          <cx:pt idx="14879">0.013461683861788339</cx:pt>
          <cx:pt idx="14880">0.0099869869663107014</cx:pt>
          <cx:pt idx="14881">0.0038277610692969196</cx:pt>
          <cx:pt idx="14882">0.010802583710743188</cx:pt>
          <cx:pt idx="14883">0.0039908725038994052</cx:pt>
          <cx:pt idx="14884">0.0087002321362386129</cx:pt>
          <cx:pt idx="14885">0.0050065302568567697</cx:pt>
          <cx:pt idx="14886">0.006292056768583419</cx:pt>
          <cx:pt idx="14887">0.0045541186589079415</cx:pt>
          <cx:pt idx="14888">0.011634532321208669</cx:pt>
          <cx:pt idx="14889">0.0072366917412777119</cx:pt>
          <cx:pt idx="14890">0.0031357891736086916</cx:pt>
          <cx:pt idx="14891">0.0060959448714550755</cx:pt>
          <cx:pt idx="14892">0.0038469637748524644</cx:pt>
          <cx:pt idx="14893">0.0034168334469638654</cx:pt>
          <cx:pt idx="14894">0.010445730853630686</cx:pt>
          <cx:pt idx="14895">0.0016641428888900373</cx:pt>
          <cx:pt idx="14896">0.0040488240547782075</cx:pt>
          <cx:pt idx="14897">0.001672268655622587</cx:pt>
          <cx:pt idx="14898">0.0025620968912912125</cx:pt>
          <cx:pt idx="14899">0.0019897892394292447</cx:pt>
          <cx:pt idx="14900">0.0059832469086557637</cx:pt>
          <cx:pt idx="14901">0.011453113815318539</cx:pt>
          <cx:pt idx="14902">0.004218281544146699</cx:pt>
          <cx:pt idx="14903">0.005612749374745536</cx:pt>
          <cx:pt idx="14904">0.0015900779138177772</cx:pt>
          <cx:pt idx="14905">0.013371100544429425</cx:pt>
          <cx:pt idx="14906">0.0059505443646140962</cx:pt>
          <cx:pt idx="14907">0.0042763512847820073</cx:pt>
          <cx:pt idx="14908">0.0069391295985382446</cx:pt>
          <cx:pt idx="14909">0.0011662131393347032</cx:pt>
          <cx:pt idx="14910">0.008986512971646753</cx:pt>
          <cx:pt idx="14911">0.0039711673229660283</cx:pt>
          <cx:pt idx="14912">0.0087161794080261486</cx:pt>
          <cx:pt idx="14913">0.0048899145512380712</cx:pt>
          <cx:pt idx="14914">0.0046732502293454214</cx:pt>
          <cx:pt idx="14915">0.0054859138411821424</cx:pt>
          <cx:pt idx="14916">0.0051057968069010678</cx:pt>
          <cx:pt idx="14917">0.0064798368528386288</cx:pt>
          <cx:pt idx="14918">0.0055673256128836992</cx:pt>
          <cx:pt idx="14919">0.0074648773327741667</cx:pt>
          <cx:pt idx="14920">0.016452904047595623</cx:pt>
          <cx:pt idx="14921">0.0091368470532933784</cx:pt>
          <cx:pt idx="14922">0.0051004625123550404</cx:pt>
          <cx:pt idx="14923">0.010509523349125012</cx:pt>
          <cx:pt idx="14924">0.0050351487436452527</cx:pt>
          <cx:pt idx="14925">0.015053221641368016</cx:pt>
          <cx:pt idx="14926">0.0049100358156292179</cx:pt>
          <cx:pt idx="14927">0.0053355118139110378</cx:pt>
          <cx:pt idx="14928">0.0055963030482893122</cx:pt>
          <cx:pt idx="14929">0.0052532081934034648</cx:pt>
          <cx:pt idx="14930">0.0099718163193697716</cx:pt>
          <cx:pt idx="14931">0.01026136049088168</cx:pt>
          <cx:pt idx="14932">0</cx:pt>
          <cx:pt idx="14933">0.0093825864444590252</cx:pt>
          <cx:pt idx="14934">0.0036550026939262885</cx:pt>
          <cx:pt idx="14935">0.0098046794475365896</cx:pt>
          <cx:pt idx="14936">0.0093133969633241668</cx:pt>
          <cx:pt idx="14937">0.010390086522950578</cx:pt>
          <cx:pt idx="14938">0.0042836091977656691</cx:pt>
          <cx:pt idx="14939">0.0051918991936315455</cx:pt>
          <cx:pt idx="14940">0.003602614468785919</cx:pt>
          <cx:pt idx="14941">0.0055608874837689828</cx:pt>
          <cx:pt idx="14942">0.012984336356141797</cx:pt>
          <cx:pt idx="14943">0.0023077125952755627</cx:pt>
          <cx:pt idx="14944">0.001245879697856375</cx:pt>
          <cx:pt idx="14945">0.0085928105261928941</cx:pt>
          <cx:pt idx="14946">0.0018642758147007961</cx:pt>
          <cx:pt idx="14947">0.0038098617861197547</cx:pt>
          <cx:pt idx="14948">0</cx:pt>
          <cx:pt idx="14949">0.0043949789736617449</cx:pt>
          <cx:pt idx="14950">0.0077006001894709955</cx:pt>
          <cx:pt idx="14951">0.0032620041753653444</cx:pt>
          <cx:pt idx="14952">0.007561383536422538</cx:pt>
          <cx:pt idx="14953">0.0047247926035804827</cx:pt>
          <cx:pt idx="14954">0.00037170657046026021</cx:pt>
          <cx:pt idx="14955">0.0055376786649704406</cx:pt>
          <cx:pt idx="14956">0.00070598074301757893</cx:pt>
          <cx:pt idx="14957">0.0010788921403446542</cx:pt>
          <cx:pt idx="14958">0.0092411139144433548</cx:pt>
          <cx:pt idx="14959">0</cx:pt>
          <cx:pt idx="14960">0</cx:pt>
          <cx:pt idx="14961">0.0066699730403377584</cx:pt>
          <cx:pt idx="14962">0.014308294735450755</cx:pt>
          <cx:pt idx="14963">0.012351952902625623</cx:pt>
          <cx:pt idx="14964">0.021455644797400957</cx:pt>
          <cx:pt idx="14965">0.0069892335495497339</cx:pt>
          <cx:pt idx="14966">0.0034905430635603541</cx:pt>
          <cx:pt idx="14967">0.0049774569057659795</cx:pt>
          <cx:pt idx="14968">0.0026232693709011415</cx:pt>
          <cx:pt idx="14969">0.0083480084421083765</cx:pt>
          <cx:pt idx="14970">0.0076451707032389842</cx:pt>
          <cx:pt idx="14971">0.015090172984909826</cx:pt>
          <cx:pt idx="14972">0.0096228394217175179</cx:pt>
          <cx:pt idx="14973">0.012273319306682698</cx:pt>
          <cx:pt idx="14974">0.0069053296469699732</cx:pt>
          <cx:pt idx="14975">0.010864342265146808</cx:pt>
          <cx:pt idx="14976">0.010244572084224041</cx:pt>
          <cx:pt idx="14977">0.0024747607185000658</cx:pt>
          <cx:pt idx="14978">0.0096034543878997947</cx:pt>
          <cx:pt idx="14979">0.029005722460658082</cx:pt>
          <cx:pt idx="14980">0</cx:pt>
          <cx:pt idx="14981">0.0070201113995783252</cx:pt>
          <cx:pt idx="14982">0.0030601672248861474</cx:pt>
          <cx:pt idx="14983">0.0020092519041166302</cx:pt>
          <cx:pt idx="14984">0.014928642437109303</cx:pt>
          <cx:pt idx="14985">0.015156211257128689</cx:pt>
          <cx:pt idx="14986">0.0053361194281026274</cx:pt>
          <cx:pt idx="14987">0.0058556738066370293</cx:pt>
          <cx:pt idx="14988">0.0036473048252964931</cx:pt>
          <cx:pt idx="14989">0.005209938960478451</cx:pt>
          <cx:pt idx="14990">0.0036833827695554838</cx:pt>
          <cx:pt idx="14991">0.0040827378073081616</cx:pt>
          <cx:pt idx="14992">0.0018519188502274762</cx:pt>
          <cx:pt idx="14993">0.0053814498258942705</cx:pt>
          <cx:pt idx="14994">0.0022203625467355948</cx:pt>
          <cx:pt idx="14995">0.0041978701104045269</cx:pt>
          <cx:pt idx="14996">0.0016313213703099511</cx:pt>
          <cx:pt idx="14997">0.00098359105310445922</cx:pt>
          <cx:pt idx="14998">0.0017205781142463868</cx:pt>
          <cx:pt idx="14999">0.0038380606789341462</cx:pt>
          <cx:pt idx="15000">0.0014913043650935491</cx:pt>
          <cx:pt idx="15001">0</cx:pt>
          <cx:pt idx="15002">0</cx:pt>
          <cx:pt idx="15003">0.0043032879222554337</cx:pt>
          <cx:pt idx="15004">0.015202307632338038</cx:pt>
          <cx:pt idx="15005">0.0092072051399724637</cx:pt>
          <cx:pt idx="15006">0.0046195087135623607</cx:pt>
          <cx:pt idx="15007">0.0041070370056736387</cx:pt>
          <cx:pt idx="15008">0.001667837382394973</cx:pt>
          <cx:pt idx="15009">0.0082067983280214151</cx:pt>
          <cx:pt idx="15010">0.010756819054936612</cx:pt>
          <cx:pt idx="15011">0.0018170469152520856</cx:pt>
          <cx:pt idx="15012">0.0072689084282272515</cx:pt>
          <cx:pt idx="15013">0.031205457525058121</cx:pt>
          <cx:pt idx="15014">0.010212797563783562</cx:pt>
          <cx:pt idx="15015">0.0047864051980125244</cx:pt>
          <cx:pt idx="15016">0.0059266145666889399</cx:pt>
          <cx:pt idx="15017">0.0042975689937042828</cx:pt>
          <cx:pt idx="15018">0.0045808048638154557</cx:pt>
          <cx:pt idx="15019">0.0054878504672897198</cx:pt>
          <cx:pt idx="15020">0.014130197448454411</cx:pt>
          <cx:pt idx="15021">0.0063263660609067796</cx:pt>
          <cx:pt idx="15022">0.011988853606376774</cx:pt>
          <cx:pt idx="15023">0.013381519828091423</cx:pt>
          <cx:pt idx="15024">0.0010534409967372592</cx:pt>
          <cx:pt idx="15025">0.0010882280926082107</cx:pt>
          <cx:pt idx="15026">0.0012408658486143666</cx:pt>
          <cx:pt idx="15027">0.0011529853276965162</cx:pt>
          <cx:pt idx="15028">0.0010536614736208324</cx:pt>
          <cx:pt idx="15029">0.0028872499648028419</cx:pt>
          <cx:pt idx="15030">0.0022908645791305656</cx:pt>
          <cx:pt idx="15031">0.0077097014745856488</cx:pt>
          <cx:pt idx="15032">0.008032909914667704</cx:pt>
          <cx:pt idx="15033">0.0060145543031610849</cx:pt>
          <cx:pt idx="15034">0</cx:pt>
          <cx:pt idx="15035">0.0073363243908823126</cx:pt>
          <cx:pt idx="15036">0.0022451344447078033</cx:pt>
          <cx:pt idx="15037">0.012944276202866544</cx:pt>
          <cx:pt idx="15038">0.0033154743596163065</cx:pt>
          <cx:pt idx="15039">0.012138371832249382</cx:pt>
          <cx:pt idx="15040">0.0045486817246483194</cx:pt>
          <cx:pt idx="15041">0.0031893833858787301</cx:pt>
          <cx:pt idx="15042">0.0019549445901862372</cx:pt>
          <cx:pt idx="15043">0.0019231821628763301</cx:pt>
          <cx:pt idx="15044">0.0028382524239988186</cx:pt>
          <cx:pt idx="15045">0</cx:pt>
          <cx:pt idx="15046">0.0030408364503743202</cx:pt>
          <cx:pt idx="15047">0.0040832538336185425</cx:pt>
          <cx:pt idx="15048">0.017229768953906884</cx:pt>
          <cx:pt idx="15049">0.0010434569113675423</cx:pt>
          <cx:pt idx="15050">0.001303236688973558</cx:pt>
          <cx:pt idx="15051">0.0012907222881924725</cx:pt>
          <cx:pt idx="15052">0.0014456744929112943</cx:pt>
          <cx:pt idx="15053">0.0020236252148577976</cx:pt>
          <cx:pt idx="15054">0.0040639356294343114</cx:pt>
          <cx:pt idx="15055">0.0047113810470013374</cx:pt>
          <cx:pt idx="15056">0</cx:pt>
          <cx:pt idx="15057">0.0079766240141158056</cx:pt>
          <cx:pt idx="15058">0.013056418500575699</cx:pt>
          <cx:pt idx="15059">0.0021526006090033744</cx:pt>
          <cx:pt idx="15060">0</cx:pt>
          <cx:pt idx="15061">0.0027334819336164609</cx:pt>
          <cx:pt idx="15062">0.0041521185241105976</cx:pt>
          <cx:pt idx="15063">0.01450118288781822</cx:pt>
          <cx:pt idx="15064">0.0059186167727092991</cx:pt>
          <cx:pt idx="15065">0.0018143286221774992</cx:pt>
          <cx:pt idx="15066">0.0020207287660517566</cx:pt>
          <cx:pt idx="15067">0.0015549035599665294</cx:pt>
          <cx:pt idx="15068">0.002633257552215371</cx:pt>
          <cx:pt idx="15069">0.0022303552655948788</cx:pt>
          <cx:pt idx="15070">0.0045092431555186687</cx:pt>
          <cx:pt idx="15071">0.013099805843195266</cx:pt>
          <cx:pt idx="15072">0.0031665150136487717</cx:pt>
          <cx:pt idx="15073">0.00077170287408550675</cx:pt>
          <cx:pt idx="15074">0.0015973740423586011</cx:pt>
          <cx:pt idx="15075">0.001922439102288501</cx:pt>
          <cx:pt idx="15076">0.0066350251840371945</cx:pt>
          <cx:pt idx="15077">0.0059790915955089284</cx:pt>
          <cx:pt idx="15078">0.018502462370812236</cx:pt>
          <cx:pt idx="15079">0.030939021977110102</cx:pt>
          <cx:pt idx="15080">0.008979591836734694</cx:pt>
          <cx:pt idx="15081">0.014993504618937644</cx:pt>
          <cx:pt idx="15082">0.0097798775258414461</cx:pt>
          <cx:pt idx="15083">0.02383367139959432</cx:pt>
          <cx:pt idx="15084">0.0031778813057329941</cx:pt>
          <cx:pt idx="15085">0.015979702118835312</cx:pt>
          <cx:pt idx="15086">0.024543655978200008</cx:pt>
          <cx:pt idx="15087">0.0028531292807845669</cx:pt>
          <cx:pt idx="15088">0.0045847524233691385</cx:pt>
          <cx:pt idx="15089">0.0055880215742664446</cx:pt>
          <cx:pt idx="15090">0.0052980895204365165</cx:pt>
          <cx:pt idx="15091">0.0041844407949929077</cx:pt>
          <cx:pt idx="15092">0</cx:pt>
          <cx:pt idx="15093">0</cx:pt>
          <cx:pt idx="15094">0.0022040122675878568</cx:pt>
          <cx:pt idx="15095">0.0046152972251412988</cx:pt>
          <cx:pt idx="15096">0.0075289791151585935</cx:pt>
          <cx:pt idx="15097">0.0033359652585866562</cx:pt>
          <cx:pt idx="15098">0.0020509678837074574</cx:pt>
          <cx:pt idx="15099">0.0048082525843278594</cx:pt>
          <cx:pt idx="15100">0.018640916534811498</cx:pt>
          <cx:pt idx="15101">0.0011271540397753989</cx:pt>
          <cx:pt idx="15102">0.010001207545993868</cx:pt>
          <cx:pt idx="15103">0.0064493308966574311</cx:pt>
          <cx:pt idx="15104">0.0015696261326734497</cx:pt>
          <cx:pt idx="15105">0.0087373737373737381</cx:pt>
          <cx:pt idx="15106">0.0010578347085184543</cx:pt>
          <cx:pt idx="15107">0.0027526677088289269</cx:pt>
          <cx:pt idx="15108">0.027658434729373696</cx:pt>
          <cx:pt idx="15109">0.0028492615758346292</cx:pt>
          <cx:pt idx="15110">0.0020127146641511122</cx:pt>
          <cx:pt idx="15111">0.0011746832270897614</cx:pt>
          <cx:pt idx="15112">0</cx:pt>
          <cx:pt idx="15113">0</cx:pt>
          <cx:pt idx="15114">0.005888047528744016</cx:pt>
          <cx:pt idx="15115">0.019590770570309099</cx:pt>
          <cx:pt idx="15116">0.01070012559410939</cx:pt>
          <cx:pt idx="15117">0.028775790921595597</cx:pt>
          <cx:pt idx="15118">0.0017803070649279509</cx:pt>
          <cx:pt idx="15119">0.0015654570115854541</cx:pt>
          <cx:pt idx="15120">0.0021521343792706418</cx:pt>
          <cx:pt idx="15121">0.0030890084487449625</cx:pt>
          <cx:pt idx="15122">0.0084822956176412462</cx:pt>
          <cx:pt idx="15123">0.0037016230965230823</cx:pt>
          <cx:pt idx="15124">0.0025454804371818148</cx:pt>
          <cx:pt idx="15125">0.0058242765483828727</cx:pt>
          <cx:pt idx="15126">0.0050474822440347939</cx:pt>
          <cx:pt idx="15127">0.0030017685579083217</cx:pt>
          <cx:pt idx="15128">0.0053075119443545147</cx:pt>
          <cx:pt idx="15129">0.0040894952078695153</cx:pt>
          <cx:pt idx="15130">0.00044015900744143822</cx:pt>
          <cx:pt idx="15131">0.010894761242466388</cx:pt>
          <cx:pt idx="15132">0.0024380219214637402</cx:pt>
          <cx:pt idx="15133">0.022672309552599759</cx:pt>
          <cx:pt idx="15134">0</cx:pt>
          <cx:pt idx="15135">0</cx:pt>
          <cx:pt idx="15136">0</cx:pt>
          <cx:pt idx="15137">0.0013211067320058982</cx:pt>
          <cx:pt idx="15138">0.0021337225896923594</cx:pt>
          <cx:pt idx="15139">0.0022878077623153235</cx:pt>
          <cx:pt idx="15140">0.0020316944331572532</cx:pt>
          <cx:pt idx="15141">0.0020411627413537024</cx:pt>
          <cx:pt idx="15142">5.818418786510578e-05</cx:pt>
          <cx:pt idx="15143">0.0026056241682524284</cx:pt>
          <cx:pt idx="15144">0.0072712830148328059</cx:pt>
          <cx:pt idx="15145">0.012607727913370968</cx:pt>
          <cx:pt idx="15146">0.0045040634485459712</cx:pt>
          <cx:pt idx="15147">0.0055041141511471547</cx:pt>
          <cx:pt idx="15148">0.0053610041327072427</cx:pt>
          <cx:pt idx="15149">0.002684722290774991</cx:pt>
          <cx:pt idx="15150">0.0010341261633919339</cx:pt>
          <cx:pt idx="15151">0.0040395553257497416</cx:pt>
          <cx:pt idx="15152">0.0019192370097325098</cx:pt>
          <cx:pt idx="15153">0.011075847919471693</cx:pt>
          <cx:pt idx="15154">0.0016924736092196516</cx:pt>
          <cx:pt idx="15155">0.016921765848780426</cx:pt>
          <cx:pt idx="15156">0.0067040627073750364</cx:pt>
          <cx:pt idx="15157">0.018681674868138022</cx:pt>
          <cx:pt idx="15158">0.0050057208237986274</cx:pt>
          <cx:pt idx="15159">0.00042091243764841876</cx:pt>
          <cx:pt idx="15160">0.0019551191536506421</cx:pt>
          <cx:pt idx="15161">0.0086361550335850475</cx:pt>
          <cx:pt idx="15162">0.0039079070843670858</cx:pt>
          <cx:pt idx="15163">0.0011543217490030139</cx:pt>
          <cx:pt idx="15164">0.0048266408698892128</cx:pt>
          <cx:pt idx="15165">0.010111784651941272</cx:pt>
          <cx:pt idx="15166">0.0034038619124661189</cx:pt>
          <cx:pt idx="15167">0.0025176271364239205</cx:pt>
          <cx:pt idx="15168">0.0052282689276434641</cx:pt>
          <cx:pt idx="15169">0.003889895644566644</cx:pt>
          <cx:pt idx="15170">0.0049092512404743417</cx:pt>
          <cx:pt idx="15171">0.0035532266168975665</cx:pt>
          <cx:pt idx="15172">0.0076536293205499359</cx:pt>
          <cx:pt idx="15173">0.0083286305290259949</cx:pt>
          <cx:pt idx="15174">0.0056786307172705932</cx:pt>
          <cx:pt idx="15175">0.020329956747770467</cx:pt>
          <cx:pt idx="15176">0.0018658678800905495</cx:pt>
          <cx:pt idx="15177">0.0009370859857175171</cx:pt>
          <cx:pt idx="15178">0.0026386063072227875</cx:pt>
          <cx:pt idx="15179">0.0019483616965527435</cx:pt>
          <cx:pt idx="15180">0.01967345932331754</cx:pt>
          <cx:pt idx="15181">0.011304907116643335</cx:pt>
          <cx:pt idx="15182">0.013214125056230319</cx:pt>
          <cx:pt idx="15183">0.0013020833333333333</cx:pt>
          <cx:pt idx="15184">0.0010158966360943782</cx:pt>
          <cx:pt idx="15185">0.0054619936276741011</cx:pt>
          <cx:pt idx="15186">0.0021936329458834892</cx:pt>
          <cx:pt idx="15187">0.0010419137329312506</cx:pt>
          <cx:pt idx="15188">0.0046158210058535832</cx:pt>
          <cx:pt idx="15189">0.0020412808778838081</cx:pt>
          <cx:pt idx="15190">0.0026632807903130902</cx:pt>
          <cx:pt idx="15191">0.0036382678562356628</cx:pt>
          <cx:pt idx="15192">0.00086426702870955995</cx:pt>
          <cx:pt idx="15193">0.0044858211983228886</cx:pt>
          <cx:pt idx="15194">0.0015747998072886489</cx:pt>
          <cx:pt idx="15195">0.012026639653425868</cx:pt>
          <cx:pt idx="15196">0</cx:pt>
          <cx:pt idx="15197">0.0097709202620727444</cx:pt>
          <cx:pt idx="15198">0.0074673043241145686</cx:pt>
          <cx:pt idx="15199">0.020175863600080456</cx:pt>
          <cx:pt idx="15200">0.0054057113746356095</cx:pt>
          <cx:pt idx="15201">0.0016574501237359078</cx:pt>
          <cx:pt idx="15202">0.0018485232106177497</cx:pt>
          <cx:pt idx="15203">0.002625847322687776</cx:pt>
          <cx:pt idx="15204">0.0027818076545249914</cx:pt>
          <cx:pt idx="15205">0.0034342673325067075</cx:pt>
          <cx:pt idx="15206">0.0054653683741378916</cx:pt>
          <cx:pt idx="15207">0.0085592612893704931</cx:pt>
          <cx:pt idx="15208">0.0031980031980031981</cx:pt>
          <cx:pt idx="15209">0.0037275641360299877</cx:pt>
          <cx:pt idx="15210">0.0015523334544373618</cx:pt>
          <cx:pt idx="15211">0.0069810657425543668</cx:pt>
          <cx:pt idx="15212">0.0045689980166860626</cx:pt>
          <cx:pt idx="15213">0.0077615125809623086</cx:pt>
          <cx:pt idx="15214">0.0013822542941355829</cx:pt>
          <cx:pt idx="15215">0.011678043293671361</cx:pt>
          <cx:pt idx="15216">0.0084067967169467184</cx:pt>
          <cx:pt idx="15217">0.0052124603803486531</cx:pt>
          <cx:pt idx="15218">0.0046157103535888208</cx:pt>
          <cx:pt idx="15219">0.013187186356261555</cx:pt>
          <cx:pt idx="15220">0.0040462359357807936</cx:pt>
          <cx:pt idx="15221">0.0040164280968774538</cx:pt>
          <cx:pt idx="15222">0.020782210912175466</cx:pt>
          <cx:pt idx="15223">0.017954624781849914</cx:pt>
          <cx:pt idx="15224">0.0038936564549036708</cx:pt>
          <cx:pt idx="15225">0.023571533448536804</cx:pt>
          <cx:pt idx="15226">0.0033239649767592694</cx:pt>
          <cx:pt idx="15227">0.013477302558260481</cx:pt>
          <cx:pt idx="15228">0</cx:pt>
          <cx:pt idx="15229">0.0069541310368528512</cx:pt>
          <cx:pt idx="15230">0.010761814835021378</cx:pt>
          <cx:pt idx="15231">0.0057339803071687085</cx:pt>
          <cx:pt idx="15232">0.0070987831831140985</cx:pt>
          <cx:pt idx="15233">0.0092052158941025013</cx:pt>
          <cx:pt idx="15234">0.020392749244712991</cx:pt>
          <cx:pt idx="15235">0.0051103964010181333</cx:pt>
          <cx:pt idx="15236">0.013808675109366588</cx:pt>
          <cx:pt idx="15237">0.01422629453252155</cx:pt>
          <cx:pt idx="15238">0.0069850273728645869</cx:pt>
          <cx:pt idx="15239">0.024929796751600446</cx:pt>
          <cx:pt idx="15240">0.0024283373627722541</cx:pt>
          <cx:pt idx="15241">0.032550993813527933</cx:pt>
          <cx:pt idx="15242">0</cx:pt>
          <cx:pt idx="15243">0.029418016911521565</cx:pt>
          <cx:pt idx="15244">0.0019609667063050108</cx:pt>
          <cx:pt idx="15245">0.0020282351685303301</cx:pt>
          <cx:pt idx="15246">0.0021326148790762932</cx:pt>
          <cx:pt idx="15247">0.0049945823994775353</cx:pt>
          <cx:pt idx="15248">0.00083763318367620452</cx:pt>
          <cx:pt idx="15249">0.0086568189625558234</cx:pt>
          <cx:pt idx="15250">0.0020723428403287164</cx:pt>
          <cx:pt idx="15251">0.01505841964616615</cx:pt>
          <cx:pt idx="15252">0.0096365273084131464</cx:pt>
          <cx:pt idx="15253">0.0019889224405977581</cx:pt>
          <cx:pt idx="15254">0.0050752237669015425</cx:pt>
          <cx:pt idx="15255">0.0029730779573908625</cx:pt>
          <cx:pt idx="15256">0.0022072287972077819</cx:pt>
          <cx:pt idx="15257">0</cx:pt>
          <cx:pt idx="15258">0.0026933465801484056</cx:pt>
          <cx:pt idx="15259">0.0054074385797653049</cx:pt>
          <cx:pt idx="15260">0.0041680211394307673</cx:pt>
          <cx:pt idx="15261">0.0038702341320400587</cx:pt>
          <cx:pt idx="15262">0.0048702418564865275</cx:pt>
          <cx:pt idx="15263">0.0065285078174696174</cx:pt>
          <cx:pt idx="15264">0.0037363127542296378</cx:pt>
          <cx:pt idx="15265">0.0034411562284927736</cx:pt>
          <cx:pt idx="15266">0.00053283694151595566</cx:pt>
          <cx:pt idx="15267">0.0021687153916575561</cx:pt>
          <cx:pt idx="15268">0.0016519584402034516</cx:pt>
          <cx:pt idx="15269">0.0022229638386569452</cx:pt>
          <cx:pt idx="15270">0.003130414187778513</cx:pt>
          <cx:pt idx="15271">0.0021886345495275125</cx:pt>
          <cx:pt idx="15272">0.0026304783288207973</cx:pt>
          <cx:pt idx="15273">0.0075675675675675675</cx:pt>
          <cx:pt idx="15274">0.01925729069147062</cx:pt>
          <cx:pt idx="15275">0.0088050007771807541</cx:pt>
          <cx:pt idx="15276">0.010651629072681704</cx:pt>
          <cx:pt idx="15277">0.0047190776229443909</cx:pt>
          <cx:pt idx="15278">0.0045444545279542392</cx:pt>
          <cx:pt idx="15279">0.0010221697791029871</cx:pt>
          <cx:pt idx="15280">0.002288448535913039</cx:pt>
          <cx:pt idx="15281">0.015389845458387695</cx:pt>
          <cx:pt idx="15282">0.0017060645927937869</cx:pt>
          <cx:pt idx="15283">0.0040004741302672913</cx:pt>
          <cx:pt idx="15284">0.0020512182993535555</cx:pt>
          <cx:pt idx="15285">0.0013776322229797698</cx:pt>
          <cx:pt idx="15286">0.001523042153876388</cx:pt>
          <cx:pt idx="15287">0.0019146956670026919</cx:pt>
          <cx:pt idx="15288">0.0020393116538817515</cx:pt>
          <cx:pt idx="15289">0.0026968436017775267</cx:pt>
          <cx:pt idx="15290">0.0013260305563562987</cx:pt>
          <cx:pt idx="15291">0.0034460478139134183</cx:pt>
          <cx:pt idx="15292">0.0019983400884748957</cx:pt>
          <cx:pt idx="15293">0.0011310937676733402</cx:pt>
          <cx:pt idx="15294">0.0023710129171873985</cx:pt>
          <cx:pt idx="15295">0.0051783649373570865</cx:pt>
          <cx:pt idx="15296">0.0043911900313089135</cx:pt>
          <cx:pt idx="15297">0.0020224943705280237</cx:pt>
          <cx:pt idx="15298">0.0018193536259516361</cx:pt>
          <cx:pt idx="15299">0.0019909688933531233</cx:pt>
          <cx:pt idx="15300">0.0022052552972088913</cx:pt>
          <cx:pt idx="15301">0.0019539587203674645</cx:pt>
          <cx:pt idx="15302">0.0021691737519075648</cx:pt>
          <cx:pt idx="15303">0.0041922861934041364</cx:pt>
          <cx:pt idx="15304">0.0059940497024851243</cx:pt>
          <cx:pt idx="15305">0.0059444726937345725</cx:pt>
          <cx:pt idx="15306">0.0017751248701578799</cx:pt>
          <cx:pt idx="15307">0.0006864058690447427</cx:pt>
          <cx:pt idx="15308">0.0019500384566873831</cx:pt>
          <cx:pt idx="15309">0.0024738291593777058</cx:pt>
          <cx:pt idx="15310">0.0010857574678398638</cx:pt>
          <cx:pt idx="15311">0.0021832347877461908</cx:pt>
          <cx:pt idx="15312">0.0048757306234489843</cx:pt>
          <cx:pt idx="15313">0.01168959163560012</cx:pt>
          <cx:pt idx="15314">0.0022201858882052623</cx:pt>
          <cx:pt idx="15315">0.0047397684805396047</cx:pt>
          <cx:pt idx="15316">0.00094481113687868757</cx:pt>
          <cx:pt idx="15317">0.0057406376030183313</cx:pt>
          <cx:pt idx="15318">0.0011600128635089815</cx:pt>
          <cx:pt idx="15319">0.0053842424598569095</cx:pt>
          <cx:pt idx="15320">0.0022207396982352888</cx:pt>
          <cx:pt idx="15321">0.037271461716937355</cx:pt>
          <cx:pt idx="15322">0.0044761398983385178</cx:pt>
          <cx:pt idx="15323">0.025890096738805227</cx:pt>
          <cx:pt idx="15324">0.0028541856161590816</cx:pt>
          <cx:pt idx="15325">0.0020988418620804202</cx:pt>
          <cx:pt idx="15326">0.012141753904238889</cx:pt>
          <cx:pt idx="15327">0.0011728049292816132</cx:pt>
          <cx:pt idx="15328">0</cx:pt>
          <cx:pt idx="15329">0.006684475891363729</cx:pt>
          <cx:pt idx="15330">0.00682803213901431</cx:pt>
          <cx:pt idx="15331">0.011599205444657918</cx:pt>
          <cx:pt idx="15332">0.010879489471306788</cx:pt>
          <cx:pt idx="15333">0.0066318891312225235</cx:pt>
          <cx:pt idx="15334">0.008211512290697701</cx:pt>
          <cx:pt idx="15335">0.0068120324685659716</cx:pt>
          <cx:pt idx="15336">0.0061402682245045382</cx:pt>
          <cx:pt idx="15337">0.020567046246804555</cx:pt>
          <cx:pt idx="15338">0.0041426403641881635</cx:pt>
          <cx:pt idx="15339">0.0069049407892383102</cx:pt>
          <cx:pt idx="15340">0.0021537772776497209</cx:pt>
          <cx:pt idx="15341">0.0032597221889019506</cx:pt>
          <cx:pt idx="15342">0.012295229522952296</cx:pt>
          <cx:pt idx="15343">0.0098224073668055252</cx:pt>
          <cx:pt idx="15344">0.0023185388473549728</cx:pt>
          <cx:pt idx="15345">0.0067036678671898798</cx:pt>
          <cx:pt idx="15346">0.0092957109759083806</cx:pt>
          <cx:pt idx="15347">0.0026846330571258939</cx:pt>
          <cx:pt idx="15348">0.0014619883040935672</cx:pt>
          <cx:pt idx="15349">0.0042509026478306823</cx:pt>
          <cx:pt idx="15350">0.0066556444946266908</cx:pt>
          <cx:pt idx="15351">0.0023244841831509418</cx:pt>
          <cx:pt idx="15352">0.020263136218296729</cx:pt>
          <cx:pt idx="15353">0.010691324925450715</cx:pt>
          <cx:pt idx="15354">0.0013675101469252902</cx:pt>
          <cx:pt idx="15355">0.0029144029072068508</cx:pt>
          <cx:pt idx="15356">0.0025205050345272887</cx:pt>
          <cx:pt idx="15357">0.0070242222373280766</cx:pt>
          <cx:pt idx="15358">0.0040348205869682975</cx:pt>
          <cx:pt idx="15359">0.0018143083818518589</cx:pt>
          <cx:pt idx="15360">0.0020634915409356823</cx:pt>
          <cx:pt idx="15361">0.0036116037332850062</cx:pt>
          <cx:pt idx="15362">0.0042596161054056555</cx:pt>
          <cx:pt idx="15363">0.0013120801795520442</cx:pt>
          <cx:pt idx="15364">0.0097214740417672606</cx:pt>
          <cx:pt idx="15365">0.0069333939531711752</cx:pt>
          <cx:pt idx="15366">0.0039647163702904329</cx:pt>
          <cx:pt idx="15367">0.0023683225324825632</cx:pt>
          <cx:pt idx="15368">0.0038362750263435195</cx:pt>
          <cx:pt idx="15369">0.0082718065991506037</cx:pt>
          <cx:pt idx="15370">0</cx:pt>
          <cx:pt idx="15371">0.0018373580223346377</cx:pt>
          <cx:pt idx="15372">0.0076476392895096406</cx:pt>
          <cx:pt idx="15373">0.018496136746233866</cx:pt>
          <cx:pt idx="15374">0.0042668246018359966</cx:pt>
          <cx:pt idx="15375">0.0046173350236871956</cx:pt>
          <cx:pt idx="15376">0.0018746397968295789</cx:pt>
          <cx:pt idx="15377">0.011063500983422309</cx:pt>
          <cx:pt idx="15378">0.024013304328106232</cx:pt>
          <cx:pt idx="15379">0.0069462710121709192</cx:pt>
          <cx:pt idx="15380">0.0019253356328332912</cx:pt>
          <cx:pt idx="15381">0.013222908478382931</cx:pt>
          <cx:pt idx="15382">0.0022693450757393921</cx:pt>
          <cx:pt idx="15383">0.0039162605614109086</cx:pt>
          <cx:pt idx="15384">0.00088704597942473233</cx:pt>
          <cx:pt idx="15385">0.0028647060956594264</cx:pt>
          <cx:pt idx="15386">0.010591990713871156</cx:pt>
          <cx:pt idx="15387">0.0048737382319953776</cx:pt>
          <cx:pt idx="15388">0.010288065843621399</cx:pt>
          <cx:pt idx="15389">0.011435509374294104</cx:pt>
          <cx:pt idx="15390">0.0062628076719393978</cx:pt>
          <cx:pt idx="15391">0.005552688513526925</cx:pt>
          <cx:pt idx="15392">0.019689565967231964</cx:pt>
          <cx:pt idx="15393">0.0034951200211026114</cx:pt>
          <cx:pt idx="15394">0.0020366427610936798</cx:pt>
          <cx:pt idx="15395">0.0010917548772962453</cx:pt>
          <cx:pt idx="15396">0.0058463799008702313</cx:pt>
          <cx:pt idx="15397">0.0017321909121841071</cx:pt>
          <cx:pt idx="15398">0.011069745056127287</cx:pt>
          <cx:pt idx="15399">0.0059841473575176201</cx:pt>
          <cx:pt idx="15400">0.014293486324744052</cx:pt>
          <cx:pt idx="15401">0.0093451235967959585</cx:pt>
          <cx:pt idx="15402">0.0022773630116640592</cx:pt>
          <cx:pt idx="15403">0</cx:pt>
          <cx:pt idx="15404">0.0043870083766698841</cx:pt>
          <cx:pt idx="15405">0.00036866930082289238</cx:pt>
          <cx:pt idx="15406">0.004964476562658738</cx:pt>
          <cx:pt idx="15407">0.0064522627356646007</cx:pt>
          <cx:pt idx="15408">0.010395850900396197</cx:pt>
          <cx:pt idx="15409">0.013628845517697651</cx:pt>
          <cx:pt idx="15410">0.0095728813559322039</cx:pt>
          <cx:pt idx="15411">0.011199465609255194</cx:pt>
          <cx:pt idx="15412">0.0029867983512873101</cx:pt>
          <cx:pt idx="15413">0.0060821365982855827</cx:pt>
          <cx:pt idx="15414">0.0016025080300347792</cx:pt>
          <cx:pt idx="15415">0.0011704546221151836</cx:pt>
          <cx:pt idx="15416">0.0071963249452882145</cx:pt>
          <cx:pt idx="15417">0.0012961705654654311</cx:pt>
          <cx:pt idx="15418">0.0018247558544250328</cx:pt>
          <cx:pt idx="15419">0.0017374375935442681</cx:pt>
          <cx:pt idx="15420">0.0056847020607044968</cx:pt>
          <cx:pt idx="15421">0.0015982696577597428</cx:pt>
          <cx:pt idx="15422">0.00093835771760124493</cx:pt>
          <cx:pt idx="15423">0.0010790019866330695</cx:pt>
          <cx:pt idx="15424">0.003250598338032496</cx:pt>
          <cx:pt idx="15425">0.031404958677685953</cx:pt>
          <cx:pt idx="15426">0.010993041815797079</cx:pt>
          <cx:pt idx="15427">0.00083508311310736833</cx:pt>
          <cx:pt idx="15428">0.0036133178055983029</cx:pt>
          <cx:pt idx="15429">0.010872996096021265</cx:pt>
          <cx:pt idx="15430">0.012285391462507234</cx:pt>
          <cx:pt idx="15431">0.01622738936230874</cx:pt>
          <cx:pt idx="15432">0.0081801208822505616</cx:pt>
          <cx:pt idx="15433">0.0042700434366487522</cx:pt>
          <cx:pt idx="15434">0.0020164086588215211</cx:pt>
          <cx:pt idx="15435">0</cx:pt>
          <cx:pt idx="15436">0.0015182541505094362</cx:pt>
          <cx:pt idx="15437">0.0018871929631563535</cx:pt>
          <cx:pt idx="15438">0.010433763943331982</cx:pt>
          <cx:pt idx="15439">0.0013194194554396067</cx:pt>
          <cx:pt idx="15440">0.0025993381498620963</cx:pt>
          <cx:pt idx="15441">0.0049934579057120659</cx:pt>
          <cx:pt idx="15442">0.0038227870392110825</cx:pt>
          <cx:pt idx="15443">0.004302344819772117</cx:pt>
          <cx:pt idx="15444">0.0108728231099168</cx:pt>
          <cx:pt idx="15445">0.0030303030303030303</cx:pt>
          <cx:pt idx="15446">0.013653268753166199</cx:pt>
          <cx:pt idx="15447">0.0014272049557414632</cx:pt>
          <cx:pt idx="15448">0.0059728200679771085</cx:pt>
          <cx:pt idx="15449">0.0036854831675855633</cx:pt>
          <cx:pt idx="15450">0.0042012662557735937</cx:pt>
          <cx:pt idx="15451">0.0037821482602118004</cx:pt>
          <cx:pt idx="15452">0.0025313082867039704</cx:pt>
          <cx:pt idx="15453">0.0088642062372668862</cx:pt>
          <cx:pt idx="15454">0.0068787947792405147</cx:pt>
          <cx:pt idx="15455">0.0052646345287409441</cx:pt>
          <cx:pt idx="15456">0.0061113184501594628</cx:pt>
          <cx:pt idx="15457">0.008704105286771853</cx:pt>
          <cx:pt idx="15458">0.0066840124283224292</cx:pt>
          <cx:pt idx="15459">0.0078318135901589148</cx:pt>
          <cx:pt idx="15460">0.0068152647468228576</cx:pt>
          <cx:pt idx="15461">0.0059644212018685229</cx:pt>
          <cx:pt idx="15462">0.014465071138001528</cx:pt>
          <cx:pt idx="15463">0.0086664325242764521</cx:pt>
          <cx:pt idx="15464">0.0010627244462178467</cx:pt>
          <cx:pt idx="15465">0.00077942322681215901</cx:pt>
          <cx:pt idx="15466">0.014347304415024506</cx:pt>
          <cx:pt idx="15467">0.0082859900656268044</cx:pt>
          <cx:pt idx="15468">0.0048768507473159776</cx:pt>
          <cx:pt idx="15469">0.0044076802318560558</cx:pt>
          <cx:pt idx="15470">0.0075159859536805158</cx:pt>
          <cx:pt idx="15471">0.0044193231093193688</cx:pt>
          <cx:pt idx="15472">0.0024716643593585049</cx:pt>
          <cx:pt idx="15473">0.0087769946010797847</cx:pt>
          <cx:pt idx="15474">0.013506911894796605</cx:pt>
          <cx:pt idx="15475">0.0023066806864921376</cx:pt>
          <cx:pt idx="15476">0.0072644028004045175</cx:pt>
          <cx:pt idx="15477">0</cx:pt>
          <cx:pt idx="15478">0.0014839239701915092</cx:pt>
          <cx:pt idx="15479">0.0042322855396032298</cx:pt>
          <cx:pt idx="15480">0.004541135703107534</cx:pt>
          <cx:pt idx="15481">0.0048462589918124455</cx:pt>
          <cx:pt idx="15482">0.001335668037626746</cx:pt>
          <cx:pt idx="15483">0.010625726074590393</cx:pt>
          <cx:pt idx="15484">0.012379433713053162</cx:pt>
          <cx:pt idx="15485">0.0060832943378568089</cx:pt>
          <cx:pt idx="15486">0.0021162763048389014</cx:pt>
          <cx:pt idx="15487">0.0016851468723483368</cx:pt>
          <cx:pt idx="15488">0.0044168734491315141</cx:pt>
          <cx:pt idx="15489">0.0025393980132944953</cx:pt>
          <cx:pt idx="15490">0.0054576422253017273</cx:pt>
          <cx:pt idx="15491">0.0012510250624016091</cx:pt>
          <cx:pt idx="15492">0</cx:pt>
          <cx:pt idx="15493">0.0026133668876736197</cx:pt>
          <cx:pt idx="15494">0.0016354699864180174</cx:pt>
          <cx:pt idx="15495">0.0025189469145336417</cx:pt>
          <cx:pt idx="15496">0.0011014842630268256</cx:pt>
          <cx:pt idx="15497">0.0016549525988885257</cx:pt>
          <cx:pt idx="15498">0.0012463764056745137</cx:pt>
          <cx:pt idx="15499">0.0012966761226009683</cx:pt>
          <cx:pt idx="15500">0.0020420493144188358</cx:pt>
          <cx:pt idx="15501">0.0020969855832241153</cx:pt>
          <cx:pt idx="15502">0.0016901989075543647</cx:pt>
          <cx:pt idx="15503">0.0010041260452039289</cx:pt>
          <cx:pt idx="15504">0.0017916948362149945</cx:pt>
          <cx:pt idx="15505">0.001914338606529788</cx:pt>
          <cx:pt idx="15506">0.0046932950747111523</cx:pt>
          <cx:pt idx="15507">0.0052834010867928664</cx:pt>
          <cx:pt idx="15508">0.021024109631794356</cx:pt>
          <cx:pt idx="15509">0.0013315095687119461</cx:pt>
          <cx:pt idx="15510">0.0089567774164570017</cx:pt>
          <cx:pt idx="15511">0.0011711666330848278</cx:pt>
          <cx:pt idx="15512">0.00024096600594382815</cx:pt>
          <cx:pt idx="15513">0.0037324329257163716</cx:pt>
          <cx:pt idx="15514">0.027803597155737325</cx:pt>
          <cx:pt idx="15515">0.0089541687939363006</cx:pt>
          <cx:pt idx="15516">0.0025421900187309722</cx:pt>
          <cx:pt idx="15517">0.0024563651897961673</cx:pt>
          <cx:pt idx="15518">0.012518146552749946</cx:pt>
          <cx:pt idx="15519">0.0090312767373324464</cx:pt>
          <cx:pt idx="15520">0.017873276505479829</cx:pt>
          <cx:pt idx="15521">0.004830586864914865</cx:pt>
          <cx:pt idx="15522">0.0047702932327310706</cx:pt>
          <cx:pt idx="15523">0.006668215413472376</cx:pt>
          <cx:pt idx="15524">0.0067024128686327079</cx:pt>
          <cx:pt idx="15525">0.0015329548621807567</cx:pt>
          <cx:pt idx="15526">0.0035819142689371697</cx:pt>
          <cx:pt idx="15527">0.0095294458669500943</cx:pt>
          <cx:pt idx="15528">0.0053121754379990803</cx:pt>
          <cx:pt idx="15529">0.014767277369492461</cx:pt>
          <cx:pt idx="15530">0.0080133712393389359</cx:pt>
          <cx:pt idx="15531">0.0012446027323816909</cx:pt>
          <cx:pt idx="15532">0.0053745821590089797</cx:pt>
          <cx:pt idx="15533">0.0045187447534337103</cx:pt>
          <cx:pt idx="15534">0.0047765028758284429</cx:pt>
          <cx:pt idx="15535">0.0031232254400908573</cx:pt>
          <cx:pt idx="15536">0.0014952292840655285</cx:pt>
          <cx:pt idx="15537">0.0033335702608572036</cx:pt>
          <cx:pt idx="15538">0.0034902528305099175</cx:pt>
          <cx:pt idx="15539">0.008375189252841796</cx:pt>
          <cx:pt idx="15540">0.002940618478467084</cx:pt>
          <cx:pt idx="15541">0.0034522753633076347</cx:pt>
          <cx:pt idx="15542">0.0023403199843416225</cx:pt>
          <cx:pt idx="15543">0.0018098874398770268</cx:pt>
          <cx:pt idx="15544">0.0020363722635365093</cx:pt>
          <cx:pt idx="15545">0.0015894910395810209</cx:pt>
          <cx:pt idx="15546">0.0031720573821616325</cx:pt>
          <cx:pt idx="15547">0.0020107828228877354</cx:pt>
          <cx:pt idx="15548">0.0019797831666055624</cx:pt>
          <cx:pt idx="15549">0</cx:pt>
          <cx:pt idx="15550">0.0020825992283992445</cx:pt>
          <cx:pt idx="15551">0.0030127475793531012</cx:pt>
          <cx:pt idx="15552">0.0011556829610536649</cx:pt>
          <cx:pt idx="15553">0.004004671380728568</cx:pt>
          <cx:pt idx="15554">0.0014464084402186629</cx:pt>
          <cx:pt idx="15555">0.0018101850344369311</cx:pt>
          <cx:pt idx="15556">0.0014008393727745242</cx:pt>
          <cx:pt idx="15557">0.0016018549657503939</cx:pt>
          <cx:pt idx="15558">0.00028475155426890039</cx:pt>
          <cx:pt idx="15559">0.0015297688075205408</cx:pt>
          <cx:pt idx="15560">0.0030183464552611962</cx:pt>
          <cx:pt idx="15561">0.0022281210887534902</cx:pt>
          <cx:pt idx="15562">0.0022225807029807674</cx:pt>
          <cx:pt idx="15563">0.0023436720853695025</cx:pt>
          <cx:pt idx="15564">0.0028662719669204023</cx:pt>
          <cx:pt idx="15565">0.0016853606090544546</cx:pt>
          <cx:pt idx="15566">0.00088534146939442642</cx:pt>
          <cx:pt idx="15567">8.5787873884026486e-05</cx:pt>
          <cx:pt idx="15568">0.0028454210845873882</cx:pt>
          <cx:pt idx="15569">0.0012720250116626439</cx:pt>
          <cx:pt idx="15570">0.001713801706551007</cx:pt>
          <cx:pt idx="15571">0.0026481083786794981</cx:pt>
          <cx:pt idx="15572">0.0013791787380948251</cx:pt>
          <cx:pt idx="15573">0.0056451057117259231</cx:pt>
          <cx:pt idx="15574">0.0015916134729744703</cx:pt>
          <cx:pt idx="15575">0.0016696248608645949</cx:pt>
          <cx:pt idx="15576">0.0068333381728079602</cx:pt>
          <cx:pt idx="15577">0.016450681831527311</cx:pt>
          <cx:pt idx="15578">0.003091554419897996</cx:pt>
          <cx:pt idx="15579">0.014549634576015918</cx:pt>
          <cx:pt idx="15580">0.0016934467548834278</cx:pt>
          <cx:pt idx="15581">0.0013486956186659473</cx:pt>
          <cx:pt idx="15582">0.0015483010373616951</cx:pt>
          <cx:pt idx="15583">0.006907029977109843</cx:pt>
          <cx:pt idx="15584">0.0069668021322636829</cx:pt>
          <cx:pt idx="15585">0.0093659321400867638</cx:pt>
          <cx:pt idx="15586">0.0015154055483188671</cx:pt>
          <cx:pt idx="15587">0.0017035413868664734</cx:pt>
          <cx:pt idx="15588">0.0015015227040588183</cx:pt>
          <cx:pt idx="15589">0.016446273416280317</cx:pt>
          <cx:pt idx="15590">0.0037059721169716915</cx:pt>
          <cx:pt idx="15591">0.0085191249430622076</cx:pt>
          <cx:pt idx="15592">0.0041763854444208841</cx:pt>
          <cx:pt idx="15593">0.00064676561437157802</cx:pt>
          <cx:pt idx="15594">0.017341208647327532</cx:pt>
          <cx:pt idx="15595">0.0085371339767708158</cx:pt>
          <cx:pt idx="15596">0.0066163124304701683</cx:pt>
          <cx:pt idx="15597">0.0033789781402009632</cx:pt>
          <cx:pt idx="15598">0.0058514375150065358</cx:pt>
          <cx:pt idx="15599">0.0013094762820745473</cx:pt>
          <cx:pt idx="15600">0.00182323190271542</cx:pt>
          <cx:pt idx="15601">0.0058990725653308507</cx:pt>
          <cx:pt idx="15602">0.0011373067347001506</cx:pt>
          <cx:pt idx="15603">0.0016734072947200474</cx:pt>
          <cx:pt idx="15604">0.0016275430359937403</cx:pt>
          <cx:pt idx="15605">0.0023111948995951466</cx:pt>
          <cx:pt idx="15606">0.0011812940644295069</cx:pt>
          <cx:pt idx="15607">0.00085537545150215588</cx:pt>
          <cx:pt idx="15608">0.0041293468749692757</cx:pt>
          <cx:pt idx="15609">0.0043839599523384865</cx:pt>
          <cx:pt idx="15610">0.0036160166314648736</cx:pt>
          <cx:pt idx="15611">0.0063908686082221515</cx:pt>
          <cx:pt idx="15612">0.0023197164125286084</cx:pt>
          <cx:pt idx="15613">0.0054704127597377623</cx:pt>
          <cx:pt idx="15614">0.0069839256457299905</cx:pt>
          <cx:pt idx="15615">0.0064629331773651119</cx:pt>
          <cx:pt idx="15616">0.0085084710217655079</cx:pt>
          <cx:pt idx="15617">0.0083638707926167212</cx:pt>
          <cx:pt idx="15618">0.0036764705882352941</cx:pt>
          <cx:pt idx="15619">0.0042994548114002043</cx:pt>
          <cx:pt idx="15620">0.0015518423616875383</cx:pt>
          <cx:pt idx="15621">0.0019652884124553341</cx:pt>
          <cx:pt idx="15622">0.0018225868287992807</cx:pt>
          <cx:pt idx="15623">0.0071744813977525851</cx:pt>
          <cx:pt idx="15624">0.001543131798633949</cx:pt>
          <cx:pt idx="15625">0.0045650832819247381</cx:pt>
          <cx:pt idx="15626">0.004136361760277648</cx:pt>
          <cx:pt idx="15627">0.0011037020004598759</cx:pt>
          <cx:pt idx="15628">0.0012777046148673261</cx:pt>
          <cx:pt idx="15629">0.0037799442458223741</cx:pt>
          <cx:pt idx="15630">0.0045048276257836821</cx:pt>
          <cx:pt idx="15631">0.029620031251190976</cx:pt>
          <cx:pt idx="15632">0.02215466428664398</cx:pt>
          <cx:pt idx="15633">0.011679530904086639</cx:pt>
          <cx:pt idx="15634">0.0055681537528907248</cx:pt>
          <cx:pt idx="15635">0.0004621700241959601</cx:pt>
          <cx:pt idx="15636">0.0013406309575056884</cx:pt>
          <cx:pt idx="15637">0</cx:pt>
          <cx:pt idx="15638">0</cx:pt>
          <cx:pt idx="15639">0</cx:pt>
          <cx:pt idx="15640">0.00085508911631884134</cx:pt>
          <cx:pt idx="15641">0.0015995517179898627</cx:pt>
          <cx:pt idx="15642">0.019355856033429257</cx:pt>
          <cx:pt idx="15643">0.0015490200296895506</cx:pt>
          <cx:pt idx="15644">0.0046342332876789429</cx:pt>
          <cx:pt idx="15645">0.002270663033605813</cx:pt>
          <cx:pt idx="15646">0.0014141266816534502</cx:pt>
          <cx:pt idx="15647">0.0033471044312752144</cx:pt>
          <cx:pt idx="15648">0.0045457684074849819</cx:pt>
          <cx:pt idx="15649">0.008242893494856348</cx:pt>
          <cx:pt idx="15650">0.0052550298142507827</cx:pt>
          <cx:pt idx="15651">0.00431994470470778</cx:pt>
          <cx:pt idx="15652">0.0039564474267265934</cx:pt>
          <cx:pt idx="15653">0.017445330601234144</cx:pt>
          <cx:pt idx="15654">0.0020957117760749895</cx:pt>
          <cx:pt idx="15655">0.0066147591814235511</cx:pt>
          <cx:pt idx="15656">0.0022896813594677511</cx:pt>
          <cx:pt idx="15657">0.0024477109369941074</cx:pt>
          <cx:pt idx="15658">0</cx:pt>
          <cx:pt idx="15659">0.0031816596931659694</cx:pt>
          <cx:pt idx="15660">0.0028358868591632294</cx:pt>
          <cx:pt idx="15661">0.0011991778933025752</cx:pt>
          <cx:pt idx="15662">0.0028569019942112609</cx:pt>
          <cx:pt idx="15663">0.0059151660364643779</cx:pt>
          <cx:pt idx="15664">0.01110025089181769</cx:pt>
          <cx:pt idx="15665">0.0025093043519375342</cx:pt>
          <cx:pt idx="15666">0.0015228585454507473</cx:pt>
          <cx:pt idx="15667">0.002650588216395093</cx:pt>
          <cx:pt idx="15668">0.0073750298021139629</cx:pt>
          <cx:pt idx="15669">0.0097055328139442759</cx:pt>
          <cx:pt idx="15670">0.0025430148252353641</cx:pt>
          <cx:pt idx="15671">0.0013625757470223585</cx:pt>
          <cx:pt idx="15672">0.0011805504316387515</cx:pt>
          <cx:pt idx="15673">0.00067448426042800841</cx:pt>
          <cx:pt idx="15674">0.0077390823659480379</cx:pt>
          <cx:pt idx="15675">0.00084029666125606079</cx:pt>
          <cx:pt idx="15676">0.0051754731861198737</cx:pt>
          <cx:pt idx="15677">0.0022290284158584311</cx:pt>
          <cx:pt idx="15678">0.010230079292863643</cx:pt>
          <cx:pt idx="15679">0.0033040513963550544</cx:pt>
          <cx:pt idx="15680">0.0038488237562668724</cx:pt>
          <cx:pt idx="15681">0.0028641201121529141</cx:pt>
          <cx:pt idx="15682">0.001843682096529927</cx:pt>
          <cx:pt idx="15683">0.0033212592839407975</cx:pt>
          <cx:pt idx="15684">0.0021071968878322886</cx:pt>
          <cx:pt idx="15685">0.0039815269424327976</cx:pt>
          <cx:pt idx="15686">0.0031412889640650352</cx:pt>
          <cx:pt idx="15687">0.0040981955856291283</cx:pt>
          <cx:pt idx="15688">0.0058690366395573066</cx:pt>
          <cx:pt idx="15689">0.0029542097488921715</cx:pt>
          <cx:pt idx="15690">0.0032195847950552037</cx:pt>
          <cx:pt idx="15691">0.00098208164248522246</cx:pt>
          <cx:pt idx="15692">0.0013906180821950372</cx:pt>
          <cx:pt idx="15693">0.0024907298731784329</cx:pt>
          <cx:pt idx="15694">0.0049323473329439989</cx:pt>
          <cx:pt idx="15695">0.0025735118905780871</cx:pt>
          <cx:pt idx="15696">0.0038107759705409555</cx:pt>
          <cx:pt idx="15697">0.00081892502068346587</cx:pt>
          <cx:pt idx="15698">0.002107497089295978</cx:pt>
          <cx:pt idx="15699">0.001511258878645912</cx:pt>
          <cx:pt idx="15700">0.0013096085409252669</cx:pt>
          <cx:pt idx="15701">0.016893242702918834</cx:pt>
          <cx:pt idx="15702">0.010765423369277003</cx:pt>
          <cx:pt idx="15703">0.0014448547118317548</cx:pt>
          <cx:pt idx="15704">0.0063518637057462211</cx:pt>
          <cx:pt idx="15705">0.0095723894337353919</cx:pt>
          <cx:pt idx="15706">0.0010630220197418376</cx:pt>
          <cx:pt idx="15707">0.00086825887845183385</cx:pt>
          <cx:pt idx="15708">0.0030384165755321271</cx:pt>
          <cx:pt idx="15709">0.0013869248341129121</cx:pt>
          <cx:pt idx="15710">0</cx:pt>
          <cx:pt idx="15711">0.0081424243014059476</cx:pt>
          <cx:pt idx="15712">0.0019429173066173159</cx:pt>
          <cx:pt idx="15713">0.0012800256005120103</cx:pt>
          <cx:pt idx="15714">0.00095631641086186539</cx:pt>
          <cx:pt idx="15715">0.0013677079654541369</cx:pt>
          <cx:pt idx="15716">0.0022554429324171763</cx:pt>
          <cx:pt idx="15717">0.00060569351907934583</cx:pt>
          <cx:pt idx="15718">0.0057591487823145061</cx:pt>
          <cx:pt idx="15719">0.0072186965763188201</cx:pt>
          <cx:pt idx="15720">0.0048303546146542965</cx:pt>
          <cx:pt idx="15721">0.0042106235748722125</cx:pt>
          <cx:pt idx="15722">0.0036416501137116046</cx:pt>
          <cx:pt idx="15723">0.0008727447823404607</cx:pt>
          <cx:pt idx="15724">0.010091812732377267</cx:pt>
          <cx:pt idx="15725">0.0072110286320254506</cx:pt>
          <cx:pt idx="15726">0.0012547144048594351</cx:pt>
          <cx:pt idx="15727">0.0017782876810554997</cx:pt>
          <cx:pt idx="15728">0.0020015365330961141</cx:pt>
          <cx:pt idx="15729">0.0039883009837809093</cx:pt>
          <cx:pt idx="15730">0.0033358628976158855</cx:pt>
          <cx:pt idx="15731">0.0037768615292826627</cx:pt>
          <cx:pt idx="15732">0.0013840518963198847</cx:pt>
          <cx:pt idx="15733">0.0022302069136414322</cx:pt>
          <cx:pt idx="15734">0.0025014431402732348</cx:pt>
          <cx:pt idx="15735">0.0011735252699108121</cx:pt>
          <cx:pt idx="15736">0.00013060324186269247</cx:pt>
          <cx:pt idx="15737">0.0011370872373328482</cx:pt>
          <cx:pt idx="15738">0.0061892237531066766</cx:pt>
          <cx:pt idx="15739">0.0061930256113442335</cx:pt>
          <cx:pt idx="15740">0.00090731626845563774</cx:pt>
          <cx:pt idx="15741">0.0022020745060519083</cx:pt>
          <cx:pt idx="15742">0.0051913728821558359</cx:pt>
          <cx:pt idx="15743">0.0033340581285786763</cx:pt>
          <cx:pt idx="15744">0.0022949731792291104</cx:pt>
          <cx:pt idx="15745">0.00078462142016477048</cx:pt>
          <cx:pt idx="15746">0.0041176861260543273</cx:pt>
          <cx:pt idx="15747">0.0017982916229581896</cx:pt>
          <cx:pt idx="15748">0.0052737014867735082</cx:pt>
          <cx:pt idx="15749">0.0021299254526091589</cx:pt>
          <cx:pt idx="15750">0.0011991434689507495</cx:pt>
          <cx:pt idx="15751">0</cx:pt>
          <cx:pt idx="15752">0.0028551034975017845</cx:pt>
          <cx:pt idx="15753">0.0016208388080600766</cx:pt>
          <cx:pt idx="15754">0.0031941191174972919</cx:pt>
          <cx:pt idx="15755">0.0082248632333521976</cx:pt>
          <cx:pt idx="15756">0.0018071299490717923</cx:pt>
          <cx:pt idx="15757">0.0003625290023201856</cx:pt>
          <cx:pt idx="15758">0</cx:pt>
          <cx:pt idx="15759">0.0034904599176312427</cx:pt>
          <cx:pt idx="15760">0</cx:pt>
          <cx:pt idx="15761">0.013226702423139546</cx:pt>
          <cx:pt idx="15762">0.0027333196404025722</cx:pt>
          <cx:pt idx="15763">0.004513657009429896</cx:pt>
          <cx:pt idx="15764">0.0012656364974245769</cx:pt>
          <cx:pt idx="15765">0.0031713514684736147</cx:pt>
          <cx:pt idx="15766">0.0015365856076452568</cx:pt>
          <cx:pt idx="15767">0.001815145574675089</cx:pt>
          <cx:pt idx="15768">0.00079499824830894436</cx:pt>
          <cx:pt idx="15769">0.0033337165191401311</cx:pt>
          <cx:pt idx="15770">0.00051060932713037561</cx:pt>
          <cx:pt idx="15771">0.0023452157598499064</cx:pt>
          <cx:pt idx="15772">0.00084884338579150741</cx:pt>
          <cx:pt idx="15773">0.0017873461269687684</cx:pt>
          <cx:pt idx="15774">0.0028585460452582134</cx:pt>
          <cx:pt idx="15775">0.0072342042988339447</cx:pt>
          <cx:pt idx="15776">0.0061751253540438568</cx:pt>
          <cx:pt idx="15777">0.0038306772455498216</cx:pt>
          <cx:pt idx="15778">0.0051898788215132977</cx:pt>
          <cx:pt idx="15779">0.001236208548382112</cx:pt>
          <cx:pt idx="15780">0.001197016666155121</cx:pt>
          <cx:pt idx="15781">0.0030863334172517645</cx:pt>
          <cx:pt idx="15782">0.0033064102876942973</cx:pt>
          <cx:pt idx="15783">0.0045171576070452473</cx:pt>
          <cx:pt idx="15784">0.0057380252144047057</cx:pt>
          <cx:pt idx="15785">0.0067426179958149264</cx:pt>
          <cx:pt idx="15786">0.0014465016912942853</cx:pt>
          <cx:pt idx="15787">0.00166735359136723</cx:pt>
          <cx:pt idx="15788">4.3092303714556583e-05</cx:pt>
          <cx:pt idx="15789">0.0033147136455711742</cx:pt>
          <cx:pt idx="15790">0.0026190603452883638</cx:pt>
          <cx:pt idx="15791">0.0014609594908823889</cx:pt>
          <cx:pt idx="15792">0.0015972246075636313</cx:pt>
          <cx:pt idx="15793">0.0017759715844546486</cx:pt>
          <cx:pt idx="15794">0.0011799237437712703</cx:pt>
          <cx:pt idx="15795">0.00138336123843768</cx:pt>
          <cx:pt idx="15796">0.0050468766837889296</cx:pt>
          <cx:pt idx="15797">0.0032883275261324043</cx:pt>
          <cx:pt idx="15798">0.0058934691393613273</cx:pt>
          <cx:pt idx="15799">0.0020445050223710333</cx:pt>
          <cx:pt idx="15800">0.0012693197939221983</cx:pt>
          <cx:pt idx="15801">0.0014299679267080845</cx:pt>
          <cx:pt idx="15802">0.012766668756137821</cx:pt>
          <cx:pt idx="15803">0.0020658910514298142</cx:pt>
          <cx:pt idx="15804">0.0022387180393543065</cx:pt>
          <cx:pt idx="15805">0.006356463529911067</cx:pt>
          <cx:pt idx="15806">0.0052994495938452728</cx:pt>
          <cx:pt idx="15807">0.0095618494311304775</cx:pt>
          <cx:pt idx="15808">0.014466315194191583</cx:pt>
          <cx:pt idx="15809">0.00086948884595116813</cx:pt>
          <cx:pt idx="15810">0.018838923264887873</cx:pt>
          <cx:pt idx="15811">0.0062976225929934409</cx:pt>
          <cx:pt idx="15812">0</cx:pt>
          <cx:pt idx="15813">0.0082008988555807814</cx:pt>
          <cx:pt idx="15814">0.0039655085131874252</cx:pt>
          <cx:pt idx="15815">0.003128878734765546</cx:pt>
          <cx:pt idx="15816">0.017317007255264746</cx:pt>
          <cx:pt idx="15817">0.0041569126430675918</cx:pt>
          <cx:pt idx="15818">0.00041545875879387708</cx:pt>
          <cx:pt idx="15819">0.0046866877944899982</cx:pt>
          <cx:pt idx="15820">0.0012667576613129405</cx:pt>
          <cx:pt idx="15821">0.0024477956360224938</cx:pt>
          <cx:pt idx="15822">0.00094352835376416218</cx:pt>
          <cx:pt idx="15823">0.0013900209594783419</cx:pt>
          <cx:pt idx="15824">0.0013357434309334256</cx:pt>
          <cx:pt idx="15825">0.0013980230772260072</cx:pt>
          <cx:pt idx="15826">0.0094655090050380936</cx:pt>
          <cx:pt idx="15827">0.0010104166666666666</cx:pt>
          <cx:pt idx="15828">0.00092386038441605268</cx:pt>
          <cx:pt idx="15829">0.0021737096694310382</cx:pt>
          <cx:pt idx="15830">0.0019298286405171011</cx:pt>
          <cx:pt idx="15831">0.00069196551156021748</cx:pt>
          <cx:pt idx="15832">0.0033208355650776646</cx:pt>
          <cx:pt idx="15833">0.0011482757343408527</cx:pt>
          <cx:pt idx="15834">0.0025177409893424284</cx:pt>
          <cx:pt idx="15835">0.0054532790050562828</cx:pt>
          <cx:pt idx="15836">0.0017578554163920018</cx:pt>
          <cx:pt idx="15837">0.00091928796968166479</cx:pt>
          <cx:pt idx="15838">0.0058117676546149506</cx:pt>
          <cx:pt idx="15839">0.018179530729068378</cx:pt>
          <cx:pt idx="15840">0.001222389312399813</cx:pt>
          <cx:pt idx="15841">0.011805273222809474</cx:pt>
          <cx:pt idx="15842">0.0050986870556487748</cx:pt>
          <cx:pt idx="15843">0.0092437567191272618</cx:pt>
          <cx:pt idx="15844">0.00091358964598401218</cx:pt>
          <cx:pt idx="15845">0.011390109049585874</cx:pt>
          <cx:pt idx="15846">0.0068942460041407005</cx:pt>
          <cx:pt idx="15847">0.0015528122875238554</cx:pt>
          <cx:pt idx="15848">0.015705542380823903</cx:pt>
          <cx:pt idx="15849">0.00011838362382419694</cx:pt>
          <cx:pt idx="15850">0.037377912458711138</cx:pt>
          <cx:pt idx="15851">0.0016289441792231114</cx:pt>
          <cx:pt idx="15852">0.00067243597240088874</cx:pt>
          <cx:pt idx="15853">0.0071506401525469896</cx:pt>
          <cx:pt idx="15854">0.0049337074617338455</cx:pt>
          <cx:pt idx="15855">0.011286364572991401</cx:pt>
          <cx:pt idx="15856">0.0065648885114451046</cx:pt>
          <cx:pt idx="15857">0.011779358959070372</cx:pt>
          <cx:pt idx="15858">0.010281961925059762</cx:pt>
          <cx:pt idx="15859">0.0044052484034742467</cx:pt>
          <cx:pt idx="15860">0.0031910143234980936</cx:pt>
          <cx:pt idx="15861">0.010497260245859586</cx:pt>
          <cx:pt idx="15862">0.0023940423357526092</cx:pt>
          <cx:pt idx="15863">0.0023622468066912513</cx:pt>
          <cx:pt idx="15864">0.016713718240187872</cx:pt>
          <cx:pt idx="15865">0.0085303167087348239</cx:pt>
          <cx:pt idx="15866">0.0062707960071666244</cx:pt>
          <cx:pt idx="15867">0.0012471336042161163</cx:pt>
          <cx:pt idx="15868">0.0070835550166417141</cx:pt>
          <cx:pt idx="15869">0.034988698628651255</cx:pt>
          <cx:pt idx="15870">0.00011946454732367977</cx:pt>
          <cx:pt idx="15871">0.0026073217562579266</cx:pt>
          <cx:pt idx="15872">0.0010788076829868901</cx:pt>
          <cx:pt idx="15873">0.0030583684004893389</cx:pt>
          <cx:pt idx="15874">0.023726764394740821</cx:pt>
          <cx:pt idx="15875">0</cx:pt>
          <cx:pt idx="15876">0.010795338970737802</cx:pt>
          <cx:pt idx="15877">0.0043599151050492755</cx:pt>
          <cx:pt idx="15878">0.0029266780713727968</cx:pt>
          <cx:pt idx="15879">0.001652892561983471</cx:pt>
          <cx:pt idx="15880">0.0028422691100880035</cx:pt>
          <cx:pt idx="15881">0.0071529095815418779</cx:pt>
          <cx:pt idx="15882">0.0017985860620462724</cx:pt>
          <cx:pt idx="15883">0.012523080117917395</cx:pt>
          <cx:pt idx="15884">0.0028235682288295836</cx:pt>
          <cx:pt idx="15885">0.00040848004574976511</cx:pt>
          <cx:pt idx="15886">0.017711067990716433</cx:pt>
          <cx:pt idx="15887">0.023443761688485172</cx:pt>
          <cx:pt idx="15888">0.006121454332780973</cx:pt>
          <cx:pt idx="15889">0.016191899544133439</cx:pt>
          <cx:pt idx="15890">0.0011263573486017329</cx:pt>
          <cx:pt idx="15891">0.0044779588024921064</cx:pt>
          <cx:pt idx="15892">0.019468506827191309</cx:pt>
          <cx:pt idx="15893">0.004480518298786147</cx:pt>
          <cx:pt idx="15894">0.004338693345479927</cx:pt>
          <cx:pt idx="15895">0</cx:pt>
          <cx:pt idx="15896">0.0092970182199109581</cx:pt>
          <cx:pt idx="15897">0.0047854178037851766</cx:pt>
          <cx:pt idx="15898">0.0013800180463898375</cx:pt>
          <cx:pt idx="15899">0.00010741439539705964</cx:pt>
          <cx:pt idx="15900">0.0018227283682815136</cx:pt>
          <cx:pt idx="15901">0.0026416662220777984</cx:pt>
          <cx:pt idx="15902">0.00085973191425272352</cx:pt>
          <cx:pt idx="15903">0.00047254138810778597</cx:pt>
          <cx:pt idx="15904">0.0038941462189096389</cx:pt>
          <cx:pt idx="15905">0.0081857697652046885</cx:pt>
          <cx:pt idx="15906">0.0082100046876046346</cx:pt>
          <cx:pt idx="15907">0.0091546702066491251</cx:pt>
          <cx:pt idx="15908">0.0060487376348612272</cx:pt>
          <cx:pt idx="15909">0.0027366675172237815</cx:pt>
          <cx:pt idx="15910">0.008121499684875565</cx:pt>
          <cx:pt idx="15911">0.0063661920395019648</cx:pt>
          <cx:pt idx="15912">0.0046324467563058202</cx:pt>
          <cx:pt idx="15913">0.01563539185218327</cx:pt>
          <cx:pt idx="15914">0.012234441389652587</cx:pt>
          <cx:pt idx="15915">0.011539310354808015</cx:pt>
          <cx:pt idx="15916">0.0044551005963909297</cx:pt>
          <cx:pt idx="15917">0.011571991358495362</cx:pt>
          <cx:pt idx="15918">0.0069557326857418904</cx:pt>
          <cx:pt idx="15919">0.0031513625629955686</cx:pt>
          <cx:pt idx="15920">0.0011938948877986061</cx:pt>
          <cx:pt idx="15921">0.0021191785660225038</cx:pt>
          <cx:pt idx="15922">0.014879415886127295</cx:pt>
          <cx:pt idx="15923">0.0023531728449761235</cx:pt>
          <cx:pt idx="15924">0.015289283077993444</cx:pt>
          <cx:pt idx="15925">0.004346932181983728</cx:pt>
          <cx:pt idx="15926">0.0014384247808009079</cx:pt>
          <cx:pt idx="15927">0.00073717410372692836</cx:pt>
          <cx:pt idx="15928">0.0083738787938966667</cx:pt>
          <cx:pt idx="15929">0.0053413636375781899</cx:pt>
          <cx:pt idx="15930">0.0054129430816289813</cx:pt>
          <cx:pt idx="15931">0.0098299009959164491</cx:pt>
          <cx:pt idx="15932">0.0015006436495653558</cx:pt>
          <cx:pt idx="15933">0.0014249597793610665</cx:pt>
          <cx:pt idx="15934">0.00040018470063106048</cx:pt>
          <cx:pt idx="15935">0.011881906048895444</cx:pt>
          <cx:pt idx="15936">0.011514513322955774</cx:pt>
          <cx:pt idx="15937">0.0026247830320477541</cx:pt>
          <cx:pt idx="15938">0.0046225478356546707</cx:pt>
          <cx:pt idx="15939">0.0010794368883862257</cx:pt>
          <cx:pt idx="15940">0.0021952043228638972</cx:pt>
          <cx:pt idx="15941">0.0015729498882453802</cx:pt>
          <cx:pt idx="15942">0.010636958314707901</cx:pt>
          <cx:pt idx="15943">0.03037838564419652</cx:pt>
          <cx:pt idx="15944">0.0057680582184397033</cx:pt>
          <cx:pt idx="15945">0.0098201840514419922</cx:pt>
          <cx:pt idx="15946">0.00036478460608962304</cx:pt>
          <cx:pt idx="15947">0.0018049746863306186</cx:pt>
          <cx:pt idx="15948">0.0018570143287048322</cx:pt>
          <cx:pt idx="15949">0.00054023055377787387</cx:pt>
          <cx:pt idx="15950">0.0018822272212558099</cx:pt>
          <cx:pt idx="15951">0</cx:pt>
          <cx:pt idx="15952">0.0041942809973788443</cx:pt>
          <cx:pt idx="15953">0.002651470180854011</cx:pt>
          <cx:pt idx="15954">0.0015737811308509776</cx:pt>
          <cx:pt idx="15955">0.0067820810280207035</cx:pt>
          <cx:pt idx="15956">0.0021291926069251384</cx:pt>
          <cx:pt idx="15957">0.0055463697440298037</cx:pt>
          <cx:pt idx="15958">0.072876224810501017</cx:pt>
          <cx:pt idx="15959">0.00057766946475313653</cx:pt>
          <cx:pt idx="15960">0.0023889757993592825</cx:pt>
          <cx:pt idx="15961">0.0026065490902662989</cx:pt>
          <cx:pt idx="15962">0.0072660358884535934</cx:pt>
          <cx:pt idx="15963">0.0029562782013381047</cx:pt>
          <cx:pt idx="15964">0.0016248115218634638</cx:pt>
          <cx:pt idx="15965">0.0051197092182469987</cx:pt>
          <cx:pt idx="15966">0.0054582760409712166</cx:pt>
          <cx:pt idx="15967">0.00030574695072014326</cx:pt>
          <cx:pt idx="15968">0.013402906089125005</cx:pt>
          <cx:pt idx="15969">0.0032691834271853519</cx:pt>
          <cx:pt idx="15970">0.0032757002598902685</cx:pt>
          <cx:pt idx="15971">0.00017178036495015599</cx:pt>
          <cx:pt idx="15972">0.0093065339623860915</cx:pt>
          <cx:pt idx="15973">0.012476868309770182</cx:pt>
          <cx:pt idx="15974">0.0070609961436097985</cx:pt>
          <cx:pt idx="15975">0.012659305121167634</cx:pt>
          <cx:pt idx="15976">0.003010100241568866</cx:pt>
          <cx:pt idx="15977">0.0049073329923771947</cx:pt>
          <cx:pt idx="15978">0.002591723020452704</cx:pt>
          <cx:pt idx="15979">0.0084920558187502014</cx:pt>
          <cx:pt idx="15980">0.0013053159632463976</cx:pt>
          <cx:pt idx="15981">0</cx:pt>
          <cx:pt idx="15982">0.013376637674777056</cx:pt>
          <cx:pt idx="15983">0.024995198203389329</cx:pt>
          <cx:pt idx="15984">0.0099900162628171717</cx:pt>
          <cx:pt idx="15985">0.0050652599700446036</cx:pt>
          <cx:pt idx="15986">0.0019299729565517816</cx:pt>
          <cx:pt idx="15987">0.0016967737288203421</cx:pt>
          <cx:pt idx="15988">0.026356186773865795</cx:pt>
          <cx:pt idx="15989">0.0061916797117545714</cx:pt>
          <cx:pt idx="15990">0.0058727459841603647</cx:pt>
          <cx:pt idx="15991">0.0067634888135577418</cx:pt>
          <cx:pt idx="15992">0.0088648859353240555</cx:pt>
          <cx:pt idx="15993">0.0045810551204374167</cx:pt>
          <cx:pt idx="15994">0.024538278795309985</cx:pt>
          <cx:pt idx="15995">0.0024741127758817665</cx:pt>
          <cx:pt idx="15996">0.00097689043563207859</cx:pt>
          <cx:pt idx="15997">0</cx:pt>
          <cx:pt idx="15998">0.0012377923232841153</cx:pt>
          <cx:pt idx="15999">0.0070023575776769062</cx:pt>
          <cx:pt idx="16000">0.0054635625710790729</cx:pt>
          <cx:pt idx="16001">0.012133374498301945</cx:pt>
          <cx:pt idx="16002">0.01199204021784667</cx:pt>
          <cx:pt idx="16003">0.00031424520048649811</cx:pt>
          <cx:pt idx="16004">0.0022713543554427934</cx:pt>
          <cx:pt idx="16005">0.0013298329027752868</cx:pt>
          <cx:pt idx="16006">0.0042849797177626691</cx:pt>
          <cx:pt idx="16007">0.014491444537782235</cx:pt>
          <cx:pt idx="16008">0.00021163957176244366</cx:pt>
          <cx:pt idx="16009">0.002012612370857373</cx:pt>
          <cx:pt idx="16010">0.019707434974313338</cx:pt>
          <cx:pt idx="16011">0</cx:pt>
          <cx:pt idx="16012">0.0095855445580917062</cx:pt>
          <cx:pt idx="16013">0.031106112911180043</cx:pt>
          <cx:pt idx="16014">0.0028161802355350742</cx:pt>
          <cx:pt idx="16015">0.0055724314494417409</cx:pt>
          <cx:pt idx="16016">0.0063541660234282859</cx:pt>
          <cx:pt idx="16017">0.00271717306920091</cx:pt>
          <cx:pt idx="16018">0.0016506316460940531</cx:pt>
          <cx:pt idx="16019">0.0002091800143437724</cx:pt>
          <cx:pt idx="16020">0.00087604029785370125</cx:pt>
          <cx:pt idx="16021">0.0055027700314503195</cx:pt>
          <cx:pt idx="16022">0.011226734851638224</cx:pt>
          <cx:pt idx="16023">0.006230192471206617</cx:pt>
          <cx:pt idx="16024">0.01185381186624283</cx:pt>
          <cx:pt idx="16025">0.0020840569642236887</cx:pt>
          <cx:pt idx="16026">0.001694295230943992</cx:pt>
          <cx:pt idx="16027">0.0033840947546531302</cx:pt>
          <cx:pt idx="16028">0.00022831663488140965</cx:pt>
          <cx:pt idx="16029">0.0026805497451153565</cx:pt>
          <cx:pt idx="16030">0.0032293497363796134</cx:pt>
          <cx:pt idx="16031">0.00030173307937465821</cx:pt>
          <cx:pt idx="16032">0.0011884314439875778</cx:pt>
          <cx:pt idx="16033">0.001968586387434555</cx:pt>
          <cx:pt idx="16034">0.0032628411036914689</cx:pt>
          <cx:pt idx="16035">0.0016851342543280925</cx:pt>
          <cx:pt idx="16036">0.0035980970733469832</cx:pt>
          <cx:pt idx="16037">0.023251379319112149</cx:pt>
          <cx:pt idx="16038">0.0046171882045270085</cx:pt>
          <cx:pt idx="16039">0.011531766753698868</cx:pt>
          <cx:pt idx="16040">0.0039320189873601249</cx:pt>
          <cx:pt idx="16041">0.0026043376447158206</cx:pt>
          <cx:pt idx="16042">0.0032080965092278172</cx:pt>
          <cx:pt idx="16043">0.002111376790840488</cx:pt>
          <cx:pt idx="16044">0.0015621612306050178</cx:pt>
          <cx:pt idx="16045">0.001658010387534958</cx:pt>
          <cx:pt idx="16046">0.0082532729193324269</cx:pt>
          <cx:pt idx="16047">0.0042437689838650608</cx:pt>
          <cx:pt idx="16048">0.00051606651992122091</cx:pt>
          <cx:pt idx="16049">0.001693432305043606</cx:pt>
          <cx:pt idx="16050">0.001132903038050991</cx:pt>
          <cx:pt idx="16051">0.001939922364423023</cx:pt>
          <cx:pt idx="16052">0.03010076300308696</cx:pt>
          <cx:pt idx="16053">0.0030826779638100819</cx:pt>
          <cx:pt idx="16054">0.0019392070278731806</cx:pt>
          <cx:pt idx="16055">0.0012961567445365486</cx:pt>
          <cx:pt idx="16056">0.00095194439037255181</cx:pt>
          <cx:pt idx="16057">0</cx:pt>
          <cx:pt idx="16058">0.00014864882589287666</cx:pt>
          <cx:pt idx="16059">0.0018333284444574814</cx:pt>
          <cx:pt idx="16060">0.0068124800634521048</cx:pt>
          <cx:pt idx="16061">0.0021953728295745888</cx:pt>
          <cx:pt idx="16062">0.0024868551939747053</cx:pt>
          <cx:pt idx="16063">0.010616546329159759</cx:pt>
          <cx:pt idx="16064">0.0041395401347232149</cx:pt>
          <cx:pt idx="16065">0.00094088806021683583</cx:pt>
          <cx:pt idx="16066">0.009836501395719793</cx:pt>
          <cx:pt idx="16067">0.017087299811066409</cx:pt>
          <cx:pt idx="16068">0.0067406819984139575</cx:pt>
          <cx:pt idx="16069">0.025124046354818134</cx:pt>
          <cx:pt idx="16070">0.022481174623989193</cx:pt>
          <cx:pt idx="16071">0.0035580405362475379</cx:pt>
          <cx:pt idx="16072">0.0054870447867509569</cx:pt>
          <cx:pt idx="16073">0.00026994410569105692</cx:pt>
          <cx:pt idx="16074">0.02863775941611903</cx:pt>
          <cx:pt idx="16075">0.001569584931984653</cx:pt>
          <cx:pt idx="16076">0.0014577358541856388</cx:pt>
          <cx:pt idx="16077">0.0034784615638239996</cx:pt>
          <cx:pt idx="16078">0.0021618056573354831</cx:pt>
          <cx:pt idx="16079">0.0021713050634040907</cx:pt>
          <cx:pt idx="16080">0.0061235681208871556</cx:pt>
          <cx:pt idx="16081">0.0016707285787583377</cx:pt>
          <cx:pt idx="16082">0.0088098310981426405</cx:pt>
          <cx:pt idx="16083">0.058573780434970975</cx:pt>
          <cx:pt idx="16084">0.015472258463901328</cx:pt>
          <cx:pt idx="16085">0.0042457315308611354</cx:pt>
          <cx:pt idx="16086">0.0020851574138238673</cx:pt>
          <cx:pt idx="16087">0.006904077860181288</cx:pt>
          <cx:pt idx="16088">0.0042229249910049806</cx:pt>
          <cx:pt idx="16089">0.0041207355937516324</cx:pt>
          <cx:pt idx="16090">0.017903423999656581</cx:pt>
          <cx:pt idx="16091">0.0080542344319907769</cx:pt>
          <cx:pt idx="16092">0.003458376809366585</cx:pt>
          <cx:pt idx="16093">0.0033030152157281813</cx:pt>
          <cx:pt idx="16094">0.0020152598624559484</cx:pt>
          <cx:pt idx="16095">0.0074395955565324723</cx:pt>
          <cx:pt idx="16096">0.027683203979246174</cx:pt>
          <cx:pt idx="16097">0.02474876493687455</cx:pt>
          <cx:pt idx="16098">0.028493813686995099</cx:pt>
          <cx:pt idx="16099">0.0038481491931446877</cx:pt>
          <cx:pt idx="16100">0.0044693593492612788</cx:pt>
          <cx:pt idx="16101">0.0040217808807248246</cx:pt>
          <cx:pt idx="16102">0.0031704920960971689</cx:pt>
          <cx:pt idx="16103">0.0010947100783953668</cx:pt>
          <cx:pt idx="16104">0.00079651656754460489</cx:pt>
          <cx:pt idx="16105">0.0026843649625577369</cx:pt>
          <cx:pt idx="16106">0.0041046990862655596</cx:pt>
          <cx:pt idx="16107">0.077935001094592712</cx:pt>
          <cx:pt idx="16108">0.0053948446461208801</cx:pt>
          <cx:pt idx="16109">0.0037659369564904915</cx:pt>
          <cx:pt idx="16110">0.0002655983709966579</cx:pt>
          <cx:pt idx="16111">0.016081273617047635</cx:pt>
          <cx:pt idx="16112">0.00028310643985485353</cx:pt>
          <cx:pt idx="16113">0.003541205341096176</cx:pt>
          <cx:pt idx="16114">0.0037743965475372757</cx:pt>
          <cx:pt idx="16115">0.0091871011084984876</cx:pt>
          <cx:pt idx="16116">0.014355999412542224</cx:pt>
          <cx:pt idx="16117">0.0076726930233626612</cx:pt>
          <cx:pt idx="16118">0</cx:pt>
          <cx:pt idx="16119">0.013913621480563602</cx:pt>
          <cx:pt idx="16120">0.0033003300330033004</cx:pt>
          <cx:pt idx="16121">0.0042649486450007275</cx:pt>
          <cx:pt idx="16122">0.0053410218840100202</cx:pt>
          <cx:pt idx="16123">0.0046435484694548586</cx:pt>
          <cx:pt idx="16124">0.0078352426607962693</cx:pt>
          <cx:pt idx="16125">0.014393445675449213</cx:pt>
          <cx:pt idx="16126">0</cx:pt>
          <cx:pt idx="16127">0.010041537282735815</cx:pt>
          <cx:pt idx="16128">0.0018689211393150924</cx:pt>
          <cx:pt idx="16129">0.004048582995951417</cx:pt>
          <cx:pt idx="16130">0.00063834314490389388</cx:pt>
          <cx:pt idx="16131">0.011037157311361899</cx:pt>
          <cx:pt idx="16132">0.0009173513851215095</cx:pt>
          <cx:pt idx="16133">0.002187917831530327</cx:pt>
          <cx:pt idx="16134">0.0011921259175436156</cx:pt>
          <cx:pt idx="16135">0.0013679197487080758</cx:pt>
          <cx:pt idx="16136">0</cx:pt>
          <cx:pt idx="16137">0.0036549408154477915</cx:pt>
          <cx:pt idx="16138">0.0016798624856755912</cx:pt>
          <cx:pt idx="16139">0.00028548670195893222</cx:pt>
          <cx:pt idx="16140">0.0016253425967238193</cx:pt>
          <cx:pt idx="16141">0.0019161098140246357</cx:pt>
          <cx:pt idx="16142">0.0001275572645930682</cx:pt>
          <cx:pt idx="16143">0.0011053381499978412</cx:pt>
          <cx:pt idx="16144">0.00028918009832123342</cx:pt>
          <cx:pt idx="16145">0.0034783404654568756</cx:pt>
          <cx:pt idx="16146">0.0017421426328636976</cx:pt>
          <cx:pt idx="16147">0.0017999810528310227</cx:pt>
          <cx:pt idx="16148">0.0011456566321492773</cx:pt>
          <cx:pt idx="16149">0.0011624527753560012</cx:pt>
          <cx:pt idx="16150">0.0011070183276156117</cx:pt>
          <cx:pt idx="16151">0.00017660690748382539</cx:pt>
          <cx:pt idx="16152">0.0059769982665985773</cx:pt>
          <cx:pt idx="16153">0.00017770627957874259</cx:pt>
          <cx:pt idx="16154">0.0025748727992869862</cx:pt>
          <cx:pt idx="16155">0.011350311240846775</cx:pt>
          <cx:pt idx="16156">0.00027469961596993689</cx:pt>
          <cx:pt idx="16157">0.0013696771293602802</cx:pt>
          <cx:pt idx="16158">0.0016898184389964746</cx:pt>
          <cx:pt idx="16159">0.0015835895925018874</cx:pt>
          <cx:pt idx="16160">0.0016278691193228065</cx:pt>
          <cx:pt idx="16161">0.0051884575618009214</cx:pt>
          <cx:pt idx="16162">0.0058312924632643384</cx:pt>
          <cx:pt idx="16163">0.0014753614635585719</cx:pt>
          <cx:pt idx="16164">0.0115836505047162</cx:pt>
          <cx:pt idx="16165">0.00086113258506130671</cx:pt>
          <cx:pt idx="16166">0.0053287247065600925</cx:pt>
          <cx:pt idx="16167">0.0014025739699186648</cx:pt>
          <cx:pt idx="16168">0.0037442732406228279</cx:pt>
          <cx:pt idx="16169">0</cx:pt>
          <cx:pt idx="16170">0.00019527480387370716</cx:pt>
          <cx:pt idx="16171">0.0049619472290206856</cx:pt>
          <cx:pt idx="16172">0.0047909592133160263</cx:pt>
          <cx:pt idx="16173">0.0011935091464114393</cx:pt>
          <cx:pt idx="16174">0.002010299963859776</cx:pt>
          <cx:pt idx="16175">0.017387288640119292</cx:pt>
          <cx:pt idx="16176">0</cx:pt>
          <cx:pt idx="16177">0.0090755876387065976</cx:pt>
          <cx:pt idx="16178">0.0015318490756852422</cx:pt>
          <cx:pt idx="16179">0.0036880427775038871</cx:pt>
          <cx:pt idx="16180">0.037429966161868305</cx:pt>
          <cx:pt idx="16181">0.010931308951926786</cx:pt>
          <cx:pt idx="16182">0.027293514749525648</cx:pt>
          <cx:pt idx="16183">0.0041136906937618367</cx:pt>
          <cx:pt idx="16184">0.009333532468858291</cx:pt>
          <cx:pt idx="16185">0.0017098383472952756</cx:pt>
          <cx:pt idx="16186">0.0056398597989356621</cx:pt>
          <cx:pt idx="16187">0.0022363946778039593</cx:pt>
          <cx:pt idx="16188">0.018357286898626805</cx:pt>
          <cx:pt idx="16189">0.0098582434724559104</cx:pt>
          <cx:pt idx="16190">0.00068731414464456039</cx:pt>
          <cx:pt idx="16191">0.0050006638783774817</cx:pt>
          <cx:pt idx="16192">0.0057729922089136305</cx:pt>
          <cx:pt idx="16193">0.01035962754278761</cx:pt>
          <cx:pt idx="16194">0.034900916888494525</cx:pt>
          <cx:pt idx="16195">0.0058506710456331682</cx:pt>
          <cx:pt idx="16196">0.002883775450018292</cx:pt>
          <cx:pt idx="16197">0.0019561680731744477</cx:pt>
          <cx:pt idx="16198">0.0043423576613101558</cx:pt>
          <cx:pt idx="16199">0.0087331699291542161</cx:pt>
          <cx:pt idx="16200">0.000409109504977499</cx:pt>
          <cx:pt idx="16201">0</cx:pt>
          <cx:pt idx="16202">0.0010307484304512536</cx:pt>
          <cx:pt idx="16203">0.0016252920898595655</cx:pt>
          <cx:pt idx="16204">0.013935308151713455</cx:pt>
          <cx:pt idx="16205">0.01174359810797586</cx:pt>
          <cx:pt idx="16206">0.0083576973485230358</cx:pt>
          <cx:pt idx="16207">0.00036553715685199399</cx:pt>
          <cx:pt idx="16208">0.0025545316031243452</cx:pt>
          <cx:pt idx="16209">0.0020127074070437744</cx:pt>
          <cx:pt idx="16210">0.0010979980872933594</cx:pt>
          <cx:pt idx="16211">0.016544429945526642</cx:pt>
          <cx:pt idx="16212">0.0059106241977372456</cx:pt>
          <cx:pt idx="16213">0.0061892274866850172</cx:pt>
          <cx:pt idx="16214">0.003969783513258409</cx:pt>
          <cx:pt idx="16215">0.0080518026313850868</cx:pt>
          <cx:pt idx="16216">0.0076924168665465026</cx:pt>
          <cx:pt idx="16217">0.0079589865902742214</cx:pt>
          <cx:pt idx="16218">0.0058037613820100418</cx:pt>
          <cx:pt idx="16219">0.0030395293189361648</cx:pt>
          <cx:pt idx="16220">0.0082879774757358554</cx:pt>
          <cx:pt idx="16221">0.004725168140689409</cx:pt>
          <cx:pt idx="16222">0.008144444862108283</cx:pt>
          <cx:pt idx="16223">0.0060201345677138663</cx:pt>
          <cx:pt idx="16224">0.009087909019368923</cx:pt>
          <cx:pt idx="16225">0.010077379881230881</cx:pt>
          <cx:pt idx="16226">0.023430728247209442</cx:pt>
          <cx:pt idx="16227">0.0025946628478157097</cx:pt>
          <cx:pt idx="16228">0.022283169493929514</cx:pt>
          <cx:pt idx="16229">0.0034734734734734735</cx:pt>
          <cx:pt idx="16230">0.0014967228348917343</cx:pt>
          <cx:pt idx="16231">0.0080785825759662165</cx:pt>
          <cx:pt idx="16232">0.020925414364640883</cx:pt>
          <cx:pt idx="16233">0.013910949886952292</cx:pt>
          <cx:pt idx="16234">0.00082445085683999762</cx:pt>
          <cx:pt idx="16235">0.00091786065039605683</cx:pt>
          <cx:pt idx="16236">0.002687099518821714</cx:pt>
          <cx:pt idx="16237">0.0046585665050528653</cx:pt>
          <cx:pt idx="16238">0.0037735772167219188</cx:pt>
          <cx:pt idx="16239">0.001491568494758794</cx:pt>
          <cx:pt idx="16240">0.005279831045406547</cx:pt>
          <cx:pt idx="16241">0.00087191197840979866</cx:pt>
          <cx:pt idx="16242">0.0017583012105227564</cx:pt>
          <cx:pt idx="16243">0.0054630765899083234</cx:pt>
          <cx:pt idx="16244">0.0098961726335260805</cx:pt>
          <cx:pt idx="16245">0.0063861215695420869</cx:pt>
          <cx:pt idx="16246">0.012803921867149796</cx:pt>
          <cx:pt idx="16247">0.012184526710601598</cx:pt>
          <cx:pt idx="16248">0.01953654424647119</cx:pt>
          <cx:pt idx="16249">0.0014933656223197619</cx:pt>
          <cx:pt idx="16250">0.0015141682889898333</cx:pt>
          <cx:pt idx="16251">8.9068179836077435e-05</cx:pt>
          <cx:pt idx="16252">0.003394313422966718</cx:pt>
          <cx:pt idx="16253">0.00026745974294792963</cx:pt>
          <cx:pt idx="16254">0.0013205477225630815</cx:pt>
          <cx:pt idx="16255">0.0049432921033446429</cx:pt>
          <cx:pt idx="16256">0.00091205591997256541</cx:pt>
          <cx:pt idx="16257">0.0013824071532216949</cx:pt>
          <cx:pt idx="16258">0.0083554798238083608</cx:pt>
          <cx:pt idx="16259">0.0034250581013939249</cx:pt>
          <cx:pt idx="16260">0.00089855091900301087</cx:pt>
          <cx:pt idx="16261">0.0012386862567146607</cx:pt>
          <cx:pt idx="16262">0.0027048145699344836</cx:pt>
          <cx:pt idx="16263">0.032325960745794816</cx:pt>
          <cx:pt idx="16264">0.0034349820028868466</cx:pt>
          <cx:pt idx="16265">0.020203542490381376</cx:pt>
          <cx:pt idx="16266">0.051864970362874081</cx:pt>
          <cx:pt idx="16267">0.01291719973963594</cx:pt>
          <cx:pt idx="16268">0.013495345770220612</cx:pt>
          <cx:pt idx="16269">0.010212352082995623</cx:pt>
          <cx:pt idx="16270">0.0031060723714862555</cx:pt>
          <cx:pt idx="16271">0.012064531002092873</cx:pt>
          <cx:pt idx="16272">0.00017157688516203096</cx:pt>
          <cx:pt idx="16273">0.003122298976877567</cx:pt>
          <cx:pt idx="16274">0.0011624122378760403</cx:pt>
          <cx:pt idx="16275">0.019216018272831096</cx:pt>
          <cx:pt idx="16276">0.00074266436909933744</cx:pt>
          <cx:pt idx="16277">0.00091606434597032353</cx:pt>
          <cx:pt idx="16278">0.0010868109972672216</cx:pt>
          <cx:pt idx="16279">0.001314877802973041</cx:pt>
          <cx:pt idx="16280">0.0020292099431287215</cx:pt>
          <cx:pt idx="16281">0.0031309141570250824</cx:pt>
          <cx:pt idx="16282">0.0046845664497548352</cx:pt>
          <cx:pt idx="16283">0.0046017215620507233</cx:pt>
          <cx:pt idx="16284">0.0029836229331510738</cx:pt>
          <cx:pt idx="16285">0.014823308231842738</cx:pt>
          <cx:pt idx="16286">0.0080889787664307385</cx:pt>
          <cx:pt idx="16287">0.006853083887749487</cx:pt>
          <cx:pt idx="16288">0.001595796624056515</cx:pt>
          <cx:pt idx="16289">0.0018663455749548465</cx:pt>
          <cx:pt idx="16290">0.022990642622544463</cx:pt>
          <cx:pt idx="16291">0.0020466516177577126</cx:pt>
          <cx:pt idx="16292">0.0050999919685165854</cx:pt>
          <cx:pt idx="16293">0.0039432176656151417</cx:pt>
          <cx:pt idx="16294">0.0064021591595596946</cx:pt>
          <cx:pt idx="16295">0.010015715924053859</cx:pt>
          <cx:pt idx="16296">0.0067062562567427033</cx:pt>
          <cx:pt idx="16297">0.0034025443057221537</cx:pt>
          <cx:pt idx="16298">0.0024969605061901088</cx:pt>
          <cx:pt idx="16299">0.0069672867432099168</cx:pt>
          <cx:pt idx="16300">0.0095729687185400758</cx:pt>
          <cx:pt idx="16301">0.0052558980213089799</cx:pt>
          <cx:pt idx="16302">0.012074557461607597</cx:pt>
          <cx:pt idx="16303">0.0056225935410180354</cx:pt>
          <cx:pt idx="16304">0.0014751053213058628</cx:pt>
          <cx:pt idx="16305">0.00024254183846713557</cx:pt>
          <cx:pt idx="16306">0.0029513752510913357</cx:pt>
        </cx:lvl>
      </cx:numDim>
    </cx:data>
  </cx:chartData>
  <cx:chart>
    <cx:title pos="t" align="ctr" overlay="0">
      <cx:tx>
        <cx:txData>
          <cx:v>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Outliers</a:t>
          </a:r>
        </a:p>
      </cx:txPr>
    </cx:title>
    <cx:plotArea>
      <cx:plotAreaRegion>
        <cx:series layoutId="boxWhisker" uniqueId="{A16C7C9A-3F25-4B65-B19C-B08D78BAC288}">
          <cx:tx>
            <cx:txData>
              <cx:f>Q3_data!$R$1</cx:f>
              <cx:v>Engagement_rate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FDDF-7359-45ED-91D0-E1401AC2E10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AA4C-160E-410B-B4AC-1F55D953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6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6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8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8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5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BAA4C-160E-410B-B4AC-1F55D953599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0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24CF5C9F-C49D-101B-F4D9-FD68A4D92EA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22C7076F-0AE4-7498-167B-A31FD2F59C7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9F2F6D1F-717A-9811-1E14-82472AB27AB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BB1F8D6D-DF25-75D4-7DFE-EB2D06F5E6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04C1323-2518-BBAF-F419-4AB35BC960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01D51665-2C90-FBCF-DE03-D9A2085184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21E232C6-86D6-5112-FFF2-6E6746027E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FF0C037-873F-E6CD-F845-D985A7AF31F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BCB2454A-4398-F54B-986E-7D08465463F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240" y="1475234"/>
            <a:ext cx="3454400" cy="2901694"/>
          </a:xfrm>
        </p:spPr>
        <p:txBody>
          <a:bodyPr anchor="b">
            <a:normAutofit/>
          </a:bodyPr>
          <a:lstStyle/>
          <a:p>
            <a:pPr algn="ctr"/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Excel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D987-6C05-FF61-F305-B702D163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8AAF0-6ABE-53FC-BB80-B25177B9D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02622"/>
              </p:ext>
            </p:extLst>
          </p:nvPr>
        </p:nvGraphicFramePr>
        <p:xfrm>
          <a:off x="1036320" y="2021840"/>
          <a:ext cx="7294881" cy="3667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594">
                  <a:extLst>
                    <a:ext uri="{9D8B030D-6E8A-4147-A177-3AD203B41FA5}">
                      <a16:colId xmlns:a16="http://schemas.microsoft.com/office/drawing/2014/main" val="1823818975"/>
                    </a:ext>
                  </a:extLst>
                </a:gridCol>
                <a:gridCol w="1480753">
                  <a:extLst>
                    <a:ext uri="{9D8B030D-6E8A-4147-A177-3AD203B41FA5}">
                      <a16:colId xmlns:a16="http://schemas.microsoft.com/office/drawing/2014/main" val="653882465"/>
                    </a:ext>
                  </a:extLst>
                </a:gridCol>
                <a:gridCol w="1763836">
                  <a:extLst>
                    <a:ext uri="{9D8B030D-6E8A-4147-A177-3AD203B41FA5}">
                      <a16:colId xmlns:a16="http://schemas.microsoft.com/office/drawing/2014/main" val="3932288694"/>
                    </a:ext>
                  </a:extLst>
                </a:gridCol>
                <a:gridCol w="2068698">
                  <a:extLst>
                    <a:ext uri="{9D8B030D-6E8A-4147-A177-3AD203B41FA5}">
                      <a16:colId xmlns:a16="http://schemas.microsoft.com/office/drawing/2014/main" val="2287024219"/>
                    </a:ext>
                  </a:extLst>
                </a:gridCol>
              </a:tblGrid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Published_Date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dislikes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6455195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2700407997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13015.41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1052.68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0327445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Qtr2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57.00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66.00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9235003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5341877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Qtr4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2700349822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13018.27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1052.89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2936259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999488217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11936.35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643.35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8764859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1700861605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13695.73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1309.33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4400628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8445909227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14989.37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920.36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5658376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Qtr1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4729779734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12922.75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802.91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751152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Qtr2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3716129493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18295.41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1108.25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4344331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Apr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1376758448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18872.36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1022.14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8311744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1577163430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15523.55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1105.07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9690657"/>
                  </a:ext>
                </a:extLst>
              </a:tr>
              <a:tr h="282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Jun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762207615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23904.00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1292.13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189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8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791-9EA2-8F90-98D5-5F3AE4A4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B7B33E-2D50-ECB6-5595-0EFFA509C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762896"/>
              </p:ext>
            </p:extLst>
          </p:nvPr>
        </p:nvGraphicFramePr>
        <p:xfrm>
          <a:off x="1971040" y="2519681"/>
          <a:ext cx="773176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314">
                  <a:extLst>
                    <a:ext uri="{9D8B030D-6E8A-4147-A177-3AD203B41FA5}">
                      <a16:colId xmlns:a16="http://schemas.microsoft.com/office/drawing/2014/main" val="3818481991"/>
                    </a:ext>
                  </a:extLst>
                </a:gridCol>
                <a:gridCol w="1541818">
                  <a:extLst>
                    <a:ext uri="{9D8B030D-6E8A-4147-A177-3AD203B41FA5}">
                      <a16:colId xmlns:a16="http://schemas.microsoft.com/office/drawing/2014/main" val="2018974922"/>
                    </a:ext>
                  </a:extLst>
                </a:gridCol>
                <a:gridCol w="1428448">
                  <a:extLst>
                    <a:ext uri="{9D8B030D-6E8A-4147-A177-3AD203B41FA5}">
                      <a16:colId xmlns:a16="http://schemas.microsoft.com/office/drawing/2014/main" val="175425011"/>
                    </a:ext>
                  </a:extLst>
                </a:gridCol>
                <a:gridCol w="2698180">
                  <a:extLst>
                    <a:ext uri="{9D8B030D-6E8A-4147-A177-3AD203B41FA5}">
                      <a16:colId xmlns:a16="http://schemas.microsoft.com/office/drawing/2014/main" val="738567356"/>
                    </a:ext>
                  </a:extLst>
                </a:gridCol>
              </a:tblGrid>
              <a:tr h="3326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Published_Year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113593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2700407997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59063929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6422378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3667470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8445909227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176409897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17741295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8340007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8115854"/>
                  </a:ext>
                </a:extLst>
              </a:tr>
              <a:tr h="345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Percentage growth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313%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299%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276%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05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E1E4-5B56-56D6-6229-AC7862E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9717C3-FA69-94DC-8F5E-22F525A53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87309"/>
              </p:ext>
            </p:extLst>
          </p:nvPr>
        </p:nvGraphicFramePr>
        <p:xfrm>
          <a:off x="1097280" y="2123440"/>
          <a:ext cx="8476932" cy="29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13">
                  <a:extLst>
                    <a:ext uri="{9D8B030D-6E8A-4147-A177-3AD203B41FA5}">
                      <a16:colId xmlns:a16="http://schemas.microsoft.com/office/drawing/2014/main" val="892605124"/>
                    </a:ext>
                  </a:extLst>
                </a:gridCol>
                <a:gridCol w="1061568">
                  <a:extLst>
                    <a:ext uri="{9D8B030D-6E8A-4147-A177-3AD203B41FA5}">
                      <a16:colId xmlns:a16="http://schemas.microsoft.com/office/drawing/2014/main" val="1983254224"/>
                    </a:ext>
                  </a:extLst>
                </a:gridCol>
                <a:gridCol w="983511">
                  <a:extLst>
                    <a:ext uri="{9D8B030D-6E8A-4147-A177-3AD203B41FA5}">
                      <a16:colId xmlns:a16="http://schemas.microsoft.com/office/drawing/2014/main" val="1767572741"/>
                    </a:ext>
                  </a:extLst>
                </a:gridCol>
                <a:gridCol w="1857744">
                  <a:extLst>
                    <a:ext uri="{9D8B030D-6E8A-4147-A177-3AD203B41FA5}">
                      <a16:colId xmlns:a16="http://schemas.microsoft.com/office/drawing/2014/main" val="2234468255"/>
                    </a:ext>
                  </a:extLst>
                </a:gridCol>
                <a:gridCol w="1748465">
                  <a:extLst>
                    <a:ext uri="{9D8B030D-6E8A-4147-A177-3AD203B41FA5}">
                      <a16:colId xmlns:a16="http://schemas.microsoft.com/office/drawing/2014/main" val="1942584606"/>
                    </a:ext>
                  </a:extLst>
                </a:gridCol>
                <a:gridCol w="1701631">
                  <a:extLst>
                    <a:ext uri="{9D8B030D-6E8A-4147-A177-3AD203B41FA5}">
                      <a16:colId xmlns:a16="http://schemas.microsoft.com/office/drawing/2014/main" val="3148031515"/>
                    </a:ext>
                  </a:extLst>
                </a:gridCol>
              </a:tblGrid>
              <a:tr h="2126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7850014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2588966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Publish_date</a:t>
                      </a:r>
                      <a:endParaRPr lang="en-IN" sz="10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Sum of views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Retention Rate of Views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Retention Rate of Likes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9847988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90287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3941535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999488217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20852796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1718072%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36583853%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8211737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1700861605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38211076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4091564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6539949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1477413068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31968996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1368131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1540024062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28218614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104%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128517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1712342604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33398949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6841086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Apr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1376758448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31799919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5858055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1577163430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31326527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9181475"/>
                  </a:ext>
                </a:extLst>
              </a:tr>
              <a:tr h="212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Jun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762207615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19696892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63%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4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6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F05-0B84-4D04-06E2-6FD5295A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855A-BC90-4CC4-9A4C-6B9F2DBD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1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C93D-787F-6691-5260-A12A93BC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24E82-0CDC-D58D-9C8E-FB23F1CFC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9088"/>
              </p:ext>
            </p:extLst>
          </p:nvPr>
        </p:nvGraphicFramePr>
        <p:xfrm>
          <a:off x="4114800" y="2448560"/>
          <a:ext cx="3421063" cy="2968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250">
                  <a:extLst>
                    <a:ext uri="{9D8B030D-6E8A-4147-A177-3AD203B41FA5}">
                      <a16:colId xmlns:a16="http://schemas.microsoft.com/office/drawing/2014/main" val="1916845731"/>
                    </a:ext>
                  </a:extLst>
                </a:gridCol>
                <a:gridCol w="1833813">
                  <a:extLst>
                    <a:ext uri="{9D8B030D-6E8A-4147-A177-3AD203B41FA5}">
                      <a16:colId xmlns:a16="http://schemas.microsoft.com/office/drawing/2014/main" val="1825695676"/>
                    </a:ext>
                  </a:extLst>
                </a:gridCol>
              </a:tblGrid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8002000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8969633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4704122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3450605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4223058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3381982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4368931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3117473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3986386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1196090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561936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1056430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4302807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1032463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67468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786327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021302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455965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8988905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411823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2718161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178580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1448113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2563239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26945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5659769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21384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1600289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7014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9808770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4617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3320620"/>
                  </a:ext>
                </a:extLst>
              </a:tr>
              <a:tr h="164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2236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7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9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C67C-1A00-B740-24E8-DE4CF91E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FEADCF-DD71-D261-FF00-4CC0722A8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6193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95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5FD4-8A31-F95E-7D40-4F27DB8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13DBF-E495-D3EB-ED2B-9298CECA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45166"/>
              </p:ext>
            </p:extLst>
          </p:nvPr>
        </p:nvGraphicFramePr>
        <p:xfrm>
          <a:off x="3139440" y="2865120"/>
          <a:ext cx="4021773" cy="1282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1773">
                  <a:extLst>
                    <a:ext uri="{9D8B030D-6E8A-4147-A177-3AD203B41FA5}">
                      <a16:colId xmlns:a16="http://schemas.microsoft.com/office/drawing/2014/main" val="530200888"/>
                    </a:ext>
                  </a:extLst>
                </a:gridCol>
              </a:tblGrid>
              <a:tr h="641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correlation between views and likes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4211964"/>
                  </a:ext>
                </a:extLst>
              </a:tr>
              <a:tr h="6411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0.842435419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765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AA13-0B1C-9BF3-0AA0-395F6C4F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48128E-B1A7-776C-E051-C5D923A98A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24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C4D7-0C75-D40D-01FF-76728B5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425-2BD5-04DB-48DD-33F05EFD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Engagement rate outliers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61D55D4-B041-470F-9EA4-609BE1C609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2277561"/>
                  </p:ext>
                </p:extLst>
              </p:nvPr>
            </p:nvGraphicFramePr>
            <p:xfrm>
              <a:off x="3088640" y="312589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61D55D4-B041-470F-9EA4-609BE1C609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640" y="3125892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3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8B5D-1B8B-A0B4-3166-C571942D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12793-737E-A476-FB27-D57567F7A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7143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71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1695A-6B00-B64D-1FD1-D8720FD0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65040" cy="376089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To clean the data, steps are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duplicates – In provided dataset, we don’t have duplicates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blank values =COUNTBLANK(A1:Q16308)</a:t>
            </a:r>
            <a:br>
              <a:rPr lang="en-IN" dirty="0"/>
            </a:br>
            <a:r>
              <a:rPr lang="en-IN" dirty="0"/>
              <a:t>In our dataset, there were blank values in comment.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Fill or remove blank values- we can’t remove comment column as it can be used for sentiment analysis, therefore we will fill the blank values with NA.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5D140-3A65-B886-A497-BCAE4C387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2092961"/>
            <a:ext cx="6137382" cy="34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5B50-AC4A-B2CB-0E71-441AAA54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Task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1898-26DD-56F5-3775-0AC5E7D6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98" y="1259841"/>
            <a:ext cx="6767510" cy="380672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ACAC-7269-7013-7169-83E3E893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 a new column to find the difference between published and trending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Using formula:</a:t>
            </a:r>
            <a:br>
              <a:rPr lang="en-IN" dirty="0"/>
            </a:br>
            <a:r>
              <a:rPr lang="en-IN" dirty="0"/>
              <a:t>=AVERAGE(P2:P16308)</a:t>
            </a:r>
            <a:br>
              <a:rPr lang="en-IN" dirty="0"/>
            </a:br>
            <a:r>
              <a:rPr lang="en-IN" dirty="0"/>
              <a:t>Find the average time video takes to get in trending list.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0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DE3E-4A40-7104-CA38-33E1793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34417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Task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46465-5F7B-367D-6D6B-A5A54CE3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84" y="94307"/>
            <a:ext cx="5928344" cy="333469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488B-47F0-3C12-8D83-25C06BCB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239520"/>
            <a:ext cx="3938695" cy="48680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Create new column:</a:t>
            </a:r>
            <a:br>
              <a:rPr lang="en-IN" dirty="0"/>
            </a:br>
            <a:r>
              <a:rPr lang="en-IN" dirty="0"/>
              <a:t>Engagement rate =(</a:t>
            </a:r>
            <a:r>
              <a:rPr lang="en-IN" dirty="0" err="1"/>
              <a:t>likes+comment_count</a:t>
            </a:r>
            <a:r>
              <a:rPr lang="en-IN" dirty="0"/>
              <a:t>)/views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Group unique categories</a:t>
            </a:r>
          </a:p>
          <a:p>
            <a:r>
              <a:rPr lang="en-IN" dirty="0"/>
              <a:t>=UNIQUE('Q1'!E2:E16308)</a:t>
            </a:r>
          </a:p>
          <a:p>
            <a:r>
              <a:rPr lang="en-IN" dirty="0"/>
              <a:t>3.   Average Views</a:t>
            </a:r>
          </a:p>
          <a:p>
            <a:r>
              <a:rPr lang="en-IN" dirty="0"/>
              <a:t>=AVERAGEIF('Q1'!E:E,'Q3'!A2,'Q1'!G:G)</a:t>
            </a:r>
          </a:p>
          <a:p>
            <a:r>
              <a:rPr lang="en-IN" dirty="0"/>
              <a:t>4. Engagement Rate:</a:t>
            </a:r>
          </a:p>
          <a:p>
            <a:r>
              <a:rPr lang="pt-BR" dirty="0"/>
              <a:t>=AVERAGEIF(Q3_data!E:E,'Q3'!A2,Q3_data!R:R)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AF45E-6C43-75B5-7A29-66731EB0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1222"/>
              </p:ext>
            </p:extLst>
          </p:nvPr>
        </p:nvGraphicFramePr>
        <p:xfrm>
          <a:off x="6803906" y="3673537"/>
          <a:ext cx="27305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88473305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792978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569156131"/>
                    </a:ext>
                  </a:extLst>
                </a:gridCol>
              </a:tblGrid>
              <a:tr h="45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Average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Engagement_rate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21028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3862190.00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80999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3436401.95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970204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2490776.00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7070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2017880.62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201505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1800523.97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40404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1379353.41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45957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826816.93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81735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717054.79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265573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664622.35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7899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649225.54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38090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574766.28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691127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450423.36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4398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333265.38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915676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297358.62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77167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192907.75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147787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92618.26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89565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56945.04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70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8ED-DDA7-0300-D515-C860EC87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E9EB-B3DD-65DF-26E2-AC20B69F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7081"/>
            <a:ext cx="10058400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After </a:t>
            </a:r>
            <a:r>
              <a:rPr lang="en-IN" dirty="0" err="1"/>
              <a:t>xlookup</a:t>
            </a:r>
            <a:r>
              <a:rPr lang="en-IN" dirty="0"/>
              <a:t> in the data to get </a:t>
            </a:r>
            <a:r>
              <a:rPr lang="en-IN" dirty="0" err="1"/>
              <a:t>category_name</a:t>
            </a:r>
            <a:br>
              <a:rPr lang="en-IN" dirty="0"/>
            </a:br>
            <a:r>
              <a:rPr lang="en-IN" dirty="0"/>
              <a:t>=XLOOKUP(E3,Category!A:A,Category!B:B)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Filter: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78A672-B39A-2C50-A800-F38158BF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95916"/>
              </p:ext>
            </p:extLst>
          </p:nvPr>
        </p:nvGraphicFramePr>
        <p:xfrm>
          <a:off x="2143760" y="3271520"/>
          <a:ext cx="5892800" cy="2153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3535206879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990909649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98769371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70107084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1496175328"/>
                    </a:ext>
                  </a:extLst>
                </a:gridCol>
              </a:tblGrid>
              <a:tr h="3077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Channel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Punjabi Live Tv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09936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7722379"/>
                  </a:ext>
                </a:extLst>
              </a:tr>
              <a:tr h="3077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Category_id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34539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2287672"/>
                  </a:ext>
                </a:extLst>
              </a:tr>
              <a:tr h="3077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Category_name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1342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358158"/>
                  </a:ext>
                </a:extLst>
              </a:tr>
              <a:tr h="3077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Total Views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1061500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9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1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5596-F250-5F1C-D7B2-02B7B0CC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11F8-BF4A-A1EB-7F99-E821EE1C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Formula:</a:t>
            </a:r>
          </a:p>
          <a:p>
            <a:r>
              <a:rPr lang="en-IN" dirty="0"/>
              <a:t>=CONCAT(C2,",",D2)</a:t>
            </a:r>
          </a:p>
          <a:p>
            <a:r>
              <a:rPr lang="en-IN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3B6639-9641-BA03-5657-1C1B37ACA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26055"/>
              </p:ext>
            </p:extLst>
          </p:nvPr>
        </p:nvGraphicFramePr>
        <p:xfrm>
          <a:off x="1097280" y="3515360"/>
          <a:ext cx="10525760" cy="122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5760">
                  <a:extLst>
                    <a:ext uri="{9D8B030D-6E8A-4147-A177-3AD203B41FA5}">
                      <a16:colId xmlns:a16="http://schemas.microsoft.com/office/drawing/2014/main" val="3852475763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Unique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19" marR="5419" marT="5419" marB="0" anchor="b"/>
                </a:tc>
                <a:extLst>
                  <a:ext uri="{0D108BD9-81ED-4DB2-BD59-A6C34878D82A}">
                    <a16:rowId xmlns:a16="http://schemas.microsoft.com/office/drawing/2014/main" val="15723261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fontAlgn="b"/>
                      <a:r>
                        <a:rPr lang="hi-IN" sz="900" u="none" strike="noStrike">
                          <a:effectLst/>
                        </a:rPr>
                        <a:t>...पण पोट थोडंसं लहान दाखवा' मुख्यमंत्र्यांची राज ठाकरेंना मिश्किल विनंती,</a:t>
                      </a:r>
                      <a:r>
                        <a:rPr lang="en-IN" sz="900" u="none" strike="noStrike">
                          <a:effectLst/>
                        </a:rPr>
                        <a:t>Punjabi Live Tv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19" marR="5419" marT="5419" marB="0" anchor="b"/>
                </a:tc>
                <a:extLst>
                  <a:ext uri="{0D108BD9-81ED-4DB2-BD59-A6C34878D82A}">
                    <a16:rowId xmlns:a16="http://schemas.microsoft.com/office/drawing/2014/main" val="195728321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fontAlgn="b"/>
                      <a:r>
                        <a:rPr lang="hi-IN" sz="900" u="none" strike="noStrike">
                          <a:effectLst/>
                        </a:rPr>
                        <a:t>...पण पोट थोडंसं लहान दाखवा' मुख्यमंत्र्यांची राज ठाकरेंना मिश्किल विनंती,</a:t>
                      </a:r>
                      <a:r>
                        <a:rPr lang="en-IN" sz="900" u="none" strike="noStrike">
                          <a:effectLst/>
                        </a:rPr>
                        <a:t>ZEE 24 TAAS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19" marR="5419" marT="5419" marB="0" anchor="b"/>
                </a:tc>
                <a:extLst>
                  <a:ext uri="{0D108BD9-81ED-4DB2-BD59-A6C34878D82A}">
                    <a16:rowId xmlns:a16="http://schemas.microsoft.com/office/drawing/2014/main" val="29924383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' DESI HALCHAL '' || FUNNY VIDEO || KANGRA BOYS 2018,Kangra Boys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19" marR="5419" marT="5419" marB="0" anchor="b"/>
                </a:tc>
                <a:extLst>
                  <a:ext uri="{0D108BD9-81ED-4DB2-BD59-A6C34878D82A}">
                    <a16:rowId xmlns:a16="http://schemas.microsoft.com/office/drawing/2014/main" val="280751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0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79FA-265D-9665-467F-66A4131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F65FA2-B233-56EC-0459-AB3E0FB79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2960"/>
              </p:ext>
            </p:extLst>
          </p:nvPr>
        </p:nvGraphicFramePr>
        <p:xfrm>
          <a:off x="3078480" y="2834640"/>
          <a:ext cx="5415280" cy="1513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5760">
                  <a:extLst>
                    <a:ext uri="{9D8B030D-6E8A-4147-A177-3AD203B41FA5}">
                      <a16:colId xmlns:a16="http://schemas.microsoft.com/office/drawing/2014/main" val="1509081555"/>
                    </a:ext>
                  </a:extLst>
                </a:gridCol>
                <a:gridCol w="2899520">
                  <a:extLst>
                    <a:ext uri="{9D8B030D-6E8A-4147-A177-3AD203B41FA5}">
                      <a16:colId xmlns:a16="http://schemas.microsoft.com/office/drawing/2014/main" val="4070598659"/>
                    </a:ext>
                  </a:extLst>
                </a:gridCol>
              </a:tblGrid>
              <a:tr h="504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Comments Disabled?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Average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7356211"/>
                  </a:ext>
                </a:extLst>
              </a:tr>
              <a:tr h="504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FALSE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1537.61839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466012"/>
                  </a:ext>
                </a:extLst>
              </a:tr>
              <a:tr h="504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TRUE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56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5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EEC-18EF-C499-81C6-7801BACC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120A9-0A0E-5A64-EED9-F828FE2D7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4" t="33365" r="38598" b="11793"/>
          <a:stretch/>
        </p:blipFill>
        <p:spPr>
          <a:xfrm>
            <a:off x="2255520" y="2001519"/>
            <a:ext cx="7030720" cy="3687949"/>
          </a:xfrm>
        </p:spPr>
      </p:pic>
    </p:spTree>
    <p:extLst>
      <p:ext uri="{BB962C8B-B14F-4D97-AF65-F5344CB8AC3E}">
        <p14:creationId xmlns:p14="http://schemas.microsoft.com/office/powerpoint/2010/main" val="130139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C68A-806B-2BAB-49A7-8E3A6318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1A3A-9BAE-FC47-65D2-D639190D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5 videos according to most likes: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2D6F8B-DC8D-6879-7193-4B699F54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47181"/>
              </p:ext>
            </p:extLst>
          </p:nvPr>
        </p:nvGraphicFramePr>
        <p:xfrm>
          <a:off x="1097280" y="2722880"/>
          <a:ext cx="4460240" cy="1757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550">
                  <a:extLst>
                    <a:ext uri="{9D8B030D-6E8A-4147-A177-3AD203B41FA5}">
                      <a16:colId xmlns:a16="http://schemas.microsoft.com/office/drawing/2014/main" val="4169646971"/>
                    </a:ext>
                  </a:extLst>
                </a:gridCol>
                <a:gridCol w="840156">
                  <a:extLst>
                    <a:ext uri="{9D8B030D-6E8A-4147-A177-3AD203B41FA5}">
                      <a16:colId xmlns:a16="http://schemas.microsoft.com/office/drawing/2014/main" val="518484164"/>
                    </a:ext>
                  </a:extLst>
                </a:gridCol>
                <a:gridCol w="1779154">
                  <a:extLst>
                    <a:ext uri="{9D8B030D-6E8A-4147-A177-3AD203B41FA5}">
                      <a16:colId xmlns:a16="http://schemas.microsoft.com/office/drawing/2014/main" val="2676928945"/>
                    </a:ext>
                  </a:extLst>
                </a:gridCol>
                <a:gridCol w="778380">
                  <a:extLst>
                    <a:ext uri="{9D8B030D-6E8A-4147-A177-3AD203B41FA5}">
                      <a16:colId xmlns:a16="http://schemas.microsoft.com/office/drawing/2014/main" val="1497704330"/>
                    </a:ext>
                  </a:extLst>
                </a:gridCol>
              </a:tblGrid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Engagement_rate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377215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FlsCjmMhFmw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125432237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2912710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968215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6ZfuNTqbHE8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89930713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2606663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0066609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u9Mv98Gr5pY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53822757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1250535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954713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QwievZ1Tx-8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45064699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1494997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8873316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rRr1qiJRsXk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44171797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780895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995692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9C55A9-5E6C-F4A3-9AC9-DFD236B2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08201"/>
            <a:ext cx="6400800" cy="3760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9F728-8DB5-2756-15EC-EE31FFCB581B}"/>
              </a:ext>
            </a:extLst>
          </p:cNvPr>
          <p:cNvSpPr txBox="1"/>
          <p:nvPr/>
        </p:nvSpPr>
        <p:spPr>
          <a:xfrm>
            <a:off x="805848" y="5095241"/>
            <a:ext cx="486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use slicers to filter according to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185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itus xmlns="http://schemas.titus.com/TitusProperties/">
  <TitusGUID xmlns="">d10c3f53-ccd7-48b5-aa6d-36ee34cff77a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DB72FCD-D780-4C78-A186-F7E4715049B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{0F125929-C920-45F1-A7D5-4E0C1C63402C}tf22712842_win32</Template>
  <TotalTime>190</TotalTime>
  <Words>715</Words>
  <Application>Microsoft Office PowerPoint</Application>
  <PresentationFormat>Widescreen</PresentationFormat>
  <Paragraphs>299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Bookman Old Style</vt:lpstr>
      <vt:lpstr>Calibri</vt:lpstr>
      <vt:lpstr>Franklin Gothic Book</vt:lpstr>
      <vt:lpstr>Microsoft Sans Serif</vt:lpstr>
      <vt:lpstr>Custom</vt:lpstr>
      <vt:lpstr> Final Assessment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PowerPoint Presentation</vt:lpstr>
      <vt:lpstr>Task 13</vt:lpstr>
      <vt:lpstr>Task 14</vt:lpstr>
      <vt:lpstr>Task 15</vt:lpstr>
      <vt:lpstr>Task 16</vt:lpstr>
      <vt:lpstr>Task 17</vt:lpstr>
      <vt:lpstr>Task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Assessment</dc:title>
  <dc:creator>Anjali saluja</dc:creator>
  <cp:keywords>Classification=LV_C0NF1D3NT1AL</cp:keywords>
  <cp:lastModifiedBy>Anjali saluja</cp:lastModifiedBy>
  <cp:revision>4</cp:revision>
  <dcterms:created xsi:type="dcterms:W3CDTF">2024-02-28T08:52:09Z</dcterms:created>
  <dcterms:modified xsi:type="dcterms:W3CDTF">2024-02-28T12:03:05Z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d10c3f53-ccd7-48b5-aa6d-36ee34cff77a</vt:lpwstr>
  </property>
  <property fmtid="{D5CDD505-2E9C-101B-9397-08002B2CF9AE}" pid="4" name="Classification">
    <vt:lpwstr>LV_C0NF1D3NT1AL</vt:lpwstr>
  </property>
  <property fmtid="{D5CDD505-2E9C-101B-9397-08002B2CF9AE}" pid="5" name="ContainsPII">
    <vt:lpwstr>No</vt:lpwstr>
  </property>
</Properties>
</file>