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"/>
  </p:notesMasterIdLst>
  <p:sldIdLst>
    <p:sldId id="256" r:id="rId2"/>
    <p:sldId id="30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tamaran" panose="020B0604020202020204" charset="0"/>
      <p:regular r:id="rId9"/>
      <p:bold r:id="rId10"/>
    </p:embeddedFont>
    <p:embeddedFont>
      <p:font typeface="Chango" panose="020B0604020202020204" charset="0"/>
      <p:regular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65EC7-E1E5-4019-9785-1A90314EA298}">
  <a:tblStyle styleId="{C8E65EC7-E1E5-4019-9785-1A90314EA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09" autoAdjust="0"/>
  </p:normalViewPr>
  <p:slideViewPr>
    <p:cSldViewPr snapToGrid="0">
      <p:cViewPr varScale="1">
        <p:scale>
          <a:sx n="76" d="100"/>
          <a:sy n="76" d="100"/>
        </p:scale>
        <p:origin x="16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Narrator : Diseases originate from many causes. The cause of a disease is called its aetiology.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Narrator: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Hereditary diseases are transmitted from parent to child: cystic fibrosis, haemophilia.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Congenital diseases appear at birth from factors such as inadequate oxygen, malnutrition, or drug use by the mother: absence of limbs, blindness.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Inflammatory diseases occur when the body reacts with an inflammatory process to a causative agent such as microorganisms or pollen: bronchitis, hay fever.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Degenerative diseases are usually progressive and are associated with aging: osteoarthritis.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Infectious diseases result from the invasion of microorganisms: AIDS, tuberculosis, measles, pneumonia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76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75"/>
            <a:ext cx="5143500" cy="5143500"/>
            <a:chOff x="0" y="75"/>
            <a:chExt cx="51435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75"/>
              <a:ext cx="5143500" cy="51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75"/>
              <a:ext cx="4238700" cy="42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888845" y="-688724"/>
            <a:ext cx="2462211" cy="2462211"/>
            <a:chOff x="6594675" y="2594175"/>
            <a:chExt cx="2549400" cy="2549400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26625" y="1432350"/>
            <a:ext cx="48690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>
                <a:latin typeface="Chango"/>
                <a:ea typeface="Chango"/>
                <a:cs typeface="Chango"/>
                <a:sym typeface="Chang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26625" y="3242550"/>
            <a:ext cx="41502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BODY_1_1_2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20"/>
          <p:cNvGrpSpPr/>
          <p:nvPr/>
        </p:nvGrpSpPr>
        <p:grpSpPr>
          <a:xfrm rot="10800000" flipH="1">
            <a:off x="8139178" y="2712905"/>
            <a:ext cx="956397" cy="953374"/>
            <a:chOff x="7716672" y="2820944"/>
            <a:chExt cx="557796" cy="556065"/>
          </a:xfrm>
        </p:grpSpPr>
        <p:sp>
          <p:nvSpPr>
            <p:cNvPr id="1594" name="Google Shape;1594;p20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0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20"/>
          <p:cNvGrpSpPr/>
          <p:nvPr/>
        </p:nvGrpSpPr>
        <p:grpSpPr>
          <a:xfrm rot="10800000" flipH="1">
            <a:off x="7336385" y="126507"/>
            <a:ext cx="802780" cy="800234"/>
            <a:chOff x="7716672" y="2820944"/>
            <a:chExt cx="557796" cy="556065"/>
          </a:xfrm>
        </p:grpSpPr>
        <p:sp>
          <p:nvSpPr>
            <p:cNvPr id="1632" name="Google Shape;1632;p20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 rot="10800000" flipH="1">
            <a:off x="125226" y="2612270"/>
            <a:ext cx="802780" cy="800234"/>
            <a:chOff x="7716672" y="2820944"/>
            <a:chExt cx="557796" cy="556065"/>
          </a:xfrm>
        </p:grpSpPr>
        <p:sp>
          <p:nvSpPr>
            <p:cNvPr id="1670" name="Google Shape;1670;p20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20"/>
          <p:cNvSpPr txBox="1">
            <a:spLocks noGrp="1"/>
          </p:cNvSpPr>
          <p:nvPr>
            <p:ph type="title"/>
          </p:nvPr>
        </p:nvSpPr>
        <p:spPr>
          <a:xfrm>
            <a:off x="903075" y="3618169"/>
            <a:ext cx="2081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08" name="Google Shape;1708;p20"/>
          <p:cNvSpPr txBox="1">
            <a:spLocks noGrp="1"/>
          </p:cNvSpPr>
          <p:nvPr>
            <p:ph type="subTitle" idx="1"/>
          </p:nvPr>
        </p:nvSpPr>
        <p:spPr>
          <a:xfrm>
            <a:off x="903075" y="3906100"/>
            <a:ext cx="2081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9" name="Google Shape;1709;p20"/>
          <p:cNvSpPr txBox="1">
            <a:spLocks noGrp="1"/>
          </p:cNvSpPr>
          <p:nvPr>
            <p:ph type="title" idx="2"/>
          </p:nvPr>
        </p:nvSpPr>
        <p:spPr>
          <a:xfrm>
            <a:off x="3531150" y="3618169"/>
            <a:ext cx="2081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10" name="Google Shape;1710;p20"/>
          <p:cNvSpPr txBox="1">
            <a:spLocks noGrp="1"/>
          </p:cNvSpPr>
          <p:nvPr>
            <p:ph type="subTitle" idx="3"/>
          </p:nvPr>
        </p:nvSpPr>
        <p:spPr>
          <a:xfrm>
            <a:off x="3531150" y="3906100"/>
            <a:ext cx="2081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1" name="Google Shape;1711;p20"/>
          <p:cNvSpPr txBox="1">
            <a:spLocks noGrp="1"/>
          </p:cNvSpPr>
          <p:nvPr>
            <p:ph type="title" idx="4"/>
          </p:nvPr>
        </p:nvSpPr>
        <p:spPr>
          <a:xfrm>
            <a:off x="6159225" y="3618169"/>
            <a:ext cx="2081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12" name="Google Shape;1712;p20"/>
          <p:cNvSpPr txBox="1">
            <a:spLocks noGrp="1"/>
          </p:cNvSpPr>
          <p:nvPr>
            <p:ph type="subTitle" idx="5"/>
          </p:nvPr>
        </p:nvSpPr>
        <p:spPr>
          <a:xfrm>
            <a:off x="6159225" y="3906100"/>
            <a:ext cx="2081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3" name="Google Shape;1713;p20"/>
          <p:cNvSpPr txBox="1">
            <a:spLocks noGrp="1"/>
          </p:cNvSpPr>
          <p:nvPr>
            <p:ph type="title" idx="6"/>
          </p:nvPr>
        </p:nvSpPr>
        <p:spPr>
          <a:xfrm>
            <a:off x="311700" y="36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4" name="Google Shape;1714;p20"/>
          <p:cNvSpPr txBox="1">
            <a:spLocks noGrp="1"/>
          </p:cNvSpPr>
          <p:nvPr>
            <p:ph type="title" idx="7"/>
          </p:nvPr>
        </p:nvSpPr>
        <p:spPr>
          <a:xfrm>
            <a:off x="903075" y="1725069"/>
            <a:ext cx="2081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15" name="Google Shape;1715;p20"/>
          <p:cNvSpPr txBox="1">
            <a:spLocks noGrp="1"/>
          </p:cNvSpPr>
          <p:nvPr>
            <p:ph type="subTitle" idx="8"/>
          </p:nvPr>
        </p:nvSpPr>
        <p:spPr>
          <a:xfrm>
            <a:off x="903075" y="2013000"/>
            <a:ext cx="2081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6" name="Google Shape;1716;p20"/>
          <p:cNvSpPr txBox="1">
            <a:spLocks noGrp="1"/>
          </p:cNvSpPr>
          <p:nvPr>
            <p:ph type="title" idx="9"/>
          </p:nvPr>
        </p:nvSpPr>
        <p:spPr>
          <a:xfrm>
            <a:off x="3531150" y="1725069"/>
            <a:ext cx="2081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17" name="Google Shape;1717;p20"/>
          <p:cNvSpPr txBox="1">
            <a:spLocks noGrp="1"/>
          </p:cNvSpPr>
          <p:nvPr>
            <p:ph type="subTitle" idx="13"/>
          </p:nvPr>
        </p:nvSpPr>
        <p:spPr>
          <a:xfrm>
            <a:off x="3531150" y="2013000"/>
            <a:ext cx="2081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8" name="Google Shape;1718;p20"/>
          <p:cNvSpPr txBox="1">
            <a:spLocks noGrp="1"/>
          </p:cNvSpPr>
          <p:nvPr>
            <p:ph type="title" idx="14"/>
          </p:nvPr>
        </p:nvSpPr>
        <p:spPr>
          <a:xfrm>
            <a:off x="6159225" y="1725069"/>
            <a:ext cx="2081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719" name="Google Shape;1719;p20"/>
          <p:cNvSpPr txBox="1">
            <a:spLocks noGrp="1"/>
          </p:cNvSpPr>
          <p:nvPr>
            <p:ph type="subTitle" idx="15"/>
          </p:nvPr>
        </p:nvSpPr>
        <p:spPr>
          <a:xfrm>
            <a:off x="6159225" y="2013000"/>
            <a:ext cx="20817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720" name="Google Shape;1720;p20"/>
          <p:cNvGrpSpPr/>
          <p:nvPr/>
        </p:nvGrpSpPr>
        <p:grpSpPr>
          <a:xfrm>
            <a:off x="8384145" y="-688724"/>
            <a:ext cx="2462211" cy="2462211"/>
            <a:chOff x="6594675" y="2594175"/>
            <a:chExt cx="2549400" cy="2549400"/>
          </a:xfrm>
        </p:grpSpPr>
        <p:sp>
          <p:nvSpPr>
            <p:cNvPr id="1721" name="Google Shape;1721;p20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0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0"/>
          <p:cNvGrpSpPr/>
          <p:nvPr/>
        </p:nvGrpSpPr>
        <p:grpSpPr>
          <a:xfrm flipH="1">
            <a:off x="-1702355" y="3370013"/>
            <a:ext cx="2462211" cy="2462211"/>
            <a:chOff x="6594675" y="2594175"/>
            <a:chExt cx="2549400" cy="2549400"/>
          </a:xfrm>
        </p:grpSpPr>
        <p:sp>
          <p:nvSpPr>
            <p:cNvPr id="1724" name="Google Shape;1724;p20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"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 flipH="1">
            <a:off x="-1702355" y="1340645"/>
            <a:ext cx="2462211" cy="2462211"/>
            <a:chOff x="6594675" y="2594175"/>
            <a:chExt cx="2549400" cy="2549400"/>
          </a:xfrm>
        </p:grpSpPr>
        <p:sp>
          <p:nvSpPr>
            <p:cNvPr id="2277" name="Google Shape;2277;p26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9" name="Google Shape;2279;p26"/>
          <p:cNvGrpSpPr/>
          <p:nvPr/>
        </p:nvGrpSpPr>
        <p:grpSpPr>
          <a:xfrm>
            <a:off x="8384145" y="1340645"/>
            <a:ext cx="2462211" cy="2462211"/>
            <a:chOff x="6594675" y="2594175"/>
            <a:chExt cx="2549400" cy="2549400"/>
          </a:xfrm>
        </p:grpSpPr>
        <p:sp>
          <p:nvSpPr>
            <p:cNvPr id="2280" name="Google Shape;2280;p26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26"/>
          <p:cNvGrpSpPr/>
          <p:nvPr/>
        </p:nvGrpSpPr>
        <p:grpSpPr>
          <a:xfrm rot="10800000" flipH="1">
            <a:off x="8215982" y="126507"/>
            <a:ext cx="802780" cy="800234"/>
            <a:chOff x="7716672" y="2820944"/>
            <a:chExt cx="557796" cy="556065"/>
          </a:xfrm>
        </p:grpSpPr>
        <p:sp>
          <p:nvSpPr>
            <p:cNvPr id="2283" name="Google Shape;2283;p26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26"/>
          <p:cNvGrpSpPr/>
          <p:nvPr/>
        </p:nvGrpSpPr>
        <p:grpSpPr>
          <a:xfrm rot="10800000" flipH="1">
            <a:off x="125235" y="4216757"/>
            <a:ext cx="802780" cy="800234"/>
            <a:chOff x="7716672" y="2820944"/>
            <a:chExt cx="557796" cy="556065"/>
          </a:xfrm>
        </p:grpSpPr>
        <p:sp>
          <p:nvSpPr>
            <p:cNvPr id="2321" name="Google Shape;2321;p26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"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27"/>
          <p:cNvGrpSpPr/>
          <p:nvPr/>
        </p:nvGrpSpPr>
        <p:grpSpPr>
          <a:xfrm rot="5400000" flipH="1">
            <a:off x="3340895" y="-1219205"/>
            <a:ext cx="2462211" cy="2462211"/>
            <a:chOff x="6594675" y="2594175"/>
            <a:chExt cx="2549400" cy="2549400"/>
          </a:xfrm>
        </p:grpSpPr>
        <p:sp>
          <p:nvSpPr>
            <p:cNvPr id="2360" name="Google Shape;2360;p27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2" name="Google Shape;2362;p27"/>
          <p:cNvGrpSpPr/>
          <p:nvPr/>
        </p:nvGrpSpPr>
        <p:grpSpPr>
          <a:xfrm rot="5400000">
            <a:off x="3340895" y="3900495"/>
            <a:ext cx="2462211" cy="2462211"/>
            <a:chOff x="6594675" y="2594175"/>
            <a:chExt cx="2549400" cy="2549400"/>
          </a:xfrm>
        </p:grpSpPr>
        <p:sp>
          <p:nvSpPr>
            <p:cNvPr id="2363" name="Google Shape;2363;p27"/>
            <p:cNvSpPr/>
            <p:nvPr/>
          </p:nvSpPr>
          <p:spPr>
            <a:xfrm rot="5400000">
              <a:off x="6594675" y="2594175"/>
              <a:ext cx="2549400" cy="25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 rot="5400000">
              <a:off x="6594675" y="3056575"/>
              <a:ext cx="1530000" cy="153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27"/>
          <p:cNvGrpSpPr/>
          <p:nvPr/>
        </p:nvGrpSpPr>
        <p:grpSpPr>
          <a:xfrm>
            <a:off x="8215982" y="4216757"/>
            <a:ext cx="802780" cy="800234"/>
            <a:chOff x="7716672" y="2820944"/>
            <a:chExt cx="557796" cy="556065"/>
          </a:xfrm>
        </p:grpSpPr>
        <p:sp>
          <p:nvSpPr>
            <p:cNvPr id="2366" name="Google Shape;2366;p27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27"/>
          <p:cNvGrpSpPr/>
          <p:nvPr/>
        </p:nvGrpSpPr>
        <p:grpSpPr>
          <a:xfrm>
            <a:off x="125235" y="126507"/>
            <a:ext cx="802780" cy="800234"/>
            <a:chOff x="7716672" y="2820944"/>
            <a:chExt cx="557796" cy="556065"/>
          </a:xfrm>
        </p:grpSpPr>
        <p:sp>
          <p:nvSpPr>
            <p:cNvPr id="2404" name="Google Shape;2404;p27"/>
            <p:cNvSpPr/>
            <p:nvPr/>
          </p:nvSpPr>
          <p:spPr>
            <a:xfrm>
              <a:off x="8008233" y="2912937"/>
              <a:ext cx="66594" cy="118903"/>
            </a:xfrm>
            <a:custGeom>
              <a:avLst/>
              <a:gdLst/>
              <a:ahLst/>
              <a:cxnLst/>
              <a:rect l="l" t="t" r="r" b="b"/>
              <a:pathLst>
                <a:path w="923" h="1648" extrusionOk="0">
                  <a:moveTo>
                    <a:pt x="814" y="0"/>
                  </a:moveTo>
                  <a:lnTo>
                    <a:pt x="1" y="1438"/>
                  </a:lnTo>
                  <a:cubicBezTo>
                    <a:pt x="21" y="1581"/>
                    <a:pt x="88" y="1647"/>
                    <a:pt x="179" y="1647"/>
                  </a:cubicBezTo>
                  <a:cubicBezTo>
                    <a:pt x="208" y="1647"/>
                    <a:pt x="239" y="1641"/>
                    <a:pt x="272" y="1628"/>
                  </a:cubicBezTo>
                  <a:cubicBezTo>
                    <a:pt x="299" y="1628"/>
                    <a:pt x="353" y="1573"/>
                    <a:pt x="353" y="1546"/>
                  </a:cubicBezTo>
                  <a:lnTo>
                    <a:pt x="923" y="5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8051307" y="2888766"/>
              <a:ext cx="43146" cy="36652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290" y="0"/>
                  </a:moveTo>
                  <a:cubicBezTo>
                    <a:pt x="188" y="0"/>
                    <a:pt x="97" y="40"/>
                    <a:pt x="55" y="145"/>
                  </a:cubicBezTo>
                  <a:cubicBezTo>
                    <a:pt x="0" y="281"/>
                    <a:pt x="55" y="416"/>
                    <a:pt x="190" y="498"/>
                  </a:cubicBezTo>
                  <a:cubicBezTo>
                    <a:pt x="221" y="504"/>
                    <a:pt x="251" y="507"/>
                    <a:pt x="281" y="507"/>
                  </a:cubicBezTo>
                  <a:cubicBezTo>
                    <a:pt x="383" y="507"/>
                    <a:pt x="474" y="467"/>
                    <a:pt x="516" y="362"/>
                  </a:cubicBezTo>
                  <a:cubicBezTo>
                    <a:pt x="597" y="227"/>
                    <a:pt x="516" y="91"/>
                    <a:pt x="380" y="10"/>
                  </a:cubicBezTo>
                  <a:cubicBezTo>
                    <a:pt x="350" y="4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059099" y="3032274"/>
              <a:ext cx="95960" cy="43146"/>
            </a:xfrm>
            <a:custGeom>
              <a:avLst/>
              <a:gdLst/>
              <a:ahLst/>
              <a:cxnLst/>
              <a:rect l="l" t="t" r="r" b="b"/>
              <a:pathLst>
                <a:path w="1330" h="598" extrusionOk="0">
                  <a:moveTo>
                    <a:pt x="1303" y="1"/>
                  </a:moveTo>
                  <a:lnTo>
                    <a:pt x="82" y="380"/>
                  </a:lnTo>
                  <a:cubicBezTo>
                    <a:pt x="1" y="516"/>
                    <a:pt x="1" y="570"/>
                    <a:pt x="136" y="597"/>
                  </a:cubicBezTo>
                  <a:lnTo>
                    <a:pt x="218" y="597"/>
                  </a:lnTo>
                  <a:lnTo>
                    <a:pt x="1330" y="109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145247" y="3021812"/>
              <a:ext cx="29437" cy="25830"/>
            </a:xfrm>
            <a:custGeom>
              <a:avLst/>
              <a:gdLst/>
              <a:ahLst/>
              <a:cxnLst/>
              <a:rect l="l" t="t" r="r" b="b"/>
              <a:pathLst>
                <a:path w="408" h="358" extrusionOk="0">
                  <a:moveTo>
                    <a:pt x="212" y="0"/>
                  </a:moveTo>
                  <a:cubicBezTo>
                    <a:pt x="187" y="0"/>
                    <a:pt x="162" y="4"/>
                    <a:pt x="136" y="10"/>
                  </a:cubicBezTo>
                  <a:cubicBezTo>
                    <a:pt x="27" y="37"/>
                    <a:pt x="0" y="146"/>
                    <a:pt x="27" y="254"/>
                  </a:cubicBezTo>
                  <a:cubicBezTo>
                    <a:pt x="47" y="313"/>
                    <a:pt x="109" y="357"/>
                    <a:pt x="182" y="357"/>
                  </a:cubicBezTo>
                  <a:cubicBezTo>
                    <a:pt x="211" y="357"/>
                    <a:pt x="241" y="351"/>
                    <a:pt x="272" y="336"/>
                  </a:cubicBezTo>
                  <a:cubicBezTo>
                    <a:pt x="380" y="308"/>
                    <a:pt x="407" y="200"/>
                    <a:pt x="380" y="119"/>
                  </a:cubicBezTo>
                  <a:cubicBezTo>
                    <a:pt x="359" y="36"/>
                    <a:pt x="291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8063067" y="3112506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217" y="1"/>
                  </a:moveTo>
                  <a:cubicBezTo>
                    <a:pt x="54" y="28"/>
                    <a:pt x="0" y="136"/>
                    <a:pt x="54" y="272"/>
                  </a:cubicBezTo>
                  <a:cubicBezTo>
                    <a:pt x="54" y="299"/>
                    <a:pt x="81" y="353"/>
                    <a:pt x="136" y="353"/>
                  </a:cubicBezTo>
                  <a:lnTo>
                    <a:pt x="1600" y="923"/>
                  </a:lnTo>
                  <a:lnTo>
                    <a:pt x="1682" y="81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8170644" y="3158826"/>
              <a:ext cx="39250" cy="37157"/>
            </a:xfrm>
            <a:custGeom>
              <a:avLst/>
              <a:gdLst/>
              <a:ahLst/>
              <a:cxnLst/>
              <a:rect l="l" t="t" r="r" b="b"/>
              <a:pathLst>
                <a:path w="544" h="515" extrusionOk="0">
                  <a:moveTo>
                    <a:pt x="263" y="0"/>
                  </a:moveTo>
                  <a:cubicBezTo>
                    <a:pt x="161" y="0"/>
                    <a:pt x="70" y="40"/>
                    <a:pt x="28" y="145"/>
                  </a:cubicBezTo>
                  <a:cubicBezTo>
                    <a:pt x="1" y="281"/>
                    <a:pt x="28" y="417"/>
                    <a:pt x="164" y="471"/>
                  </a:cubicBezTo>
                  <a:cubicBezTo>
                    <a:pt x="210" y="499"/>
                    <a:pt x="257" y="514"/>
                    <a:pt x="301" y="514"/>
                  </a:cubicBezTo>
                  <a:cubicBezTo>
                    <a:pt x="383" y="514"/>
                    <a:pt x="454" y="459"/>
                    <a:pt x="489" y="335"/>
                  </a:cubicBezTo>
                  <a:cubicBezTo>
                    <a:pt x="543" y="200"/>
                    <a:pt x="489" y="64"/>
                    <a:pt x="354" y="10"/>
                  </a:cubicBezTo>
                  <a:cubicBezTo>
                    <a:pt x="323" y="4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019993" y="3165248"/>
              <a:ext cx="45094" cy="94084"/>
            </a:xfrm>
            <a:custGeom>
              <a:avLst/>
              <a:gdLst/>
              <a:ahLst/>
              <a:cxnLst/>
              <a:rect l="l" t="t" r="r" b="b"/>
              <a:pathLst>
                <a:path w="625" h="1304" extrusionOk="0">
                  <a:moveTo>
                    <a:pt x="107" y="1"/>
                  </a:moveTo>
                  <a:cubicBezTo>
                    <a:pt x="62" y="1"/>
                    <a:pt x="31" y="34"/>
                    <a:pt x="0" y="111"/>
                  </a:cubicBezTo>
                  <a:lnTo>
                    <a:pt x="0" y="192"/>
                  </a:lnTo>
                  <a:lnTo>
                    <a:pt x="516" y="1304"/>
                  </a:lnTo>
                  <a:lnTo>
                    <a:pt x="624" y="1277"/>
                  </a:lnTo>
                  <a:lnTo>
                    <a:pt x="245" y="56"/>
                  </a:lnTo>
                  <a:cubicBezTo>
                    <a:pt x="185" y="21"/>
                    <a:pt x="142" y="1"/>
                    <a:pt x="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8045463" y="3250747"/>
              <a:ext cx="29365" cy="26912"/>
            </a:xfrm>
            <a:custGeom>
              <a:avLst/>
              <a:gdLst/>
              <a:ahLst/>
              <a:cxnLst/>
              <a:rect l="l" t="t" r="r" b="b"/>
              <a:pathLst>
                <a:path w="407" h="373" extrusionOk="0">
                  <a:moveTo>
                    <a:pt x="208" y="1"/>
                  </a:moveTo>
                  <a:cubicBezTo>
                    <a:pt x="185" y="1"/>
                    <a:pt x="161" y="4"/>
                    <a:pt x="136" y="11"/>
                  </a:cubicBezTo>
                  <a:cubicBezTo>
                    <a:pt x="27" y="65"/>
                    <a:pt x="0" y="146"/>
                    <a:pt x="27" y="255"/>
                  </a:cubicBezTo>
                  <a:cubicBezTo>
                    <a:pt x="48" y="338"/>
                    <a:pt x="132" y="373"/>
                    <a:pt x="207" y="373"/>
                  </a:cubicBezTo>
                  <a:cubicBezTo>
                    <a:pt x="230" y="373"/>
                    <a:pt x="252" y="370"/>
                    <a:pt x="271" y="363"/>
                  </a:cubicBezTo>
                  <a:cubicBezTo>
                    <a:pt x="380" y="336"/>
                    <a:pt x="407" y="227"/>
                    <a:pt x="380" y="119"/>
                  </a:cubicBezTo>
                  <a:cubicBezTo>
                    <a:pt x="338" y="36"/>
                    <a:pt x="281" y="1"/>
                    <a:pt x="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7918189" y="3169793"/>
              <a:ext cx="66667" cy="118903"/>
            </a:xfrm>
            <a:custGeom>
              <a:avLst/>
              <a:gdLst/>
              <a:ahLst/>
              <a:cxnLst/>
              <a:rect l="l" t="t" r="r" b="b"/>
              <a:pathLst>
                <a:path w="924" h="1648" extrusionOk="0">
                  <a:moveTo>
                    <a:pt x="744" y="0"/>
                  </a:moveTo>
                  <a:cubicBezTo>
                    <a:pt x="716" y="0"/>
                    <a:pt x="686" y="7"/>
                    <a:pt x="652" y="20"/>
                  </a:cubicBezTo>
                  <a:cubicBezTo>
                    <a:pt x="598" y="20"/>
                    <a:pt x="571" y="48"/>
                    <a:pt x="571" y="75"/>
                  </a:cubicBezTo>
                  <a:lnTo>
                    <a:pt x="1" y="1594"/>
                  </a:lnTo>
                  <a:lnTo>
                    <a:pt x="109" y="1648"/>
                  </a:lnTo>
                  <a:lnTo>
                    <a:pt x="923" y="183"/>
                  </a:lnTo>
                  <a:cubicBezTo>
                    <a:pt x="882" y="61"/>
                    <a:pt x="827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7898636" y="3276216"/>
              <a:ext cx="39250" cy="35570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286" y="1"/>
                  </a:moveTo>
                  <a:cubicBezTo>
                    <a:pt x="177" y="1"/>
                    <a:pt x="70" y="41"/>
                    <a:pt x="28" y="146"/>
                  </a:cubicBezTo>
                  <a:cubicBezTo>
                    <a:pt x="1" y="281"/>
                    <a:pt x="28" y="417"/>
                    <a:pt x="163" y="471"/>
                  </a:cubicBezTo>
                  <a:cubicBezTo>
                    <a:pt x="198" y="485"/>
                    <a:pt x="234" y="492"/>
                    <a:pt x="267" y="492"/>
                  </a:cubicBezTo>
                  <a:cubicBezTo>
                    <a:pt x="364" y="492"/>
                    <a:pt x="449" y="436"/>
                    <a:pt x="489" y="336"/>
                  </a:cubicBezTo>
                  <a:cubicBezTo>
                    <a:pt x="543" y="200"/>
                    <a:pt x="489" y="64"/>
                    <a:pt x="380" y="10"/>
                  </a:cubicBezTo>
                  <a:cubicBezTo>
                    <a:pt x="350" y="4"/>
                    <a:pt x="318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7837957" y="3124266"/>
              <a:ext cx="94011" cy="45094"/>
            </a:xfrm>
            <a:custGeom>
              <a:avLst/>
              <a:gdLst/>
              <a:ahLst/>
              <a:cxnLst/>
              <a:rect l="l" t="t" r="r" b="b"/>
              <a:pathLst>
                <a:path w="1303" h="625" extrusionOk="0">
                  <a:moveTo>
                    <a:pt x="1113" y="0"/>
                  </a:moveTo>
                  <a:lnTo>
                    <a:pt x="1" y="516"/>
                  </a:lnTo>
                  <a:lnTo>
                    <a:pt x="28" y="624"/>
                  </a:lnTo>
                  <a:lnTo>
                    <a:pt x="1249" y="245"/>
                  </a:lnTo>
                  <a:cubicBezTo>
                    <a:pt x="1303" y="109"/>
                    <a:pt x="1303" y="55"/>
                    <a:pt x="1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7818405" y="3150962"/>
              <a:ext cx="29437" cy="26912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197" y="0"/>
                  </a:moveTo>
                  <a:cubicBezTo>
                    <a:pt x="176" y="0"/>
                    <a:pt x="155" y="4"/>
                    <a:pt x="136" y="10"/>
                  </a:cubicBezTo>
                  <a:cubicBezTo>
                    <a:pt x="28" y="92"/>
                    <a:pt x="1" y="173"/>
                    <a:pt x="28" y="254"/>
                  </a:cubicBezTo>
                  <a:cubicBezTo>
                    <a:pt x="48" y="337"/>
                    <a:pt x="117" y="373"/>
                    <a:pt x="184" y="373"/>
                  </a:cubicBezTo>
                  <a:cubicBezTo>
                    <a:pt x="205" y="373"/>
                    <a:pt x="226" y="369"/>
                    <a:pt x="245" y="363"/>
                  </a:cubicBezTo>
                  <a:cubicBezTo>
                    <a:pt x="353" y="309"/>
                    <a:pt x="407" y="227"/>
                    <a:pt x="353" y="119"/>
                  </a:cubicBezTo>
                  <a:cubicBezTo>
                    <a:pt x="333" y="36"/>
                    <a:pt x="264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7808664" y="3022534"/>
              <a:ext cx="121356" cy="66594"/>
            </a:xfrm>
            <a:custGeom>
              <a:avLst/>
              <a:gdLst/>
              <a:ahLst/>
              <a:cxnLst/>
              <a:rect l="l" t="t" r="r" b="b"/>
              <a:pathLst>
                <a:path w="1682" h="923" extrusionOk="0">
                  <a:moveTo>
                    <a:pt x="54" y="0"/>
                  </a:moveTo>
                  <a:lnTo>
                    <a:pt x="0" y="109"/>
                  </a:lnTo>
                  <a:lnTo>
                    <a:pt x="1438" y="922"/>
                  </a:lnTo>
                  <a:cubicBezTo>
                    <a:pt x="1627" y="868"/>
                    <a:pt x="1682" y="787"/>
                    <a:pt x="1627" y="651"/>
                  </a:cubicBezTo>
                  <a:cubicBezTo>
                    <a:pt x="1627" y="597"/>
                    <a:pt x="1573" y="570"/>
                    <a:pt x="1546" y="57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7783195" y="3004207"/>
              <a:ext cx="39177" cy="36652"/>
            </a:xfrm>
            <a:custGeom>
              <a:avLst/>
              <a:gdLst/>
              <a:ahLst/>
              <a:cxnLst/>
              <a:rect l="l" t="t" r="r" b="b"/>
              <a:pathLst>
                <a:path w="543" h="508" extrusionOk="0">
                  <a:moveTo>
                    <a:pt x="286" y="0"/>
                  </a:moveTo>
                  <a:cubicBezTo>
                    <a:pt x="177" y="0"/>
                    <a:pt x="70" y="40"/>
                    <a:pt x="28" y="146"/>
                  </a:cubicBezTo>
                  <a:cubicBezTo>
                    <a:pt x="0" y="281"/>
                    <a:pt x="28" y="417"/>
                    <a:pt x="163" y="498"/>
                  </a:cubicBezTo>
                  <a:cubicBezTo>
                    <a:pt x="194" y="504"/>
                    <a:pt x="224" y="508"/>
                    <a:pt x="254" y="508"/>
                  </a:cubicBezTo>
                  <a:cubicBezTo>
                    <a:pt x="357" y="508"/>
                    <a:pt x="453" y="468"/>
                    <a:pt x="516" y="363"/>
                  </a:cubicBezTo>
                  <a:cubicBezTo>
                    <a:pt x="543" y="227"/>
                    <a:pt x="516" y="91"/>
                    <a:pt x="380" y="10"/>
                  </a:cubicBezTo>
                  <a:cubicBezTo>
                    <a:pt x="350" y="4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7928001" y="2942230"/>
              <a:ext cx="43146" cy="92568"/>
            </a:xfrm>
            <a:custGeom>
              <a:avLst/>
              <a:gdLst/>
              <a:ahLst/>
              <a:cxnLst/>
              <a:rect l="l" t="t" r="r" b="b"/>
              <a:pathLst>
                <a:path w="598" h="1283" extrusionOk="0">
                  <a:moveTo>
                    <a:pt x="82" y="1"/>
                  </a:moveTo>
                  <a:lnTo>
                    <a:pt x="1" y="28"/>
                  </a:lnTo>
                  <a:lnTo>
                    <a:pt x="353" y="1249"/>
                  </a:lnTo>
                  <a:cubicBezTo>
                    <a:pt x="406" y="1270"/>
                    <a:pt x="450" y="1283"/>
                    <a:pt x="486" y="1283"/>
                  </a:cubicBezTo>
                  <a:cubicBezTo>
                    <a:pt x="544" y="1283"/>
                    <a:pt x="581" y="1250"/>
                    <a:pt x="597" y="1167"/>
                  </a:cubicBezTo>
                  <a:lnTo>
                    <a:pt x="597" y="111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7914293" y="2923976"/>
              <a:ext cx="31385" cy="25830"/>
            </a:xfrm>
            <a:custGeom>
              <a:avLst/>
              <a:gdLst/>
              <a:ahLst/>
              <a:cxnLst/>
              <a:rect l="l" t="t" r="r" b="b"/>
              <a:pathLst>
                <a:path w="435" h="358" extrusionOk="0">
                  <a:moveTo>
                    <a:pt x="224" y="0"/>
                  </a:moveTo>
                  <a:cubicBezTo>
                    <a:pt x="203" y="0"/>
                    <a:pt x="183" y="3"/>
                    <a:pt x="163" y="10"/>
                  </a:cubicBezTo>
                  <a:cubicBezTo>
                    <a:pt x="55" y="37"/>
                    <a:pt x="1" y="145"/>
                    <a:pt x="55" y="254"/>
                  </a:cubicBezTo>
                  <a:cubicBezTo>
                    <a:pt x="75" y="313"/>
                    <a:pt x="136" y="357"/>
                    <a:pt x="200" y="357"/>
                  </a:cubicBezTo>
                  <a:cubicBezTo>
                    <a:pt x="224" y="357"/>
                    <a:pt x="249" y="350"/>
                    <a:pt x="272" y="335"/>
                  </a:cubicBezTo>
                  <a:cubicBezTo>
                    <a:pt x="380" y="308"/>
                    <a:pt x="435" y="200"/>
                    <a:pt x="380" y="118"/>
                  </a:cubicBezTo>
                  <a:cubicBezTo>
                    <a:pt x="360" y="35"/>
                    <a:pt x="292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7861479" y="2965679"/>
              <a:ext cx="270130" cy="270202"/>
            </a:xfrm>
            <a:custGeom>
              <a:avLst/>
              <a:gdLst/>
              <a:ahLst/>
              <a:cxnLst/>
              <a:rect l="l" t="t" r="r" b="b"/>
              <a:pathLst>
                <a:path w="3744" h="3745" extrusionOk="0">
                  <a:moveTo>
                    <a:pt x="1922" y="1"/>
                  </a:moveTo>
                  <a:cubicBezTo>
                    <a:pt x="1905" y="1"/>
                    <a:pt x="1889" y="1"/>
                    <a:pt x="1872" y="1"/>
                  </a:cubicBezTo>
                  <a:cubicBezTo>
                    <a:pt x="841" y="1"/>
                    <a:pt x="0" y="815"/>
                    <a:pt x="0" y="1873"/>
                  </a:cubicBezTo>
                  <a:cubicBezTo>
                    <a:pt x="0" y="2877"/>
                    <a:pt x="814" y="3745"/>
                    <a:pt x="1872" y="3745"/>
                  </a:cubicBezTo>
                  <a:cubicBezTo>
                    <a:pt x="2875" y="3745"/>
                    <a:pt x="3743" y="2931"/>
                    <a:pt x="3743" y="1873"/>
                  </a:cubicBezTo>
                  <a:cubicBezTo>
                    <a:pt x="3743" y="832"/>
                    <a:pt x="2955" y="1"/>
                    <a:pt x="1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7967179" y="2856154"/>
              <a:ext cx="31385" cy="157648"/>
            </a:xfrm>
            <a:custGeom>
              <a:avLst/>
              <a:gdLst/>
              <a:ahLst/>
              <a:cxnLst/>
              <a:rect l="l" t="t" r="r" b="b"/>
              <a:pathLst>
                <a:path w="435" h="2185" extrusionOk="0">
                  <a:moveTo>
                    <a:pt x="136" y="1"/>
                  </a:moveTo>
                  <a:lnTo>
                    <a:pt x="0" y="2035"/>
                  </a:lnTo>
                  <a:cubicBezTo>
                    <a:pt x="74" y="2138"/>
                    <a:pt x="147" y="2185"/>
                    <a:pt x="221" y="2185"/>
                  </a:cubicBezTo>
                  <a:cubicBezTo>
                    <a:pt x="283" y="2185"/>
                    <a:pt x="345" y="2151"/>
                    <a:pt x="407" y="2089"/>
                  </a:cubicBezTo>
                  <a:cubicBezTo>
                    <a:pt x="434" y="2062"/>
                    <a:pt x="434" y="2035"/>
                    <a:pt x="434" y="195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7961263" y="2820944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26" y="0"/>
                  </a:moveTo>
                  <a:cubicBezTo>
                    <a:pt x="136" y="0"/>
                    <a:pt x="1" y="136"/>
                    <a:pt x="1" y="326"/>
                  </a:cubicBezTo>
                  <a:cubicBezTo>
                    <a:pt x="1" y="489"/>
                    <a:pt x="136" y="624"/>
                    <a:pt x="326" y="624"/>
                  </a:cubicBezTo>
                  <a:cubicBezTo>
                    <a:pt x="489" y="624"/>
                    <a:pt x="625" y="489"/>
                    <a:pt x="625" y="326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8047699" y="2946198"/>
              <a:ext cx="95671" cy="91053"/>
            </a:xfrm>
            <a:custGeom>
              <a:avLst/>
              <a:gdLst/>
              <a:ahLst/>
              <a:cxnLst/>
              <a:rect l="l" t="t" r="r" b="b"/>
              <a:pathLst>
                <a:path w="1326" h="1262" extrusionOk="0">
                  <a:moveTo>
                    <a:pt x="1217" y="0"/>
                  </a:moveTo>
                  <a:lnTo>
                    <a:pt x="23" y="1031"/>
                  </a:lnTo>
                  <a:cubicBezTo>
                    <a:pt x="1" y="1165"/>
                    <a:pt x="52" y="1262"/>
                    <a:pt x="162" y="1262"/>
                  </a:cubicBezTo>
                  <a:cubicBezTo>
                    <a:pt x="185" y="1262"/>
                    <a:pt x="211" y="1257"/>
                    <a:pt x="240" y="1248"/>
                  </a:cubicBezTo>
                  <a:cubicBezTo>
                    <a:pt x="267" y="1248"/>
                    <a:pt x="294" y="1248"/>
                    <a:pt x="349" y="1221"/>
                  </a:cubicBezTo>
                  <a:lnTo>
                    <a:pt x="1325" y="10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8123674" y="2926573"/>
              <a:ext cx="39250" cy="35353"/>
            </a:xfrm>
            <a:custGeom>
              <a:avLst/>
              <a:gdLst/>
              <a:ahLst/>
              <a:cxnLst/>
              <a:rect l="l" t="t" r="r" b="b"/>
              <a:pathLst>
                <a:path w="544" h="490" extrusionOk="0">
                  <a:moveTo>
                    <a:pt x="262" y="1"/>
                  </a:moveTo>
                  <a:cubicBezTo>
                    <a:pt x="204" y="1"/>
                    <a:pt x="150" y="28"/>
                    <a:pt x="109" y="82"/>
                  </a:cubicBezTo>
                  <a:cubicBezTo>
                    <a:pt x="1" y="164"/>
                    <a:pt x="1" y="299"/>
                    <a:pt x="109" y="408"/>
                  </a:cubicBezTo>
                  <a:cubicBezTo>
                    <a:pt x="150" y="462"/>
                    <a:pt x="204" y="489"/>
                    <a:pt x="262" y="489"/>
                  </a:cubicBezTo>
                  <a:cubicBezTo>
                    <a:pt x="320" y="489"/>
                    <a:pt x="381" y="462"/>
                    <a:pt x="435" y="408"/>
                  </a:cubicBezTo>
                  <a:cubicBezTo>
                    <a:pt x="543" y="299"/>
                    <a:pt x="543" y="164"/>
                    <a:pt x="435" y="82"/>
                  </a:cubicBezTo>
                  <a:cubicBezTo>
                    <a:pt x="381" y="28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8078724" y="3071452"/>
              <a:ext cx="162482" cy="31385"/>
            </a:xfrm>
            <a:custGeom>
              <a:avLst/>
              <a:gdLst/>
              <a:ahLst/>
              <a:cxnLst/>
              <a:rect l="l" t="t" r="r" b="b"/>
              <a:pathLst>
                <a:path w="2252" h="435" extrusionOk="0">
                  <a:moveTo>
                    <a:pt x="217" y="0"/>
                  </a:moveTo>
                  <a:cubicBezTo>
                    <a:pt x="0" y="136"/>
                    <a:pt x="0" y="271"/>
                    <a:pt x="136" y="407"/>
                  </a:cubicBezTo>
                  <a:cubicBezTo>
                    <a:pt x="190" y="434"/>
                    <a:pt x="217" y="434"/>
                    <a:pt x="271" y="434"/>
                  </a:cubicBezTo>
                  <a:lnTo>
                    <a:pt x="2251" y="298"/>
                  </a:lnTo>
                  <a:lnTo>
                    <a:pt x="2251" y="13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8229374" y="3065536"/>
              <a:ext cx="45094" cy="45094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cubicBezTo>
                    <a:pt x="1" y="489"/>
                    <a:pt x="136" y="625"/>
                    <a:pt x="299" y="625"/>
                  </a:cubicBezTo>
                  <a:cubicBezTo>
                    <a:pt x="462" y="625"/>
                    <a:pt x="624" y="489"/>
                    <a:pt x="597" y="326"/>
                  </a:cubicBezTo>
                  <a:cubicBezTo>
                    <a:pt x="597" y="136"/>
                    <a:pt x="462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8057440" y="3153271"/>
              <a:ext cx="89827" cy="94372"/>
            </a:xfrm>
            <a:custGeom>
              <a:avLst/>
              <a:gdLst/>
              <a:ahLst/>
              <a:cxnLst/>
              <a:rect l="l" t="t" r="r" b="b"/>
              <a:pathLst>
                <a:path w="1245" h="1308" extrusionOk="0">
                  <a:moveTo>
                    <a:pt x="209" y="0"/>
                  </a:moveTo>
                  <a:cubicBezTo>
                    <a:pt x="80" y="0"/>
                    <a:pt x="0" y="80"/>
                    <a:pt x="24" y="222"/>
                  </a:cubicBezTo>
                  <a:cubicBezTo>
                    <a:pt x="24" y="249"/>
                    <a:pt x="24" y="277"/>
                    <a:pt x="78" y="331"/>
                  </a:cubicBezTo>
                  <a:lnTo>
                    <a:pt x="1190" y="1307"/>
                  </a:lnTo>
                  <a:lnTo>
                    <a:pt x="1244" y="1199"/>
                  </a:lnTo>
                  <a:lnTo>
                    <a:pt x="268" y="5"/>
                  </a:lnTo>
                  <a:cubicBezTo>
                    <a:pt x="247" y="2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8133486" y="3229967"/>
              <a:ext cx="39250" cy="35281"/>
            </a:xfrm>
            <a:custGeom>
              <a:avLst/>
              <a:gdLst/>
              <a:ahLst/>
              <a:cxnLst/>
              <a:rect l="l" t="t" r="r" b="b"/>
              <a:pathLst>
                <a:path w="544" h="489" extrusionOk="0">
                  <a:moveTo>
                    <a:pt x="262" y="0"/>
                  </a:moveTo>
                  <a:cubicBezTo>
                    <a:pt x="204" y="0"/>
                    <a:pt x="150" y="27"/>
                    <a:pt x="109" y="82"/>
                  </a:cubicBezTo>
                  <a:cubicBezTo>
                    <a:pt x="1" y="163"/>
                    <a:pt x="1" y="299"/>
                    <a:pt x="109" y="407"/>
                  </a:cubicBezTo>
                  <a:cubicBezTo>
                    <a:pt x="150" y="461"/>
                    <a:pt x="204" y="488"/>
                    <a:pt x="262" y="488"/>
                  </a:cubicBezTo>
                  <a:cubicBezTo>
                    <a:pt x="319" y="488"/>
                    <a:pt x="380" y="461"/>
                    <a:pt x="435" y="407"/>
                  </a:cubicBezTo>
                  <a:cubicBezTo>
                    <a:pt x="543" y="299"/>
                    <a:pt x="543" y="163"/>
                    <a:pt x="435" y="82"/>
                  </a:cubicBezTo>
                  <a:cubicBezTo>
                    <a:pt x="380" y="27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7994524" y="3186027"/>
              <a:ext cx="31385" cy="159451"/>
            </a:xfrm>
            <a:custGeom>
              <a:avLst/>
              <a:gdLst/>
              <a:ahLst/>
              <a:cxnLst/>
              <a:rect l="l" t="t" r="r" b="b"/>
              <a:pathLst>
                <a:path w="435" h="2210" extrusionOk="0">
                  <a:moveTo>
                    <a:pt x="208" y="0"/>
                  </a:moveTo>
                  <a:cubicBezTo>
                    <a:pt x="148" y="0"/>
                    <a:pt x="88" y="34"/>
                    <a:pt x="28" y="94"/>
                  </a:cubicBezTo>
                  <a:cubicBezTo>
                    <a:pt x="1" y="148"/>
                    <a:pt x="1" y="175"/>
                    <a:pt x="1" y="229"/>
                  </a:cubicBezTo>
                  <a:lnTo>
                    <a:pt x="109" y="2209"/>
                  </a:lnTo>
                  <a:lnTo>
                    <a:pt x="299" y="2209"/>
                  </a:lnTo>
                  <a:lnTo>
                    <a:pt x="435" y="175"/>
                  </a:lnTo>
                  <a:cubicBezTo>
                    <a:pt x="359" y="54"/>
                    <a:pt x="28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7986732" y="3333648"/>
              <a:ext cx="43146" cy="43362"/>
            </a:xfrm>
            <a:custGeom>
              <a:avLst/>
              <a:gdLst/>
              <a:ahLst/>
              <a:cxnLst/>
              <a:rect l="l" t="t" r="r" b="b"/>
              <a:pathLst>
                <a:path w="598" h="601" extrusionOk="0">
                  <a:moveTo>
                    <a:pt x="299" y="1"/>
                  </a:moveTo>
                  <a:cubicBezTo>
                    <a:pt x="136" y="1"/>
                    <a:pt x="0" y="136"/>
                    <a:pt x="0" y="299"/>
                  </a:cubicBezTo>
                  <a:cubicBezTo>
                    <a:pt x="0" y="473"/>
                    <a:pt x="114" y="601"/>
                    <a:pt x="257" y="601"/>
                  </a:cubicBezTo>
                  <a:cubicBezTo>
                    <a:pt x="271" y="601"/>
                    <a:pt x="285" y="600"/>
                    <a:pt x="299" y="597"/>
                  </a:cubicBezTo>
                  <a:cubicBezTo>
                    <a:pt x="461" y="597"/>
                    <a:pt x="597" y="462"/>
                    <a:pt x="597" y="299"/>
                  </a:cubicBezTo>
                  <a:cubicBezTo>
                    <a:pt x="597" y="136"/>
                    <a:pt x="461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7849718" y="3163083"/>
              <a:ext cx="95599" cy="92352"/>
            </a:xfrm>
            <a:custGeom>
              <a:avLst/>
              <a:gdLst/>
              <a:ahLst/>
              <a:cxnLst/>
              <a:rect l="l" t="t" r="r" b="b"/>
              <a:pathLst>
                <a:path w="1325" h="1280" extrusionOk="0">
                  <a:moveTo>
                    <a:pt x="1133" y="1"/>
                  </a:moveTo>
                  <a:cubicBezTo>
                    <a:pt x="1118" y="1"/>
                    <a:pt x="1102" y="2"/>
                    <a:pt x="1086" y="5"/>
                  </a:cubicBezTo>
                  <a:cubicBezTo>
                    <a:pt x="1031" y="5"/>
                    <a:pt x="1004" y="5"/>
                    <a:pt x="977" y="59"/>
                  </a:cubicBezTo>
                  <a:lnTo>
                    <a:pt x="1" y="1171"/>
                  </a:lnTo>
                  <a:lnTo>
                    <a:pt x="82" y="1280"/>
                  </a:lnTo>
                  <a:lnTo>
                    <a:pt x="1275" y="249"/>
                  </a:lnTo>
                  <a:cubicBezTo>
                    <a:pt x="1324" y="103"/>
                    <a:pt x="1264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7830165" y="3239707"/>
              <a:ext cx="37229" cy="35281"/>
            </a:xfrm>
            <a:custGeom>
              <a:avLst/>
              <a:gdLst/>
              <a:ahLst/>
              <a:cxnLst/>
              <a:rect l="l" t="t" r="r" b="b"/>
              <a:pathLst>
                <a:path w="516" h="489" extrusionOk="0">
                  <a:moveTo>
                    <a:pt x="231" y="1"/>
                  </a:moveTo>
                  <a:cubicBezTo>
                    <a:pt x="170" y="1"/>
                    <a:pt x="109" y="28"/>
                    <a:pt x="55" y="82"/>
                  </a:cubicBezTo>
                  <a:cubicBezTo>
                    <a:pt x="0" y="164"/>
                    <a:pt x="0" y="299"/>
                    <a:pt x="55" y="408"/>
                  </a:cubicBezTo>
                  <a:cubicBezTo>
                    <a:pt x="109" y="462"/>
                    <a:pt x="170" y="489"/>
                    <a:pt x="231" y="489"/>
                  </a:cubicBezTo>
                  <a:cubicBezTo>
                    <a:pt x="292" y="489"/>
                    <a:pt x="353" y="462"/>
                    <a:pt x="407" y="408"/>
                  </a:cubicBezTo>
                  <a:cubicBezTo>
                    <a:pt x="516" y="299"/>
                    <a:pt x="516" y="164"/>
                    <a:pt x="407" y="82"/>
                  </a:cubicBezTo>
                  <a:cubicBezTo>
                    <a:pt x="353" y="28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7751882" y="3098797"/>
              <a:ext cx="160534" cy="31385"/>
            </a:xfrm>
            <a:custGeom>
              <a:avLst/>
              <a:gdLst/>
              <a:ahLst/>
              <a:cxnLst/>
              <a:rect l="l" t="t" r="r" b="b"/>
              <a:pathLst>
                <a:path w="2225" h="435" extrusionOk="0">
                  <a:moveTo>
                    <a:pt x="1953" y="1"/>
                  </a:moveTo>
                  <a:lnTo>
                    <a:pt x="0" y="136"/>
                  </a:lnTo>
                  <a:lnTo>
                    <a:pt x="0" y="299"/>
                  </a:lnTo>
                  <a:lnTo>
                    <a:pt x="2035" y="435"/>
                  </a:lnTo>
                  <a:cubicBezTo>
                    <a:pt x="2225" y="299"/>
                    <a:pt x="2225" y="164"/>
                    <a:pt x="2089" y="28"/>
                  </a:cubicBezTo>
                  <a:cubicBezTo>
                    <a:pt x="2062" y="1"/>
                    <a:pt x="2035" y="1"/>
                    <a:pt x="1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7716672" y="3091005"/>
              <a:ext cx="45094" cy="43146"/>
            </a:xfrm>
            <a:custGeom>
              <a:avLst/>
              <a:gdLst/>
              <a:ahLst/>
              <a:cxnLst/>
              <a:rect l="l" t="t" r="r" b="b"/>
              <a:pathLst>
                <a:path w="625" h="598" extrusionOk="0">
                  <a:moveTo>
                    <a:pt x="326" y="0"/>
                  </a:moveTo>
                  <a:cubicBezTo>
                    <a:pt x="136" y="0"/>
                    <a:pt x="0" y="136"/>
                    <a:pt x="0" y="299"/>
                  </a:cubicBezTo>
                  <a:cubicBezTo>
                    <a:pt x="0" y="461"/>
                    <a:pt x="136" y="597"/>
                    <a:pt x="326" y="597"/>
                  </a:cubicBezTo>
                  <a:cubicBezTo>
                    <a:pt x="488" y="597"/>
                    <a:pt x="624" y="461"/>
                    <a:pt x="624" y="299"/>
                  </a:cubicBezTo>
                  <a:cubicBezTo>
                    <a:pt x="624" y="136"/>
                    <a:pt x="488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7843874" y="2953990"/>
              <a:ext cx="91198" cy="93290"/>
            </a:xfrm>
            <a:custGeom>
              <a:avLst/>
              <a:gdLst/>
              <a:ahLst/>
              <a:cxnLst/>
              <a:rect l="l" t="t" r="r" b="b"/>
              <a:pathLst>
                <a:path w="1264" h="1293" extrusionOk="0">
                  <a:moveTo>
                    <a:pt x="82" y="1"/>
                  </a:moveTo>
                  <a:lnTo>
                    <a:pt x="0" y="55"/>
                  </a:lnTo>
                  <a:lnTo>
                    <a:pt x="1004" y="1276"/>
                  </a:lnTo>
                  <a:cubicBezTo>
                    <a:pt x="1038" y="1287"/>
                    <a:pt x="1069" y="1292"/>
                    <a:pt x="1098" y="1292"/>
                  </a:cubicBezTo>
                  <a:cubicBezTo>
                    <a:pt x="1205" y="1292"/>
                    <a:pt x="1264" y="1214"/>
                    <a:pt x="1221" y="1086"/>
                  </a:cubicBezTo>
                  <a:cubicBezTo>
                    <a:pt x="1221" y="1059"/>
                    <a:pt x="1221" y="1004"/>
                    <a:pt x="1194" y="97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7820353" y="2935448"/>
              <a:ext cx="39250" cy="34271"/>
            </a:xfrm>
            <a:custGeom>
              <a:avLst/>
              <a:gdLst/>
              <a:ahLst/>
              <a:cxnLst/>
              <a:rect l="l" t="t" r="r" b="b"/>
              <a:pathLst>
                <a:path w="544" h="475" extrusionOk="0">
                  <a:moveTo>
                    <a:pt x="262" y="0"/>
                  </a:moveTo>
                  <a:cubicBezTo>
                    <a:pt x="204" y="0"/>
                    <a:pt x="150" y="14"/>
                    <a:pt x="109" y="41"/>
                  </a:cubicBezTo>
                  <a:cubicBezTo>
                    <a:pt x="1" y="149"/>
                    <a:pt x="1" y="285"/>
                    <a:pt x="109" y="393"/>
                  </a:cubicBezTo>
                  <a:cubicBezTo>
                    <a:pt x="150" y="448"/>
                    <a:pt x="204" y="475"/>
                    <a:pt x="262" y="475"/>
                  </a:cubicBezTo>
                  <a:cubicBezTo>
                    <a:pt x="319" y="475"/>
                    <a:pt x="380" y="448"/>
                    <a:pt x="435" y="393"/>
                  </a:cubicBezTo>
                  <a:cubicBezTo>
                    <a:pt x="543" y="285"/>
                    <a:pt x="543" y="149"/>
                    <a:pt x="435" y="41"/>
                  </a:cubicBezTo>
                  <a:cubicBezTo>
                    <a:pt x="380" y="14"/>
                    <a:pt x="319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7951522" y="3034006"/>
              <a:ext cx="45022" cy="45310"/>
            </a:xfrm>
            <a:custGeom>
              <a:avLst/>
              <a:gdLst/>
              <a:ahLst/>
              <a:cxnLst/>
              <a:rect l="l" t="t" r="r" b="b"/>
              <a:pathLst>
                <a:path w="624" h="628" extrusionOk="0">
                  <a:moveTo>
                    <a:pt x="361" y="1"/>
                  </a:moveTo>
                  <a:cubicBezTo>
                    <a:pt x="350" y="1"/>
                    <a:pt x="338" y="2"/>
                    <a:pt x="326" y="4"/>
                  </a:cubicBezTo>
                  <a:cubicBezTo>
                    <a:pt x="136" y="4"/>
                    <a:pt x="0" y="139"/>
                    <a:pt x="0" y="302"/>
                  </a:cubicBezTo>
                  <a:cubicBezTo>
                    <a:pt x="0" y="492"/>
                    <a:pt x="136" y="628"/>
                    <a:pt x="326" y="628"/>
                  </a:cubicBezTo>
                  <a:cubicBezTo>
                    <a:pt x="488" y="628"/>
                    <a:pt x="624" y="492"/>
                    <a:pt x="624" y="302"/>
                  </a:cubicBezTo>
                  <a:cubicBezTo>
                    <a:pt x="624" y="151"/>
                    <a:pt x="508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8016097" y="3120370"/>
              <a:ext cx="29365" cy="29437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90" y="0"/>
                  </a:moveTo>
                  <a:cubicBezTo>
                    <a:pt x="109" y="0"/>
                    <a:pt x="0" y="82"/>
                    <a:pt x="0" y="190"/>
                  </a:cubicBezTo>
                  <a:cubicBezTo>
                    <a:pt x="0" y="299"/>
                    <a:pt x="109" y="407"/>
                    <a:pt x="190" y="407"/>
                  </a:cubicBezTo>
                  <a:cubicBezTo>
                    <a:pt x="299" y="407"/>
                    <a:pt x="407" y="299"/>
                    <a:pt x="407" y="190"/>
                  </a:cubicBezTo>
                  <a:cubicBezTo>
                    <a:pt x="407" y="54"/>
                    <a:pt x="326" y="0"/>
                    <a:pt x="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7945606" y="3125854"/>
              <a:ext cx="13781" cy="16089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12" y="0"/>
                  </a:moveTo>
                  <a:cubicBezTo>
                    <a:pt x="103" y="0"/>
                    <a:pt x="93" y="2"/>
                    <a:pt x="82" y="6"/>
                  </a:cubicBezTo>
                  <a:cubicBezTo>
                    <a:pt x="55" y="6"/>
                    <a:pt x="1" y="60"/>
                    <a:pt x="1" y="114"/>
                  </a:cubicBezTo>
                  <a:cubicBezTo>
                    <a:pt x="1" y="168"/>
                    <a:pt x="28" y="223"/>
                    <a:pt x="82" y="223"/>
                  </a:cubicBezTo>
                  <a:cubicBezTo>
                    <a:pt x="136" y="223"/>
                    <a:pt x="191" y="195"/>
                    <a:pt x="191" y="114"/>
                  </a:cubicBezTo>
                  <a:cubicBezTo>
                    <a:pt x="191" y="67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8037598" y="3055795"/>
              <a:ext cx="13781" cy="15729"/>
            </a:xfrm>
            <a:custGeom>
              <a:avLst/>
              <a:gdLst/>
              <a:ahLst/>
              <a:cxnLst/>
              <a:rect l="l" t="t" r="r" b="b"/>
              <a:pathLst>
                <a:path w="191" h="218" extrusionOk="0">
                  <a:moveTo>
                    <a:pt x="109" y="0"/>
                  </a:moveTo>
                  <a:cubicBezTo>
                    <a:pt x="55" y="0"/>
                    <a:pt x="1" y="54"/>
                    <a:pt x="1" y="109"/>
                  </a:cubicBezTo>
                  <a:cubicBezTo>
                    <a:pt x="1" y="136"/>
                    <a:pt x="28" y="217"/>
                    <a:pt x="109" y="217"/>
                  </a:cubicBezTo>
                  <a:cubicBezTo>
                    <a:pt x="136" y="217"/>
                    <a:pt x="190" y="190"/>
                    <a:pt x="190" y="109"/>
                  </a:cubicBezTo>
                  <a:cubicBezTo>
                    <a:pt x="190" y="54"/>
                    <a:pt x="16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ango"/>
              <a:buNone/>
              <a:defRPr sz="28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6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30"/>
          <p:cNvSpPr txBox="1">
            <a:spLocks noGrp="1"/>
          </p:cNvSpPr>
          <p:nvPr>
            <p:ph type="ctrTitle"/>
          </p:nvPr>
        </p:nvSpPr>
        <p:spPr>
          <a:xfrm>
            <a:off x="183925" y="1404318"/>
            <a:ext cx="48690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Origins of Disease</a:t>
            </a:r>
            <a:endParaRPr dirty="0"/>
          </a:p>
        </p:txBody>
      </p:sp>
      <p:grpSp>
        <p:nvGrpSpPr>
          <p:cNvPr id="2451" name="Google Shape;2451;p30"/>
          <p:cNvGrpSpPr/>
          <p:nvPr/>
        </p:nvGrpSpPr>
        <p:grpSpPr>
          <a:xfrm>
            <a:off x="4489825" y="237094"/>
            <a:ext cx="4505468" cy="4849285"/>
            <a:chOff x="4489825" y="237094"/>
            <a:chExt cx="4505468" cy="4849285"/>
          </a:xfrm>
        </p:grpSpPr>
        <p:grpSp>
          <p:nvGrpSpPr>
            <p:cNvPr id="2452" name="Google Shape;2452;p30"/>
            <p:cNvGrpSpPr/>
            <p:nvPr/>
          </p:nvGrpSpPr>
          <p:grpSpPr>
            <a:xfrm>
              <a:off x="4489825" y="438170"/>
              <a:ext cx="4505468" cy="4648209"/>
              <a:chOff x="4759178" y="894800"/>
              <a:chExt cx="3838034" cy="4025817"/>
            </a:xfrm>
          </p:grpSpPr>
          <p:sp>
            <p:nvSpPr>
              <p:cNvPr id="2453" name="Google Shape;2453;p30"/>
              <p:cNvSpPr/>
              <p:nvPr/>
            </p:nvSpPr>
            <p:spPr>
              <a:xfrm>
                <a:off x="4759178" y="4629084"/>
                <a:ext cx="3838034" cy="291533"/>
              </a:xfrm>
              <a:custGeom>
                <a:avLst/>
                <a:gdLst/>
                <a:ahLst/>
                <a:cxnLst/>
                <a:rect l="l" t="t" r="r" b="b"/>
                <a:pathLst>
                  <a:path w="27749" h="2794" extrusionOk="0">
                    <a:moveTo>
                      <a:pt x="13861" y="0"/>
                    </a:moveTo>
                    <a:cubicBezTo>
                      <a:pt x="6212" y="0"/>
                      <a:pt x="1" y="624"/>
                      <a:pt x="1" y="1411"/>
                    </a:cubicBezTo>
                    <a:cubicBezTo>
                      <a:pt x="1" y="2170"/>
                      <a:pt x="6212" y="2794"/>
                      <a:pt x="13861" y="2794"/>
                    </a:cubicBezTo>
                    <a:cubicBezTo>
                      <a:pt x="21537" y="2794"/>
                      <a:pt x="27748" y="2170"/>
                      <a:pt x="27748" y="1411"/>
                    </a:cubicBezTo>
                    <a:cubicBezTo>
                      <a:pt x="27748" y="624"/>
                      <a:pt x="21510" y="0"/>
                      <a:pt x="13861" y="0"/>
                    </a:cubicBezTo>
                    <a:close/>
                  </a:path>
                </a:pathLst>
              </a:custGeom>
              <a:solidFill>
                <a:srgbClr val="656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7038839" y="1905432"/>
                <a:ext cx="229361" cy="329216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3155" extrusionOk="0">
                    <a:moveTo>
                      <a:pt x="2098" y="0"/>
                    </a:moveTo>
                    <a:cubicBezTo>
                      <a:pt x="1994" y="0"/>
                      <a:pt x="1689" y="544"/>
                      <a:pt x="1384" y="849"/>
                    </a:cubicBezTo>
                    <a:cubicBezTo>
                      <a:pt x="1031" y="1201"/>
                      <a:pt x="1031" y="1391"/>
                      <a:pt x="760" y="1744"/>
                    </a:cubicBezTo>
                    <a:cubicBezTo>
                      <a:pt x="488" y="2069"/>
                      <a:pt x="27" y="2422"/>
                      <a:pt x="27" y="2422"/>
                    </a:cubicBezTo>
                    <a:cubicBezTo>
                      <a:pt x="0" y="2503"/>
                      <a:pt x="163" y="3154"/>
                      <a:pt x="163" y="3154"/>
                    </a:cubicBezTo>
                    <a:cubicBezTo>
                      <a:pt x="163" y="3154"/>
                      <a:pt x="543" y="3154"/>
                      <a:pt x="814" y="2992"/>
                    </a:cubicBezTo>
                    <a:cubicBezTo>
                      <a:pt x="1085" y="2829"/>
                      <a:pt x="1139" y="2476"/>
                      <a:pt x="1221" y="2314"/>
                    </a:cubicBezTo>
                    <a:cubicBezTo>
                      <a:pt x="1275" y="2151"/>
                      <a:pt x="1356" y="1934"/>
                      <a:pt x="1628" y="1825"/>
                    </a:cubicBezTo>
                    <a:cubicBezTo>
                      <a:pt x="1926" y="1744"/>
                      <a:pt x="2089" y="1554"/>
                      <a:pt x="1926" y="1500"/>
                    </a:cubicBezTo>
                    <a:cubicBezTo>
                      <a:pt x="1872" y="1473"/>
                      <a:pt x="1799" y="1464"/>
                      <a:pt x="1727" y="1464"/>
                    </a:cubicBezTo>
                    <a:cubicBezTo>
                      <a:pt x="1582" y="1464"/>
                      <a:pt x="1438" y="1500"/>
                      <a:pt x="1438" y="1500"/>
                    </a:cubicBezTo>
                    <a:cubicBezTo>
                      <a:pt x="1438" y="1500"/>
                      <a:pt x="1573" y="1283"/>
                      <a:pt x="1655" y="1120"/>
                    </a:cubicBezTo>
                    <a:cubicBezTo>
                      <a:pt x="1709" y="957"/>
                      <a:pt x="2197" y="62"/>
                      <a:pt x="2116" y="8"/>
                    </a:cubicBezTo>
                    <a:cubicBezTo>
                      <a:pt x="2111" y="3"/>
                      <a:pt x="2105" y="0"/>
                      <a:pt x="2098" y="0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7109589" y="2143976"/>
                <a:ext cx="56662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64" fill="none" extrusionOk="0">
                    <a:moveTo>
                      <a:pt x="543" y="0"/>
                    </a:moveTo>
                    <a:cubicBezTo>
                      <a:pt x="543" y="0"/>
                      <a:pt x="353" y="163"/>
                      <a:pt x="0" y="163"/>
                    </a:cubicBez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0"/>
              <p:cNvSpPr/>
              <p:nvPr/>
            </p:nvSpPr>
            <p:spPr>
              <a:xfrm>
                <a:off x="7157694" y="2056218"/>
                <a:ext cx="31201" cy="1147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10" fill="none" extrusionOk="0">
                    <a:moveTo>
                      <a:pt x="299" y="1"/>
                    </a:moveTo>
                    <a:lnTo>
                      <a:pt x="0" y="109"/>
                    </a:ln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0"/>
              <p:cNvSpPr/>
              <p:nvPr/>
            </p:nvSpPr>
            <p:spPr>
              <a:xfrm>
                <a:off x="6220837" y="4597876"/>
                <a:ext cx="127411" cy="13596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303" extrusionOk="0">
                    <a:moveTo>
                      <a:pt x="0" y="1"/>
                    </a:moveTo>
                    <a:lnTo>
                      <a:pt x="0" y="923"/>
                    </a:lnTo>
                    <a:lnTo>
                      <a:pt x="0" y="1303"/>
                    </a:lnTo>
                    <a:lnTo>
                      <a:pt x="1221" y="1303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0"/>
              <p:cNvSpPr/>
              <p:nvPr/>
            </p:nvSpPr>
            <p:spPr>
              <a:xfrm>
                <a:off x="6220837" y="4776210"/>
                <a:ext cx="353851" cy="22748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18" extrusionOk="0">
                    <a:moveTo>
                      <a:pt x="0" y="1"/>
                    </a:moveTo>
                    <a:lnTo>
                      <a:pt x="0" y="218"/>
                    </a:lnTo>
                    <a:lnTo>
                      <a:pt x="3391" y="218"/>
                    </a:lnTo>
                    <a:cubicBezTo>
                      <a:pt x="3391" y="109"/>
                      <a:pt x="3391" y="55"/>
                      <a:pt x="3364" y="1"/>
                    </a:cubicBezTo>
                    <a:close/>
                  </a:path>
                </a:pathLst>
              </a:custGeom>
              <a:solidFill>
                <a:srgbClr val="549E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0"/>
              <p:cNvSpPr/>
              <p:nvPr/>
            </p:nvSpPr>
            <p:spPr>
              <a:xfrm>
                <a:off x="6220837" y="4643164"/>
                <a:ext cx="345399" cy="13596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303" extrusionOk="0">
                    <a:moveTo>
                      <a:pt x="1275" y="1"/>
                    </a:moveTo>
                    <a:cubicBezTo>
                      <a:pt x="1140" y="1"/>
                      <a:pt x="1004" y="109"/>
                      <a:pt x="1004" y="272"/>
                    </a:cubicBezTo>
                    <a:cubicBezTo>
                      <a:pt x="1004" y="408"/>
                      <a:pt x="923" y="543"/>
                      <a:pt x="787" y="570"/>
                    </a:cubicBezTo>
                    <a:cubicBezTo>
                      <a:pt x="727" y="610"/>
                      <a:pt x="653" y="635"/>
                      <a:pt x="597" y="635"/>
                    </a:cubicBezTo>
                    <a:cubicBezTo>
                      <a:pt x="576" y="635"/>
                      <a:pt x="557" y="632"/>
                      <a:pt x="543" y="625"/>
                    </a:cubicBezTo>
                    <a:cubicBezTo>
                      <a:pt x="407" y="625"/>
                      <a:pt x="326" y="543"/>
                      <a:pt x="299" y="435"/>
                    </a:cubicBezTo>
                    <a:cubicBezTo>
                      <a:pt x="245" y="380"/>
                      <a:pt x="163" y="326"/>
                      <a:pt x="55" y="326"/>
                    </a:cubicBezTo>
                    <a:lnTo>
                      <a:pt x="0" y="326"/>
                    </a:lnTo>
                    <a:lnTo>
                      <a:pt x="0" y="1303"/>
                    </a:lnTo>
                    <a:lnTo>
                      <a:pt x="3310" y="1303"/>
                    </a:lnTo>
                    <a:cubicBezTo>
                      <a:pt x="3310" y="1248"/>
                      <a:pt x="3282" y="1221"/>
                      <a:pt x="3255" y="1194"/>
                    </a:cubicBezTo>
                    <a:cubicBezTo>
                      <a:pt x="3174" y="1086"/>
                      <a:pt x="3093" y="1031"/>
                      <a:pt x="2984" y="950"/>
                    </a:cubicBezTo>
                    <a:lnTo>
                      <a:pt x="1628" y="353"/>
                    </a:lnTo>
                    <a:lnTo>
                      <a:pt x="1546" y="163"/>
                    </a:lnTo>
                    <a:cubicBezTo>
                      <a:pt x="1519" y="82"/>
                      <a:pt x="1411" y="1"/>
                      <a:pt x="1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0"/>
              <p:cNvSpPr/>
              <p:nvPr/>
            </p:nvSpPr>
            <p:spPr>
              <a:xfrm>
                <a:off x="6619873" y="4597876"/>
                <a:ext cx="124698" cy="13596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303" extrusionOk="0">
                    <a:moveTo>
                      <a:pt x="1" y="1"/>
                    </a:moveTo>
                    <a:lnTo>
                      <a:pt x="1" y="923"/>
                    </a:lnTo>
                    <a:lnTo>
                      <a:pt x="1" y="1303"/>
                    </a:lnTo>
                    <a:lnTo>
                      <a:pt x="1194" y="1303"/>
                    </a:lnTo>
                    <a:lnTo>
                      <a:pt x="1194" y="1"/>
                    </a:ln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0"/>
              <p:cNvSpPr/>
              <p:nvPr/>
            </p:nvSpPr>
            <p:spPr>
              <a:xfrm>
                <a:off x="6619873" y="4776210"/>
                <a:ext cx="353955" cy="22748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218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3391" y="218"/>
                    </a:lnTo>
                    <a:cubicBezTo>
                      <a:pt x="3391" y="109"/>
                      <a:pt x="3391" y="55"/>
                      <a:pt x="3364" y="1"/>
                    </a:cubicBezTo>
                    <a:close/>
                  </a:path>
                </a:pathLst>
              </a:custGeom>
              <a:solidFill>
                <a:srgbClr val="549E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0"/>
              <p:cNvSpPr/>
              <p:nvPr/>
            </p:nvSpPr>
            <p:spPr>
              <a:xfrm>
                <a:off x="6619873" y="4643164"/>
                <a:ext cx="348320" cy="135965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303" extrusionOk="0">
                    <a:moveTo>
                      <a:pt x="1303" y="1"/>
                    </a:moveTo>
                    <a:cubicBezTo>
                      <a:pt x="1167" y="1"/>
                      <a:pt x="1032" y="109"/>
                      <a:pt x="1032" y="272"/>
                    </a:cubicBezTo>
                    <a:cubicBezTo>
                      <a:pt x="1032" y="408"/>
                      <a:pt x="923" y="543"/>
                      <a:pt x="787" y="570"/>
                    </a:cubicBezTo>
                    <a:cubicBezTo>
                      <a:pt x="728" y="610"/>
                      <a:pt x="668" y="635"/>
                      <a:pt x="609" y="635"/>
                    </a:cubicBezTo>
                    <a:cubicBezTo>
                      <a:pt x="587" y="635"/>
                      <a:pt x="565" y="632"/>
                      <a:pt x="543" y="625"/>
                    </a:cubicBezTo>
                    <a:cubicBezTo>
                      <a:pt x="408" y="625"/>
                      <a:pt x="353" y="543"/>
                      <a:pt x="299" y="435"/>
                    </a:cubicBezTo>
                    <a:cubicBezTo>
                      <a:pt x="245" y="380"/>
                      <a:pt x="164" y="326"/>
                      <a:pt x="82" y="326"/>
                    </a:cubicBezTo>
                    <a:lnTo>
                      <a:pt x="1" y="326"/>
                    </a:lnTo>
                    <a:lnTo>
                      <a:pt x="1" y="1303"/>
                    </a:lnTo>
                    <a:lnTo>
                      <a:pt x="3337" y="1303"/>
                    </a:lnTo>
                    <a:cubicBezTo>
                      <a:pt x="3337" y="1248"/>
                      <a:pt x="3283" y="1221"/>
                      <a:pt x="3256" y="1194"/>
                    </a:cubicBezTo>
                    <a:cubicBezTo>
                      <a:pt x="3202" y="1086"/>
                      <a:pt x="3093" y="1031"/>
                      <a:pt x="2985" y="950"/>
                    </a:cubicBezTo>
                    <a:lnTo>
                      <a:pt x="1628" y="353"/>
                    </a:lnTo>
                    <a:lnTo>
                      <a:pt x="1574" y="163"/>
                    </a:lnTo>
                    <a:cubicBezTo>
                      <a:pt x="1520" y="82"/>
                      <a:pt x="1438" y="1"/>
                      <a:pt x="13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0"/>
              <p:cNvSpPr/>
              <p:nvPr/>
            </p:nvSpPr>
            <p:spPr>
              <a:xfrm>
                <a:off x="6084973" y="2860028"/>
                <a:ext cx="730346" cy="1763368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16899" extrusionOk="0">
                    <a:moveTo>
                      <a:pt x="6998" y="1"/>
                    </a:moveTo>
                    <a:lnTo>
                      <a:pt x="245" y="82"/>
                    </a:lnTo>
                    <a:cubicBezTo>
                      <a:pt x="245" y="82"/>
                      <a:pt x="0" y="2957"/>
                      <a:pt x="326" y="4856"/>
                    </a:cubicBezTo>
                    <a:cubicBezTo>
                      <a:pt x="624" y="6863"/>
                      <a:pt x="1221" y="16899"/>
                      <a:pt x="1221" y="16899"/>
                    </a:cubicBezTo>
                    <a:lnTo>
                      <a:pt x="2686" y="16899"/>
                    </a:lnTo>
                    <a:lnTo>
                      <a:pt x="3933" y="4151"/>
                    </a:lnTo>
                    <a:lnTo>
                      <a:pt x="4937" y="16899"/>
                    </a:lnTo>
                    <a:lnTo>
                      <a:pt x="6510" y="16899"/>
                    </a:lnTo>
                    <a:lnTo>
                      <a:pt x="6998" y="1"/>
                    </a:lnTo>
                    <a:close/>
                  </a:path>
                </a:pathLst>
              </a:custGeom>
              <a:solidFill>
                <a:srgbClr val="549E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0"/>
              <p:cNvSpPr/>
              <p:nvPr/>
            </p:nvSpPr>
            <p:spPr>
              <a:xfrm>
                <a:off x="6495383" y="3140208"/>
                <a:ext cx="62401" cy="37940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636" extrusionOk="0">
                    <a:moveTo>
                      <a:pt x="597" y="1"/>
                    </a:moveTo>
                    <a:lnTo>
                      <a:pt x="0" y="1466"/>
                    </a:lnTo>
                    <a:lnTo>
                      <a:pt x="190" y="3636"/>
                    </a:lnTo>
                    <a:lnTo>
                      <a:pt x="597" y="1"/>
                    </a:lnTo>
                    <a:close/>
                  </a:path>
                </a:pathLst>
              </a:custGeom>
              <a:solidFill>
                <a:srgbClr val="317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0"/>
              <p:cNvSpPr/>
              <p:nvPr/>
            </p:nvSpPr>
            <p:spPr>
              <a:xfrm>
                <a:off x="6288769" y="1388272"/>
                <a:ext cx="314302" cy="50671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4856" extrusionOk="0">
                    <a:moveTo>
                      <a:pt x="543" y="0"/>
                    </a:moveTo>
                    <a:lnTo>
                      <a:pt x="543" y="0"/>
                    </a:lnTo>
                    <a:cubicBezTo>
                      <a:pt x="706" y="733"/>
                      <a:pt x="28" y="1221"/>
                      <a:pt x="0" y="1275"/>
                    </a:cubicBezTo>
                    <a:lnTo>
                      <a:pt x="2442" y="4855"/>
                    </a:lnTo>
                    <a:lnTo>
                      <a:pt x="2984" y="2441"/>
                    </a:lnTo>
                    <a:cubicBezTo>
                      <a:pt x="2984" y="2441"/>
                      <a:pt x="2767" y="1438"/>
                      <a:pt x="3011" y="760"/>
                    </a:cubicBezTo>
                    <a:lnTo>
                      <a:pt x="1899" y="733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0"/>
              <p:cNvSpPr/>
              <p:nvPr/>
            </p:nvSpPr>
            <p:spPr>
              <a:xfrm>
                <a:off x="6334057" y="1416551"/>
                <a:ext cx="269014" cy="139304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335" extrusionOk="0">
                    <a:moveTo>
                      <a:pt x="109" y="1"/>
                    </a:moveTo>
                    <a:cubicBezTo>
                      <a:pt x="109" y="1"/>
                      <a:pt x="0" y="326"/>
                      <a:pt x="0" y="462"/>
                    </a:cubicBezTo>
                    <a:cubicBezTo>
                      <a:pt x="0" y="462"/>
                      <a:pt x="801" y="1334"/>
                      <a:pt x="1604" y="1334"/>
                    </a:cubicBezTo>
                    <a:cubicBezTo>
                      <a:pt x="1906" y="1334"/>
                      <a:pt x="2209" y="1210"/>
                      <a:pt x="2469" y="869"/>
                    </a:cubicBezTo>
                    <a:cubicBezTo>
                      <a:pt x="2496" y="869"/>
                      <a:pt x="2496" y="733"/>
                      <a:pt x="2577" y="489"/>
                    </a:cubicBezTo>
                    <a:cubicBezTo>
                      <a:pt x="2577" y="489"/>
                      <a:pt x="597" y="109"/>
                      <a:pt x="109" y="1"/>
                    </a:cubicBezTo>
                    <a:close/>
                  </a:path>
                </a:pathLst>
              </a:custGeom>
              <a:solidFill>
                <a:srgbClr val="FA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0"/>
              <p:cNvSpPr/>
              <p:nvPr/>
            </p:nvSpPr>
            <p:spPr>
              <a:xfrm>
                <a:off x="6294404" y="985585"/>
                <a:ext cx="424704" cy="53937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5169" extrusionOk="0">
                    <a:moveTo>
                      <a:pt x="2052" y="0"/>
                    </a:moveTo>
                    <a:cubicBezTo>
                      <a:pt x="1033" y="0"/>
                      <a:pt x="213" y="1076"/>
                      <a:pt x="109" y="2449"/>
                    </a:cubicBezTo>
                    <a:cubicBezTo>
                      <a:pt x="1" y="3859"/>
                      <a:pt x="814" y="5080"/>
                      <a:pt x="1872" y="5161"/>
                    </a:cubicBezTo>
                    <a:cubicBezTo>
                      <a:pt x="1920" y="5166"/>
                      <a:pt x="1968" y="5168"/>
                      <a:pt x="2015" y="5168"/>
                    </a:cubicBezTo>
                    <a:cubicBezTo>
                      <a:pt x="3037" y="5168"/>
                      <a:pt x="3883" y="4068"/>
                      <a:pt x="3961" y="2720"/>
                    </a:cubicBezTo>
                    <a:cubicBezTo>
                      <a:pt x="4069" y="1255"/>
                      <a:pt x="3283" y="62"/>
                      <a:pt x="2198" y="8"/>
                    </a:cubicBezTo>
                    <a:cubicBezTo>
                      <a:pt x="2149" y="3"/>
                      <a:pt x="2100" y="0"/>
                      <a:pt x="2052" y="0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0"/>
              <p:cNvSpPr/>
              <p:nvPr/>
            </p:nvSpPr>
            <p:spPr>
              <a:xfrm>
                <a:off x="6229498" y="1189172"/>
                <a:ext cx="106854" cy="131582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261" extrusionOk="0">
                    <a:moveTo>
                      <a:pt x="541" y="1"/>
                    </a:moveTo>
                    <a:cubicBezTo>
                      <a:pt x="0" y="1"/>
                      <a:pt x="129" y="1261"/>
                      <a:pt x="732" y="1261"/>
                    </a:cubicBezTo>
                    <a:cubicBezTo>
                      <a:pt x="749" y="1261"/>
                      <a:pt x="767" y="1260"/>
                      <a:pt x="785" y="1257"/>
                    </a:cubicBezTo>
                    <a:cubicBezTo>
                      <a:pt x="785" y="1259"/>
                      <a:pt x="786" y="1259"/>
                      <a:pt x="786" y="1259"/>
                    </a:cubicBezTo>
                    <a:cubicBezTo>
                      <a:pt x="797" y="1259"/>
                      <a:pt x="1023" y="251"/>
                      <a:pt x="785" y="145"/>
                    </a:cubicBezTo>
                    <a:cubicBezTo>
                      <a:pt x="731" y="118"/>
                      <a:pt x="677" y="64"/>
                      <a:pt x="623" y="10"/>
                    </a:cubicBezTo>
                    <a:cubicBezTo>
                      <a:pt x="594" y="4"/>
                      <a:pt x="567" y="1"/>
                      <a:pt x="541" y="1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0"/>
              <p:cNvSpPr/>
              <p:nvPr/>
            </p:nvSpPr>
            <p:spPr>
              <a:xfrm>
                <a:off x="6254751" y="1204303"/>
                <a:ext cx="53949" cy="110504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059" extrusionOk="0">
                    <a:moveTo>
                      <a:pt x="326" y="0"/>
                    </a:moveTo>
                    <a:cubicBezTo>
                      <a:pt x="191" y="0"/>
                      <a:pt x="82" y="82"/>
                      <a:pt x="55" y="217"/>
                    </a:cubicBezTo>
                    <a:cubicBezTo>
                      <a:pt x="1" y="380"/>
                      <a:pt x="55" y="516"/>
                      <a:pt x="82" y="678"/>
                    </a:cubicBezTo>
                    <a:cubicBezTo>
                      <a:pt x="109" y="760"/>
                      <a:pt x="137" y="814"/>
                      <a:pt x="218" y="895"/>
                    </a:cubicBezTo>
                    <a:cubicBezTo>
                      <a:pt x="245" y="922"/>
                      <a:pt x="245" y="950"/>
                      <a:pt x="272" y="1004"/>
                    </a:cubicBezTo>
                    <a:lnTo>
                      <a:pt x="354" y="1058"/>
                    </a:lnTo>
                    <a:cubicBezTo>
                      <a:pt x="354" y="1058"/>
                      <a:pt x="1" y="489"/>
                      <a:pt x="109" y="244"/>
                    </a:cubicBezTo>
                    <a:cubicBezTo>
                      <a:pt x="191" y="98"/>
                      <a:pt x="321" y="69"/>
                      <a:pt x="412" y="69"/>
                    </a:cubicBezTo>
                    <a:cubicBezTo>
                      <a:pt x="473" y="69"/>
                      <a:pt x="516" y="82"/>
                      <a:pt x="516" y="82"/>
                    </a:cubicBezTo>
                    <a:cubicBezTo>
                      <a:pt x="516" y="82"/>
                      <a:pt x="489" y="55"/>
                      <a:pt x="462" y="55"/>
                    </a:cubicBezTo>
                    <a:cubicBezTo>
                      <a:pt x="408" y="0"/>
                      <a:pt x="381" y="0"/>
                      <a:pt x="326" y="0"/>
                    </a:cubicBezTo>
                    <a:close/>
                  </a:path>
                </a:pathLst>
              </a:custGeom>
              <a:solidFill>
                <a:srgbClr val="FA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0"/>
              <p:cNvSpPr/>
              <p:nvPr/>
            </p:nvSpPr>
            <p:spPr>
              <a:xfrm>
                <a:off x="6577506" y="1294879"/>
                <a:ext cx="99132" cy="4820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2" extrusionOk="0">
                    <a:moveTo>
                      <a:pt x="488" y="0"/>
                    </a:moveTo>
                    <a:cubicBezTo>
                      <a:pt x="244" y="0"/>
                      <a:pt x="0" y="82"/>
                      <a:pt x="0" y="217"/>
                    </a:cubicBezTo>
                    <a:cubicBezTo>
                      <a:pt x="0" y="353"/>
                      <a:pt x="217" y="461"/>
                      <a:pt x="488" y="461"/>
                    </a:cubicBezTo>
                    <a:cubicBezTo>
                      <a:pt x="705" y="461"/>
                      <a:pt x="949" y="353"/>
                      <a:pt x="949" y="217"/>
                    </a:cubicBezTo>
                    <a:cubicBezTo>
                      <a:pt x="949" y="82"/>
                      <a:pt x="759" y="0"/>
                      <a:pt x="488" y="0"/>
                    </a:cubicBezTo>
                    <a:close/>
                  </a:path>
                </a:pathLst>
              </a:custGeom>
              <a:solidFill>
                <a:srgbClr val="FB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0"/>
              <p:cNvSpPr/>
              <p:nvPr/>
            </p:nvSpPr>
            <p:spPr>
              <a:xfrm>
                <a:off x="6605785" y="1218077"/>
                <a:ext cx="28383" cy="5144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93" extrusionOk="0">
                    <a:moveTo>
                      <a:pt x="157" y="0"/>
                    </a:moveTo>
                    <a:cubicBezTo>
                      <a:pt x="150" y="0"/>
                      <a:pt x="143" y="2"/>
                      <a:pt x="136" y="4"/>
                    </a:cubicBezTo>
                    <a:cubicBezTo>
                      <a:pt x="82" y="4"/>
                      <a:pt x="0" y="112"/>
                      <a:pt x="0" y="248"/>
                    </a:cubicBezTo>
                    <a:cubicBezTo>
                      <a:pt x="0" y="384"/>
                      <a:pt x="82" y="492"/>
                      <a:pt x="136" y="492"/>
                    </a:cubicBezTo>
                    <a:cubicBezTo>
                      <a:pt x="217" y="492"/>
                      <a:pt x="272" y="384"/>
                      <a:pt x="272" y="248"/>
                    </a:cubicBezTo>
                    <a:cubicBezTo>
                      <a:pt x="272" y="124"/>
                      <a:pt x="226" y="0"/>
                      <a:pt x="157" y="0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0"/>
              <p:cNvSpPr/>
              <p:nvPr/>
            </p:nvSpPr>
            <p:spPr>
              <a:xfrm>
                <a:off x="6580324" y="1178215"/>
                <a:ext cx="82123" cy="2055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97" extrusionOk="0">
                    <a:moveTo>
                      <a:pt x="228" y="1"/>
                    </a:moveTo>
                    <a:cubicBezTo>
                      <a:pt x="164" y="1"/>
                      <a:pt x="111" y="11"/>
                      <a:pt x="82" y="33"/>
                    </a:cubicBezTo>
                    <a:cubicBezTo>
                      <a:pt x="54" y="60"/>
                      <a:pt x="0" y="115"/>
                      <a:pt x="54" y="169"/>
                    </a:cubicBezTo>
                    <a:cubicBezTo>
                      <a:pt x="54" y="196"/>
                      <a:pt x="54" y="196"/>
                      <a:pt x="82" y="196"/>
                    </a:cubicBezTo>
                    <a:cubicBezTo>
                      <a:pt x="109" y="196"/>
                      <a:pt x="136" y="196"/>
                      <a:pt x="190" y="169"/>
                    </a:cubicBezTo>
                    <a:lnTo>
                      <a:pt x="787" y="169"/>
                    </a:lnTo>
                    <a:cubicBezTo>
                      <a:pt x="649" y="71"/>
                      <a:pt x="398" y="1"/>
                      <a:pt x="228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0"/>
              <p:cNvSpPr/>
              <p:nvPr/>
            </p:nvSpPr>
            <p:spPr>
              <a:xfrm>
                <a:off x="6396354" y="1289140"/>
                <a:ext cx="99132" cy="51130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90" extrusionOk="0">
                    <a:moveTo>
                      <a:pt x="488" y="1"/>
                    </a:moveTo>
                    <a:cubicBezTo>
                      <a:pt x="244" y="1"/>
                      <a:pt x="0" y="109"/>
                      <a:pt x="0" y="245"/>
                    </a:cubicBezTo>
                    <a:cubicBezTo>
                      <a:pt x="0" y="381"/>
                      <a:pt x="217" y="489"/>
                      <a:pt x="488" y="489"/>
                    </a:cubicBezTo>
                    <a:cubicBezTo>
                      <a:pt x="760" y="489"/>
                      <a:pt x="949" y="381"/>
                      <a:pt x="949" y="245"/>
                    </a:cubicBezTo>
                    <a:cubicBezTo>
                      <a:pt x="949" y="109"/>
                      <a:pt x="760" y="1"/>
                      <a:pt x="488" y="1"/>
                    </a:cubicBezTo>
                    <a:close/>
                  </a:path>
                </a:pathLst>
              </a:custGeom>
              <a:solidFill>
                <a:srgbClr val="FB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0"/>
              <p:cNvSpPr/>
              <p:nvPr/>
            </p:nvSpPr>
            <p:spPr>
              <a:xfrm>
                <a:off x="6447277" y="1215573"/>
                <a:ext cx="28383" cy="5113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90" extrusionOk="0">
                    <a:moveTo>
                      <a:pt x="136" y="1"/>
                    </a:moveTo>
                    <a:cubicBezTo>
                      <a:pt x="55" y="1"/>
                      <a:pt x="0" y="109"/>
                      <a:pt x="0" y="245"/>
                    </a:cubicBezTo>
                    <a:cubicBezTo>
                      <a:pt x="0" y="381"/>
                      <a:pt x="27" y="489"/>
                      <a:pt x="136" y="489"/>
                    </a:cubicBezTo>
                    <a:cubicBezTo>
                      <a:pt x="190" y="489"/>
                      <a:pt x="272" y="381"/>
                      <a:pt x="272" y="245"/>
                    </a:cubicBezTo>
                    <a:cubicBezTo>
                      <a:pt x="272" y="109"/>
                      <a:pt x="244" y="1"/>
                      <a:pt x="136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0"/>
              <p:cNvSpPr/>
              <p:nvPr/>
            </p:nvSpPr>
            <p:spPr>
              <a:xfrm>
                <a:off x="6418998" y="1178111"/>
                <a:ext cx="82123" cy="2066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98" extrusionOk="0">
                    <a:moveTo>
                      <a:pt x="546" y="1"/>
                    </a:moveTo>
                    <a:cubicBezTo>
                      <a:pt x="377" y="1"/>
                      <a:pt x="134" y="58"/>
                      <a:pt x="0" y="116"/>
                    </a:cubicBezTo>
                    <a:lnTo>
                      <a:pt x="515" y="116"/>
                    </a:lnTo>
                    <a:cubicBezTo>
                      <a:pt x="543" y="116"/>
                      <a:pt x="570" y="116"/>
                      <a:pt x="597" y="170"/>
                    </a:cubicBezTo>
                    <a:cubicBezTo>
                      <a:pt x="651" y="170"/>
                      <a:pt x="678" y="197"/>
                      <a:pt x="705" y="197"/>
                    </a:cubicBezTo>
                    <a:cubicBezTo>
                      <a:pt x="732" y="197"/>
                      <a:pt x="732" y="197"/>
                      <a:pt x="732" y="170"/>
                    </a:cubicBezTo>
                    <a:cubicBezTo>
                      <a:pt x="787" y="116"/>
                      <a:pt x="787" y="61"/>
                      <a:pt x="705" y="34"/>
                    </a:cubicBezTo>
                    <a:cubicBezTo>
                      <a:pt x="674" y="10"/>
                      <a:pt x="616" y="1"/>
                      <a:pt x="546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0"/>
              <p:cNvSpPr/>
              <p:nvPr/>
            </p:nvSpPr>
            <p:spPr>
              <a:xfrm>
                <a:off x="6518027" y="1226947"/>
                <a:ext cx="31201" cy="9631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23" fill="none" extrusionOk="0">
                    <a:moveTo>
                      <a:pt x="163" y="0"/>
                    </a:moveTo>
                    <a:lnTo>
                      <a:pt x="299" y="787"/>
                    </a:lnTo>
                    <a:lnTo>
                      <a:pt x="0" y="922"/>
                    </a:ln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0"/>
              <p:cNvSpPr/>
              <p:nvPr/>
            </p:nvSpPr>
            <p:spPr>
              <a:xfrm>
                <a:off x="6232107" y="1515580"/>
                <a:ext cx="368147" cy="509633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4884" extrusionOk="0">
                    <a:moveTo>
                      <a:pt x="543" y="1"/>
                    </a:moveTo>
                    <a:lnTo>
                      <a:pt x="1" y="408"/>
                    </a:lnTo>
                    <a:lnTo>
                      <a:pt x="3012" y="4883"/>
                    </a:lnTo>
                    <a:lnTo>
                      <a:pt x="3527" y="1086"/>
                    </a:lnTo>
                    <a:lnTo>
                      <a:pt x="3527" y="1086"/>
                    </a:lnTo>
                    <a:cubicBezTo>
                      <a:pt x="3475" y="1164"/>
                      <a:pt x="3049" y="2040"/>
                      <a:pt x="2559" y="2040"/>
                    </a:cubicBezTo>
                    <a:cubicBezTo>
                      <a:pt x="2539" y="2040"/>
                      <a:pt x="2517" y="2039"/>
                      <a:pt x="2496" y="2035"/>
                    </a:cubicBezTo>
                    <a:cubicBezTo>
                      <a:pt x="2035" y="1981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rgbClr val="549E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0"/>
              <p:cNvSpPr/>
              <p:nvPr/>
            </p:nvSpPr>
            <p:spPr>
              <a:xfrm>
                <a:off x="6065146" y="1563789"/>
                <a:ext cx="784086" cy="1565526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15003" extrusionOk="0">
                    <a:moveTo>
                      <a:pt x="1547" y="0"/>
                    </a:moveTo>
                    <a:lnTo>
                      <a:pt x="787" y="542"/>
                    </a:lnTo>
                    <a:lnTo>
                      <a:pt x="679" y="597"/>
                    </a:lnTo>
                    <a:lnTo>
                      <a:pt x="1" y="14782"/>
                    </a:lnTo>
                    <a:cubicBezTo>
                      <a:pt x="1098" y="14923"/>
                      <a:pt x="2186" y="15002"/>
                      <a:pt x="3265" y="15002"/>
                    </a:cubicBezTo>
                    <a:cubicBezTo>
                      <a:pt x="4694" y="15002"/>
                      <a:pt x="6108" y="14863"/>
                      <a:pt x="7514" y="14538"/>
                    </a:cubicBezTo>
                    <a:cubicBezTo>
                      <a:pt x="7514" y="12911"/>
                      <a:pt x="7026" y="7242"/>
                      <a:pt x="6971" y="5642"/>
                    </a:cubicBezTo>
                    <a:cubicBezTo>
                      <a:pt x="6971" y="4828"/>
                      <a:pt x="6917" y="3824"/>
                      <a:pt x="6890" y="3011"/>
                    </a:cubicBezTo>
                    <a:cubicBezTo>
                      <a:pt x="6836" y="2468"/>
                      <a:pt x="6646" y="2170"/>
                      <a:pt x="6239" y="1790"/>
                    </a:cubicBezTo>
                    <a:cubicBezTo>
                      <a:pt x="5859" y="1410"/>
                      <a:pt x="5453" y="1031"/>
                      <a:pt x="5073" y="678"/>
                    </a:cubicBezTo>
                    <a:lnTo>
                      <a:pt x="4585" y="4475"/>
                    </a:lnTo>
                    <a:lnTo>
                      <a:pt x="15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0"/>
              <p:cNvSpPr/>
              <p:nvPr/>
            </p:nvSpPr>
            <p:spPr>
              <a:xfrm>
                <a:off x="6764293" y="2107141"/>
                <a:ext cx="308563" cy="269008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2578" extrusionOk="0">
                    <a:moveTo>
                      <a:pt x="2658" y="1"/>
                    </a:moveTo>
                    <a:lnTo>
                      <a:pt x="0" y="652"/>
                    </a:lnTo>
                    <a:lnTo>
                      <a:pt x="82" y="2578"/>
                    </a:lnTo>
                    <a:cubicBezTo>
                      <a:pt x="814" y="2333"/>
                      <a:pt x="2957" y="1520"/>
                      <a:pt x="2957" y="1520"/>
                    </a:cubicBezTo>
                    <a:lnTo>
                      <a:pt x="26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6546306" y="1628799"/>
                <a:ext cx="110507" cy="39641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3799" extrusionOk="0">
                    <a:moveTo>
                      <a:pt x="516" y="1"/>
                    </a:moveTo>
                    <a:lnTo>
                      <a:pt x="1" y="3798"/>
                    </a:lnTo>
                    <a:lnTo>
                      <a:pt x="923" y="2388"/>
                    </a:lnTo>
                    <a:lnTo>
                      <a:pt x="733" y="1710"/>
                    </a:lnTo>
                    <a:lnTo>
                      <a:pt x="977" y="1167"/>
                    </a:lnTo>
                    <a:lnTo>
                      <a:pt x="1058" y="543"/>
                    </a:lnTo>
                    <a:lnTo>
                      <a:pt x="516" y="1"/>
                    </a:ln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6798207" y="2166620"/>
                <a:ext cx="28383" cy="19826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900" extrusionOk="0">
                    <a:moveTo>
                      <a:pt x="1" y="0"/>
                    </a:moveTo>
                    <a:lnTo>
                      <a:pt x="28" y="1899"/>
                    </a:lnTo>
                    <a:lnTo>
                      <a:pt x="272" y="18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6546306" y="2047766"/>
                <a:ext cx="14296" cy="9623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223" fill="none" extrusionOk="0">
                    <a:moveTo>
                      <a:pt x="1" y="0"/>
                    </a:moveTo>
                    <a:lnTo>
                      <a:pt x="28" y="678"/>
                    </a:lnTo>
                    <a:lnTo>
                      <a:pt x="136" y="9222"/>
                    </a:lnTo>
                  </a:path>
                </a:pathLst>
              </a:custGeom>
              <a:noFill/>
              <a:ln w="2025" cap="flat" cmpd="sng">
                <a:solidFill>
                  <a:srgbClr val="DEEDF7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0"/>
              <p:cNvSpPr/>
              <p:nvPr/>
            </p:nvSpPr>
            <p:spPr>
              <a:xfrm>
                <a:off x="6325605" y="1252408"/>
                <a:ext cx="382130" cy="28591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740" extrusionOk="0">
                    <a:moveTo>
                      <a:pt x="325" y="0"/>
                    </a:moveTo>
                    <a:cubicBezTo>
                      <a:pt x="325" y="0"/>
                      <a:pt x="271" y="977"/>
                      <a:pt x="136" y="1546"/>
                    </a:cubicBezTo>
                    <a:cubicBezTo>
                      <a:pt x="0" y="2116"/>
                      <a:pt x="1139" y="2713"/>
                      <a:pt x="1763" y="2740"/>
                    </a:cubicBezTo>
                    <a:cubicBezTo>
                      <a:pt x="2414" y="2740"/>
                      <a:pt x="3526" y="1899"/>
                      <a:pt x="3662" y="163"/>
                    </a:cubicBezTo>
                    <a:lnTo>
                      <a:pt x="3662" y="163"/>
                    </a:lnTo>
                    <a:cubicBezTo>
                      <a:pt x="3662" y="163"/>
                      <a:pt x="3394" y="347"/>
                      <a:pt x="3016" y="347"/>
                    </a:cubicBezTo>
                    <a:cubicBezTo>
                      <a:pt x="2913" y="347"/>
                      <a:pt x="2802" y="334"/>
                      <a:pt x="2685" y="299"/>
                    </a:cubicBezTo>
                    <a:cubicBezTo>
                      <a:pt x="2367" y="203"/>
                      <a:pt x="2217" y="164"/>
                      <a:pt x="2076" y="164"/>
                    </a:cubicBezTo>
                    <a:cubicBezTo>
                      <a:pt x="1977" y="164"/>
                      <a:pt x="1882" y="184"/>
                      <a:pt x="1736" y="217"/>
                    </a:cubicBezTo>
                    <a:cubicBezTo>
                      <a:pt x="1690" y="230"/>
                      <a:pt x="1632" y="235"/>
                      <a:pt x="1564" y="235"/>
                    </a:cubicBezTo>
                    <a:cubicBezTo>
                      <a:pt x="1193" y="235"/>
                      <a:pt x="555" y="69"/>
                      <a:pt x="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0"/>
              <p:cNvSpPr/>
              <p:nvPr/>
            </p:nvSpPr>
            <p:spPr>
              <a:xfrm>
                <a:off x="6311413" y="1201485"/>
                <a:ext cx="79306" cy="6803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2" fill="none" extrusionOk="0">
                    <a:moveTo>
                      <a:pt x="760" y="651"/>
                    </a:moveTo>
                    <a:cubicBezTo>
                      <a:pt x="760" y="651"/>
                      <a:pt x="244" y="380"/>
                      <a:pt x="0" y="0"/>
                    </a:cubicBezTo>
                  </a:path>
                </a:pathLst>
              </a:custGeom>
              <a:noFill/>
              <a:ln w="20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6311413" y="1325975"/>
                <a:ext cx="48210" cy="11895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40" fill="none" extrusionOk="0">
                    <a:moveTo>
                      <a:pt x="0" y="1"/>
                    </a:moveTo>
                    <a:cubicBezTo>
                      <a:pt x="0" y="1"/>
                      <a:pt x="109" y="814"/>
                      <a:pt x="461" y="1140"/>
                    </a:cubicBezTo>
                  </a:path>
                </a:pathLst>
              </a:custGeom>
              <a:noFill/>
              <a:ln w="20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6509574" y="1286322"/>
                <a:ext cx="68036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37" extrusionOk="0">
                    <a:moveTo>
                      <a:pt x="353" y="1"/>
                    </a:moveTo>
                    <a:cubicBezTo>
                      <a:pt x="271" y="1"/>
                      <a:pt x="244" y="1"/>
                      <a:pt x="190" y="28"/>
                    </a:cubicBezTo>
                    <a:cubicBezTo>
                      <a:pt x="109" y="28"/>
                      <a:pt x="54" y="82"/>
                      <a:pt x="0" y="109"/>
                    </a:cubicBezTo>
                    <a:lnTo>
                      <a:pt x="488" y="109"/>
                    </a:lnTo>
                    <a:cubicBezTo>
                      <a:pt x="543" y="109"/>
                      <a:pt x="597" y="136"/>
                      <a:pt x="651" y="136"/>
                    </a:cubicBezTo>
                    <a:cubicBezTo>
                      <a:pt x="624" y="109"/>
                      <a:pt x="597" y="82"/>
                      <a:pt x="515" y="28"/>
                    </a:cubicBezTo>
                    <a:cubicBezTo>
                      <a:pt x="461" y="1"/>
                      <a:pt x="407" y="1"/>
                      <a:pt x="353" y="1"/>
                    </a:cubicBez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6421816" y="1345802"/>
                <a:ext cx="240631" cy="28383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3" y="82"/>
                      <a:pt x="380" y="136"/>
                      <a:pt x="516" y="217"/>
                    </a:cubicBezTo>
                    <a:cubicBezTo>
                      <a:pt x="705" y="245"/>
                      <a:pt x="922" y="272"/>
                      <a:pt x="1112" y="272"/>
                    </a:cubicBezTo>
                    <a:lnTo>
                      <a:pt x="1411" y="272"/>
                    </a:lnTo>
                    <a:cubicBezTo>
                      <a:pt x="1519" y="272"/>
                      <a:pt x="1628" y="272"/>
                      <a:pt x="1736" y="245"/>
                    </a:cubicBezTo>
                    <a:cubicBezTo>
                      <a:pt x="1926" y="217"/>
                      <a:pt x="2143" y="136"/>
                      <a:pt x="2306" y="82"/>
                    </a:cubicBezTo>
                    <a:lnTo>
                      <a:pt x="2306" y="82"/>
                    </a:lnTo>
                    <a:cubicBezTo>
                      <a:pt x="2089" y="109"/>
                      <a:pt x="1926" y="136"/>
                      <a:pt x="1736" y="190"/>
                    </a:cubicBezTo>
                    <a:cubicBezTo>
                      <a:pt x="1546" y="217"/>
                      <a:pt x="1356" y="217"/>
                      <a:pt x="1167" y="217"/>
                    </a:cubicBezTo>
                    <a:cubicBezTo>
                      <a:pt x="950" y="217"/>
                      <a:pt x="787" y="190"/>
                      <a:pt x="570" y="136"/>
                    </a:cubicBezTo>
                    <a:cubicBezTo>
                      <a:pt x="380" y="109"/>
                      <a:pt x="217" y="82"/>
                      <a:pt x="0" y="0"/>
                    </a:cubicBez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6410441" y="1402464"/>
                <a:ext cx="218091" cy="5102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489" extrusionOk="0">
                    <a:moveTo>
                      <a:pt x="1" y="0"/>
                    </a:moveTo>
                    <a:cubicBezTo>
                      <a:pt x="136" y="136"/>
                      <a:pt x="272" y="271"/>
                      <a:pt x="489" y="353"/>
                    </a:cubicBezTo>
                    <a:cubicBezTo>
                      <a:pt x="652" y="407"/>
                      <a:pt x="814" y="488"/>
                      <a:pt x="1031" y="488"/>
                    </a:cubicBezTo>
                    <a:cubicBezTo>
                      <a:pt x="1194" y="488"/>
                      <a:pt x="1411" y="488"/>
                      <a:pt x="1574" y="407"/>
                    </a:cubicBezTo>
                    <a:cubicBezTo>
                      <a:pt x="1682" y="380"/>
                      <a:pt x="1737" y="353"/>
                      <a:pt x="1845" y="325"/>
                    </a:cubicBezTo>
                    <a:cubicBezTo>
                      <a:pt x="1899" y="271"/>
                      <a:pt x="2008" y="217"/>
                      <a:pt x="2089" y="190"/>
                    </a:cubicBezTo>
                    <a:lnTo>
                      <a:pt x="2089" y="190"/>
                    </a:lnTo>
                    <a:cubicBezTo>
                      <a:pt x="1981" y="217"/>
                      <a:pt x="1899" y="244"/>
                      <a:pt x="1818" y="271"/>
                    </a:cubicBezTo>
                    <a:cubicBezTo>
                      <a:pt x="1710" y="325"/>
                      <a:pt x="1628" y="325"/>
                      <a:pt x="1547" y="353"/>
                    </a:cubicBezTo>
                    <a:cubicBezTo>
                      <a:pt x="1438" y="353"/>
                      <a:pt x="1357" y="380"/>
                      <a:pt x="1276" y="380"/>
                    </a:cubicBezTo>
                    <a:lnTo>
                      <a:pt x="1004" y="380"/>
                    </a:lnTo>
                    <a:cubicBezTo>
                      <a:pt x="814" y="380"/>
                      <a:pt x="652" y="353"/>
                      <a:pt x="489" y="271"/>
                    </a:cubicBezTo>
                    <a:cubicBezTo>
                      <a:pt x="326" y="217"/>
                      <a:pt x="136" y="136"/>
                      <a:pt x="1" y="0"/>
                    </a:cubicBez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6849130" y="1894893"/>
                <a:ext cx="235101" cy="274643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632" extrusionOk="0">
                    <a:moveTo>
                      <a:pt x="1737" y="0"/>
                    </a:moveTo>
                    <a:lnTo>
                      <a:pt x="1" y="2225"/>
                    </a:lnTo>
                    <a:lnTo>
                      <a:pt x="516" y="2631"/>
                    </a:lnTo>
                    <a:lnTo>
                      <a:pt x="2252" y="407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6868957" y="1937363"/>
                <a:ext cx="181256" cy="212347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035" extrusionOk="0">
                    <a:moveTo>
                      <a:pt x="1330" y="0"/>
                    </a:moveTo>
                    <a:lnTo>
                      <a:pt x="1" y="1709"/>
                    </a:lnTo>
                    <a:lnTo>
                      <a:pt x="408" y="2035"/>
                    </a:lnTo>
                    <a:lnTo>
                      <a:pt x="1737" y="326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7021830" y="1894893"/>
                <a:ext cx="65219" cy="59582"/>
              </a:xfrm>
              <a:custGeom>
                <a:avLst/>
                <a:gdLst/>
                <a:ahLst/>
                <a:cxnLst/>
                <a:rect l="l" t="t" r="r" b="b"/>
                <a:pathLst>
                  <a:path w="625" h="571" extrusionOk="0">
                    <a:moveTo>
                      <a:pt x="109" y="0"/>
                    </a:moveTo>
                    <a:lnTo>
                      <a:pt x="0" y="163"/>
                    </a:lnTo>
                    <a:lnTo>
                      <a:pt x="489" y="570"/>
                    </a:lnTo>
                    <a:lnTo>
                      <a:pt x="624" y="40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6843495" y="2119245"/>
                <a:ext cx="73671" cy="5874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563" extrusionOk="0">
                    <a:moveTo>
                      <a:pt x="82" y="0"/>
                    </a:moveTo>
                    <a:cubicBezTo>
                      <a:pt x="62" y="0"/>
                      <a:pt x="41" y="7"/>
                      <a:pt x="28" y="20"/>
                    </a:cubicBezTo>
                    <a:cubicBezTo>
                      <a:pt x="1" y="48"/>
                      <a:pt x="1" y="102"/>
                      <a:pt x="28" y="129"/>
                    </a:cubicBezTo>
                    <a:lnTo>
                      <a:pt x="570" y="563"/>
                    </a:lnTo>
                    <a:lnTo>
                      <a:pt x="679" y="563"/>
                    </a:lnTo>
                    <a:cubicBezTo>
                      <a:pt x="706" y="536"/>
                      <a:pt x="706" y="481"/>
                      <a:pt x="679" y="454"/>
                    </a:cubicBezTo>
                    <a:lnTo>
                      <a:pt x="136" y="20"/>
                    </a:lnTo>
                    <a:cubicBezTo>
                      <a:pt x="123" y="7"/>
                      <a:pt x="102" y="0"/>
                      <a:pt x="82" y="0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6826486" y="2172986"/>
                <a:ext cx="36940" cy="3547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40" extrusionOk="0">
                    <a:moveTo>
                      <a:pt x="65" y="0"/>
                    </a:moveTo>
                    <a:cubicBezTo>
                      <a:pt x="55" y="0"/>
                      <a:pt x="42" y="7"/>
                      <a:pt x="28" y="21"/>
                    </a:cubicBezTo>
                    <a:lnTo>
                      <a:pt x="28" y="48"/>
                    </a:lnTo>
                    <a:cubicBezTo>
                      <a:pt x="1" y="48"/>
                      <a:pt x="1" y="75"/>
                      <a:pt x="28" y="129"/>
                    </a:cubicBezTo>
                    <a:lnTo>
                      <a:pt x="272" y="319"/>
                    </a:lnTo>
                    <a:cubicBezTo>
                      <a:pt x="286" y="333"/>
                      <a:pt x="299" y="339"/>
                      <a:pt x="309" y="339"/>
                    </a:cubicBezTo>
                    <a:cubicBezTo>
                      <a:pt x="320" y="339"/>
                      <a:pt x="326" y="333"/>
                      <a:pt x="326" y="319"/>
                    </a:cubicBezTo>
                    <a:lnTo>
                      <a:pt x="326" y="292"/>
                    </a:lnTo>
                    <a:cubicBezTo>
                      <a:pt x="354" y="292"/>
                      <a:pt x="354" y="265"/>
                      <a:pt x="326" y="211"/>
                    </a:cubicBezTo>
                    <a:lnTo>
                      <a:pt x="82" y="21"/>
                    </a:lnTo>
                    <a:cubicBezTo>
                      <a:pt x="82" y="7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6837860" y="2143976"/>
                <a:ext cx="48210" cy="5666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326" y="0"/>
                    </a:moveTo>
                    <a:lnTo>
                      <a:pt x="0" y="434"/>
                    </a:lnTo>
                    <a:lnTo>
                      <a:pt x="136" y="543"/>
                    </a:lnTo>
                    <a:lnTo>
                      <a:pt x="462" y="109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7013378" y="1923171"/>
                <a:ext cx="17009" cy="1147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0" fill="none" extrusionOk="0">
                    <a:moveTo>
                      <a:pt x="0" y="1"/>
                    </a:moveTo>
                    <a:lnTo>
                      <a:pt x="163" y="109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6996369" y="1945815"/>
                <a:ext cx="17113" cy="1147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0" fill="none" extrusionOk="0">
                    <a:moveTo>
                      <a:pt x="0" y="1"/>
                    </a:moveTo>
                    <a:lnTo>
                      <a:pt x="163" y="109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6976542" y="1965642"/>
                <a:ext cx="19931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7" fill="none" extrusionOk="0">
                    <a:moveTo>
                      <a:pt x="0" y="1"/>
                    </a:moveTo>
                    <a:lnTo>
                      <a:pt x="190" y="136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6959533" y="1991103"/>
                <a:ext cx="17113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37" fill="none" extrusionOk="0">
                    <a:moveTo>
                      <a:pt x="1" y="1"/>
                    </a:moveTo>
                    <a:lnTo>
                      <a:pt x="163" y="136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0"/>
              <p:cNvSpPr/>
              <p:nvPr/>
            </p:nvSpPr>
            <p:spPr>
              <a:xfrm>
                <a:off x="6942628" y="2010930"/>
                <a:ext cx="17009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37" fill="none" extrusionOk="0">
                    <a:moveTo>
                      <a:pt x="0" y="1"/>
                    </a:moveTo>
                    <a:lnTo>
                      <a:pt x="163" y="136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0"/>
              <p:cNvSpPr/>
              <p:nvPr/>
            </p:nvSpPr>
            <p:spPr>
              <a:xfrm>
                <a:off x="6925619" y="2036391"/>
                <a:ext cx="17009" cy="1147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10" fill="none" extrusionOk="0">
                    <a:moveTo>
                      <a:pt x="0" y="1"/>
                    </a:moveTo>
                    <a:lnTo>
                      <a:pt x="163" y="109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6905792" y="2056218"/>
                <a:ext cx="1993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64" fill="none" extrusionOk="0">
                    <a:moveTo>
                      <a:pt x="0" y="1"/>
                    </a:moveTo>
                    <a:lnTo>
                      <a:pt x="190" y="163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0"/>
              <p:cNvSpPr/>
              <p:nvPr/>
            </p:nvSpPr>
            <p:spPr>
              <a:xfrm>
                <a:off x="6888783" y="2078862"/>
                <a:ext cx="17113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37" fill="none" extrusionOk="0">
                    <a:moveTo>
                      <a:pt x="1" y="1"/>
                    </a:moveTo>
                    <a:lnTo>
                      <a:pt x="163" y="136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0"/>
              <p:cNvSpPr/>
              <p:nvPr/>
            </p:nvSpPr>
            <p:spPr>
              <a:xfrm>
                <a:off x="6871774" y="2104323"/>
                <a:ext cx="17113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37" fill="none" extrusionOk="0">
                    <a:moveTo>
                      <a:pt x="1" y="1"/>
                    </a:moveTo>
                    <a:lnTo>
                      <a:pt x="164" y="136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0"/>
              <p:cNvSpPr/>
              <p:nvPr/>
            </p:nvSpPr>
            <p:spPr>
              <a:xfrm>
                <a:off x="6897340" y="1954372"/>
                <a:ext cx="152873" cy="19252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845" extrusionOk="0">
                    <a:moveTo>
                      <a:pt x="1410" y="0"/>
                    </a:moveTo>
                    <a:lnTo>
                      <a:pt x="0" y="1790"/>
                    </a:lnTo>
                    <a:lnTo>
                      <a:pt x="54" y="1845"/>
                    </a:lnTo>
                    <a:lnTo>
                      <a:pt x="1465" y="54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0"/>
              <p:cNvSpPr/>
              <p:nvPr/>
            </p:nvSpPr>
            <p:spPr>
              <a:xfrm>
                <a:off x="7044474" y="1892075"/>
                <a:ext cx="42575" cy="3683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53" extrusionOk="0">
                    <a:moveTo>
                      <a:pt x="109" y="0"/>
                    </a:moveTo>
                    <a:lnTo>
                      <a:pt x="0" y="136"/>
                    </a:lnTo>
                    <a:lnTo>
                      <a:pt x="299" y="353"/>
                    </a:lnTo>
                    <a:lnTo>
                      <a:pt x="407" y="244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7069936" y="1798682"/>
                <a:ext cx="85045" cy="107582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031" fill="none" extrusionOk="0">
                    <a:moveTo>
                      <a:pt x="1" y="1031"/>
                    </a:moveTo>
                    <a:lnTo>
                      <a:pt x="814" y="0"/>
                    </a:lnTo>
                  </a:path>
                </a:pathLst>
              </a:custGeom>
              <a:noFill/>
              <a:ln w="8825" cap="rnd" cmpd="sng">
                <a:solidFill>
                  <a:srgbClr val="0E2C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0"/>
              <p:cNvSpPr/>
              <p:nvPr/>
            </p:nvSpPr>
            <p:spPr>
              <a:xfrm>
                <a:off x="6648256" y="2038791"/>
                <a:ext cx="291554" cy="176034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687" extrusionOk="0">
                    <a:moveTo>
                      <a:pt x="1324" y="1"/>
                    </a:moveTo>
                    <a:cubicBezTo>
                      <a:pt x="1282" y="1"/>
                      <a:pt x="1247" y="2"/>
                      <a:pt x="1221" y="5"/>
                    </a:cubicBezTo>
                    <a:cubicBezTo>
                      <a:pt x="977" y="59"/>
                      <a:pt x="678" y="493"/>
                      <a:pt x="434" y="683"/>
                    </a:cubicBezTo>
                    <a:cubicBezTo>
                      <a:pt x="217" y="900"/>
                      <a:pt x="0" y="927"/>
                      <a:pt x="0" y="927"/>
                    </a:cubicBezTo>
                    <a:lnTo>
                      <a:pt x="217" y="1686"/>
                    </a:lnTo>
                    <a:cubicBezTo>
                      <a:pt x="217" y="1686"/>
                      <a:pt x="570" y="1632"/>
                      <a:pt x="1058" y="1605"/>
                    </a:cubicBezTo>
                    <a:cubicBezTo>
                      <a:pt x="1519" y="1578"/>
                      <a:pt x="1980" y="1280"/>
                      <a:pt x="1980" y="1280"/>
                    </a:cubicBezTo>
                    <a:cubicBezTo>
                      <a:pt x="1980" y="1280"/>
                      <a:pt x="2007" y="1334"/>
                      <a:pt x="2034" y="1361"/>
                    </a:cubicBezTo>
                    <a:cubicBezTo>
                      <a:pt x="2062" y="1361"/>
                      <a:pt x="2170" y="1361"/>
                      <a:pt x="2333" y="1171"/>
                    </a:cubicBezTo>
                    <a:cubicBezTo>
                      <a:pt x="2447" y="988"/>
                      <a:pt x="2407" y="767"/>
                      <a:pt x="2441" y="767"/>
                    </a:cubicBezTo>
                    <a:cubicBezTo>
                      <a:pt x="2447" y="767"/>
                      <a:pt x="2456" y="774"/>
                      <a:pt x="2468" y="791"/>
                    </a:cubicBezTo>
                    <a:cubicBezTo>
                      <a:pt x="2523" y="832"/>
                      <a:pt x="2604" y="859"/>
                      <a:pt x="2672" y="859"/>
                    </a:cubicBezTo>
                    <a:cubicBezTo>
                      <a:pt x="2740" y="859"/>
                      <a:pt x="2794" y="832"/>
                      <a:pt x="2794" y="764"/>
                    </a:cubicBezTo>
                    <a:cubicBezTo>
                      <a:pt x="2794" y="629"/>
                      <a:pt x="2414" y="330"/>
                      <a:pt x="2414" y="330"/>
                    </a:cubicBezTo>
                    <a:cubicBezTo>
                      <a:pt x="2414" y="330"/>
                      <a:pt x="2523" y="222"/>
                      <a:pt x="2523" y="140"/>
                    </a:cubicBezTo>
                    <a:cubicBezTo>
                      <a:pt x="2474" y="92"/>
                      <a:pt x="1671" y="1"/>
                      <a:pt x="1324" y="1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0"/>
              <p:cNvSpPr/>
              <p:nvPr/>
            </p:nvSpPr>
            <p:spPr>
              <a:xfrm>
                <a:off x="6849130" y="2059035"/>
                <a:ext cx="48314" cy="8661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" fill="none" extrusionOk="0">
                    <a:moveTo>
                      <a:pt x="462" y="82"/>
                    </a:moveTo>
                    <a:cubicBezTo>
                      <a:pt x="462" y="82"/>
                      <a:pt x="137" y="1"/>
                      <a:pt x="1" y="1"/>
                    </a:cubicBez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0"/>
              <p:cNvSpPr/>
              <p:nvPr/>
            </p:nvSpPr>
            <p:spPr>
              <a:xfrm>
                <a:off x="6846313" y="2087314"/>
                <a:ext cx="65219" cy="34122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27" fill="none" extrusionOk="0">
                    <a:moveTo>
                      <a:pt x="570" y="326"/>
                    </a:moveTo>
                    <a:cubicBezTo>
                      <a:pt x="570" y="326"/>
                      <a:pt x="625" y="272"/>
                      <a:pt x="408" y="137"/>
                    </a:cubicBezTo>
                    <a:cubicBezTo>
                      <a:pt x="218" y="1"/>
                      <a:pt x="1" y="1"/>
                      <a:pt x="1" y="1"/>
                    </a:cubicBez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6840678" y="2121332"/>
                <a:ext cx="51027" cy="3683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53" fill="none" extrusionOk="0">
                    <a:moveTo>
                      <a:pt x="489" y="353"/>
                    </a:moveTo>
                    <a:cubicBezTo>
                      <a:pt x="489" y="353"/>
                      <a:pt x="462" y="136"/>
                      <a:pt x="326" y="82"/>
                    </a:cubicBezTo>
                    <a:cubicBezTo>
                      <a:pt x="190" y="0"/>
                      <a:pt x="1" y="0"/>
                      <a:pt x="1" y="0"/>
                    </a:cubicBez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0"/>
              <p:cNvSpPr/>
              <p:nvPr/>
            </p:nvSpPr>
            <p:spPr>
              <a:xfrm>
                <a:off x="5949109" y="1558050"/>
                <a:ext cx="741615" cy="986293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9452" extrusionOk="0">
                    <a:moveTo>
                      <a:pt x="2713" y="1"/>
                    </a:moveTo>
                    <a:cubicBezTo>
                      <a:pt x="2713" y="1"/>
                      <a:pt x="435" y="1601"/>
                      <a:pt x="272" y="1737"/>
                    </a:cubicBezTo>
                    <a:cubicBezTo>
                      <a:pt x="136" y="1899"/>
                      <a:pt x="55" y="5426"/>
                      <a:pt x="28" y="6999"/>
                    </a:cubicBezTo>
                    <a:cubicBezTo>
                      <a:pt x="1" y="8545"/>
                      <a:pt x="570" y="9169"/>
                      <a:pt x="1004" y="9440"/>
                    </a:cubicBezTo>
                    <a:cubicBezTo>
                      <a:pt x="1020" y="9448"/>
                      <a:pt x="1043" y="9452"/>
                      <a:pt x="1072" y="9452"/>
                    </a:cubicBezTo>
                    <a:cubicBezTo>
                      <a:pt x="1843" y="9452"/>
                      <a:pt x="7107" y="6782"/>
                      <a:pt x="7107" y="6782"/>
                    </a:cubicBezTo>
                    <a:lnTo>
                      <a:pt x="6592" y="5263"/>
                    </a:lnTo>
                    <a:lnTo>
                      <a:pt x="2469" y="6863"/>
                    </a:lnTo>
                    <a:cubicBezTo>
                      <a:pt x="2469" y="6863"/>
                      <a:pt x="2387" y="3391"/>
                      <a:pt x="2306" y="2469"/>
                    </a:cubicBezTo>
                    <a:cubicBezTo>
                      <a:pt x="2225" y="1601"/>
                      <a:pt x="2713" y="1"/>
                      <a:pt x="27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0"/>
              <p:cNvSpPr/>
              <p:nvPr/>
            </p:nvSpPr>
            <p:spPr>
              <a:xfrm>
                <a:off x="6150087" y="1555233"/>
                <a:ext cx="396321" cy="469981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4504" extrusionOk="0">
                    <a:moveTo>
                      <a:pt x="787" y="1"/>
                    </a:moveTo>
                    <a:lnTo>
                      <a:pt x="0" y="570"/>
                    </a:lnTo>
                    <a:lnTo>
                      <a:pt x="461" y="1845"/>
                    </a:lnTo>
                    <a:lnTo>
                      <a:pt x="1411" y="1655"/>
                    </a:lnTo>
                    <a:lnTo>
                      <a:pt x="1465" y="2659"/>
                    </a:lnTo>
                    <a:lnTo>
                      <a:pt x="3798" y="4503"/>
                    </a:lnTo>
                    <a:lnTo>
                      <a:pt x="787" y="28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0"/>
              <p:cNvSpPr/>
              <p:nvPr/>
            </p:nvSpPr>
            <p:spPr>
              <a:xfrm>
                <a:off x="6198193" y="1968459"/>
                <a:ext cx="444427" cy="30866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2958" extrusionOk="0">
                    <a:moveTo>
                      <a:pt x="0" y="1"/>
                    </a:moveTo>
                    <a:lnTo>
                      <a:pt x="109" y="2957"/>
                    </a:lnTo>
                    <a:lnTo>
                      <a:pt x="4259" y="1330"/>
                    </a:lnTo>
                    <a:lnTo>
                      <a:pt x="380" y="25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6118887" y="2265649"/>
                <a:ext cx="574760" cy="302921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2903" extrusionOk="0">
                    <a:moveTo>
                      <a:pt x="5507" y="1"/>
                    </a:moveTo>
                    <a:lnTo>
                      <a:pt x="1" y="2550"/>
                    </a:lnTo>
                    <a:lnTo>
                      <a:pt x="1" y="2903"/>
                    </a:lnTo>
                    <a:lnTo>
                      <a:pt x="5507" y="1"/>
                    </a:ln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0"/>
              <p:cNvSpPr/>
              <p:nvPr/>
            </p:nvSpPr>
            <p:spPr>
              <a:xfrm>
                <a:off x="6269986" y="894800"/>
                <a:ext cx="505680" cy="332242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3184" extrusionOk="0">
                    <a:moveTo>
                      <a:pt x="1672" y="1"/>
                    </a:moveTo>
                    <a:cubicBezTo>
                      <a:pt x="1383" y="1"/>
                      <a:pt x="1075" y="64"/>
                      <a:pt x="804" y="254"/>
                    </a:cubicBezTo>
                    <a:cubicBezTo>
                      <a:pt x="1" y="843"/>
                      <a:pt x="96" y="2913"/>
                      <a:pt x="99" y="2913"/>
                    </a:cubicBezTo>
                    <a:cubicBezTo>
                      <a:pt x="99" y="2913"/>
                      <a:pt x="99" y="2913"/>
                      <a:pt x="99" y="2912"/>
                    </a:cubicBezTo>
                    <a:cubicBezTo>
                      <a:pt x="99" y="2904"/>
                      <a:pt x="102" y="2900"/>
                      <a:pt x="107" y="2900"/>
                    </a:cubicBezTo>
                    <a:cubicBezTo>
                      <a:pt x="152" y="2900"/>
                      <a:pt x="370" y="3183"/>
                      <a:pt x="370" y="3183"/>
                    </a:cubicBezTo>
                    <a:cubicBezTo>
                      <a:pt x="370" y="3183"/>
                      <a:pt x="1211" y="1556"/>
                      <a:pt x="1618" y="1393"/>
                    </a:cubicBezTo>
                    <a:cubicBezTo>
                      <a:pt x="1648" y="1380"/>
                      <a:pt x="1684" y="1373"/>
                      <a:pt x="1725" y="1373"/>
                    </a:cubicBezTo>
                    <a:cubicBezTo>
                      <a:pt x="2352" y="1373"/>
                      <a:pt x="4168" y="2831"/>
                      <a:pt x="4168" y="2831"/>
                    </a:cubicBezTo>
                    <a:cubicBezTo>
                      <a:pt x="4168" y="2831"/>
                      <a:pt x="4846" y="1420"/>
                      <a:pt x="4276" y="661"/>
                    </a:cubicBezTo>
                    <a:cubicBezTo>
                      <a:pt x="3989" y="273"/>
                      <a:pt x="3580" y="182"/>
                      <a:pt x="3259" y="182"/>
                    </a:cubicBezTo>
                    <a:cubicBezTo>
                      <a:pt x="2973" y="182"/>
                      <a:pt x="2757" y="254"/>
                      <a:pt x="2757" y="254"/>
                    </a:cubicBezTo>
                    <a:cubicBezTo>
                      <a:pt x="2757" y="254"/>
                      <a:pt x="2251" y="1"/>
                      <a:pt x="1672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0"/>
              <p:cNvSpPr/>
              <p:nvPr/>
            </p:nvSpPr>
            <p:spPr>
              <a:xfrm>
                <a:off x="7270914" y="1040160"/>
                <a:ext cx="727528" cy="930258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8915" extrusionOk="0">
                    <a:moveTo>
                      <a:pt x="3499" y="0"/>
                    </a:moveTo>
                    <a:cubicBezTo>
                      <a:pt x="2821" y="27"/>
                      <a:pt x="2035" y="136"/>
                      <a:pt x="1519" y="570"/>
                    </a:cubicBezTo>
                    <a:cubicBezTo>
                      <a:pt x="1221" y="814"/>
                      <a:pt x="1112" y="1166"/>
                      <a:pt x="1031" y="1546"/>
                    </a:cubicBezTo>
                    <a:cubicBezTo>
                      <a:pt x="868" y="1953"/>
                      <a:pt x="787" y="2360"/>
                      <a:pt x="543" y="2685"/>
                    </a:cubicBezTo>
                    <a:cubicBezTo>
                      <a:pt x="244" y="3201"/>
                      <a:pt x="0" y="3960"/>
                      <a:pt x="678" y="4964"/>
                    </a:cubicBezTo>
                    <a:cubicBezTo>
                      <a:pt x="1357" y="5994"/>
                      <a:pt x="190" y="6239"/>
                      <a:pt x="868" y="7269"/>
                    </a:cubicBezTo>
                    <a:cubicBezTo>
                      <a:pt x="1430" y="8060"/>
                      <a:pt x="2503" y="8915"/>
                      <a:pt x="3829" y="8915"/>
                    </a:cubicBezTo>
                    <a:cubicBezTo>
                      <a:pt x="4232" y="8915"/>
                      <a:pt x="4658" y="8836"/>
                      <a:pt x="5100" y="8653"/>
                    </a:cubicBezTo>
                    <a:cubicBezTo>
                      <a:pt x="6971" y="7893"/>
                      <a:pt x="6971" y="5994"/>
                      <a:pt x="6347" y="5072"/>
                    </a:cubicBezTo>
                    <a:cubicBezTo>
                      <a:pt x="5696" y="4123"/>
                      <a:pt x="5859" y="3879"/>
                      <a:pt x="6266" y="3363"/>
                    </a:cubicBezTo>
                    <a:cubicBezTo>
                      <a:pt x="6673" y="2902"/>
                      <a:pt x="6374" y="2197"/>
                      <a:pt x="6076" y="1953"/>
                    </a:cubicBezTo>
                    <a:cubicBezTo>
                      <a:pt x="5832" y="1790"/>
                      <a:pt x="5588" y="1655"/>
                      <a:pt x="5425" y="1411"/>
                    </a:cubicBezTo>
                    <a:cubicBezTo>
                      <a:pt x="5181" y="1139"/>
                      <a:pt x="5181" y="760"/>
                      <a:pt x="5018" y="488"/>
                    </a:cubicBezTo>
                    <a:cubicBezTo>
                      <a:pt x="4747" y="54"/>
                      <a:pt x="4069" y="0"/>
                      <a:pt x="3608" y="0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0"/>
              <p:cNvSpPr/>
              <p:nvPr/>
            </p:nvSpPr>
            <p:spPr>
              <a:xfrm>
                <a:off x="7522816" y="1495857"/>
                <a:ext cx="271832" cy="382538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3666" extrusionOk="0">
                    <a:moveTo>
                      <a:pt x="2333" y="0"/>
                    </a:moveTo>
                    <a:lnTo>
                      <a:pt x="1085" y="651"/>
                    </a:lnTo>
                    <a:lnTo>
                      <a:pt x="28" y="678"/>
                    </a:lnTo>
                    <a:cubicBezTo>
                      <a:pt x="109" y="895"/>
                      <a:pt x="0" y="2224"/>
                      <a:pt x="0" y="2495"/>
                    </a:cubicBezTo>
                    <a:cubicBezTo>
                      <a:pt x="681" y="3272"/>
                      <a:pt x="1239" y="3665"/>
                      <a:pt x="1674" y="3665"/>
                    </a:cubicBezTo>
                    <a:cubicBezTo>
                      <a:pt x="2105" y="3665"/>
                      <a:pt x="2415" y="3279"/>
                      <a:pt x="2604" y="2495"/>
                    </a:cubicBezTo>
                    <a:cubicBezTo>
                      <a:pt x="2577" y="2333"/>
                      <a:pt x="2197" y="570"/>
                      <a:pt x="2333" y="0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0"/>
              <p:cNvSpPr/>
              <p:nvPr/>
            </p:nvSpPr>
            <p:spPr>
              <a:xfrm>
                <a:off x="7522816" y="1521319"/>
                <a:ext cx="240631" cy="132521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1270" extrusionOk="0">
                    <a:moveTo>
                      <a:pt x="2306" y="0"/>
                    </a:moveTo>
                    <a:lnTo>
                      <a:pt x="2306" y="0"/>
                    </a:lnTo>
                    <a:cubicBezTo>
                      <a:pt x="1818" y="82"/>
                      <a:pt x="0" y="434"/>
                      <a:pt x="0" y="434"/>
                    </a:cubicBezTo>
                    <a:cubicBezTo>
                      <a:pt x="55" y="678"/>
                      <a:pt x="109" y="760"/>
                      <a:pt x="55" y="760"/>
                    </a:cubicBezTo>
                    <a:cubicBezTo>
                      <a:pt x="349" y="1140"/>
                      <a:pt x="676" y="1270"/>
                      <a:pt x="985" y="1270"/>
                    </a:cubicBezTo>
                    <a:cubicBezTo>
                      <a:pt x="1646" y="1270"/>
                      <a:pt x="2225" y="678"/>
                      <a:pt x="2225" y="678"/>
                    </a:cubicBezTo>
                    <a:cubicBezTo>
                      <a:pt x="2225" y="543"/>
                      <a:pt x="2306" y="0"/>
                      <a:pt x="2306" y="0"/>
                    </a:cubicBezTo>
                    <a:close/>
                  </a:path>
                </a:pathLst>
              </a:custGeom>
              <a:solidFill>
                <a:srgbClr val="FA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0"/>
              <p:cNvSpPr/>
              <p:nvPr/>
            </p:nvSpPr>
            <p:spPr>
              <a:xfrm>
                <a:off x="7412413" y="1113205"/>
                <a:ext cx="396321" cy="507442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4863" extrusionOk="0">
                    <a:moveTo>
                      <a:pt x="1848" y="1"/>
                    </a:moveTo>
                    <a:cubicBezTo>
                      <a:pt x="1811" y="1"/>
                      <a:pt x="1774" y="2"/>
                      <a:pt x="1736" y="5"/>
                    </a:cubicBezTo>
                    <a:cubicBezTo>
                      <a:pt x="760" y="60"/>
                      <a:pt x="1" y="1226"/>
                      <a:pt x="109" y="2555"/>
                    </a:cubicBezTo>
                    <a:cubicBezTo>
                      <a:pt x="215" y="3825"/>
                      <a:pt x="1017" y="4862"/>
                      <a:pt x="1988" y="4862"/>
                    </a:cubicBezTo>
                    <a:cubicBezTo>
                      <a:pt x="2013" y="4862"/>
                      <a:pt x="2037" y="4862"/>
                      <a:pt x="2062" y="4860"/>
                    </a:cubicBezTo>
                    <a:cubicBezTo>
                      <a:pt x="3066" y="4779"/>
                      <a:pt x="3798" y="3667"/>
                      <a:pt x="3689" y="2311"/>
                    </a:cubicBezTo>
                    <a:cubicBezTo>
                      <a:pt x="3611" y="1005"/>
                      <a:pt x="2803" y="1"/>
                      <a:pt x="1848" y="1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0"/>
              <p:cNvSpPr/>
              <p:nvPr/>
            </p:nvSpPr>
            <p:spPr>
              <a:xfrm>
                <a:off x="7769083" y="1308027"/>
                <a:ext cx="102054" cy="12313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180" extrusionOk="0">
                    <a:moveTo>
                      <a:pt x="486" y="0"/>
                    </a:moveTo>
                    <a:cubicBezTo>
                      <a:pt x="461" y="0"/>
                      <a:pt x="435" y="4"/>
                      <a:pt x="407" y="10"/>
                    </a:cubicBezTo>
                    <a:cubicBezTo>
                      <a:pt x="326" y="10"/>
                      <a:pt x="326" y="64"/>
                      <a:pt x="244" y="91"/>
                    </a:cubicBezTo>
                    <a:cubicBezTo>
                      <a:pt x="0" y="227"/>
                      <a:pt x="244" y="1176"/>
                      <a:pt x="244" y="1176"/>
                    </a:cubicBezTo>
                    <a:cubicBezTo>
                      <a:pt x="263" y="1179"/>
                      <a:pt x="281" y="1180"/>
                      <a:pt x="299" y="1180"/>
                    </a:cubicBezTo>
                    <a:cubicBezTo>
                      <a:pt x="872" y="1180"/>
                      <a:pt x="977" y="0"/>
                      <a:pt x="486" y="0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0"/>
              <p:cNvSpPr/>
              <p:nvPr/>
            </p:nvSpPr>
            <p:spPr>
              <a:xfrm>
                <a:off x="7797362" y="1317523"/>
                <a:ext cx="42575" cy="10758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031" extrusionOk="0">
                    <a:moveTo>
                      <a:pt x="136" y="0"/>
                    </a:moveTo>
                    <a:cubicBezTo>
                      <a:pt x="109" y="0"/>
                      <a:pt x="82" y="54"/>
                      <a:pt x="55" y="54"/>
                    </a:cubicBezTo>
                    <a:lnTo>
                      <a:pt x="0" y="82"/>
                    </a:lnTo>
                    <a:cubicBezTo>
                      <a:pt x="0" y="82"/>
                      <a:pt x="35" y="70"/>
                      <a:pt x="83" y="70"/>
                    </a:cubicBezTo>
                    <a:cubicBezTo>
                      <a:pt x="164" y="70"/>
                      <a:pt x="285" y="102"/>
                      <a:pt x="353" y="271"/>
                    </a:cubicBezTo>
                    <a:cubicBezTo>
                      <a:pt x="400" y="461"/>
                      <a:pt x="180" y="897"/>
                      <a:pt x="122" y="1006"/>
                    </a:cubicBezTo>
                    <a:lnTo>
                      <a:pt x="122" y="1006"/>
                    </a:lnTo>
                    <a:cubicBezTo>
                      <a:pt x="135" y="995"/>
                      <a:pt x="158" y="982"/>
                      <a:pt x="190" y="950"/>
                    </a:cubicBezTo>
                    <a:cubicBezTo>
                      <a:pt x="217" y="922"/>
                      <a:pt x="217" y="895"/>
                      <a:pt x="245" y="868"/>
                    </a:cubicBezTo>
                    <a:lnTo>
                      <a:pt x="353" y="651"/>
                    </a:lnTo>
                    <a:cubicBezTo>
                      <a:pt x="380" y="516"/>
                      <a:pt x="407" y="353"/>
                      <a:pt x="380" y="217"/>
                    </a:cubicBezTo>
                    <a:cubicBezTo>
                      <a:pt x="353" y="82"/>
                      <a:pt x="272" y="0"/>
                      <a:pt x="136" y="0"/>
                    </a:cubicBezTo>
                    <a:close/>
                    <a:moveTo>
                      <a:pt x="122" y="1006"/>
                    </a:moveTo>
                    <a:cubicBezTo>
                      <a:pt x="113" y="1013"/>
                      <a:pt x="109" y="1020"/>
                      <a:pt x="109" y="1031"/>
                    </a:cubicBezTo>
                    <a:cubicBezTo>
                      <a:pt x="109" y="1031"/>
                      <a:pt x="114" y="1022"/>
                      <a:pt x="122" y="1006"/>
                    </a:cubicBezTo>
                    <a:close/>
                  </a:path>
                </a:pathLst>
              </a:custGeom>
              <a:solidFill>
                <a:srgbClr val="FA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0"/>
              <p:cNvSpPr/>
              <p:nvPr/>
            </p:nvSpPr>
            <p:spPr>
              <a:xfrm>
                <a:off x="7454884" y="1402360"/>
                <a:ext cx="93498" cy="48313"/>
              </a:xfrm>
              <a:custGeom>
                <a:avLst/>
                <a:gdLst/>
                <a:ahLst/>
                <a:cxnLst/>
                <a:rect l="l" t="t" r="r" b="b"/>
                <a:pathLst>
                  <a:path w="896" h="463" extrusionOk="0">
                    <a:moveTo>
                      <a:pt x="434" y="1"/>
                    </a:moveTo>
                    <a:cubicBezTo>
                      <a:pt x="163" y="1"/>
                      <a:pt x="0" y="109"/>
                      <a:pt x="0" y="245"/>
                    </a:cubicBezTo>
                    <a:cubicBezTo>
                      <a:pt x="0" y="381"/>
                      <a:pt x="217" y="462"/>
                      <a:pt x="434" y="462"/>
                    </a:cubicBezTo>
                    <a:cubicBezTo>
                      <a:pt x="679" y="462"/>
                      <a:pt x="896" y="354"/>
                      <a:pt x="896" y="218"/>
                    </a:cubicBezTo>
                    <a:cubicBezTo>
                      <a:pt x="896" y="82"/>
                      <a:pt x="679" y="1"/>
                      <a:pt x="434" y="1"/>
                    </a:cubicBezTo>
                    <a:close/>
                  </a:path>
                </a:pathLst>
              </a:custGeom>
              <a:solidFill>
                <a:srgbClr val="FB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0"/>
              <p:cNvSpPr/>
              <p:nvPr/>
            </p:nvSpPr>
            <p:spPr>
              <a:xfrm>
                <a:off x="7494537" y="1331610"/>
                <a:ext cx="25566" cy="5113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90" extrusionOk="0">
                    <a:moveTo>
                      <a:pt x="109" y="1"/>
                    </a:moveTo>
                    <a:cubicBezTo>
                      <a:pt x="27" y="1"/>
                      <a:pt x="0" y="109"/>
                      <a:pt x="0" y="245"/>
                    </a:cubicBezTo>
                    <a:cubicBezTo>
                      <a:pt x="0" y="381"/>
                      <a:pt x="54" y="489"/>
                      <a:pt x="136" y="489"/>
                    </a:cubicBezTo>
                    <a:cubicBezTo>
                      <a:pt x="190" y="489"/>
                      <a:pt x="244" y="381"/>
                      <a:pt x="244" y="245"/>
                    </a:cubicBezTo>
                    <a:cubicBezTo>
                      <a:pt x="244" y="109"/>
                      <a:pt x="163" y="1"/>
                      <a:pt x="109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0"/>
              <p:cNvSpPr/>
              <p:nvPr/>
            </p:nvSpPr>
            <p:spPr>
              <a:xfrm>
                <a:off x="7466154" y="1294253"/>
                <a:ext cx="76593" cy="2055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97" extrusionOk="0">
                    <a:moveTo>
                      <a:pt x="537" y="1"/>
                    </a:moveTo>
                    <a:cubicBezTo>
                      <a:pt x="376" y="1"/>
                      <a:pt x="139" y="71"/>
                      <a:pt x="1" y="169"/>
                    </a:cubicBezTo>
                    <a:lnTo>
                      <a:pt x="571" y="169"/>
                    </a:lnTo>
                    <a:cubicBezTo>
                      <a:pt x="598" y="169"/>
                      <a:pt x="652" y="196"/>
                      <a:pt x="679" y="196"/>
                    </a:cubicBezTo>
                    <a:cubicBezTo>
                      <a:pt x="679" y="196"/>
                      <a:pt x="706" y="196"/>
                      <a:pt x="706" y="169"/>
                    </a:cubicBezTo>
                    <a:cubicBezTo>
                      <a:pt x="733" y="142"/>
                      <a:pt x="706" y="60"/>
                      <a:pt x="679" y="33"/>
                    </a:cubicBezTo>
                    <a:cubicBezTo>
                      <a:pt x="649" y="11"/>
                      <a:pt x="599" y="1"/>
                      <a:pt x="537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0"/>
              <p:cNvSpPr/>
              <p:nvPr/>
            </p:nvSpPr>
            <p:spPr>
              <a:xfrm>
                <a:off x="7621844" y="1399542"/>
                <a:ext cx="90680" cy="45391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35" extrusionOk="0">
                    <a:moveTo>
                      <a:pt x="435" y="1"/>
                    </a:moveTo>
                    <a:cubicBezTo>
                      <a:pt x="191" y="1"/>
                      <a:pt x="1" y="109"/>
                      <a:pt x="1" y="245"/>
                    </a:cubicBezTo>
                    <a:cubicBezTo>
                      <a:pt x="1" y="326"/>
                      <a:pt x="191" y="435"/>
                      <a:pt x="435" y="435"/>
                    </a:cubicBezTo>
                    <a:cubicBezTo>
                      <a:pt x="679" y="435"/>
                      <a:pt x="869" y="353"/>
                      <a:pt x="869" y="218"/>
                    </a:cubicBezTo>
                    <a:cubicBezTo>
                      <a:pt x="869" y="109"/>
                      <a:pt x="679" y="1"/>
                      <a:pt x="435" y="1"/>
                    </a:cubicBezTo>
                    <a:close/>
                  </a:path>
                </a:pathLst>
              </a:custGeom>
              <a:solidFill>
                <a:srgbClr val="FB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0"/>
              <p:cNvSpPr/>
              <p:nvPr/>
            </p:nvSpPr>
            <p:spPr>
              <a:xfrm>
                <a:off x="7644488" y="1328793"/>
                <a:ext cx="25566" cy="5102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89" extrusionOk="0">
                    <a:moveTo>
                      <a:pt x="109" y="1"/>
                    </a:moveTo>
                    <a:cubicBezTo>
                      <a:pt x="55" y="1"/>
                      <a:pt x="1" y="109"/>
                      <a:pt x="1" y="245"/>
                    </a:cubicBezTo>
                    <a:cubicBezTo>
                      <a:pt x="1" y="380"/>
                      <a:pt x="82" y="489"/>
                      <a:pt x="163" y="489"/>
                    </a:cubicBezTo>
                    <a:cubicBezTo>
                      <a:pt x="218" y="489"/>
                      <a:pt x="245" y="380"/>
                      <a:pt x="245" y="245"/>
                    </a:cubicBezTo>
                    <a:cubicBezTo>
                      <a:pt x="245" y="109"/>
                      <a:pt x="191" y="1"/>
                      <a:pt x="109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0"/>
              <p:cNvSpPr/>
              <p:nvPr/>
            </p:nvSpPr>
            <p:spPr>
              <a:xfrm>
                <a:off x="7619027" y="1294253"/>
                <a:ext cx="76489" cy="20556"/>
              </a:xfrm>
              <a:custGeom>
                <a:avLst/>
                <a:gdLst/>
                <a:ahLst/>
                <a:cxnLst/>
                <a:rect l="l" t="t" r="r" b="b"/>
                <a:pathLst>
                  <a:path w="733" h="197" extrusionOk="0">
                    <a:moveTo>
                      <a:pt x="202" y="0"/>
                    </a:moveTo>
                    <a:cubicBezTo>
                      <a:pt x="138" y="0"/>
                      <a:pt x="86" y="10"/>
                      <a:pt x="55" y="33"/>
                    </a:cubicBezTo>
                    <a:cubicBezTo>
                      <a:pt x="1" y="60"/>
                      <a:pt x="1" y="142"/>
                      <a:pt x="28" y="169"/>
                    </a:cubicBezTo>
                    <a:cubicBezTo>
                      <a:pt x="28" y="196"/>
                      <a:pt x="55" y="196"/>
                      <a:pt x="55" y="196"/>
                    </a:cubicBezTo>
                    <a:cubicBezTo>
                      <a:pt x="82" y="169"/>
                      <a:pt x="136" y="169"/>
                      <a:pt x="163" y="169"/>
                    </a:cubicBezTo>
                    <a:cubicBezTo>
                      <a:pt x="190" y="142"/>
                      <a:pt x="218" y="142"/>
                      <a:pt x="272" y="142"/>
                    </a:cubicBezTo>
                    <a:lnTo>
                      <a:pt x="733" y="142"/>
                    </a:lnTo>
                    <a:cubicBezTo>
                      <a:pt x="597" y="64"/>
                      <a:pt x="363" y="0"/>
                      <a:pt x="202" y="0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0"/>
              <p:cNvSpPr/>
              <p:nvPr/>
            </p:nvSpPr>
            <p:spPr>
              <a:xfrm>
                <a:off x="7570921" y="1340167"/>
                <a:ext cx="34018" cy="90678"/>
              </a:xfrm>
              <a:custGeom>
                <a:avLst/>
                <a:gdLst/>
                <a:ahLst/>
                <a:cxnLst/>
                <a:rect l="l" t="t" r="r" b="b"/>
                <a:pathLst>
                  <a:path w="326" h="869" fill="none" extrusionOk="0">
                    <a:moveTo>
                      <a:pt x="136" y="0"/>
                    </a:moveTo>
                    <a:lnTo>
                      <a:pt x="1" y="733"/>
                    </a:lnTo>
                    <a:lnTo>
                      <a:pt x="326" y="868"/>
                    </a:lnTo>
                  </a:path>
                </a:pathLst>
              </a:custGeom>
              <a:noFill/>
              <a:ln w="882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0"/>
              <p:cNvSpPr/>
              <p:nvPr/>
            </p:nvSpPr>
            <p:spPr>
              <a:xfrm>
                <a:off x="7420866" y="1365628"/>
                <a:ext cx="356773" cy="263269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2523" extrusionOk="0">
                    <a:moveTo>
                      <a:pt x="3147" y="0"/>
                    </a:moveTo>
                    <a:cubicBezTo>
                      <a:pt x="2945" y="68"/>
                      <a:pt x="2369" y="210"/>
                      <a:pt x="1993" y="210"/>
                    </a:cubicBezTo>
                    <a:cubicBezTo>
                      <a:pt x="1915" y="210"/>
                      <a:pt x="1847" y="204"/>
                      <a:pt x="1791" y="190"/>
                    </a:cubicBezTo>
                    <a:cubicBezTo>
                      <a:pt x="1650" y="165"/>
                      <a:pt x="1558" y="139"/>
                      <a:pt x="1446" y="139"/>
                    </a:cubicBezTo>
                    <a:cubicBezTo>
                      <a:pt x="1320" y="139"/>
                      <a:pt x="1168" y="171"/>
                      <a:pt x="896" y="272"/>
                    </a:cubicBezTo>
                    <a:cubicBezTo>
                      <a:pt x="791" y="306"/>
                      <a:pt x="691" y="320"/>
                      <a:pt x="597" y="320"/>
                    </a:cubicBezTo>
                    <a:cubicBezTo>
                      <a:pt x="252" y="320"/>
                      <a:pt x="1" y="136"/>
                      <a:pt x="1" y="136"/>
                    </a:cubicBezTo>
                    <a:lnTo>
                      <a:pt x="1" y="136"/>
                    </a:lnTo>
                    <a:cubicBezTo>
                      <a:pt x="82" y="1763"/>
                      <a:pt x="1167" y="2523"/>
                      <a:pt x="1764" y="2523"/>
                    </a:cubicBezTo>
                    <a:cubicBezTo>
                      <a:pt x="2361" y="2523"/>
                      <a:pt x="3419" y="1980"/>
                      <a:pt x="3283" y="1438"/>
                    </a:cubicBezTo>
                    <a:cubicBezTo>
                      <a:pt x="3174" y="895"/>
                      <a:pt x="3147" y="0"/>
                      <a:pt x="3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0"/>
              <p:cNvSpPr/>
              <p:nvPr/>
            </p:nvSpPr>
            <p:spPr>
              <a:xfrm>
                <a:off x="7720977" y="1317523"/>
                <a:ext cx="73671" cy="65217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5" fill="none" extrusionOk="0">
                    <a:moveTo>
                      <a:pt x="0" y="624"/>
                    </a:moveTo>
                    <a:cubicBezTo>
                      <a:pt x="0" y="624"/>
                      <a:pt x="461" y="353"/>
                      <a:pt x="705" y="0"/>
                    </a:cubicBezTo>
                  </a:path>
                </a:pathLst>
              </a:custGeom>
              <a:noFill/>
              <a:ln w="20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0"/>
              <p:cNvSpPr/>
              <p:nvPr/>
            </p:nvSpPr>
            <p:spPr>
              <a:xfrm>
                <a:off x="7752074" y="1430743"/>
                <a:ext cx="42575" cy="11332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086" fill="none" extrusionOk="0">
                    <a:moveTo>
                      <a:pt x="407" y="0"/>
                    </a:moveTo>
                    <a:cubicBezTo>
                      <a:pt x="407" y="0"/>
                      <a:pt x="299" y="787"/>
                      <a:pt x="0" y="1085"/>
                    </a:cubicBezTo>
                  </a:path>
                </a:pathLst>
              </a:custGeom>
              <a:noFill/>
              <a:ln w="20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0"/>
              <p:cNvSpPr/>
              <p:nvPr/>
            </p:nvSpPr>
            <p:spPr>
              <a:xfrm>
                <a:off x="7551095" y="1396725"/>
                <a:ext cx="59584" cy="14296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7" extrusionOk="0">
                    <a:moveTo>
                      <a:pt x="299" y="1"/>
                    </a:moveTo>
                    <a:cubicBezTo>
                      <a:pt x="163" y="1"/>
                      <a:pt x="55" y="28"/>
                      <a:pt x="1" y="136"/>
                    </a:cubicBezTo>
                    <a:cubicBezTo>
                      <a:pt x="28" y="136"/>
                      <a:pt x="109" y="109"/>
                      <a:pt x="136" y="109"/>
                    </a:cubicBezTo>
                    <a:lnTo>
                      <a:pt x="570" y="109"/>
                    </a:lnTo>
                    <a:cubicBezTo>
                      <a:pt x="543" y="55"/>
                      <a:pt x="462" y="28"/>
                      <a:pt x="462" y="28"/>
                    </a:cubicBezTo>
                    <a:cubicBezTo>
                      <a:pt x="407" y="1"/>
                      <a:pt x="380" y="1"/>
                      <a:pt x="299" y="1"/>
                    </a:cubicBez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0"/>
              <p:cNvSpPr/>
              <p:nvPr/>
            </p:nvSpPr>
            <p:spPr>
              <a:xfrm>
                <a:off x="7469076" y="1453387"/>
                <a:ext cx="223622" cy="28383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72" extrusionOk="0">
                    <a:moveTo>
                      <a:pt x="2143" y="0"/>
                    </a:moveTo>
                    <a:lnTo>
                      <a:pt x="2143" y="0"/>
                    </a:lnTo>
                    <a:cubicBezTo>
                      <a:pt x="1980" y="27"/>
                      <a:pt x="1763" y="54"/>
                      <a:pt x="1627" y="136"/>
                    </a:cubicBezTo>
                    <a:cubicBezTo>
                      <a:pt x="1465" y="163"/>
                      <a:pt x="1248" y="190"/>
                      <a:pt x="1085" y="190"/>
                    </a:cubicBezTo>
                    <a:cubicBezTo>
                      <a:pt x="922" y="190"/>
                      <a:pt x="705" y="190"/>
                      <a:pt x="543" y="163"/>
                    </a:cubicBezTo>
                    <a:cubicBezTo>
                      <a:pt x="380" y="136"/>
                      <a:pt x="163" y="82"/>
                      <a:pt x="0" y="54"/>
                    </a:cubicBezTo>
                    <a:lnTo>
                      <a:pt x="0" y="54"/>
                    </a:lnTo>
                    <a:cubicBezTo>
                      <a:pt x="163" y="136"/>
                      <a:pt x="380" y="190"/>
                      <a:pt x="543" y="244"/>
                    </a:cubicBezTo>
                    <a:cubicBezTo>
                      <a:pt x="624" y="271"/>
                      <a:pt x="705" y="271"/>
                      <a:pt x="814" y="271"/>
                    </a:cubicBezTo>
                    <a:lnTo>
                      <a:pt x="1085" y="271"/>
                    </a:lnTo>
                    <a:cubicBezTo>
                      <a:pt x="1248" y="271"/>
                      <a:pt x="1465" y="244"/>
                      <a:pt x="1627" y="190"/>
                    </a:cubicBezTo>
                    <a:cubicBezTo>
                      <a:pt x="1790" y="136"/>
                      <a:pt x="1980" y="109"/>
                      <a:pt x="2143" y="0"/>
                    </a:cubicBez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0"/>
              <p:cNvSpPr/>
              <p:nvPr/>
            </p:nvSpPr>
            <p:spPr>
              <a:xfrm>
                <a:off x="7500172" y="1507127"/>
                <a:ext cx="198265" cy="45391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435" extrusionOk="0">
                    <a:moveTo>
                      <a:pt x="1899" y="1"/>
                    </a:moveTo>
                    <a:lnTo>
                      <a:pt x="1899" y="1"/>
                    </a:lnTo>
                    <a:cubicBezTo>
                      <a:pt x="1818" y="82"/>
                      <a:pt x="1628" y="190"/>
                      <a:pt x="1438" y="190"/>
                    </a:cubicBezTo>
                    <a:cubicBezTo>
                      <a:pt x="1302" y="245"/>
                      <a:pt x="1140" y="299"/>
                      <a:pt x="950" y="299"/>
                    </a:cubicBezTo>
                    <a:lnTo>
                      <a:pt x="733" y="299"/>
                    </a:lnTo>
                    <a:cubicBezTo>
                      <a:pt x="651" y="299"/>
                      <a:pt x="543" y="245"/>
                      <a:pt x="489" y="245"/>
                    </a:cubicBezTo>
                    <a:cubicBezTo>
                      <a:pt x="407" y="218"/>
                      <a:pt x="326" y="218"/>
                      <a:pt x="245" y="190"/>
                    </a:cubicBezTo>
                    <a:cubicBezTo>
                      <a:pt x="190" y="190"/>
                      <a:pt x="82" y="163"/>
                      <a:pt x="0" y="136"/>
                    </a:cubicBezTo>
                    <a:lnTo>
                      <a:pt x="0" y="136"/>
                    </a:lnTo>
                    <a:cubicBezTo>
                      <a:pt x="82" y="190"/>
                      <a:pt x="190" y="218"/>
                      <a:pt x="245" y="272"/>
                    </a:cubicBezTo>
                    <a:cubicBezTo>
                      <a:pt x="326" y="299"/>
                      <a:pt x="407" y="326"/>
                      <a:pt x="489" y="353"/>
                    </a:cubicBezTo>
                    <a:cubicBezTo>
                      <a:pt x="651" y="407"/>
                      <a:pt x="814" y="435"/>
                      <a:pt x="1004" y="435"/>
                    </a:cubicBezTo>
                    <a:cubicBezTo>
                      <a:pt x="1167" y="407"/>
                      <a:pt x="1329" y="353"/>
                      <a:pt x="1492" y="299"/>
                    </a:cubicBezTo>
                    <a:cubicBezTo>
                      <a:pt x="1682" y="218"/>
                      <a:pt x="1818" y="136"/>
                      <a:pt x="1899" y="1"/>
                    </a:cubicBezTo>
                    <a:close/>
                  </a:path>
                </a:pathLst>
              </a:custGeom>
              <a:solidFill>
                <a:srgbClr val="DEE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0"/>
              <p:cNvSpPr/>
              <p:nvPr/>
            </p:nvSpPr>
            <p:spPr>
              <a:xfrm>
                <a:off x="7211435" y="2299667"/>
                <a:ext cx="818104" cy="2405836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23056" extrusionOk="0">
                    <a:moveTo>
                      <a:pt x="2469" y="0"/>
                    </a:moveTo>
                    <a:cubicBezTo>
                      <a:pt x="2469" y="0"/>
                      <a:pt x="2144" y="705"/>
                      <a:pt x="1520" y="2577"/>
                    </a:cubicBezTo>
                    <a:cubicBezTo>
                      <a:pt x="923" y="4421"/>
                      <a:pt x="950" y="6374"/>
                      <a:pt x="733" y="9141"/>
                    </a:cubicBezTo>
                    <a:cubicBezTo>
                      <a:pt x="570" y="11338"/>
                      <a:pt x="191" y="18905"/>
                      <a:pt x="55" y="21862"/>
                    </a:cubicBezTo>
                    <a:cubicBezTo>
                      <a:pt x="28" y="22594"/>
                      <a:pt x="1" y="23055"/>
                      <a:pt x="1" y="23055"/>
                    </a:cubicBezTo>
                    <a:lnTo>
                      <a:pt x="977" y="23055"/>
                    </a:lnTo>
                    <a:lnTo>
                      <a:pt x="1194" y="21970"/>
                    </a:lnTo>
                    <a:lnTo>
                      <a:pt x="4259" y="7676"/>
                    </a:lnTo>
                    <a:lnTo>
                      <a:pt x="6077" y="22052"/>
                    </a:lnTo>
                    <a:lnTo>
                      <a:pt x="6158" y="23055"/>
                    </a:lnTo>
                    <a:lnTo>
                      <a:pt x="7243" y="23055"/>
                    </a:lnTo>
                    <a:cubicBezTo>
                      <a:pt x="7243" y="23055"/>
                      <a:pt x="7297" y="22703"/>
                      <a:pt x="7297" y="22106"/>
                    </a:cubicBezTo>
                    <a:cubicBezTo>
                      <a:pt x="7460" y="19285"/>
                      <a:pt x="7840" y="10985"/>
                      <a:pt x="7623" y="7758"/>
                    </a:cubicBezTo>
                    <a:cubicBezTo>
                      <a:pt x="7378" y="3852"/>
                      <a:pt x="6619" y="54"/>
                      <a:pt x="6619" y="54"/>
                    </a:cubicBezTo>
                    <a:cubicBezTo>
                      <a:pt x="5856" y="161"/>
                      <a:pt x="5176" y="198"/>
                      <a:pt x="4597" y="198"/>
                    </a:cubicBezTo>
                    <a:cubicBezTo>
                      <a:pt x="3261" y="198"/>
                      <a:pt x="2469" y="0"/>
                      <a:pt x="2469" y="0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0"/>
              <p:cNvSpPr/>
              <p:nvPr/>
            </p:nvSpPr>
            <p:spPr>
              <a:xfrm>
                <a:off x="7214252" y="2274206"/>
                <a:ext cx="829478" cy="1146362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10986" extrusionOk="0">
                    <a:moveTo>
                      <a:pt x="2306" y="0"/>
                    </a:moveTo>
                    <a:cubicBezTo>
                      <a:pt x="2306" y="0"/>
                      <a:pt x="760" y="3255"/>
                      <a:pt x="1" y="10741"/>
                    </a:cubicBezTo>
                    <a:cubicBezTo>
                      <a:pt x="1442" y="10896"/>
                      <a:pt x="2860" y="10986"/>
                      <a:pt x="4241" y="10986"/>
                    </a:cubicBezTo>
                    <a:cubicBezTo>
                      <a:pt x="5513" y="10986"/>
                      <a:pt x="6752" y="10910"/>
                      <a:pt x="7948" y="10741"/>
                    </a:cubicBezTo>
                    <a:cubicBezTo>
                      <a:pt x="7948" y="10741"/>
                      <a:pt x="7704" y="2848"/>
                      <a:pt x="6592" y="271"/>
                    </a:cubicBezTo>
                    <a:lnTo>
                      <a:pt x="2306" y="0"/>
                    </a:ln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0"/>
              <p:cNvSpPr/>
              <p:nvPr/>
            </p:nvSpPr>
            <p:spPr>
              <a:xfrm>
                <a:off x="7358673" y="1710193"/>
                <a:ext cx="648640" cy="648937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6219" extrusionOk="0">
                    <a:moveTo>
                      <a:pt x="973" y="1"/>
                    </a:moveTo>
                    <a:cubicBezTo>
                      <a:pt x="825" y="1"/>
                      <a:pt x="656" y="57"/>
                      <a:pt x="543" y="170"/>
                    </a:cubicBezTo>
                    <a:cubicBezTo>
                      <a:pt x="488" y="794"/>
                      <a:pt x="380" y="1445"/>
                      <a:pt x="326" y="2069"/>
                    </a:cubicBezTo>
                    <a:cubicBezTo>
                      <a:pt x="217" y="3072"/>
                      <a:pt x="0" y="4022"/>
                      <a:pt x="407" y="4917"/>
                    </a:cubicBezTo>
                    <a:cubicBezTo>
                      <a:pt x="733" y="5595"/>
                      <a:pt x="787" y="5731"/>
                      <a:pt x="787" y="5731"/>
                    </a:cubicBezTo>
                    <a:cubicBezTo>
                      <a:pt x="787" y="5731"/>
                      <a:pt x="2007" y="6110"/>
                      <a:pt x="3228" y="6219"/>
                    </a:cubicBezTo>
                    <a:cubicBezTo>
                      <a:pt x="4449" y="6110"/>
                      <a:pt x="5289" y="5948"/>
                      <a:pt x="5289" y="5948"/>
                    </a:cubicBezTo>
                    <a:cubicBezTo>
                      <a:pt x="5289" y="5948"/>
                      <a:pt x="5425" y="5649"/>
                      <a:pt x="5750" y="4971"/>
                    </a:cubicBezTo>
                    <a:cubicBezTo>
                      <a:pt x="6216" y="3860"/>
                      <a:pt x="5844" y="3094"/>
                      <a:pt x="5761" y="3094"/>
                    </a:cubicBezTo>
                    <a:cubicBezTo>
                      <a:pt x="5756" y="3094"/>
                      <a:pt x="5753" y="3096"/>
                      <a:pt x="5750" y="3100"/>
                    </a:cubicBezTo>
                    <a:lnTo>
                      <a:pt x="4937" y="35"/>
                    </a:lnTo>
                    <a:lnTo>
                      <a:pt x="4015" y="7"/>
                    </a:lnTo>
                    <a:lnTo>
                      <a:pt x="3065" y="1120"/>
                    </a:lnTo>
                    <a:lnTo>
                      <a:pt x="1492" y="35"/>
                    </a:lnTo>
                    <a:lnTo>
                      <a:pt x="1058" y="7"/>
                    </a:lnTo>
                    <a:cubicBezTo>
                      <a:pt x="1031" y="3"/>
                      <a:pt x="1002" y="1"/>
                      <a:pt x="973" y="1"/>
                    </a:cubicBezTo>
                    <a:close/>
                  </a:path>
                </a:pathLst>
              </a:custGeom>
              <a:solidFill>
                <a:srgbClr val="ACA9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0"/>
              <p:cNvSpPr/>
              <p:nvPr/>
            </p:nvSpPr>
            <p:spPr>
              <a:xfrm>
                <a:off x="7839832" y="4776210"/>
                <a:ext cx="353851" cy="22748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18" extrusionOk="0">
                    <a:moveTo>
                      <a:pt x="0" y="1"/>
                    </a:moveTo>
                    <a:lnTo>
                      <a:pt x="0" y="218"/>
                    </a:lnTo>
                    <a:lnTo>
                      <a:pt x="3391" y="218"/>
                    </a:lnTo>
                    <a:cubicBezTo>
                      <a:pt x="3391" y="109"/>
                      <a:pt x="3391" y="55"/>
                      <a:pt x="3364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0"/>
              <p:cNvSpPr/>
              <p:nvPr/>
            </p:nvSpPr>
            <p:spPr>
              <a:xfrm>
                <a:off x="7839832" y="4643164"/>
                <a:ext cx="348216" cy="13596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303" extrusionOk="0">
                    <a:moveTo>
                      <a:pt x="1302" y="1"/>
                    </a:moveTo>
                    <a:cubicBezTo>
                      <a:pt x="1167" y="1"/>
                      <a:pt x="1031" y="109"/>
                      <a:pt x="1031" y="272"/>
                    </a:cubicBezTo>
                    <a:cubicBezTo>
                      <a:pt x="1031" y="408"/>
                      <a:pt x="922" y="543"/>
                      <a:pt x="787" y="570"/>
                    </a:cubicBezTo>
                    <a:cubicBezTo>
                      <a:pt x="747" y="610"/>
                      <a:pt x="678" y="635"/>
                      <a:pt x="612" y="635"/>
                    </a:cubicBezTo>
                    <a:cubicBezTo>
                      <a:pt x="588" y="635"/>
                      <a:pt x="565" y="632"/>
                      <a:pt x="543" y="625"/>
                    </a:cubicBezTo>
                    <a:cubicBezTo>
                      <a:pt x="407" y="625"/>
                      <a:pt x="353" y="543"/>
                      <a:pt x="326" y="435"/>
                    </a:cubicBezTo>
                    <a:cubicBezTo>
                      <a:pt x="244" y="380"/>
                      <a:pt x="190" y="326"/>
                      <a:pt x="82" y="326"/>
                    </a:cubicBezTo>
                    <a:lnTo>
                      <a:pt x="0" y="326"/>
                    </a:lnTo>
                    <a:lnTo>
                      <a:pt x="0" y="1303"/>
                    </a:lnTo>
                    <a:lnTo>
                      <a:pt x="3337" y="1303"/>
                    </a:lnTo>
                    <a:cubicBezTo>
                      <a:pt x="3337" y="1248"/>
                      <a:pt x="3282" y="1221"/>
                      <a:pt x="3255" y="1194"/>
                    </a:cubicBezTo>
                    <a:cubicBezTo>
                      <a:pt x="3201" y="1086"/>
                      <a:pt x="3092" y="1031"/>
                      <a:pt x="2984" y="950"/>
                    </a:cubicBezTo>
                    <a:lnTo>
                      <a:pt x="1628" y="353"/>
                    </a:lnTo>
                    <a:lnTo>
                      <a:pt x="1573" y="163"/>
                    </a:lnTo>
                    <a:cubicBezTo>
                      <a:pt x="1546" y="82"/>
                      <a:pt x="1438" y="1"/>
                      <a:pt x="1302" y="1"/>
                    </a:cubicBezTo>
                    <a:close/>
                  </a:path>
                </a:pathLst>
              </a:custGeom>
              <a:solidFill>
                <a:srgbClr val="ACA9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0"/>
              <p:cNvSpPr/>
              <p:nvPr/>
            </p:nvSpPr>
            <p:spPr>
              <a:xfrm>
                <a:off x="6990734" y="4776210"/>
                <a:ext cx="353851" cy="22748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218" extrusionOk="0">
                    <a:moveTo>
                      <a:pt x="54" y="1"/>
                    </a:moveTo>
                    <a:cubicBezTo>
                      <a:pt x="0" y="55"/>
                      <a:pt x="0" y="109"/>
                      <a:pt x="0" y="218"/>
                    </a:cubicBezTo>
                    <a:lnTo>
                      <a:pt x="3391" y="218"/>
                    </a:lnTo>
                    <a:lnTo>
                      <a:pt x="3391" y="1"/>
                    </a:ln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0"/>
              <p:cNvSpPr/>
              <p:nvPr/>
            </p:nvSpPr>
            <p:spPr>
              <a:xfrm>
                <a:off x="6996369" y="4643164"/>
                <a:ext cx="348216" cy="13596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303" extrusionOk="0">
                    <a:moveTo>
                      <a:pt x="2035" y="1"/>
                    </a:moveTo>
                    <a:cubicBezTo>
                      <a:pt x="1899" y="1"/>
                      <a:pt x="1791" y="82"/>
                      <a:pt x="1763" y="163"/>
                    </a:cubicBezTo>
                    <a:lnTo>
                      <a:pt x="1682" y="353"/>
                    </a:lnTo>
                    <a:lnTo>
                      <a:pt x="326" y="950"/>
                    </a:lnTo>
                    <a:cubicBezTo>
                      <a:pt x="217" y="1031"/>
                      <a:pt x="109" y="1086"/>
                      <a:pt x="55" y="1194"/>
                    </a:cubicBezTo>
                    <a:cubicBezTo>
                      <a:pt x="27" y="1221"/>
                      <a:pt x="0" y="1248"/>
                      <a:pt x="0" y="1303"/>
                    </a:cubicBezTo>
                    <a:lnTo>
                      <a:pt x="3337" y="1303"/>
                    </a:lnTo>
                    <a:lnTo>
                      <a:pt x="3337" y="326"/>
                    </a:lnTo>
                    <a:lnTo>
                      <a:pt x="3228" y="326"/>
                    </a:lnTo>
                    <a:cubicBezTo>
                      <a:pt x="3147" y="326"/>
                      <a:pt x="3065" y="380"/>
                      <a:pt x="3011" y="435"/>
                    </a:cubicBezTo>
                    <a:cubicBezTo>
                      <a:pt x="2984" y="543"/>
                      <a:pt x="2903" y="625"/>
                      <a:pt x="2767" y="625"/>
                    </a:cubicBezTo>
                    <a:cubicBezTo>
                      <a:pt x="2752" y="632"/>
                      <a:pt x="2734" y="635"/>
                      <a:pt x="2713" y="635"/>
                    </a:cubicBezTo>
                    <a:cubicBezTo>
                      <a:pt x="2657" y="635"/>
                      <a:pt x="2582" y="610"/>
                      <a:pt x="2523" y="570"/>
                    </a:cubicBezTo>
                    <a:cubicBezTo>
                      <a:pt x="2387" y="543"/>
                      <a:pt x="2306" y="408"/>
                      <a:pt x="2306" y="272"/>
                    </a:cubicBezTo>
                    <a:cubicBezTo>
                      <a:pt x="2306" y="109"/>
                      <a:pt x="2170" y="1"/>
                      <a:pt x="2035" y="1"/>
                    </a:cubicBezTo>
                    <a:close/>
                  </a:path>
                </a:pathLst>
              </a:custGeom>
              <a:solidFill>
                <a:srgbClr val="ACA9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0"/>
              <p:cNvSpPr/>
              <p:nvPr/>
            </p:nvSpPr>
            <p:spPr>
              <a:xfrm>
                <a:off x="7367125" y="1084926"/>
                <a:ext cx="458618" cy="27046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592" extrusionOk="0">
                    <a:moveTo>
                      <a:pt x="2253" y="1"/>
                    </a:moveTo>
                    <a:cubicBezTo>
                      <a:pt x="1952" y="1"/>
                      <a:pt x="1625" y="80"/>
                      <a:pt x="1275" y="276"/>
                    </a:cubicBezTo>
                    <a:cubicBezTo>
                      <a:pt x="1" y="982"/>
                      <a:pt x="190" y="2582"/>
                      <a:pt x="190" y="2582"/>
                    </a:cubicBezTo>
                    <a:cubicBezTo>
                      <a:pt x="190" y="2582"/>
                      <a:pt x="203" y="2592"/>
                      <a:pt x="239" y="2592"/>
                    </a:cubicBezTo>
                    <a:cubicBezTo>
                      <a:pt x="347" y="2592"/>
                      <a:pt x="667" y="2499"/>
                      <a:pt x="1465" y="1741"/>
                    </a:cubicBezTo>
                    <a:cubicBezTo>
                      <a:pt x="2469" y="737"/>
                      <a:pt x="2496" y="520"/>
                      <a:pt x="2496" y="520"/>
                    </a:cubicBezTo>
                    <a:lnTo>
                      <a:pt x="3988" y="2446"/>
                    </a:lnTo>
                    <a:lnTo>
                      <a:pt x="4259" y="2121"/>
                    </a:lnTo>
                    <a:cubicBezTo>
                      <a:pt x="4259" y="2121"/>
                      <a:pt x="4395" y="1551"/>
                      <a:pt x="3988" y="1009"/>
                    </a:cubicBezTo>
                    <a:cubicBezTo>
                      <a:pt x="3690" y="592"/>
                      <a:pt x="3073" y="1"/>
                      <a:pt x="2253" y="1"/>
                    </a:cubicBezTo>
                    <a:close/>
                  </a:path>
                </a:pathLst>
              </a:custGeom>
              <a:solidFill>
                <a:srgbClr val="0E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0"/>
              <p:cNvSpPr/>
              <p:nvPr/>
            </p:nvSpPr>
            <p:spPr>
              <a:xfrm>
                <a:off x="7154877" y="1710923"/>
                <a:ext cx="294476" cy="136246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13057" extrusionOk="0">
                    <a:moveTo>
                      <a:pt x="2441" y="0"/>
                    </a:moveTo>
                    <a:cubicBezTo>
                      <a:pt x="2360" y="0"/>
                      <a:pt x="1085" y="190"/>
                      <a:pt x="706" y="1085"/>
                    </a:cubicBezTo>
                    <a:cubicBezTo>
                      <a:pt x="326" y="2008"/>
                      <a:pt x="0" y="5832"/>
                      <a:pt x="0" y="6375"/>
                    </a:cubicBezTo>
                    <a:cubicBezTo>
                      <a:pt x="0" y="6402"/>
                      <a:pt x="0" y="6483"/>
                      <a:pt x="27" y="6564"/>
                    </a:cubicBezTo>
                    <a:cubicBezTo>
                      <a:pt x="190" y="7514"/>
                      <a:pt x="1356" y="10904"/>
                      <a:pt x="1384" y="10958"/>
                    </a:cubicBezTo>
                    <a:lnTo>
                      <a:pt x="1384" y="11392"/>
                    </a:lnTo>
                    <a:cubicBezTo>
                      <a:pt x="1356" y="11637"/>
                      <a:pt x="1275" y="12125"/>
                      <a:pt x="1275" y="12179"/>
                    </a:cubicBezTo>
                    <a:cubicBezTo>
                      <a:pt x="1275" y="12233"/>
                      <a:pt x="1248" y="12722"/>
                      <a:pt x="1356" y="12722"/>
                    </a:cubicBezTo>
                    <a:cubicBezTo>
                      <a:pt x="1411" y="12722"/>
                      <a:pt x="1492" y="12071"/>
                      <a:pt x="1492" y="12071"/>
                    </a:cubicBezTo>
                    <a:cubicBezTo>
                      <a:pt x="1519" y="12071"/>
                      <a:pt x="1519" y="12749"/>
                      <a:pt x="1546" y="12857"/>
                    </a:cubicBezTo>
                    <a:cubicBezTo>
                      <a:pt x="1578" y="12921"/>
                      <a:pt x="1591" y="12947"/>
                      <a:pt x="1608" y="12947"/>
                    </a:cubicBezTo>
                    <a:cubicBezTo>
                      <a:pt x="1619" y="12947"/>
                      <a:pt x="1632" y="12934"/>
                      <a:pt x="1655" y="12911"/>
                    </a:cubicBezTo>
                    <a:cubicBezTo>
                      <a:pt x="1736" y="12884"/>
                      <a:pt x="1655" y="12043"/>
                      <a:pt x="1682" y="12043"/>
                    </a:cubicBezTo>
                    <a:cubicBezTo>
                      <a:pt x="1736" y="12043"/>
                      <a:pt x="1763" y="12722"/>
                      <a:pt x="1763" y="12830"/>
                    </a:cubicBezTo>
                    <a:cubicBezTo>
                      <a:pt x="1763" y="12901"/>
                      <a:pt x="1784" y="13057"/>
                      <a:pt x="1881" y="13057"/>
                    </a:cubicBezTo>
                    <a:cubicBezTo>
                      <a:pt x="1895" y="13057"/>
                      <a:pt x="1910" y="13054"/>
                      <a:pt x="1926" y="13047"/>
                    </a:cubicBezTo>
                    <a:cubicBezTo>
                      <a:pt x="2035" y="13020"/>
                      <a:pt x="1926" y="12071"/>
                      <a:pt x="1953" y="12071"/>
                    </a:cubicBezTo>
                    <a:cubicBezTo>
                      <a:pt x="1980" y="12071"/>
                      <a:pt x="2143" y="12749"/>
                      <a:pt x="2143" y="12803"/>
                    </a:cubicBezTo>
                    <a:cubicBezTo>
                      <a:pt x="2143" y="12845"/>
                      <a:pt x="2191" y="12902"/>
                      <a:pt x="2238" y="12902"/>
                    </a:cubicBezTo>
                    <a:cubicBezTo>
                      <a:pt x="2252" y="12902"/>
                      <a:pt x="2266" y="12897"/>
                      <a:pt x="2279" y="12884"/>
                    </a:cubicBezTo>
                    <a:cubicBezTo>
                      <a:pt x="2333" y="12803"/>
                      <a:pt x="2279" y="12233"/>
                      <a:pt x="2224" y="12043"/>
                    </a:cubicBezTo>
                    <a:cubicBezTo>
                      <a:pt x="2197" y="11826"/>
                      <a:pt x="2224" y="11582"/>
                      <a:pt x="2224" y="11582"/>
                    </a:cubicBezTo>
                    <a:cubicBezTo>
                      <a:pt x="2224" y="11582"/>
                      <a:pt x="2449" y="12143"/>
                      <a:pt x="2571" y="12143"/>
                    </a:cubicBezTo>
                    <a:cubicBezTo>
                      <a:pt x="2583" y="12143"/>
                      <a:pt x="2594" y="12137"/>
                      <a:pt x="2604" y="12125"/>
                    </a:cubicBezTo>
                    <a:cubicBezTo>
                      <a:pt x="2740" y="12071"/>
                      <a:pt x="2496" y="11609"/>
                      <a:pt x="2469" y="11420"/>
                    </a:cubicBezTo>
                    <a:cubicBezTo>
                      <a:pt x="2441" y="11257"/>
                      <a:pt x="2197" y="10877"/>
                      <a:pt x="2062" y="10741"/>
                    </a:cubicBezTo>
                    <a:lnTo>
                      <a:pt x="1953" y="10660"/>
                    </a:lnTo>
                    <a:cubicBezTo>
                      <a:pt x="1953" y="10660"/>
                      <a:pt x="1384" y="7649"/>
                      <a:pt x="1221" y="6944"/>
                    </a:cubicBezTo>
                    <a:cubicBezTo>
                      <a:pt x="1194" y="6836"/>
                      <a:pt x="1194" y="6673"/>
                      <a:pt x="1221" y="6429"/>
                    </a:cubicBezTo>
                    <a:cubicBezTo>
                      <a:pt x="1329" y="5290"/>
                      <a:pt x="2035" y="2848"/>
                      <a:pt x="2360" y="2170"/>
                    </a:cubicBezTo>
                    <a:cubicBezTo>
                      <a:pt x="2821" y="1384"/>
                      <a:pt x="2441" y="0"/>
                      <a:pt x="2441" y="0"/>
                    </a:cubicBezTo>
                    <a:close/>
                  </a:path>
                </a:pathLst>
              </a:custGeom>
              <a:solidFill>
                <a:srgbClr val="FCB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0"/>
              <p:cNvSpPr/>
              <p:nvPr/>
            </p:nvSpPr>
            <p:spPr>
              <a:xfrm>
                <a:off x="7183156" y="1704662"/>
                <a:ext cx="314302" cy="430955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4130" extrusionOk="0">
                    <a:moveTo>
                      <a:pt x="2371" y="1"/>
                    </a:moveTo>
                    <a:cubicBezTo>
                      <a:pt x="2062" y="1"/>
                      <a:pt x="1663" y="38"/>
                      <a:pt x="1221" y="169"/>
                    </a:cubicBezTo>
                    <a:cubicBezTo>
                      <a:pt x="190" y="467"/>
                      <a:pt x="1" y="3804"/>
                      <a:pt x="1" y="3804"/>
                    </a:cubicBezTo>
                    <a:lnTo>
                      <a:pt x="1682" y="4129"/>
                    </a:lnTo>
                    <a:lnTo>
                      <a:pt x="3011" y="60"/>
                    </a:lnTo>
                    <a:cubicBezTo>
                      <a:pt x="3011" y="60"/>
                      <a:pt x="2765" y="1"/>
                      <a:pt x="2371" y="1"/>
                    </a:cubicBezTo>
                    <a:close/>
                  </a:path>
                </a:pathLst>
              </a:custGeom>
              <a:solidFill>
                <a:srgbClr val="ACA9D6"/>
              </a:solidFill>
              <a:ln w="19050" cap="flat" cmpd="sng">
                <a:solidFill>
                  <a:srgbClr val="ACA9D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0"/>
              <p:cNvSpPr/>
              <p:nvPr/>
            </p:nvSpPr>
            <p:spPr>
              <a:xfrm>
                <a:off x="7885120" y="1710923"/>
                <a:ext cx="294476" cy="136246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13057" extrusionOk="0">
                    <a:moveTo>
                      <a:pt x="380" y="0"/>
                    </a:moveTo>
                    <a:cubicBezTo>
                      <a:pt x="380" y="0"/>
                      <a:pt x="0" y="1384"/>
                      <a:pt x="461" y="2170"/>
                    </a:cubicBezTo>
                    <a:cubicBezTo>
                      <a:pt x="787" y="2848"/>
                      <a:pt x="1492" y="5290"/>
                      <a:pt x="1601" y="6429"/>
                    </a:cubicBezTo>
                    <a:cubicBezTo>
                      <a:pt x="1628" y="6673"/>
                      <a:pt x="1628" y="6836"/>
                      <a:pt x="1601" y="6944"/>
                    </a:cubicBezTo>
                    <a:cubicBezTo>
                      <a:pt x="1438" y="7649"/>
                      <a:pt x="868" y="10660"/>
                      <a:pt x="868" y="10660"/>
                    </a:cubicBezTo>
                    <a:lnTo>
                      <a:pt x="760" y="10741"/>
                    </a:lnTo>
                    <a:cubicBezTo>
                      <a:pt x="624" y="10877"/>
                      <a:pt x="380" y="11257"/>
                      <a:pt x="353" y="11420"/>
                    </a:cubicBezTo>
                    <a:cubicBezTo>
                      <a:pt x="326" y="11609"/>
                      <a:pt x="109" y="12043"/>
                      <a:pt x="217" y="12125"/>
                    </a:cubicBezTo>
                    <a:cubicBezTo>
                      <a:pt x="227" y="12137"/>
                      <a:pt x="238" y="12143"/>
                      <a:pt x="251" y="12143"/>
                    </a:cubicBezTo>
                    <a:cubicBezTo>
                      <a:pt x="373" y="12143"/>
                      <a:pt x="597" y="11582"/>
                      <a:pt x="597" y="11582"/>
                    </a:cubicBezTo>
                    <a:cubicBezTo>
                      <a:pt x="597" y="11582"/>
                      <a:pt x="624" y="11826"/>
                      <a:pt x="597" y="12043"/>
                    </a:cubicBezTo>
                    <a:cubicBezTo>
                      <a:pt x="570" y="12233"/>
                      <a:pt x="488" y="12803"/>
                      <a:pt x="570" y="12884"/>
                    </a:cubicBezTo>
                    <a:cubicBezTo>
                      <a:pt x="576" y="12897"/>
                      <a:pt x="587" y="12902"/>
                      <a:pt x="600" y="12902"/>
                    </a:cubicBezTo>
                    <a:cubicBezTo>
                      <a:pt x="642" y="12902"/>
                      <a:pt x="705" y="12845"/>
                      <a:pt x="705" y="12803"/>
                    </a:cubicBezTo>
                    <a:cubicBezTo>
                      <a:pt x="705" y="12749"/>
                      <a:pt x="841" y="12071"/>
                      <a:pt x="868" y="12071"/>
                    </a:cubicBezTo>
                    <a:cubicBezTo>
                      <a:pt x="895" y="12071"/>
                      <a:pt x="787" y="13020"/>
                      <a:pt x="895" y="13047"/>
                    </a:cubicBezTo>
                    <a:cubicBezTo>
                      <a:pt x="912" y="13054"/>
                      <a:pt x="927" y="13057"/>
                      <a:pt x="940" y="13057"/>
                    </a:cubicBezTo>
                    <a:cubicBezTo>
                      <a:pt x="1037" y="13057"/>
                      <a:pt x="1058" y="12901"/>
                      <a:pt x="1058" y="12830"/>
                    </a:cubicBezTo>
                    <a:cubicBezTo>
                      <a:pt x="1058" y="12722"/>
                      <a:pt x="1112" y="12043"/>
                      <a:pt x="1139" y="12043"/>
                    </a:cubicBezTo>
                    <a:cubicBezTo>
                      <a:pt x="1167" y="12043"/>
                      <a:pt x="1112" y="12884"/>
                      <a:pt x="1167" y="12911"/>
                    </a:cubicBezTo>
                    <a:cubicBezTo>
                      <a:pt x="1200" y="12934"/>
                      <a:pt x="1220" y="12947"/>
                      <a:pt x="1234" y="12947"/>
                    </a:cubicBezTo>
                    <a:cubicBezTo>
                      <a:pt x="1253" y="12947"/>
                      <a:pt x="1259" y="12921"/>
                      <a:pt x="1275" y="12857"/>
                    </a:cubicBezTo>
                    <a:cubicBezTo>
                      <a:pt x="1302" y="12749"/>
                      <a:pt x="1302" y="12071"/>
                      <a:pt x="1329" y="12071"/>
                    </a:cubicBezTo>
                    <a:cubicBezTo>
                      <a:pt x="1329" y="12071"/>
                      <a:pt x="1411" y="12722"/>
                      <a:pt x="1465" y="12722"/>
                    </a:cubicBezTo>
                    <a:cubicBezTo>
                      <a:pt x="1573" y="12722"/>
                      <a:pt x="1546" y="12233"/>
                      <a:pt x="1546" y="12179"/>
                    </a:cubicBezTo>
                    <a:cubicBezTo>
                      <a:pt x="1546" y="12125"/>
                      <a:pt x="1465" y="11637"/>
                      <a:pt x="1438" y="11392"/>
                    </a:cubicBezTo>
                    <a:lnTo>
                      <a:pt x="1438" y="10958"/>
                    </a:lnTo>
                    <a:cubicBezTo>
                      <a:pt x="1465" y="10904"/>
                      <a:pt x="2631" y="7514"/>
                      <a:pt x="2794" y="6564"/>
                    </a:cubicBezTo>
                    <a:cubicBezTo>
                      <a:pt x="2821" y="6483"/>
                      <a:pt x="2821" y="6402"/>
                      <a:pt x="2821" y="6375"/>
                    </a:cubicBezTo>
                    <a:cubicBezTo>
                      <a:pt x="2821" y="5832"/>
                      <a:pt x="2496" y="2008"/>
                      <a:pt x="2116" y="1085"/>
                    </a:cubicBezTo>
                    <a:cubicBezTo>
                      <a:pt x="1736" y="190"/>
                      <a:pt x="461" y="0"/>
                      <a:pt x="380" y="0"/>
                    </a:cubicBezTo>
                    <a:close/>
                  </a:path>
                </a:pathLst>
              </a:custGeom>
              <a:solidFill>
                <a:srgbClr val="FCB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0"/>
              <p:cNvSpPr/>
              <p:nvPr/>
            </p:nvSpPr>
            <p:spPr>
              <a:xfrm>
                <a:off x="7834197" y="1704662"/>
                <a:ext cx="314198" cy="43095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4130" extrusionOk="0">
                    <a:moveTo>
                      <a:pt x="640" y="1"/>
                    </a:moveTo>
                    <a:cubicBezTo>
                      <a:pt x="247" y="1"/>
                      <a:pt x="0" y="60"/>
                      <a:pt x="0" y="60"/>
                    </a:cubicBezTo>
                    <a:lnTo>
                      <a:pt x="1329" y="4129"/>
                    </a:lnTo>
                    <a:lnTo>
                      <a:pt x="3011" y="3804"/>
                    </a:lnTo>
                    <a:cubicBezTo>
                      <a:pt x="3011" y="3804"/>
                      <a:pt x="2821" y="467"/>
                      <a:pt x="1790" y="169"/>
                    </a:cubicBezTo>
                    <a:cubicBezTo>
                      <a:pt x="1349" y="38"/>
                      <a:pt x="949" y="1"/>
                      <a:pt x="640" y="1"/>
                    </a:cubicBezTo>
                    <a:close/>
                  </a:path>
                </a:pathLst>
              </a:custGeom>
              <a:solidFill>
                <a:srgbClr val="ACA9D6"/>
              </a:solidFill>
              <a:ln w="19050" cap="flat" cmpd="sng">
                <a:solidFill>
                  <a:srgbClr val="ACA9D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0"/>
              <p:cNvSpPr/>
              <p:nvPr/>
            </p:nvSpPr>
            <p:spPr>
              <a:xfrm>
                <a:off x="7089762" y="2050583"/>
                <a:ext cx="167064" cy="17269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5" extrusionOk="0">
                    <a:moveTo>
                      <a:pt x="950" y="0"/>
                    </a:moveTo>
                    <a:lnTo>
                      <a:pt x="516" y="27"/>
                    </a:lnTo>
                    <a:lnTo>
                      <a:pt x="326" y="353"/>
                    </a:lnTo>
                    <a:lnTo>
                      <a:pt x="0" y="651"/>
                    </a:lnTo>
                    <a:cubicBezTo>
                      <a:pt x="0" y="977"/>
                      <a:pt x="82" y="1329"/>
                      <a:pt x="136" y="1655"/>
                    </a:cubicBezTo>
                    <a:cubicBezTo>
                      <a:pt x="217" y="1628"/>
                      <a:pt x="272" y="1601"/>
                      <a:pt x="380" y="1573"/>
                    </a:cubicBezTo>
                    <a:cubicBezTo>
                      <a:pt x="651" y="1384"/>
                      <a:pt x="733" y="1031"/>
                      <a:pt x="787" y="895"/>
                    </a:cubicBezTo>
                    <a:cubicBezTo>
                      <a:pt x="841" y="706"/>
                      <a:pt x="923" y="516"/>
                      <a:pt x="1194" y="407"/>
                    </a:cubicBezTo>
                    <a:cubicBezTo>
                      <a:pt x="1438" y="299"/>
                      <a:pt x="1601" y="163"/>
                      <a:pt x="1438" y="82"/>
                    </a:cubicBezTo>
                    <a:cubicBezTo>
                      <a:pt x="1384" y="55"/>
                      <a:pt x="1311" y="46"/>
                      <a:pt x="1239" y="46"/>
                    </a:cubicBezTo>
                    <a:cubicBezTo>
                      <a:pt x="1094" y="46"/>
                      <a:pt x="950" y="82"/>
                      <a:pt x="950" y="82"/>
                    </a:cubicBezTo>
                    <a:cubicBezTo>
                      <a:pt x="950" y="82"/>
                      <a:pt x="923" y="27"/>
                      <a:pt x="950" y="0"/>
                    </a:cubicBezTo>
                    <a:close/>
                  </a:path>
                </a:pathLst>
              </a:custGeom>
              <a:solidFill>
                <a:srgbClr val="FFB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0"/>
              <p:cNvSpPr/>
              <p:nvPr/>
            </p:nvSpPr>
            <p:spPr>
              <a:xfrm>
                <a:off x="7109589" y="2143976"/>
                <a:ext cx="56662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64" fill="none" extrusionOk="0">
                    <a:moveTo>
                      <a:pt x="543" y="0"/>
                    </a:moveTo>
                    <a:cubicBezTo>
                      <a:pt x="543" y="0"/>
                      <a:pt x="353" y="163"/>
                      <a:pt x="0" y="163"/>
                    </a:cubicBez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0"/>
              <p:cNvSpPr/>
              <p:nvPr/>
            </p:nvSpPr>
            <p:spPr>
              <a:xfrm>
                <a:off x="7157694" y="2056218"/>
                <a:ext cx="31201" cy="1147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10" fill="none" extrusionOk="0">
                    <a:moveTo>
                      <a:pt x="299" y="1"/>
                    </a:moveTo>
                    <a:lnTo>
                      <a:pt x="0" y="109"/>
                    </a:lnTo>
                  </a:path>
                </a:pathLst>
              </a:custGeom>
              <a:noFill/>
              <a:ln w="675" cap="rnd" cmpd="sng">
                <a:solidFill>
                  <a:srgbClr val="FB897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0" name="Google Shape;2550;p30"/>
            <p:cNvGrpSpPr/>
            <p:nvPr/>
          </p:nvGrpSpPr>
          <p:grpSpPr>
            <a:xfrm>
              <a:off x="8138549" y="3711145"/>
              <a:ext cx="802780" cy="800234"/>
              <a:chOff x="7716672" y="2820944"/>
              <a:chExt cx="557796" cy="556065"/>
            </a:xfrm>
          </p:grpSpPr>
          <p:sp>
            <p:nvSpPr>
              <p:cNvPr id="2551" name="Google Shape;2551;p30"/>
              <p:cNvSpPr/>
              <p:nvPr/>
            </p:nvSpPr>
            <p:spPr>
              <a:xfrm>
                <a:off x="8008233" y="2912937"/>
                <a:ext cx="66594" cy="11890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648" extrusionOk="0">
                    <a:moveTo>
                      <a:pt x="814" y="0"/>
                    </a:moveTo>
                    <a:lnTo>
                      <a:pt x="1" y="1438"/>
                    </a:lnTo>
                    <a:cubicBezTo>
                      <a:pt x="21" y="1581"/>
                      <a:pt x="88" y="1647"/>
                      <a:pt x="179" y="1647"/>
                    </a:cubicBezTo>
                    <a:cubicBezTo>
                      <a:pt x="208" y="1647"/>
                      <a:pt x="239" y="1641"/>
                      <a:pt x="272" y="1628"/>
                    </a:cubicBezTo>
                    <a:cubicBezTo>
                      <a:pt x="299" y="1628"/>
                      <a:pt x="353" y="1573"/>
                      <a:pt x="353" y="1546"/>
                    </a:cubicBezTo>
                    <a:lnTo>
                      <a:pt x="923" y="54"/>
                    </a:lnTo>
                    <a:lnTo>
                      <a:pt x="814" y="0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0"/>
              <p:cNvSpPr/>
              <p:nvPr/>
            </p:nvSpPr>
            <p:spPr>
              <a:xfrm>
                <a:off x="8051307" y="2888766"/>
                <a:ext cx="43146" cy="3665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8" extrusionOk="0">
                    <a:moveTo>
                      <a:pt x="290" y="0"/>
                    </a:moveTo>
                    <a:cubicBezTo>
                      <a:pt x="188" y="0"/>
                      <a:pt x="97" y="40"/>
                      <a:pt x="55" y="145"/>
                    </a:cubicBezTo>
                    <a:cubicBezTo>
                      <a:pt x="0" y="281"/>
                      <a:pt x="55" y="416"/>
                      <a:pt x="190" y="498"/>
                    </a:cubicBezTo>
                    <a:cubicBezTo>
                      <a:pt x="221" y="504"/>
                      <a:pt x="251" y="507"/>
                      <a:pt x="281" y="507"/>
                    </a:cubicBezTo>
                    <a:cubicBezTo>
                      <a:pt x="383" y="507"/>
                      <a:pt x="474" y="467"/>
                      <a:pt x="516" y="362"/>
                    </a:cubicBezTo>
                    <a:cubicBezTo>
                      <a:pt x="597" y="227"/>
                      <a:pt x="516" y="91"/>
                      <a:pt x="380" y="10"/>
                    </a:cubicBezTo>
                    <a:cubicBezTo>
                      <a:pt x="350" y="4"/>
                      <a:pt x="319" y="0"/>
                      <a:pt x="290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0"/>
              <p:cNvSpPr/>
              <p:nvPr/>
            </p:nvSpPr>
            <p:spPr>
              <a:xfrm>
                <a:off x="8059099" y="3032274"/>
                <a:ext cx="95960" cy="43146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98" extrusionOk="0">
                    <a:moveTo>
                      <a:pt x="1303" y="1"/>
                    </a:moveTo>
                    <a:lnTo>
                      <a:pt x="82" y="380"/>
                    </a:lnTo>
                    <a:cubicBezTo>
                      <a:pt x="1" y="516"/>
                      <a:pt x="1" y="570"/>
                      <a:pt x="136" y="597"/>
                    </a:cubicBezTo>
                    <a:lnTo>
                      <a:pt x="218" y="597"/>
                    </a:lnTo>
                    <a:lnTo>
                      <a:pt x="1330" y="109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0"/>
              <p:cNvSpPr/>
              <p:nvPr/>
            </p:nvSpPr>
            <p:spPr>
              <a:xfrm>
                <a:off x="8145247" y="3021812"/>
                <a:ext cx="29437" cy="2583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58" extrusionOk="0">
                    <a:moveTo>
                      <a:pt x="212" y="0"/>
                    </a:moveTo>
                    <a:cubicBezTo>
                      <a:pt x="187" y="0"/>
                      <a:pt x="162" y="4"/>
                      <a:pt x="136" y="10"/>
                    </a:cubicBezTo>
                    <a:cubicBezTo>
                      <a:pt x="27" y="37"/>
                      <a:pt x="0" y="146"/>
                      <a:pt x="27" y="254"/>
                    </a:cubicBezTo>
                    <a:cubicBezTo>
                      <a:pt x="47" y="313"/>
                      <a:pt x="109" y="357"/>
                      <a:pt x="182" y="357"/>
                    </a:cubicBezTo>
                    <a:cubicBezTo>
                      <a:pt x="211" y="357"/>
                      <a:pt x="241" y="351"/>
                      <a:pt x="272" y="336"/>
                    </a:cubicBezTo>
                    <a:cubicBezTo>
                      <a:pt x="380" y="308"/>
                      <a:pt x="407" y="200"/>
                      <a:pt x="380" y="119"/>
                    </a:cubicBezTo>
                    <a:cubicBezTo>
                      <a:pt x="359" y="36"/>
                      <a:pt x="291" y="0"/>
                      <a:pt x="212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0"/>
              <p:cNvSpPr/>
              <p:nvPr/>
            </p:nvSpPr>
            <p:spPr>
              <a:xfrm>
                <a:off x="8063067" y="3112506"/>
                <a:ext cx="121356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923" extrusionOk="0">
                    <a:moveTo>
                      <a:pt x="217" y="1"/>
                    </a:moveTo>
                    <a:cubicBezTo>
                      <a:pt x="54" y="28"/>
                      <a:pt x="0" y="136"/>
                      <a:pt x="54" y="272"/>
                    </a:cubicBezTo>
                    <a:cubicBezTo>
                      <a:pt x="54" y="299"/>
                      <a:pt x="81" y="353"/>
                      <a:pt x="136" y="353"/>
                    </a:cubicBezTo>
                    <a:lnTo>
                      <a:pt x="1600" y="923"/>
                    </a:lnTo>
                    <a:lnTo>
                      <a:pt x="1682" y="81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0"/>
              <p:cNvSpPr/>
              <p:nvPr/>
            </p:nvSpPr>
            <p:spPr>
              <a:xfrm>
                <a:off x="8170644" y="3158826"/>
                <a:ext cx="39250" cy="3715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15" extrusionOk="0">
                    <a:moveTo>
                      <a:pt x="263" y="0"/>
                    </a:moveTo>
                    <a:cubicBezTo>
                      <a:pt x="161" y="0"/>
                      <a:pt x="70" y="40"/>
                      <a:pt x="28" y="145"/>
                    </a:cubicBezTo>
                    <a:cubicBezTo>
                      <a:pt x="1" y="281"/>
                      <a:pt x="28" y="417"/>
                      <a:pt x="164" y="471"/>
                    </a:cubicBezTo>
                    <a:cubicBezTo>
                      <a:pt x="210" y="499"/>
                      <a:pt x="257" y="514"/>
                      <a:pt x="301" y="514"/>
                    </a:cubicBezTo>
                    <a:cubicBezTo>
                      <a:pt x="383" y="514"/>
                      <a:pt x="454" y="459"/>
                      <a:pt x="489" y="335"/>
                    </a:cubicBezTo>
                    <a:cubicBezTo>
                      <a:pt x="543" y="200"/>
                      <a:pt x="489" y="64"/>
                      <a:pt x="354" y="10"/>
                    </a:cubicBezTo>
                    <a:cubicBezTo>
                      <a:pt x="323" y="4"/>
                      <a:pt x="293" y="0"/>
                      <a:pt x="263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0"/>
              <p:cNvSpPr/>
              <p:nvPr/>
            </p:nvSpPr>
            <p:spPr>
              <a:xfrm>
                <a:off x="8019993" y="3165248"/>
                <a:ext cx="45094" cy="94084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04" extrusionOk="0">
                    <a:moveTo>
                      <a:pt x="107" y="1"/>
                    </a:moveTo>
                    <a:cubicBezTo>
                      <a:pt x="62" y="1"/>
                      <a:pt x="31" y="34"/>
                      <a:pt x="0" y="111"/>
                    </a:cubicBezTo>
                    <a:lnTo>
                      <a:pt x="0" y="192"/>
                    </a:lnTo>
                    <a:lnTo>
                      <a:pt x="516" y="1304"/>
                    </a:lnTo>
                    <a:lnTo>
                      <a:pt x="624" y="1277"/>
                    </a:lnTo>
                    <a:lnTo>
                      <a:pt x="245" y="56"/>
                    </a:lnTo>
                    <a:cubicBezTo>
                      <a:pt x="185" y="21"/>
                      <a:pt x="142" y="1"/>
                      <a:pt x="107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0"/>
              <p:cNvSpPr/>
              <p:nvPr/>
            </p:nvSpPr>
            <p:spPr>
              <a:xfrm>
                <a:off x="8045463" y="3250747"/>
                <a:ext cx="29365" cy="2691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73" extrusionOk="0">
                    <a:moveTo>
                      <a:pt x="208" y="1"/>
                    </a:moveTo>
                    <a:cubicBezTo>
                      <a:pt x="185" y="1"/>
                      <a:pt x="161" y="4"/>
                      <a:pt x="136" y="11"/>
                    </a:cubicBezTo>
                    <a:cubicBezTo>
                      <a:pt x="27" y="65"/>
                      <a:pt x="0" y="146"/>
                      <a:pt x="27" y="255"/>
                    </a:cubicBezTo>
                    <a:cubicBezTo>
                      <a:pt x="48" y="338"/>
                      <a:pt x="132" y="373"/>
                      <a:pt x="207" y="373"/>
                    </a:cubicBezTo>
                    <a:cubicBezTo>
                      <a:pt x="230" y="373"/>
                      <a:pt x="252" y="370"/>
                      <a:pt x="271" y="363"/>
                    </a:cubicBezTo>
                    <a:cubicBezTo>
                      <a:pt x="380" y="336"/>
                      <a:pt x="407" y="227"/>
                      <a:pt x="380" y="119"/>
                    </a:cubicBezTo>
                    <a:cubicBezTo>
                      <a:pt x="338" y="36"/>
                      <a:pt x="281" y="1"/>
                      <a:pt x="208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0"/>
              <p:cNvSpPr/>
              <p:nvPr/>
            </p:nvSpPr>
            <p:spPr>
              <a:xfrm>
                <a:off x="7918189" y="3169793"/>
                <a:ext cx="66667" cy="118903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648" extrusionOk="0">
                    <a:moveTo>
                      <a:pt x="744" y="0"/>
                    </a:moveTo>
                    <a:cubicBezTo>
                      <a:pt x="716" y="0"/>
                      <a:pt x="686" y="7"/>
                      <a:pt x="652" y="20"/>
                    </a:cubicBezTo>
                    <a:cubicBezTo>
                      <a:pt x="598" y="20"/>
                      <a:pt x="571" y="48"/>
                      <a:pt x="571" y="75"/>
                    </a:cubicBezTo>
                    <a:lnTo>
                      <a:pt x="1" y="1594"/>
                    </a:lnTo>
                    <a:lnTo>
                      <a:pt x="109" y="1648"/>
                    </a:lnTo>
                    <a:lnTo>
                      <a:pt x="923" y="183"/>
                    </a:lnTo>
                    <a:cubicBezTo>
                      <a:pt x="882" y="61"/>
                      <a:pt x="827" y="0"/>
                      <a:pt x="744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0"/>
              <p:cNvSpPr/>
              <p:nvPr/>
            </p:nvSpPr>
            <p:spPr>
              <a:xfrm>
                <a:off x="7898636" y="3276216"/>
                <a:ext cx="39250" cy="3557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93" extrusionOk="0">
                    <a:moveTo>
                      <a:pt x="286" y="1"/>
                    </a:moveTo>
                    <a:cubicBezTo>
                      <a:pt x="177" y="1"/>
                      <a:pt x="70" y="41"/>
                      <a:pt x="28" y="146"/>
                    </a:cubicBezTo>
                    <a:cubicBezTo>
                      <a:pt x="1" y="281"/>
                      <a:pt x="28" y="417"/>
                      <a:pt x="163" y="471"/>
                    </a:cubicBezTo>
                    <a:cubicBezTo>
                      <a:pt x="198" y="485"/>
                      <a:pt x="234" y="492"/>
                      <a:pt x="267" y="492"/>
                    </a:cubicBezTo>
                    <a:cubicBezTo>
                      <a:pt x="364" y="492"/>
                      <a:pt x="449" y="436"/>
                      <a:pt x="489" y="336"/>
                    </a:cubicBezTo>
                    <a:cubicBezTo>
                      <a:pt x="543" y="200"/>
                      <a:pt x="489" y="64"/>
                      <a:pt x="380" y="10"/>
                    </a:cubicBezTo>
                    <a:cubicBezTo>
                      <a:pt x="350" y="4"/>
                      <a:pt x="318" y="1"/>
                      <a:pt x="286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0"/>
              <p:cNvSpPr/>
              <p:nvPr/>
            </p:nvSpPr>
            <p:spPr>
              <a:xfrm>
                <a:off x="7837957" y="3124266"/>
                <a:ext cx="94011" cy="4509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625" extrusionOk="0">
                    <a:moveTo>
                      <a:pt x="1113" y="0"/>
                    </a:moveTo>
                    <a:lnTo>
                      <a:pt x="1" y="516"/>
                    </a:lnTo>
                    <a:lnTo>
                      <a:pt x="28" y="624"/>
                    </a:lnTo>
                    <a:lnTo>
                      <a:pt x="1249" y="245"/>
                    </a:lnTo>
                    <a:cubicBezTo>
                      <a:pt x="1303" y="109"/>
                      <a:pt x="1303" y="55"/>
                      <a:pt x="1167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0"/>
              <p:cNvSpPr/>
              <p:nvPr/>
            </p:nvSpPr>
            <p:spPr>
              <a:xfrm>
                <a:off x="7818405" y="3150962"/>
                <a:ext cx="29437" cy="2691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73" extrusionOk="0">
                    <a:moveTo>
                      <a:pt x="197" y="0"/>
                    </a:moveTo>
                    <a:cubicBezTo>
                      <a:pt x="176" y="0"/>
                      <a:pt x="155" y="4"/>
                      <a:pt x="136" y="10"/>
                    </a:cubicBezTo>
                    <a:cubicBezTo>
                      <a:pt x="28" y="92"/>
                      <a:pt x="1" y="173"/>
                      <a:pt x="28" y="254"/>
                    </a:cubicBezTo>
                    <a:cubicBezTo>
                      <a:pt x="48" y="337"/>
                      <a:pt x="117" y="373"/>
                      <a:pt x="184" y="373"/>
                    </a:cubicBezTo>
                    <a:cubicBezTo>
                      <a:pt x="205" y="373"/>
                      <a:pt x="226" y="369"/>
                      <a:pt x="245" y="363"/>
                    </a:cubicBezTo>
                    <a:cubicBezTo>
                      <a:pt x="353" y="309"/>
                      <a:pt x="407" y="227"/>
                      <a:pt x="353" y="119"/>
                    </a:cubicBezTo>
                    <a:cubicBezTo>
                      <a:pt x="333" y="36"/>
                      <a:pt x="264" y="0"/>
                      <a:pt x="197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0"/>
              <p:cNvSpPr/>
              <p:nvPr/>
            </p:nvSpPr>
            <p:spPr>
              <a:xfrm>
                <a:off x="7808664" y="3022534"/>
                <a:ext cx="121356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923" extrusionOk="0">
                    <a:moveTo>
                      <a:pt x="54" y="0"/>
                    </a:moveTo>
                    <a:lnTo>
                      <a:pt x="0" y="109"/>
                    </a:lnTo>
                    <a:lnTo>
                      <a:pt x="1438" y="922"/>
                    </a:lnTo>
                    <a:cubicBezTo>
                      <a:pt x="1627" y="868"/>
                      <a:pt x="1682" y="787"/>
                      <a:pt x="1627" y="651"/>
                    </a:cubicBezTo>
                    <a:cubicBezTo>
                      <a:pt x="1627" y="597"/>
                      <a:pt x="1573" y="570"/>
                      <a:pt x="1546" y="57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0"/>
              <p:cNvSpPr/>
              <p:nvPr/>
            </p:nvSpPr>
            <p:spPr>
              <a:xfrm>
                <a:off x="7783195" y="3004207"/>
                <a:ext cx="39177" cy="36652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08" extrusionOk="0">
                    <a:moveTo>
                      <a:pt x="286" y="0"/>
                    </a:moveTo>
                    <a:cubicBezTo>
                      <a:pt x="177" y="0"/>
                      <a:pt x="70" y="40"/>
                      <a:pt x="28" y="146"/>
                    </a:cubicBezTo>
                    <a:cubicBezTo>
                      <a:pt x="0" y="281"/>
                      <a:pt x="28" y="417"/>
                      <a:pt x="163" y="498"/>
                    </a:cubicBezTo>
                    <a:cubicBezTo>
                      <a:pt x="194" y="504"/>
                      <a:pt x="224" y="508"/>
                      <a:pt x="254" y="508"/>
                    </a:cubicBezTo>
                    <a:cubicBezTo>
                      <a:pt x="357" y="508"/>
                      <a:pt x="453" y="468"/>
                      <a:pt x="516" y="363"/>
                    </a:cubicBezTo>
                    <a:cubicBezTo>
                      <a:pt x="543" y="227"/>
                      <a:pt x="516" y="91"/>
                      <a:pt x="380" y="10"/>
                    </a:cubicBezTo>
                    <a:cubicBezTo>
                      <a:pt x="350" y="4"/>
                      <a:pt x="318" y="0"/>
                      <a:pt x="286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0"/>
              <p:cNvSpPr/>
              <p:nvPr/>
            </p:nvSpPr>
            <p:spPr>
              <a:xfrm>
                <a:off x="7928001" y="2942230"/>
                <a:ext cx="43146" cy="9256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283" extrusionOk="0">
                    <a:moveTo>
                      <a:pt x="82" y="1"/>
                    </a:moveTo>
                    <a:lnTo>
                      <a:pt x="1" y="28"/>
                    </a:lnTo>
                    <a:lnTo>
                      <a:pt x="353" y="1249"/>
                    </a:lnTo>
                    <a:cubicBezTo>
                      <a:pt x="406" y="1270"/>
                      <a:pt x="450" y="1283"/>
                      <a:pt x="486" y="1283"/>
                    </a:cubicBezTo>
                    <a:cubicBezTo>
                      <a:pt x="544" y="1283"/>
                      <a:pt x="581" y="1250"/>
                      <a:pt x="597" y="1167"/>
                    </a:cubicBezTo>
                    <a:lnTo>
                      <a:pt x="597" y="1113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0"/>
              <p:cNvSpPr/>
              <p:nvPr/>
            </p:nvSpPr>
            <p:spPr>
              <a:xfrm>
                <a:off x="7914293" y="2923976"/>
                <a:ext cx="31385" cy="2583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58" extrusionOk="0">
                    <a:moveTo>
                      <a:pt x="224" y="0"/>
                    </a:moveTo>
                    <a:cubicBezTo>
                      <a:pt x="203" y="0"/>
                      <a:pt x="183" y="3"/>
                      <a:pt x="163" y="10"/>
                    </a:cubicBezTo>
                    <a:cubicBezTo>
                      <a:pt x="55" y="37"/>
                      <a:pt x="1" y="145"/>
                      <a:pt x="55" y="254"/>
                    </a:cubicBezTo>
                    <a:cubicBezTo>
                      <a:pt x="75" y="313"/>
                      <a:pt x="136" y="357"/>
                      <a:pt x="200" y="357"/>
                    </a:cubicBezTo>
                    <a:cubicBezTo>
                      <a:pt x="224" y="357"/>
                      <a:pt x="249" y="350"/>
                      <a:pt x="272" y="335"/>
                    </a:cubicBezTo>
                    <a:cubicBezTo>
                      <a:pt x="380" y="308"/>
                      <a:pt x="435" y="200"/>
                      <a:pt x="380" y="118"/>
                    </a:cubicBezTo>
                    <a:cubicBezTo>
                      <a:pt x="360" y="35"/>
                      <a:pt x="292" y="0"/>
                      <a:pt x="224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0"/>
              <p:cNvSpPr/>
              <p:nvPr/>
            </p:nvSpPr>
            <p:spPr>
              <a:xfrm>
                <a:off x="7861479" y="2965679"/>
                <a:ext cx="270130" cy="270202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45" extrusionOk="0">
                    <a:moveTo>
                      <a:pt x="1922" y="1"/>
                    </a:moveTo>
                    <a:cubicBezTo>
                      <a:pt x="1905" y="1"/>
                      <a:pt x="1889" y="1"/>
                      <a:pt x="1872" y="1"/>
                    </a:cubicBezTo>
                    <a:cubicBezTo>
                      <a:pt x="841" y="1"/>
                      <a:pt x="0" y="815"/>
                      <a:pt x="0" y="1873"/>
                    </a:cubicBezTo>
                    <a:cubicBezTo>
                      <a:pt x="0" y="2877"/>
                      <a:pt x="814" y="3745"/>
                      <a:pt x="1872" y="3745"/>
                    </a:cubicBezTo>
                    <a:cubicBezTo>
                      <a:pt x="2875" y="3745"/>
                      <a:pt x="3743" y="2931"/>
                      <a:pt x="3743" y="1873"/>
                    </a:cubicBezTo>
                    <a:cubicBezTo>
                      <a:pt x="3743" y="832"/>
                      <a:pt x="2955" y="1"/>
                      <a:pt x="1922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0"/>
              <p:cNvSpPr/>
              <p:nvPr/>
            </p:nvSpPr>
            <p:spPr>
              <a:xfrm>
                <a:off x="7967179" y="2856154"/>
                <a:ext cx="31385" cy="157648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185" extrusionOk="0">
                    <a:moveTo>
                      <a:pt x="136" y="1"/>
                    </a:moveTo>
                    <a:lnTo>
                      <a:pt x="0" y="2035"/>
                    </a:lnTo>
                    <a:cubicBezTo>
                      <a:pt x="74" y="2138"/>
                      <a:pt x="147" y="2185"/>
                      <a:pt x="221" y="2185"/>
                    </a:cubicBezTo>
                    <a:cubicBezTo>
                      <a:pt x="283" y="2185"/>
                      <a:pt x="345" y="2151"/>
                      <a:pt x="407" y="2089"/>
                    </a:cubicBezTo>
                    <a:cubicBezTo>
                      <a:pt x="434" y="2062"/>
                      <a:pt x="434" y="2035"/>
                      <a:pt x="434" y="1953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0"/>
              <p:cNvSpPr/>
              <p:nvPr/>
            </p:nvSpPr>
            <p:spPr>
              <a:xfrm>
                <a:off x="7961263" y="2820944"/>
                <a:ext cx="45094" cy="45094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26" y="0"/>
                    </a:moveTo>
                    <a:cubicBezTo>
                      <a:pt x="136" y="0"/>
                      <a:pt x="1" y="136"/>
                      <a:pt x="1" y="326"/>
                    </a:cubicBezTo>
                    <a:cubicBezTo>
                      <a:pt x="1" y="489"/>
                      <a:pt x="136" y="624"/>
                      <a:pt x="326" y="624"/>
                    </a:cubicBezTo>
                    <a:cubicBezTo>
                      <a:pt x="489" y="624"/>
                      <a:pt x="625" y="489"/>
                      <a:pt x="625" y="326"/>
                    </a:cubicBezTo>
                    <a:cubicBezTo>
                      <a:pt x="625" y="136"/>
                      <a:pt x="489" y="0"/>
                      <a:pt x="326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0"/>
              <p:cNvSpPr/>
              <p:nvPr/>
            </p:nvSpPr>
            <p:spPr>
              <a:xfrm>
                <a:off x="8047699" y="2946198"/>
                <a:ext cx="95671" cy="9105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262" extrusionOk="0">
                    <a:moveTo>
                      <a:pt x="1217" y="0"/>
                    </a:moveTo>
                    <a:lnTo>
                      <a:pt x="23" y="1031"/>
                    </a:lnTo>
                    <a:cubicBezTo>
                      <a:pt x="1" y="1165"/>
                      <a:pt x="52" y="1262"/>
                      <a:pt x="162" y="1262"/>
                    </a:cubicBezTo>
                    <a:cubicBezTo>
                      <a:pt x="185" y="1262"/>
                      <a:pt x="211" y="1257"/>
                      <a:pt x="240" y="1248"/>
                    </a:cubicBezTo>
                    <a:cubicBezTo>
                      <a:pt x="267" y="1248"/>
                      <a:pt x="294" y="1248"/>
                      <a:pt x="349" y="1221"/>
                    </a:cubicBezTo>
                    <a:lnTo>
                      <a:pt x="1325" y="109"/>
                    </a:lnTo>
                    <a:lnTo>
                      <a:pt x="1217" y="0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0"/>
              <p:cNvSpPr/>
              <p:nvPr/>
            </p:nvSpPr>
            <p:spPr>
              <a:xfrm>
                <a:off x="8123674" y="2926573"/>
                <a:ext cx="39250" cy="3535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90" extrusionOk="0">
                    <a:moveTo>
                      <a:pt x="262" y="1"/>
                    </a:moveTo>
                    <a:cubicBezTo>
                      <a:pt x="204" y="1"/>
                      <a:pt x="150" y="28"/>
                      <a:pt x="109" y="82"/>
                    </a:cubicBezTo>
                    <a:cubicBezTo>
                      <a:pt x="1" y="164"/>
                      <a:pt x="1" y="299"/>
                      <a:pt x="109" y="408"/>
                    </a:cubicBezTo>
                    <a:cubicBezTo>
                      <a:pt x="150" y="462"/>
                      <a:pt x="204" y="489"/>
                      <a:pt x="262" y="489"/>
                    </a:cubicBezTo>
                    <a:cubicBezTo>
                      <a:pt x="320" y="489"/>
                      <a:pt x="381" y="462"/>
                      <a:pt x="435" y="408"/>
                    </a:cubicBezTo>
                    <a:cubicBezTo>
                      <a:pt x="543" y="299"/>
                      <a:pt x="543" y="164"/>
                      <a:pt x="435" y="82"/>
                    </a:cubicBezTo>
                    <a:cubicBezTo>
                      <a:pt x="381" y="28"/>
                      <a:pt x="320" y="1"/>
                      <a:pt x="262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0"/>
              <p:cNvSpPr/>
              <p:nvPr/>
            </p:nvSpPr>
            <p:spPr>
              <a:xfrm>
                <a:off x="8078724" y="3071452"/>
                <a:ext cx="162482" cy="3138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35" extrusionOk="0">
                    <a:moveTo>
                      <a:pt x="217" y="0"/>
                    </a:moveTo>
                    <a:cubicBezTo>
                      <a:pt x="0" y="136"/>
                      <a:pt x="0" y="271"/>
                      <a:pt x="136" y="407"/>
                    </a:cubicBezTo>
                    <a:cubicBezTo>
                      <a:pt x="190" y="434"/>
                      <a:pt x="217" y="434"/>
                      <a:pt x="271" y="434"/>
                    </a:cubicBezTo>
                    <a:lnTo>
                      <a:pt x="2251" y="298"/>
                    </a:lnTo>
                    <a:lnTo>
                      <a:pt x="2251" y="136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0"/>
              <p:cNvSpPr/>
              <p:nvPr/>
            </p:nvSpPr>
            <p:spPr>
              <a:xfrm>
                <a:off x="8229374" y="3065536"/>
                <a:ext cx="45094" cy="45094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299" y="1"/>
                    </a:moveTo>
                    <a:cubicBezTo>
                      <a:pt x="136" y="1"/>
                      <a:pt x="1" y="136"/>
                      <a:pt x="1" y="326"/>
                    </a:cubicBezTo>
                    <a:cubicBezTo>
                      <a:pt x="1" y="489"/>
                      <a:pt x="136" y="625"/>
                      <a:pt x="299" y="625"/>
                    </a:cubicBezTo>
                    <a:cubicBezTo>
                      <a:pt x="462" y="625"/>
                      <a:pt x="624" y="489"/>
                      <a:pt x="597" y="326"/>
                    </a:cubicBezTo>
                    <a:cubicBezTo>
                      <a:pt x="597" y="136"/>
                      <a:pt x="462" y="1"/>
                      <a:pt x="299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0"/>
              <p:cNvSpPr/>
              <p:nvPr/>
            </p:nvSpPr>
            <p:spPr>
              <a:xfrm>
                <a:off x="8057440" y="3153271"/>
                <a:ext cx="89827" cy="9437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08" extrusionOk="0">
                    <a:moveTo>
                      <a:pt x="209" y="0"/>
                    </a:moveTo>
                    <a:cubicBezTo>
                      <a:pt x="80" y="0"/>
                      <a:pt x="0" y="80"/>
                      <a:pt x="24" y="222"/>
                    </a:cubicBezTo>
                    <a:cubicBezTo>
                      <a:pt x="24" y="249"/>
                      <a:pt x="24" y="277"/>
                      <a:pt x="78" y="331"/>
                    </a:cubicBezTo>
                    <a:lnTo>
                      <a:pt x="1190" y="1307"/>
                    </a:lnTo>
                    <a:lnTo>
                      <a:pt x="1244" y="1199"/>
                    </a:lnTo>
                    <a:lnTo>
                      <a:pt x="268" y="5"/>
                    </a:lnTo>
                    <a:cubicBezTo>
                      <a:pt x="247" y="2"/>
                      <a:pt x="228" y="0"/>
                      <a:pt x="209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0"/>
              <p:cNvSpPr/>
              <p:nvPr/>
            </p:nvSpPr>
            <p:spPr>
              <a:xfrm>
                <a:off x="8133486" y="3229967"/>
                <a:ext cx="39250" cy="35281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9" extrusionOk="0">
                    <a:moveTo>
                      <a:pt x="262" y="0"/>
                    </a:moveTo>
                    <a:cubicBezTo>
                      <a:pt x="204" y="0"/>
                      <a:pt x="150" y="27"/>
                      <a:pt x="109" y="82"/>
                    </a:cubicBezTo>
                    <a:cubicBezTo>
                      <a:pt x="1" y="163"/>
                      <a:pt x="1" y="299"/>
                      <a:pt x="109" y="407"/>
                    </a:cubicBezTo>
                    <a:cubicBezTo>
                      <a:pt x="150" y="461"/>
                      <a:pt x="204" y="488"/>
                      <a:pt x="262" y="488"/>
                    </a:cubicBezTo>
                    <a:cubicBezTo>
                      <a:pt x="319" y="488"/>
                      <a:pt x="380" y="461"/>
                      <a:pt x="435" y="407"/>
                    </a:cubicBezTo>
                    <a:cubicBezTo>
                      <a:pt x="543" y="299"/>
                      <a:pt x="543" y="163"/>
                      <a:pt x="435" y="82"/>
                    </a:cubicBezTo>
                    <a:cubicBezTo>
                      <a:pt x="380" y="27"/>
                      <a:pt x="319" y="0"/>
                      <a:pt x="262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0"/>
              <p:cNvSpPr/>
              <p:nvPr/>
            </p:nvSpPr>
            <p:spPr>
              <a:xfrm>
                <a:off x="7994524" y="3186027"/>
                <a:ext cx="31385" cy="15945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210" extrusionOk="0">
                    <a:moveTo>
                      <a:pt x="208" y="0"/>
                    </a:moveTo>
                    <a:cubicBezTo>
                      <a:pt x="148" y="0"/>
                      <a:pt x="88" y="34"/>
                      <a:pt x="28" y="94"/>
                    </a:cubicBezTo>
                    <a:cubicBezTo>
                      <a:pt x="1" y="148"/>
                      <a:pt x="1" y="175"/>
                      <a:pt x="1" y="229"/>
                    </a:cubicBezTo>
                    <a:lnTo>
                      <a:pt x="109" y="2209"/>
                    </a:lnTo>
                    <a:lnTo>
                      <a:pt x="299" y="2209"/>
                    </a:lnTo>
                    <a:lnTo>
                      <a:pt x="435" y="175"/>
                    </a:lnTo>
                    <a:cubicBezTo>
                      <a:pt x="359" y="54"/>
                      <a:pt x="283" y="0"/>
                      <a:pt x="208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0"/>
              <p:cNvSpPr/>
              <p:nvPr/>
            </p:nvSpPr>
            <p:spPr>
              <a:xfrm>
                <a:off x="7986732" y="3333648"/>
                <a:ext cx="43146" cy="4336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01" extrusionOk="0">
                    <a:moveTo>
                      <a:pt x="299" y="1"/>
                    </a:moveTo>
                    <a:cubicBezTo>
                      <a:pt x="136" y="1"/>
                      <a:pt x="0" y="136"/>
                      <a:pt x="0" y="299"/>
                    </a:cubicBezTo>
                    <a:cubicBezTo>
                      <a:pt x="0" y="473"/>
                      <a:pt x="114" y="601"/>
                      <a:pt x="257" y="601"/>
                    </a:cubicBezTo>
                    <a:cubicBezTo>
                      <a:pt x="271" y="601"/>
                      <a:pt x="285" y="600"/>
                      <a:pt x="299" y="597"/>
                    </a:cubicBezTo>
                    <a:cubicBezTo>
                      <a:pt x="461" y="597"/>
                      <a:pt x="597" y="462"/>
                      <a:pt x="597" y="299"/>
                    </a:cubicBezTo>
                    <a:cubicBezTo>
                      <a:pt x="597" y="136"/>
                      <a:pt x="461" y="1"/>
                      <a:pt x="299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0"/>
              <p:cNvSpPr/>
              <p:nvPr/>
            </p:nvSpPr>
            <p:spPr>
              <a:xfrm>
                <a:off x="7849718" y="3163083"/>
                <a:ext cx="95599" cy="9235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0" extrusionOk="0">
                    <a:moveTo>
                      <a:pt x="1133" y="1"/>
                    </a:moveTo>
                    <a:cubicBezTo>
                      <a:pt x="1118" y="1"/>
                      <a:pt x="1102" y="2"/>
                      <a:pt x="1086" y="5"/>
                    </a:cubicBezTo>
                    <a:cubicBezTo>
                      <a:pt x="1031" y="5"/>
                      <a:pt x="1004" y="5"/>
                      <a:pt x="977" y="59"/>
                    </a:cubicBezTo>
                    <a:lnTo>
                      <a:pt x="1" y="1171"/>
                    </a:lnTo>
                    <a:lnTo>
                      <a:pt x="82" y="1280"/>
                    </a:lnTo>
                    <a:lnTo>
                      <a:pt x="1275" y="249"/>
                    </a:lnTo>
                    <a:cubicBezTo>
                      <a:pt x="1324" y="103"/>
                      <a:pt x="1264" y="1"/>
                      <a:pt x="1133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0"/>
              <p:cNvSpPr/>
              <p:nvPr/>
            </p:nvSpPr>
            <p:spPr>
              <a:xfrm>
                <a:off x="7830165" y="3239707"/>
                <a:ext cx="37229" cy="35281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89" extrusionOk="0">
                    <a:moveTo>
                      <a:pt x="231" y="1"/>
                    </a:moveTo>
                    <a:cubicBezTo>
                      <a:pt x="170" y="1"/>
                      <a:pt x="109" y="28"/>
                      <a:pt x="55" y="82"/>
                    </a:cubicBezTo>
                    <a:cubicBezTo>
                      <a:pt x="0" y="164"/>
                      <a:pt x="0" y="299"/>
                      <a:pt x="55" y="408"/>
                    </a:cubicBezTo>
                    <a:cubicBezTo>
                      <a:pt x="109" y="462"/>
                      <a:pt x="170" y="489"/>
                      <a:pt x="231" y="489"/>
                    </a:cubicBezTo>
                    <a:cubicBezTo>
                      <a:pt x="292" y="489"/>
                      <a:pt x="353" y="462"/>
                      <a:pt x="407" y="408"/>
                    </a:cubicBezTo>
                    <a:cubicBezTo>
                      <a:pt x="516" y="299"/>
                      <a:pt x="516" y="164"/>
                      <a:pt x="407" y="82"/>
                    </a:cubicBezTo>
                    <a:cubicBezTo>
                      <a:pt x="353" y="28"/>
                      <a:pt x="292" y="1"/>
                      <a:pt x="231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0"/>
              <p:cNvSpPr/>
              <p:nvPr/>
            </p:nvSpPr>
            <p:spPr>
              <a:xfrm>
                <a:off x="7751882" y="3098797"/>
                <a:ext cx="160534" cy="3138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435" extrusionOk="0">
                    <a:moveTo>
                      <a:pt x="1953" y="1"/>
                    </a:moveTo>
                    <a:lnTo>
                      <a:pt x="0" y="136"/>
                    </a:lnTo>
                    <a:lnTo>
                      <a:pt x="0" y="299"/>
                    </a:lnTo>
                    <a:lnTo>
                      <a:pt x="2035" y="435"/>
                    </a:lnTo>
                    <a:cubicBezTo>
                      <a:pt x="2225" y="299"/>
                      <a:pt x="2225" y="164"/>
                      <a:pt x="2089" y="28"/>
                    </a:cubicBezTo>
                    <a:cubicBezTo>
                      <a:pt x="2062" y="1"/>
                      <a:pt x="2035" y="1"/>
                      <a:pt x="1953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0"/>
              <p:cNvSpPr/>
              <p:nvPr/>
            </p:nvSpPr>
            <p:spPr>
              <a:xfrm>
                <a:off x="7716672" y="3091005"/>
                <a:ext cx="45094" cy="431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598" extrusionOk="0">
                    <a:moveTo>
                      <a:pt x="326" y="0"/>
                    </a:moveTo>
                    <a:cubicBezTo>
                      <a:pt x="136" y="0"/>
                      <a:pt x="0" y="136"/>
                      <a:pt x="0" y="299"/>
                    </a:cubicBezTo>
                    <a:cubicBezTo>
                      <a:pt x="0" y="461"/>
                      <a:pt x="136" y="597"/>
                      <a:pt x="326" y="597"/>
                    </a:cubicBezTo>
                    <a:cubicBezTo>
                      <a:pt x="488" y="597"/>
                      <a:pt x="624" y="461"/>
                      <a:pt x="624" y="299"/>
                    </a:cubicBezTo>
                    <a:cubicBezTo>
                      <a:pt x="624" y="136"/>
                      <a:pt x="488" y="0"/>
                      <a:pt x="326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0"/>
              <p:cNvSpPr/>
              <p:nvPr/>
            </p:nvSpPr>
            <p:spPr>
              <a:xfrm>
                <a:off x="7843874" y="2953990"/>
                <a:ext cx="91198" cy="9329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93" extrusionOk="0">
                    <a:moveTo>
                      <a:pt x="82" y="1"/>
                    </a:moveTo>
                    <a:lnTo>
                      <a:pt x="0" y="55"/>
                    </a:lnTo>
                    <a:lnTo>
                      <a:pt x="1004" y="1276"/>
                    </a:lnTo>
                    <a:cubicBezTo>
                      <a:pt x="1038" y="1287"/>
                      <a:pt x="1069" y="1292"/>
                      <a:pt x="1098" y="1292"/>
                    </a:cubicBezTo>
                    <a:cubicBezTo>
                      <a:pt x="1205" y="1292"/>
                      <a:pt x="1264" y="1214"/>
                      <a:pt x="1221" y="1086"/>
                    </a:cubicBezTo>
                    <a:cubicBezTo>
                      <a:pt x="1221" y="1059"/>
                      <a:pt x="1221" y="1004"/>
                      <a:pt x="1194" y="977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0"/>
              <p:cNvSpPr/>
              <p:nvPr/>
            </p:nvSpPr>
            <p:spPr>
              <a:xfrm>
                <a:off x="7820353" y="2935448"/>
                <a:ext cx="39250" cy="34271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75" extrusionOk="0">
                    <a:moveTo>
                      <a:pt x="262" y="0"/>
                    </a:moveTo>
                    <a:cubicBezTo>
                      <a:pt x="204" y="0"/>
                      <a:pt x="150" y="14"/>
                      <a:pt x="109" y="41"/>
                    </a:cubicBezTo>
                    <a:cubicBezTo>
                      <a:pt x="1" y="149"/>
                      <a:pt x="1" y="285"/>
                      <a:pt x="109" y="393"/>
                    </a:cubicBezTo>
                    <a:cubicBezTo>
                      <a:pt x="150" y="448"/>
                      <a:pt x="204" y="475"/>
                      <a:pt x="262" y="475"/>
                    </a:cubicBezTo>
                    <a:cubicBezTo>
                      <a:pt x="319" y="475"/>
                      <a:pt x="380" y="448"/>
                      <a:pt x="435" y="393"/>
                    </a:cubicBezTo>
                    <a:cubicBezTo>
                      <a:pt x="543" y="285"/>
                      <a:pt x="543" y="149"/>
                      <a:pt x="435" y="41"/>
                    </a:cubicBezTo>
                    <a:cubicBezTo>
                      <a:pt x="380" y="14"/>
                      <a:pt x="319" y="0"/>
                      <a:pt x="262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0"/>
              <p:cNvSpPr/>
              <p:nvPr/>
            </p:nvSpPr>
            <p:spPr>
              <a:xfrm>
                <a:off x="7951522" y="3034006"/>
                <a:ext cx="45022" cy="4531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8" extrusionOk="0">
                    <a:moveTo>
                      <a:pt x="361" y="1"/>
                    </a:moveTo>
                    <a:cubicBezTo>
                      <a:pt x="350" y="1"/>
                      <a:pt x="338" y="2"/>
                      <a:pt x="326" y="4"/>
                    </a:cubicBezTo>
                    <a:cubicBezTo>
                      <a:pt x="136" y="4"/>
                      <a:pt x="0" y="139"/>
                      <a:pt x="0" y="302"/>
                    </a:cubicBezTo>
                    <a:cubicBezTo>
                      <a:pt x="0" y="492"/>
                      <a:pt x="136" y="628"/>
                      <a:pt x="326" y="628"/>
                    </a:cubicBezTo>
                    <a:cubicBezTo>
                      <a:pt x="488" y="628"/>
                      <a:pt x="624" y="492"/>
                      <a:pt x="624" y="302"/>
                    </a:cubicBezTo>
                    <a:cubicBezTo>
                      <a:pt x="624" y="151"/>
                      <a:pt x="508" y="1"/>
                      <a:pt x="361" y="1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0"/>
              <p:cNvSpPr/>
              <p:nvPr/>
            </p:nvSpPr>
            <p:spPr>
              <a:xfrm>
                <a:off x="8016097" y="3120370"/>
                <a:ext cx="29365" cy="2943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08" extrusionOk="0">
                    <a:moveTo>
                      <a:pt x="190" y="0"/>
                    </a:moveTo>
                    <a:cubicBezTo>
                      <a:pt x="109" y="0"/>
                      <a:pt x="0" y="82"/>
                      <a:pt x="0" y="190"/>
                    </a:cubicBezTo>
                    <a:cubicBezTo>
                      <a:pt x="0" y="299"/>
                      <a:pt x="109" y="407"/>
                      <a:pt x="190" y="407"/>
                    </a:cubicBezTo>
                    <a:cubicBezTo>
                      <a:pt x="299" y="407"/>
                      <a:pt x="407" y="299"/>
                      <a:pt x="407" y="190"/>
                    </a:cubicBezTo>
                    <a:cubicBezTo>
                      <a:pt x="407" y="54"/>
                      <a:pt x="326" y="0"/>
                      <a:pt x="190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0"/>
              <p:cNvSpPr/>
              <p:nvPr/>
            </p:nvSpPr>
            <p:spPr>
              <a:xfrm>
                <a:off x="7945606" y="3125854"/>
                <a:ext cx="13781" cy="160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3" extrusionOk="0">
                    <a:moveTo>
                      <a:pt x="112" y="0"/>
                    </a:moveTo>
                    <a:cubicBezTo>
                      <a:pt x="103" y="0"/>
                      <a:pt x="93" y="2"/>
                      <a:pt x="82" y="6"/>
                    </a:cubicBezTo>
                    <a:cubicBezTo>
                      <a:pt x="55" y="6"/>
                      <a:pt x="1" y="60"/>
                      <a:pt x="1" y="114"/>
                    </a:cubicBezTo>
                    <a:cubicBezTo>
                      <a:pt x="1" y="168"/>
                      <a:pt x="28" y="223"/>
                      <a:pt x="82" y="223"/>
                    </a:cubicBezTo>
                    <a:cubicBezTo>
                      <a:pt x="136" y="223"/>
                      <a:pt x="191" y="195"/>
                      <a:pt x="191" y="114"/>
                    </a:cubicBezTo>
                    <a:cubicBezTo>
                      <a:pt x="191" y="67"/>
                      <a:pt x="170" y="0"/>
                      <a:pt x="112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0"/>
              <p:cNvSpPr/>
              <p:nvPr/>
            </p:nvSpPr>
            <p:spPr>
              <a:xfrm>
                <a:off x="8037598" y="3055795"/>
                <a:ext cx="13781" cy="1572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18" extrusionOk="0">
                    <a:moveTo>
                      <a:pt x="109" y="0"/>
                    </a:moveTo>
                    <a:cubicBezTo>
                      <a:pt x="55" y="0"/>
                      <a:pt x="1" y="54"/>
                      <a:pt x="1" y="109"/>
                    </a:cubicBezTo>
                    <a:cubicBezTo>
                      <a:pt x="1" y="136"/>
                      <a:pt x="28" y="217"/>
                      <a:pt x="109" y="217"/>
                    </a:cubicBezTo>
                    <a:cubicBezTo>
                      <a:pt x="136" y="217"/>
                      <a:pt x="190" y="190"/>
                      <a:pt x="190" y="109"/>
                    </a:cubicBezTo>
                    <a:cubicBezTo>
                      <a:pt x="190" y="54"/>
                      <a:pt x="163" y="0"/>
                      <a:pt x="109" y="0"/>
                    </a:cubicBezTo>
                    <a:close/>
                  </a:path>
                </a:pathLst>
              </a:custGeom>
              <a:solidFill>
                <a:srgbClr val="C2F2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8" name="Google Shape;2588;p30"/>
            <p:cNvGrpSpPr/>
            <p:nvPr/>
          </p:nvGrpSpPr>
          <p:grpSpPr>
            <a:xfrm>
              <a:off x="4820299" y="237094"/>
              <a:ext cx="956397" cy="953374"/>
              <a:chOff x="7716672" y="2820944"/>
              <a:chExt cx="557796" cy="556065"/>
            </a:xfrm>
          </p:grpSpPr>
          <p:sp>
            <p:nvSpPr>
              <p:cNvPr id="2589" name="Google Shape;2589;p30"/>
              <p:cNvSpPr/>
              <p:nvPr/>
            </p:nvSpPr>
            <p:spPr>
              <a:xfrm>
                <a:off x="8008233" y="2912937"/>
                <a:ext cx="66594" cy="11890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648" extrusionOk="0">
                    <a:moveTo>
                      <a:pt x="814" y="0"/>
                    </a:moveTo>
                    <a:lnTo>
                      <a:pt x="1" y="1438"/>
                    </a:lnTo>
                    <a:cubicBezTo>
                      <a:pt x="21" y="1581"/>
                      <a:pt x="88" y="1647"/>
                      <a:pt x="179" y="1647"/>
                    </a:cubicBezTo>
                    <a:cubicBezTo>
                      <a:pt x="208" y="1647"/>
                      <a:pt x="239" y="1641"/>
                      <a:pt x="272" y="1628"/>
                    </a:cubicBezTo>
                    <a:cubicBezTo>
                      <a:pt x="299" y="1628"/>
                      <a:pt x="353" y="1573"/>
                      <a:pt x="353" y="1546"/>
                    </a:cubicBezTo>
                    <a:lnTo>
                      <a:pt x="923" y="54"/>
                    </a:lnTo>
                    <a:lnTo>
                      <a:pt x="814" y="0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0"/>
              <p:cNvSpPr/>
              <p:nvPr/>
            </p:nvSpPr>
            <p:spPr>
              <a:xfrm>
                <a:off x="8051307" y="2888766"/>
                <a:ext cx="43146" cy="3665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8" extrusionOk="0">
                    <a:moveTo>
                      <a:pt x="290" y="0"/>
                    </a:moveTo>
                    <a:cubicBezTo>
                      <a:pt x="188" y="0"/>
                      <a:pt x="97" y="40"/>
                      <a:pt x="55" y="145"/>
                    </a:cubicBezTo>
                    <a:cubicBezTo>
                      <a:pt x="0" y="281"/>
                      <a:pt x="55" y="416"/>
                      <a:pt x="190" y="498"/>
                    </a:cubicBezTo>
                    <a:cubicBezTo>
                      <a:pt x="221" y="504"/>
                      <a:pt x="251" y="507"/>
                      <a:pt x="281" y="507"/>
                    </a:cubicBezTo>
                    <a:cubicBezTo>
                      <a:pt x="383" y="507"/>
                      <a:pt x="474" y="467"/>
                      <a:pt x="516" y="362"/>
                    </a:cubicBezTo>
                    <a:cubicBezTo>
                      <a:pt x="597" y="227"/>
                      <a:pt x="516" y="91"/>
                      <a:pt x="380" y="10"/>
                    </a:cubicBezTo>
                    <a:cubicBezTo>
                      <a:pt x="350" y="4"/>
                      <a:pt x="319" y="0"/>
                      <a:pt x="290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0"/>
              <p:cNvSpPr/>
              <p:nvPr/>
            </p:nvSpPr>
            <p:spPr>
              <a:xfrm>
                <a:off x="8059099" y="3032274"/>
                <a:ext cx="95960" cy="43146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98" extrusionOk="0">
                    <a:moveTo>
                      <a:pt x="1303" y="1"/>
                    </a:moveTo>
                    <a:lnTo>
                      <a:pt x="82" y="380"/>
                    </a:lnTo>
                    <a:cubicBezTo>
                      <a:pt x="1" y="516"/>
                      <a:pt x="1" y="570"/>
                      <a:pt x="136" y="597"/>
                    </a:cubicBezTo>
                    <a:lnTo>
                      <a:pt x="218" y="597"/>
                    </a:lnTo>
                    <a:lnTo>
                      <a:pt x="1330" y="109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0"/>
              <p:cNvSpPr/>
              <p:nvPr/>
            </p:nvSpPr>
            <p:spPr>
              <a:xfrm>
                <a:off x="8145247" y="3021812"/>
                <a:ext cx="29437" cy="2583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58" extrusionOk="0">
                    <a:moveTo>
                      <a:pt x="212" y="0"/>
                    </a:moveTo>
                    <a:cubicBezTo>
                      <a:pt x="187" y="0"/>
                      <a:pt x="162" y="4"/>
                      <a:pt x="136" y="10"/>
                    </a:cubicBezTo>
                    <a:cubicBezTo>
                      <a:pt x="27" y="37"/>
                      <a:pt x="0" y="146"/>
                      <a:pt x="27" y="254"/>
                    </a:cubicBezTo>
                    <a:cubicBezTo>
                      <a:pt x="47" y="313"/>
                      <a:pt x="109" y="357"/>
                      <a:pt x="182" y="357"/>
                    </a:cubicBezTo>
                    <a:cubicBezTo>
                      <a:pt x="211" y="357"/>
                      <a:pt x="241" y="351"/>
                      <a:pt x="272" y="336"/>
                    </a:cubicBezTo>
                    <a:cubicBezTo>
                      <a:pt x="380" y="308"/>
                      <a:pt x="407" y="200"/>
                      <a:pt x="380" y="119"/>
                    </a:cubicBezTo>
                    <a:cubicBezTo>
                      <a:pt x="359" y="36"/>
                      <a:pt x="291" y="0"/>
                      <a:pt x="212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0"/>
              <p:cNvSpPr/>
              <p:nvPr/>
            </p:nvSpPr>
            <p:spPr>
              <a:xfrm>
                <a:off x="8063067" y="3112506"/>
                <a:ext cx="121356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923" extrusionOk="0">
                    <a:moveTo>
                      <a:pt x="217" y="1"/>
                    </a:moveTo>
                    <a:cubicBezTo>
                      <a:pt x="54" y="28"/>
                      <a:pt x="0" y="136"/>
                      <a:pt x="54" y="272"/>
                    </a:cubicBezTo>
                    <a:cubicBezTo>
                      <a:pt x="54" y="299"/>
                      <a:pt x="81" y="353"/>
                      <a:pt x="136" y="353"/>
                    </a:cubicBezTo>
                    <a:lnTo>
                      <a:pt x="1600" y="923"/>
                    </a:lnTo>
                    <a:lnTo>
                      <a:pt x="1682" y="81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0"/>
              <p:cNvSpPr/>
              <p:nvPr/>
            </p:nvSpPr>
            <p:spPr>
              <a:xfrm>
                <a:off x="8170644" y="3158826"/>
                <a:ext cx="39250" cy="3715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15" extrusionOk="0">
                    <a:moveTo>
                      <a:pt x="263" y="0"/>
                    </a:moveTo>
                    <a:cubicBezTo>
                      <a:pt x="161" y="0"/>
                      <a:pt x="70" y="40"/>
                      <a:pt x="28" y="145"/>
                    </a:cubicBezTo>
                    <a:cubicBezTo>
                      <a:pt x="1" y="281"/>
                      <a:pt x="28" y="417"/>
                      <a:pt x="164" y="471"/>
                    </a:cubicBezTo>
                    <a:cubicBezTo>
                      <a:pt x="210" y="499"/>
                      <a:pt x="257" y="514"/>
                      <a:pt x="301" y="514"/>
                    </a:cubicBezTo>
                    <a:cubicBezTo>
                      <a:pt x="383" y="514"/>
                      <a:pt x="454" y="459"/>
                      <a:pt x="489" y="335"/>
                    </a:cubicBezTo>
                    <a:cubicBezTo>
                      <a:pt x="543" y="200"/>
                      <a:pt x="489" y="64"/>
                      <a:pt x="354" y="10"/>
                    </a:cubicBezTo>
                    <a:cubicBezTo>
                      <a:pt x="323" y="4"/>
                      <a:pt x="293" y="0"/>
                      <a:pt x="263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0"/>
              <p:cNvSpPr/>
              <p:nvPr/>
            </p:nvSpPr>
            <p:spPr>
              <a:xfrm>
                <a:off x="8019993" y="3165248"/>
                <a:ext cx="45094" cy="94084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04" extrusionOk="0">
                    <a:moveTo>
                      <a:pt x="107" y="1"/>
                    </a:moveTo>
                    <a:cubicBezTo>
                      <a:pt x="62" y="1"/>
                      <a:pt x="31" y="34"/>
                      <a:pt x="0" y="111"/>
                    </a:cubicBezTo>
                    <a:lnTo>
                      <a:pt x="0" y="192"/>
                    </a:lnTo>
                    <a:lnTo>
                      <a:pt x="516" y="1304"/>
                    </a:lnTo>
                    <a:lnTo>
                      <a:pt x="624" y="1277"/>
                    </a:lnTo>
                    <a:lnTo>
                      <a:pt x="245" y="56"/>
                    </a:lnTo>
                    <a:cubicBezTo>
                      <a:pt x="185" y="21"/>
                      <a:pt x="142" y="1"/>
                      <a:pt x="107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0"/>
              <p:cNvSpPr/>
              <p:nvPr/>
            </p:nvSpPr>
            <p:spPr>
              <a:xfrm>
                <a:off x="8045463" y="3250747"/>
                <a:ext cx="29365" cy="2691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73" extrusionOk="0">
                    <a:moveTo>
                      <a:pt x="208" y="1"/>
                    </a:moveTo>
                    <a:cubicBezTo>
                      <a:pt x="185" y="1"/>
                      <a:pt x="161" y="4"/>
                      <a:pt x="136" y="11"/>
                    </a:cubicBezTo>
                    <a:cubicBezTo>
                      <a:pt x="27" y="65"/>
                      <a:pt x="0" y="146"/>
                      <a:pt x="27" y="255"/>
                    </a:cubicBezTo>
                    <a:cubicBezTo>
                      <a:pt x="48" y="338"/>
                      <a:pt x="132" y="373"/>
                      <a:pt x="207" y="373"/>
                    </a:cubicBezTo>
                    <a:cubicBezTo>
                      <a:pt x="230" y="373"/>
                      <a:pt x="252" y="370"/>
                      <a:pt x="271" y="363"/>
                    </a:cubicBezTo>
                    <a:cubicBezTo>
                      <a:pt x="380" y="336"/>
                      <a:pt x="407" y="227"/>
                      <a:pt x="380" y="119"/>
                    </a:cubicBezTo>
                    <a:cubicBezTo>
                      <a:pt x="338" y="36"/>
                      <a:pt x="281" y="1"/>
                      <a:pt x="208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0"/>
              <p:cNvSpPr/>
              <p:nvPr/>
            </p:nvSpPr>
            <p:spPr>
              <a:xfrm>
                <a:off x="7918189" y="3169793"/>
                <a:ext cx="66667" cy="118903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648" extrusionOk="0">
                    <a:moveTo>
                      <a:pt x="744" y="0"/>
                    </a:moveTo>
                    <a:cubicBezTo>
                      <a:pt x="716" y="0"/>
                      <a:pt x="686" y="7"/>
                      <a:pt x="652" y="20"/>
                    </a:cubicBezTo>
                    <a:cubicBezTo>
                      <a:pt x="598" y="20"/>
                      <a:pt x="571" y="48"/>
                      <a:pt x="571" y="75"/>
                    </a:cubicBezTo>
                    <a:lnTo>
                      <a:pt x="1" y="1594"/>
                    </a:lnTo>
                    <a:lnTo>
                      <a:pt x="109" y="1648"/>
                    </a:lnTo>
                    <a:lnTo>
                      <a:pt x="923" y="183"/>
                    </a:lnTo>
                    <a:cubicBezTo>
                      <a:pt x="882" y="61"/>
                      <a:pt x="827" y="0"/>
                      <a:pt x="744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0"/>
              <p:cNvSpPr/>
              <p:nvPr/>
            </p:nvSpPr>
            <p:spPr>
              <a:xfrm>
                <a:off x="7898636" y="3276216"/>
                <a:ext cx="39250" cy="3557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93" extrusionOk="0">
                    <a:moveTo>
                      <a:pt x="286" y="1"/>
                    </a:moveTo>
                    <a:cubicBezTo>
                      <a:pt x="177" y="1"/>
                      <a:pt x="70" y="41"/>
                      <a:pt x="28" y="146"/>
                    </a:cubicBezTo>
                    <a:cubicBezTo>
                      <a:pt x="1" y="281"/>
                      <a:pt x="28" y="417"/>
                      <a:pt x="163" y="471"/>
                    </a:cubicBezTo>
                    <a:cubicBezTo>
                      <a:pt x="198" y="485"/>
                      <a:pt x="234" y="492"/>
                      <a:pt x="267" y="492"/>
                    </a:cubicBezTo>
                    <a:cubicBezTo>
                      <a:pt x="364" y="492"/>
                      <a:pt x="449" y="436"/>
                      <a:pt x="489" y="336"/>
                    </a:cubicBezTo>
                    <a:cubicBezTo>
                      <a:pt x="543" y="200"/>
                      <a:pt x="489" y="64"/>
                      <a:pt x="380" y="10"/>
                    </a:cubicBezTo>
                    <a:cubicBezTo>
                      <a:pt x="350" y="4"/>
                      <a:pt x="318" y="1"/>
                      <a:pt x="286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0"/>
              <p:cNvSpPr/>
              <p:nvPr/>
            </p:nvSpPr>
            <p:spPr>
              <a:xfrm>
                <a:off x="7837957" y="3124266"/>
                <a:ext cx="94011" cy="4509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625" extrusionOk="0">
                    <a:moveTo>
                      <a:pt x="1113" y="0"/>
                    </a:moveTo>
                    <a:lnTo>
                      <a:pt x="1" y="516"/>
                    </a:lnTo>
                    <a:lnTo>
                      <a:pt x="28" y="624"/>
                    </a:lnTo>
                    <a:lnTo>
                      <a:pt x="1249" y="245"/>
                    </a:lnTo>
                    <a:cubicBezTo>
                      <a:pt x="1303" y="109"/>
                      <a:pt x="1303" y="55"/>
                      <a:pt x="1167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0"/>
              <p:cNvSpPr/>
              <p:nvPr/>
            </p:nvSpPr>
            <p:spPr>
              <a:xfrm>
                <a:off x="7818405" y="3150962"/>
                <a:ext cx="29437" cy="26912"/>
              </a:xfrm>
              <a:custGeom>
                <a:avLst/>
                <a:gdLst/>
                <a:ahLst/>
                <a:cxnLst/>
                <a:rect l="l" t="t" r="r" b="b"/>
                <a:pathLst>
                  <a:path w="408" h="373" extrusionOk="0">
                    <a:moveTo>
                      <a:pt x="197" y="0"/>
                    </a:moveTo>
                    <a:cubicBezTo>
                      <a:pt x="176" y="0"/>
                      <a:pt x="155" y="4"/>
                      <a:pt x="136" y="10"/>
                    </a:cubicBezTo>
                    <a:cubicBezTo>
                      <a:pt x="28" y="92"/>
                      <a:pt x="1" y="173"/>
                      <a:pt x="28" y="254"/>
                    </a:cubicBezTo>
                    <a:cubicBezTo>
                      <a:pt x="48" y="337"/>
                      <a:pt x="117" y="373"/>
                      <a:pt x="184" y="373"/>
                    </a:cubicBezTo>
                    <a:cubicBezTo>
                      <a:pt x="205" y="373"/>
                      <a:pt x="226" y="369"/>
                      <a:pt x="245" y="363"/>
                    </a:cubicBezTo>
                    <a:cubicBezTo>
                      <a:pt x="353" y="309"/>
                      <a:pt x="407" y="227"/>
                      <a:pt x="353" y="119"/>
                    </a:cubicBezTo>
                    <a:cubicBezTo>
                      <a:pt x="333" y="36"/>
                      <a:pt x="264" y="0"/>
                      <a:pt x="197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0"/>
              <p:cNvSpPr/>
              <p:nvPr/>
            </p:nvSpPr>
            <p:spPr>
              <a:xfrm>
                <a:off x="7808664" y="3022534"/>
                <a:ext cx="121356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923" extrusionOk="0">
                    <a:moveTo>
                      <a:pt x="54" y="0"/>
                    </a:moveTo>
                    <a:lnTo>
                      <a:pt x="0" y="109"/>
                    </a:lnTo>
                    <a:lnTo>
                      <a:pt x="1438" y="922"/>
                    </a:lnTo>
                    <a:cubicBezTo>
                      <a:pt x="1627" y="868"/>
                      <a:pt x="1682" y="787"/>
                      <a:pt x="1627" y="651"/>
                    </a:cubicBezTo>
                    <a:cubicBezTo>
                      <a:pt x="1627" y="597"/>
                      <a:pt x="1573" y="570"/>
                      <a:pt x="1546" y="57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0"/>
              <p:cNvSpPr/>
              <p:nvPr/>
            </p:nvSpPr>
            <p:spPr>
              <a:xfrm>
                <a:off x="7783195" y="3004207"/>
                <a:ext cx="39177" cy="36652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08" extrusionOk="0">
                    <a:moveTo>
                      <a:pt x="286" y="0"/>
                    </a:moveTo>
                    <a:cubicBezTo>
                      <a:pt x="177" y="0"/>
                      <a:pt x="70" y="40"/>
                      <a:pt x="28" y="146"/>
                    </a:cubicBezTo>
                    <a:cubicBezTo>
                      <a:pt x="0" y="281"/>
                      <a:pt x="28" y="417"/>
                      <a:pt x="163" y="498"/>
                    </a:cubicBezTo>
                    <a:cubicBezTo>
                      <a:pt x="194" y="504"/>
                      <a:pt x="224" y="508"/>
                      <a:pt x="254" y="508"/>
                    </a:cubicBezTo>
                    <a:cubicBezTo>
                      <a:pt x="357" y="508"/>
                      <a:pt x="453" y="468"/>
                      <a:pt x="516" y="363"/>
                    </a:cubicBezTo>
                    <a:cubicBezTo>
                      <a:pt x="543" y="227"/>
                      <a:pt x="516" y="91"/>
                      <a:pt x="380" y="10"/>
                    </a:cubicBezTo>
                    <a:cubicBezTo>
                      <a:pt x="350" y="4"/>
                      <a:pt x="318" y="0"/>
                      <a:pt x="286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0"/>
              <p:cNvSpPr/>
              <p:nvPr/>
            </p:nvSpPr>
            <p:spPr>
              <a:xfrm>
                <a:off x="7928001" y="2942230"/>
                <a:ext cx="43146" cy="9256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283" extrusionOk="0">
                    <a:moveTo>
                      <a:pt x="82" y="1"/>
                    </a:moveTo>
                    <a:lnTo>
                      <a:pt x="1" y="28"/>
                    </a:lnTo>
                    <a:lnTo>
                      <a:pt x="353" y="1249"/>
                    </a:lnTo>
                    <a:cubicBezTo>
                      <a:pt x="406" y="1270"/>
                      <a:pt x="450" y="1283"/>
                      <a:pt x="486" y="1283"/>
                    </a:cubicBezTo>
                    <a:cubicBezTo>
                      <a:pt x="544" y="1283"/>
                      <a:pt x="581" y="1250"/>
                      <a:pt x="597" y="1167"/>
                    </a:cubicBezTo>
                    <a:lnTo>
                      <a:pt x="597" y="1113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0"/>
              <p:cNvSpPr/>
              <p:nvPr/>
            </p:nvSpPr>
            <p:spPr>
              <a:xfrm>
                <a:off x="7914293" y="2923976"/>
                <a:ext cx="31385" cy="2583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58" extrusionOk="0">
                    <a:moveTo>
                      <a:pt x="224" y="0"/>
                    </a:moveTo>
                    <a:cubicBezTo>
                      <a:pt x="203" y="0"/>
                      <a:pt x="183" y="3"/>
                      <a:pt x="163" y="10"/>
                    </a:cubicBezTo>
                    <a:cubicBezTo>
                      <a:pt x="55" y="37"/>
                      <a:pt x="1" y="145"/>
                      <a:pt x="55" y="254"/>
                    </a:cubicBezTo>
                    <a:cubicBezTo>
                      <a:pt x="75" y="313"/>
                      <a:pt x="136" y="357"/>
                      <a:pt x="200" y="357"/>
                    </a:cubicBezTo>
                    <a:cubicBezTo>
                      <a:pt x="224" y="357"/>
                      <a:pt x="249" y="350"/>
                      <a:pt x="272" y="335"/>
                    </a:cubicBezTo>
                    <a:cubicBezTo>
                      <a:pt x="380" y="308"/>
                      <a:pt x="435" y="200"/>
                      <a:pt x="380" y="118"/>
                    </a:cubicBezTo>
                    <a:cubicBezTo>
                      <a:pt x="360" y="35"/>
                      <a:pt x="292" y="0"/>
                      <a:pt x="224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0"/>
              <p:cNvSpPr/>
              <p:nvPr/>
            </p:nvSpPr>
            <p:spPr>
              <a:xfrm>
                <a:off x="7861479" y="2965679"/>
                <a:ext cx="270130" cy="270202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45" extrusionOk="0">
                    <a:moveTo>
                      <a:pt x="1922" y="1"/>
                    </a:moveTo>
                    <a:cubicBezTo>
                      <a:pt x="1905" y="1"/>
                      <a:pt x="1889" y="1"/>
                      <a:pt x="1872" y="1"/>
                    </a:cubicBezTo>
                    <a:cubicBezTo>
                      <a:pt x="841" y="1"/>
                      <a:pt x="0" y="815"/>
                      <a:pt x="0" y="1873"/>
                    </a:cubicBezTo>
                    <a:cubicBezTo>
                      <a:pt x="0" y="2877"/>
                      <a:pt x="814" y="3745"/>
                      <a:pt x="1872" y="3745"/>
                    </a:cubicBezTo>
                    <a:cubicBezTo>
                      <a:pt x="2875" y="3745"/>
                      <a:pt x="3743" y="2931"/>
                      <a:pt x="3743" y="1873"/>
                    </a:cubicBezTo>
                    <a:cubicBezTo>
                      <a:pt x="3743" y="832"/>
                      <a:pt x="2955" y="1"/>
                      <a:pt x="1922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0"/>
              <p:cNvSpPr/>
              <p:nvPr/>
            </p:nvSpPr>
            <p:spPr>
              <a:xfrm>
                <a:off x="7967179" y="2856154"/>
                <a:ext cx="31385" cy="157648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185" extrusionOk="0">
                    <a:moveTo>
                      <a:pt x="136" y="1"/>
                    </a:moveTo>
                    <a:lnTo>
                      <a:pt x="0" y="2035"/>
                    </a:lnTo>
                    <a:cubicBezTo>
                      <a:pt x="74" y="2138"/>
                      <a:pt x="147" y="2185"/>
                      <a:pt x="221" y="2185"/>
                    </a:cubicBezTo>
                    <a:cubicBezTo>
                      <a:pt x="283" y="2185"/>
                      <a:pt x="345" y="2151"/>
                      <a:pt x="407" y="2089"/>
                    </a:cubicBezTo>
                    <a:cubicBezTo>
                      <a:pt x="434" y="2062"/>
                      <a:pt x="434" y="2035"/>
                      <a:pt x="434" y="1953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0"/>
              <p:cNvSpPr/>
              <p:nvPr/>
            </p:nvSpPr>
            <p:spPr>
              <a:xfrm>
                <a:off x="7961263" y="2820944"/>
                <a:ext cx="45094" cy="45094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26" y="0"/>
                    </a:moveTo>
                    <a:cubicBezTo>
                      <a:pt x="136" y="0"/>
                      <a:pt x="1" y="136"/>
                      <a:pt x="1" y="326"/>
                    </a:cubicBezTo>
                    <a:cubicBezTo>
                      <a:pt x="1" y="489"/>
                      <a:pt x="136" y="624"/>
                      <a:pt x="326" y="624"/>
                    </a:cubicBezTo>
                    <a:cubicBezTo>
                      <a:pt x="489" y="624"/>
                      <a:pt x="625" y="489"/>
                      <a:pt x="625" y="326"/>
                    </a:cubicBezTo>
                    <a:cubicBezTo>
                      <a:pt x="625" y="136"/>
                      <a:pt x="489" y="0"/>
                      <a:pt x="326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0"/>
              <p:cNvSpPr/>
              <p:nvPr/>
            </p:nvSpPr>
            <p:spPr>
              <a:xfrm>
                <a:off x="8047699" y="2946198"/>
                <a:ext cx="95671" cy="9105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262" extrusionOk="0">
                    <a:moveTo>
                      <a:pt x="1217" y="0"/>
                    </a:moveTo>
                    <a:lnTo>
                      <a:pt x="23" y="1031"/>
                    </a:lnTo>
                    <a:cubicBezTo>
                      <a:pt x="1" y="1165"/>
                      <a:pt x="52" y="1262"/>
                      <a:pt x="162" y="1262"/>
                    </a:cubicBezTo>
                    <a:cubicBezTo>
                      <a:pt x="185" y="1262"/>
                      <a:pt x="211" y="1257"/>
                      <a:pt x="240" y="1248"/>
                    </a:cubicBezTo>
                    <a:cubicBezTo>
                      <a:pt x="267" y="1248"/>
                      <a:pt x="294" y="1248"/>
                      <a:pt x="349" y="1221"/>
                    </a:cubicBezTo>
                    <a:lnTo>
                      <a:pt x="1325" y="109"/>
                    </a:lnTo>
                    <a:lnTo>
                      <a:pt x="1217" y="0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0"/>
              <p:cNvSpPr/>
              <p:nvPr/>
            </p:nvSpPr>
            <p:spPr>
              <a:xfrm>
                <a:off x="8123674" y="2926573"/>
                <a:ext cx="39250" cy="3535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90" extrusionOk="0">
                    <a:moveTo>
                      <a:pt x="262" y="1"/>
                    </a:moveTo>
                    <a:cubicBezTo>
                      <a:pt x="204" y="1"/>
                      <a:pt x="150" y="28"/>
                      <a:pt x="109" y="82"/>
                    </a:cubicBezTo>
                    <a:cubicBezTo>
                      <a:pt x="1" y="164"/>
                      <a:pt x="1" y="299"/>
                      <a:pt x="109" y="408"/>
                    </a:cubicBezTo>
                    <a:cubicBezTo>
                      <a:pt x="150" y="462"/>
                      <a:pt x="204" y="489"/>
                      <a:pt x="262" y="489"/>
                    </a:cubicBezTo>
                    <a:cubicBezTo>
                      <a:pt x="320" y="489"/>
                      <a:pt x="381" y="462"/>
                      <a:pt x="435" y="408"/>
                    </a:cubicBezTo>
                    <a:cubicBezTo>
                      <a:pt x="543" y="299"/>
                      <a:pt x="543" y="164"/>
                      <a:pt x="435" y="82"/>
                    </a:cubicBezTo>
                    <a:cubicBezTo>
                      <a:pt x="381" y="28"/>
                      <a:pt x="320" y="1"/>
                      <a:pt x="262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0"/>
              <p:cNvSpPr/>
              <p:nvPr/>
            </p:nvSpPr>
            <p:spPr>
              <a:xfrm>
                <a:off x="8078724" y="3071452"/>
                <a:ext cx="162482" cy="3138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35" extrusionOk="0">
                    <a:moveTo>
                      <a:pt x="217" y="0"/>
                    </a:moveTo>
                    <a:cubicBezTo>
                      <a:pt x="0" y="136"/>
                      <a:pt x="0" y="271"/>
                      <a:pt x="136" y="407"/>
                    </a:cubicBezTo>
                    <a:cubicBezTo>
                      <a:pt x="190" y="434"/>
                      <a:pt x="217" y="434"/>
                      <a:pt x="271" y="434"/>
                    </a:cubicBezTo>
                    <a:lnTo>
                      <a:pt x="2251" y="298"/>
                    </a:lnTo>
                    <a:lnTo>
                      <a:pt x="2251" y="136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0"/>
              <p:cNvSpPr/>
              <p:nvPr/>
            </p:nvSpPr>
            <p:spPr>
              <a:xfrm>
                <a:off x="8229374" y="3065536"/>
                <a:ext cx="45094" cy="45094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299" y="1"/>
                    </a:moveTo>
                    <a:cubicBezTo>
                      <a:pt x="136" y="1"/>
                      <a:pt x="1" y="136"/>
                      <a:pt x="1" y="326"/>
                    </a:cubicBezTo>
                    <a:cubicBezTo>
                      <a:pt x="1" y="489"/>
                      <a:pt x="136" y="625"/>
                      <a:pt x="299" y="625"/>
                    </a:cubicBezTo>
                    <a:cubicBezTo>
                      <a:pt x="462" y="625"/>
                      <a:pt x="624" y="489"/>
                      <a:pt x="597" y="326"/>
                    </a:cubicBezTo>
                    <a:cubicBezTo>
                      <a:pt x="597" y="136"/>
                      <a:pt x="462" y="1"/>
                      <a:pt x="299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0"/>
              <p:cNvSpPr/>
              <p:nvPr/>
            </p:nvSpPr>
            <p:spPr>
              <a:xfrm>
                <a:off x="8057440" y="3153271"/>
                <a:ext cx="89827" cy="9437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08" extrusionOk="0">
                    <a:moveTo>
                      <a:pt x="209" y="0"/>
                    </a:moveTo>
                    <a:cubicBezTo>
                      <a:pt x="80" y="0"/>
                      <a:pt x="0" y="80"/>
                      <a:pt x="24" y="222"/>
                    </a:cubicBezTo>
                    <a:cubicBezTo>
                      <a:pt x="24" y="249"/>
                      <a:pt x="24" y="277"/>
                      <a:pt x="78" y="331"/>
                    </a:cubicBezTo>
                    <a:lnTo>
                      <a:pt x="1190" y="1307"/>
                    </a:lnTo>
                    <a:lnTo>
                      <a:pt x="1244" y="1199"/>
                    </a:lnTo>
                    <a:lnTo>
                      <a:pt x="268" y="5"/>
                    </a:lnTo>
                    <a:cubicBezTo>
                      <a:pt x="247" y="2"/>
                      <a:pt x="228" y="0"/>
                      <a:pt x="209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0"/>
              <p:cNvSpPr/>
              <p:nvPr/>
            </p:nvSpPr>
            <p:spPr>
              <a:xfrm>
                <a:off x="8133486" y="3229967"/>
                <a:ext cx="39250" cy="35281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9" extrusionOk="0">
                    <a:moveTo>
                      <a:pt x="262" y="0"/>
                    </a:moveTo>
                    <a:cubicBezTo>
                      <a:pt x="204" y="0"/>
                      <a:pt x="150" y="27"/>
                      <a:pt x="109" y="82"/>
                    </a:cubicBezTo>
                    <a:cubicBezTo>
                      <a:pt x="1" y="163"/>
                      <a:pt x="1" y="299"/>
                      <a:pt x="109" y="407"/>
                    </a:cubicBezTo>
                    <a:cubicBezTo>
                      <a:pt x="150" y="461"/>
                      <a:pt x="204" y="488"/>
                      <a:pt x="262" y="488"/>
                    </a:cubicBezTo>
                    <a:cubicBezTo>
                      <a:pt x="319" y="488"/>
                      <a:pt x="380" y="461"/>
                      <a:pt x="435" y="407"/>
                    </a:cubicBezTo>
                    <a:cubicBezTo>
                      <a:pt x="543" y="299"/>
                      <a:pt x="543" y="163"/>
                      <a:pt x="435" y="82"/>
                    </a:cubicBezTo>
                    <a:cubicBezTo>
                      <a:pt x="380" y="27"/>
                      <a:pt x="319" y="0"/>
                      <a:pt x="262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0"/>
              <p:cNvSpPr/>
              <p:nvPr/>
            </p:nvSpPr>
            <p:spPr>
              <a:xfrm>
                <a:off x="7994524" y="3186027"/>
                <a:ext cx="31385" cy="15945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210" extrusionOk="0">
                    <a:moveTo>
                      <a:pt x="208" y="0"/>
                    </a:moveTo>
                    <a:cubicBezTo>
                      <a:pt x="148" y="0"/>
                      <a:pt x="88" y="34"/>
                      <a:pt x="28" y="94"/>
                    </a:cubicBezTo>
                    <a:cubicBezTo>
                      <a:pt x="1" y="148"/>
                      <a:pt x="1" y="175"/>
                      <a:pt x="1" y="229"/>
                    </a:cubicBezTo>
                    <a:lnTo>
                      <a:pt x="109" y="2209"/>
                    </a:lnTo>
                    <a:lnTo>
                      <a:pt x="299" y="2209"/>
                    </a:lnTo>
                    <a:lnTo>
                      <a:pt x="435" y="175"/>
                    </a:lnTo>
                    <a:cubicBezTo>
                      <a:pt x="359" y="54"/>
                      <a:pt x="283" y="0"/>
                      <a:pt x="208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0"/>
              <p:cNvSpPr/>
              <p:nvPr/>
            </p:nvSpPr>
            <p:spPr>
              <a:xfrm>
                <a:off x="7986732" y="3333648"/>
                <a:ext cx="43146" cy="4336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01" extrusionOk="0">
                    <a:moveTo>
                      <a:pt x="299" y="1"/>
                    </a:moveTo>
                    <a:cubicBezTo>
                      <a:pt x="136" y="1"/>
                      <a:pt x="0" y="136"/>
                      <a:pt x="0" y="299"/>
                    </a:cubicBezTo>
                    <a:cubicBezTo>
                      <a:pt x="0" y="473"/>
                      <a:pt x="114" y="601"/>
                      <a:pt x="257" y="601"/>
                    </a:cubicBezTo>
                    <a:cubicBezTo>
                      <a:pt x="271" y="601"/>
                      <a:pt x="285" y="600"/>
                      <a:pt x="299" y="597"/>
                    </a:cubicBezTo>
                    <a:cubicBezTo>
                      <a:pt x="461" y="597"/>
                      <a:pt x="597" y="462"/>
                      <a:pt x="597" y="299"/>
                    </a:cubicBezTo>
                    <a:cubicBezTo>
                      <a:pt x="597" y="136"/>
                      <a:pt x="461" y="1"/>
                      <a:pt x="299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0"/>
              <p:cNvSpPr/>
              <p:nvPr/>
            </p:nvSpPr>
            <p:spPr>
              <a:xfrm>
                <a:off x="7849718" y="3163083"/>
                <a:ext cx="95599" cy="9235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0" extrusionOk="0">
                    <a:moveTo>
                      <a:pt x="1133" y="1"/>
                    </a:moveTo>
                    <a:cubicBezTo>
                      <a:pt x="1118" y="1"/>
                      <a:pt x="1102" y="2"/>
                      <a:pt x="1086" y="5"/>
                    </a:cubicBezTo>
                    <a:cubicBezTo>
                      <a:pt x="1031" y="5"/>
                      <a:pt x="1004" y="5"/>
                      <a:pt x="977" y="59"/>
                    </a:cubicBezTo>
                    <a:lnTo>
                      <a:pt x="1" y="1171"/>
                    </a:lnTo>
                    <a:lnTo>
                      <a:pt x="82" y="1280"/>
                    </a:lnTo>
                    <a:lnTo>
                      <a:pt x="1275" y="249"/>
                    </a:lnTo>
                    <a:cubicBezTo>
                      <a:pt x="1324" y="103"/>
                      <a:pt x="1264" y="1"/>
                      <a:pt x="1133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0"/>
              <p:cNvSpPr/>
              <p:nvPr/>
            </p:nvSpPr>
            <p:spPr>
              <a:xfrm>
                <a:off x="7830165" y="3239707"/>
                <a:ext cx="37229" cy="35281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89" extrusionOk="0">
                    <a:moveTo>
                      <a:pt x="231" y="1"/>
                    </a:moveTo>
                    <a:cubicBezTo>
                      <a:pt x="170" y="1"/>
                      <a:pt x="109" y="28"/>
                      <a:pt x="55" y="82"/>
                    </a:cubicBezTo>
                    <a:cubicBezTo>
                      <a:pt x="0" y="164"/>
                      <a:pt x="0" y="299"/>
                      <a:pt x="55" y="408"/>
                    </a:cubicBezTo>
                    <a:cubicBezTo>
                      <a:pt x="109" y="462"/>
                      <a:pt x="170" y="489"/>
                      <a:pt x="231" y="489"/>
                    </a:cubicBezTo>
                    <a:cubicBezTo>
                      <a:pt x="292" y="489"/>
                      <a:pt x="353" y="462"/>
                      <a:pt x="407" y="408"/>
                    </a:cubicBezTo>
                    <a:cubicBezTo>
                      <a:pt x="516" y="299"/>
                      <a:pt x="516" y="164"/>
                      <a:pt x="407" y="82"/>
                    </a:cubicBezTo>
                    <a:cubicBezTo>
                      <a:pt x="353" y="28"/>
                      <a:pt x="292" y="1"/>
                      <a:pt x="231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0"/>
              <p:cNvSpPr/>
              <p:nvPr/>
            </p:nvSpPr>
            <p:spPr>
              <a:xfrm>
                <a:off x="7751882" y="3098797"/>
                <a:ext cx="160534" cy="31385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435" extrusionOk="0">
                    <a:moveTo>
                      <a:pt x="1953" y="1"/>
                    </a:moveTo>
                    <a:lnTo>
                      <a:pt x="0" y="136"/>
                    </a:lnTo>
                    <a:lnTo>
                      <a:pt x="0" y="299"/>
                    </a:lnTo>
                    <a:lnTo>
                      <a:pt x="2035" y="435"/>
                    </a:lnTo>
                    <a:cubicBezTo>
                      <a:pt x="2225" y="299"/>
                      <a:pt x="2225" y="164"/>
                      <a:pt x="2089" y="28"/>
                    </a:cubicBezTo>
                    <a:cubicBezTo>
                      <a:pt x="2062" y="1"/>
                      <a:pt x="2035" y="1"/>
                      <a:pt x="1953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0"/>
              <p:cNvSpPr/>
              <p:nvPr/>
            </p:nvSpPr>
            <p:spPr>
              <a:xfrm>
                <a:off x="7716672" y="3091005"/>
                <a:ext cx="45094" cy="431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598" extrusionOk="0">
                    <a:moveTo>
                      <a:pt x="326" y="0"/>
                    </a:moveTo>
                    <a:cubicBezTo>
                      <a:pt x="136" y="0"/>
                      <a:pt x="0" y="136"/>
                      <a:pt x="0" y="299"/>
                    </a:cubicBezTo>
                    <a:cubicBezTo>
                      <a:pt x="0" y="461"/>
                      <a:pt x="136" y="597"/>
                      <a:pt x="326" y="597"/>
                    </a:cubicBezTo>
                    <a:cubicBezTo>
                      <a:pt x="488" y="597"/>
                      <a:pt x="624" y="461"/>
                      <a:pt x="624" y="299"/>
                    </a:cubicBezTo>
                    <a:cubicBezTo>
                      <a:pt x="624" y="136"/>
                      <a:pt x="488" y="0"/>
                      <a:pt x="326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0"/>
              <p:cNvSpPr/>
              <p:nvPr/>
            </p:nvSpPr>
            <p:spPr>
              <a:xfrm>
                <a:off x="7843874" y="2953990"/>
                <a:ext cx="91198" cy="9329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293" extrusionOk="0">
                    <a:moveTo>
                      <a:pt x="82" y="1"/>
                    </a:moveTo>
                    <a:lnTo>
                      <a:pt x="0" y="55"/>
                    </a:lnTo>
                    <a:lnTo>
                      <a:pt x="1004" y="1276"/>
                    </a:lnTo>
                    <a:cubicBezTo>
                      <a:pt x="1038" y="1287"/>
                      <a:pt x="1069" y="1292"/>
                      <a:pt x="1098" y="1292"/>
                    </a:cubicBezTo>
                    <a:cubicBezTo>
                      <a:pt x="1205" y="1292"/>
                      <a:pt x="1264" y="1214"/>
                      <a:pt x="1221" y="1086"/>
                    </a:cubicBezTo>
                    <a:cubicBezTo>
                      <a:pt x="1221" y="1059"/>
                      <a:pt x="1221" y="1004"/>
                      <a:pt x="1194" y="977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0"/>
              <p:cNvSpPr/>
              <p:nvPr/>
            </p:nvSpPr>
            <p:spPr>
              <a:xfrm>
                <a:off x="7820353" y="2935448"/>
                <a:ext cx="39250" cy="34271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75" extrusionOk="0">
                    <a:moveTo>
                      <a:pt x="262" y="0"/>
                    </a:moveTo>
                    <a:cubicBezTo>
                      <a:pt x="204" y="0"/>
                      <a:pt x="150" y="14"/>
                      <a:pt x="109" y="41"/>
                    </a:cubicBezTo>
                    <a:cubicBezTo>
                      <a:pt x="1" y="149"/>
                      <a:pt x="1" y="285"/>
                      <a:pt x="109" y="393"/>
                    </a:cubicBezTo>
                    <a:cubicBezTo>
                      <a:pt x="150" y="448"/>
                      <a:pt x="204" y="475"/>
                      <a:pt x="262" y="475"/>
                    </a:cubicBezTo>
                    <a:cubicBezTo>
                      <a:pt x="319" y="475"/>
                      <a:pt x="380" y="448"/>
                      <a:pt x="435" y="393"/>
                    </a:cubicBezTo>
                    <a:cubicBezTo>
                      <a:pt x="543" y="285"/>
                      <a:pt x="543" y="149"/>
                      <a:pt x="435" y="41"/>
                    </a:cubicBezTo>
                    <a:cubicBezTo>
                      <a:pt x="380" y="14"/>
                      <a:pt x="319" y="0"/>
                      <a:pt x="262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0"/>
              <p:cNvSpPr/>
              <p:nvPr/>
            </p:nvSpPr>
            <p:spPr>
              <a:xfrm>
                <a:off x="7951522" y="3034006"/>
                <a:ext cx="45022" cy="4531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8" extrusionOk="0">
                    <a:moveTo>
                      <a:pt x="361" y="1"/>
                    </a:moveTo>
                    <a:cubicBezTo>
                      <a:pt x="350" y="1"/>
                      <a:pt x="338" y="2"/>
                      <a:pt x="326" y="4"/>
                    </a:cubicBezTo>
                    <a:cubicBezTo>
                      <a:pt x="136" y="4"/>
                      <a:pt x="0" y="139"/>
                      <a:pt x="0" y="302"/>
                    </a:cubicBezTo>
                    <a:cubicBezTo>
                      <a:pt x="0" y="492"/>
                      <a:pt x="136" y="628"/>
                      <a:pt x="326" y="628"/>
                    </a:cubicBezTo>
                    <a:cubicBezTo>
                      <a:pt x="488" y="628"/>
                      <a:pt x="624" y="492"/>
                      <a:pt x="624" y="302"/>
                    </a:cubicBezTo>
                    <a:cubicBezTo>
                      <a:pt x="624" y="151"/>
                      <a:pt x="508" y="1"/>
                      <a:pt x="361" y="1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0"/>
              <p:cNvSpPr/>
              <p:nvPr/>
            </p:nvSpPr>
            <p:spPr>
              <a:xfrm>
                <a:off x="8016097" y="3120370"/>
                <a:ext cx="29365" cy="2943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08" extrusionOk="0">
                    <a:moveTo>
                      <a:pt x="190" y="0"/>
                    </a:moveTo>
                    <a:cubicBezTo>
                      <a:pt x="109" y="0"/>
                      <a:pt x="0" y="82"/>
                      <a:pt x="0" y="190"/>
                    </a:cubicBezTo>
                    <a:cubicBezTo>
                      <a:pt x="0" y="299"/>
                      <a:pt x="109" y="407"/>
                      <a:pt x="190" y="407"/>
                    </a:cubicBezTo>
                    <a:cubicBezTo>
                      <a:pt x="299" y="407"/>
                      <a:pt x="407" y="299"/>
                      <a:pt x="407" y="190"/>
                    </a:cubicBezTo>
                    <a:cubicBezTo>
                      <a:pt x="407" y="54"/>
                      <a:pt x="326" y="0"/>
                      <a:pt x="190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0"/>
              <p:cNvSpPr/>
              <p:nvPr/>
            </p:nvSpPr>
            <p:spPr>
              <a:xfrm>
                <a:off x="7945606" y="3125854"/>
                <a:ext cx="13781" cy="160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3" extrusionOk="0">
                    <a:moveTo>
                      <a:pt x="112" y="0"/>
                    </a:moveTo>
                    <a:cubicBezTo>
                      <a:pt x="103" y="0"/>
                      <a:pt x="93" y="2"/>
                      <a:pt x="82" y="6"/>
                    </a:cubicBezTo>
                    <a:cubicBezTo>
                      <a:pt x="55" y="6"/>
                      <a:pt x="1" y="60"/>
                      <a:pt x="1" y="114"/>
                    </a:cubicBezTo>
                    <a:cubicBezTo>
                      <a:pt x="1" y="168"/>
                      <a:pt x="28" y="223"/>
                      <a:pt x="82" y="223"/>
                    </a:cubicBezTo>
                    <a:cubicBezTo>
                      <a:pt x="136" y="223"/>
                      <a:pt x="191" y="195"/>
                      <a:pt x="191" y="114"/>
                    </a:cubicBezTo>
                    <a:cubicBezTo>
                      <a:pt x="191" y="67"/>
                      <a:pt x="170" y="0"/>
                      <a:pt x="112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0"/>
              <p:cNvSpPr/>
              <p:nvPr/>
            </p:nvSpPr>
            <p:spPr>
              <a:xfrm>
                <a:off x="8037598" y="3055795"/>
                <a:ext cx="13781" cy="1572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18" extrusionOk="0">
                    <a:moveTo>
                      <a:pt x="109" y="0"/>
                    </a:moveTo>
                    <a:cubicBezTo>
                      <a:pt x="55" y="0"/>
                      <a:pt x="1" y="54"/>
                      <a:pt x="1" y="109"/>
                    </a:cubicBezTo>
                    <a:cubicBezTo>
                      <a:pt x="1" y="136"/>
                      <a:pt x="28" y="217"/>
                      <a:pt x="109" y="217"/>
                    </a:cubicBezTo>
                    <a:cubicBezTo>
                      <a:pt x="136" y="217"/>
                      <a:pt x="190" y="190"/>
                      <a:pt x="190" y="109"/>
                    </a:cubicBezTo>
                    <a:cubicBezTo>
                      <a:pt x="190" y="54"/>
                      <a:pt x="163" y="0"/>
                      <a:pt x="109" y="0"/>
                    </a:cubicBezTo>
                    <a:close/>
                  </a:path>
                </a:pathLst>
              </a:custGeom>
              <a:solidFill>
                <a:srgbClr val="E3E1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2673-3961-4D5E-F010-D5A913FC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181" y="1436194"/>
            <a:ext cx="2351729" cy="393600"/>
          </a:xfrm>
        </p:spPr>
        <p:txBody>
          <a:bodyPr/>
          <a:lstStyle/>
          <a:p>
            <a:r>
              <a:rPr lang="en-IN" dirty="0"/>
              <a:t>Inflammatory Diseases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03535-8249-6758-5B27-AEC051DEE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068" y="1836525"/>
            <a:ext cx="2081700" cy="699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Bronchitis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Hay fever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46FDA1-F248-69A6-25AD-E60EC68973B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27798" y="3538054"/>
            <a:ext cx="2351728" cy="393600"/>
          </a:xfrm>
        </p:spPr>
        <p:txBody>
          <a:bodyPr/>
          <a:lstStyle/>
          <a:p>
            <a:r>
              <a:rPr lang="en-IN" dirty="0"/>
              <a:t>Degenerative diseases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B86DC9F-9E31-C770-67CD-D289CB9D500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66258" y="3843093"/>
            <a:ext cx="2081700" cy="699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Osteoarthritis</a:t>
            </a:r>
          </a:p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0309C82-54BC-96E5-D2CB-137A1C0C108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11700" y="71272"/>
            <a:ext cx="8520600" cy="572700"/>
          </a:xfrm>
        </p:spPr>
        <p:txBody>
          <a:bodyPr/>
          <a:lstStyle/>
          <a:p>
            <a:r>
              <a:rPr lang="en-IN" dirty="0"/>
              <a:t>Types of Diseases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878755-C181-595D-80DD-3AB8ED04939D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868958" y="1487836"/>
            <a:ext cx="2081700" cy="393600"/>
          </a:xfrm>
        </p:spPr>
        <p:txBody>
          <a:bodyPr/>
          <a:lstStyle/>
          <a:p>
            <a:r>
              <a:rPr lang="en-IN" dirty="0"/>
              <a:t>Hereditary Diseases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C9F31D8-3EA2-0C27-111B-FF3743E0DD44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53612" y="1836525"/>
            <a:ext cx="2081700" cy="699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Cystic fibrosis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Haemophilia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45ABBA9-5B65-CD4D-CFD9-51B2FF86980E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3811840" y="2186475"/>
            <a:ext cx="2081700" cy="393600"/>
          </a:xfrm>
        </p:spPr>
        <p:txBody>
          <a:bodyPr/>
          <a:lstStyle/>
          <a:p>
            <a:r>
              <a:rPr lang="en-IN" dirty="0"/>
              <a:t>Congenital Diseases 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AD1AF9C-F4E5-3055-B9BE-0CA7CEF6988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16196" y="2464531"/>
            <a:ext cx="2977148" cy="699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Inadequate oxygen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Malnutrition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Drug use by the mother</a:t>
            </a:r>
          </a:p>
        </p:txBody>
      </p:sp>
      <p:pic>
        <p:nvPicPr>
          <p:cNvPr id="16" name="Graphic 15" descr="Family with girl">
            <a:extLst>
              <a:ext uri="{FF2B5EF4-FFF2-40B4-BE49-F238E27FC236}">
                <a16:creationId xmlns:a16="http://schemas.microsoft.com/office/drawing/2014/main" id="{C2829382-A4D7-6499-AF7B-21084CB12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999" y="1142870"/>
            <a:ext cx="778119" cy="778119"/>
          </a:xfrm>
          <a:prstGeom prst="rect">
            <a:avLst/>
          </a:prstGeom>
        </p:spPr>
      </p:pic>
      <p:pic>
        <p:nvPicPr>
          <p:cNvPr id="18" name="Graphic 17" descr="Baby crawling">
            <a:extLst>
              <a:ext uri="{FF2B5EF4-FFF2-40B4-BE49-F238E27FC236}">
                <a16:creationId xmlns:a16="http://schemas.microsoft.com/office/drawing/2014/main" id="{4FBB3411-0921-2CD1-1472-210D2FE64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5505" y="1871666"/>
            <a:ext cx="708409" cy="708409"/>
          </a:xfrm>
          <a:prstGeom prst="rect">
            <a:avLst/>
          </a:prstGeom>
        </p:spPr>
      </p:pic>
      <p:pic>
        <p:nvPicPr>
          <p:cNvPr id="28" name="Graphic 27" descr="Man with cane">
            <a:extLst>
              <a:ext uri="{FF2B5EF4-FFF2-40B4-BE49-F238E27FC236}">
                <a16:creationId xmlns:a16="http://schemas.microsoft.com/office/drawing/2014/main" id="{76FA31DB-B328-B6BD-EE73-8CCB3D9F5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258" y="3174879"/>
            <a:ext cx="668215" cy="668215"/>
          </a:xfrm>
          <a:prstGeom prst="rect">
            <a:avLst/>
          </a:prstGeom>
        </p:spPr>
      </p:pic>
      <p:grpSp>
        <p:nvGrpSpPr>
          <p:cNvPr id="29" name="Google Shape;11376;p72">
            <a:extLst>
              <a:ext uri="{FF2B5EF4-FFF2-40B4-BE49-F238E27FC236}">
                <a16:creationId xmlns:a16="http://schemas.microsoft.com/office/drawing/2014/main" id="{3E737987-FA7D-35A6-1A16-0C1B9EF5BDB3}"/>
              </a:ext>
            </a:extLst>
          </p:cNvPr>
          <p:cNvGrpSpPr/>
          <p:nvPr/>
        </p:nvGrpSpPr>
        <p:grpSpPr>
          <a:xfrm>
            <a:off x="6487216" y="3337412"/>
            <a:ext cx="557258" cy="572700"/>
            <a:chOff x="-22863675" y="3131775"/>
            <a:chExt cx="299300" cy="293425"/>
          </a:xfrm>
        </p:grpSpPr>
        <p:sp>
          <p:nvSpPr>
            <p:cNvPr id="30" name="Google Shape;11377;p72">
              <a:extLst>
                <a:ext uri="{FF2B5EF4-FFF2-40B4-BE49-F238E27FC236}">
                  <a16:creationId xmlns:a16="http://schemas.microsoft.com/office/drawing/2014/main" id="{DD6F7A05-4A6F-A773-F744-80BCA17DF063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8037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78;p72">
              <a:extLst>
                <a:ext uri="{FF2B5EF4-FFF2-40B4-BE49-F238E27FC236}">
                  <a16:creationId xmlns:a16="http://schemas.microsoft.com/office/drawing/2014/main" id="{45F318C0-E935-875D-F8F9-4160092C0AF8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8037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79;p72">
              <a:extLst>
                <a:ext uri="{FF2B5EF4-FFF2-40B4-BE49-F238E27FC236}">
                  <a16:creationId xmlns:a16="http://schemas.microsoft.com/office/drawing/2014/main" id="{BC0E7670-15DD-6454-1A9E-8FE4F3B66904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8037" cap="flat">
              <a:noFill/>
              <a:prstDash val="solid"/>
              <a:miter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10">
            <a:extLst>
              <a:ext uri="{FF2B5EF4-FFF2-40B4-BE49-F238E27FC236}">
                <a16:creationId xmlns:a16="http://schemas.microsoft.com/office/drawing/2014/main" id="{6B3CD9D8-0C68-ECDF-4F13-33F9A4EBF2F7}"/>
              </a:ext>
            </a:extLst>
          </p:cNvPr>
          <p:cNvSpPr txBox="1">
            <a:spLocks/>
          </p:cNvSpPr>
          <p:nvPr/>
        </p:nvSpPr>
        <p:spPr>
          <a:xfrm>
            <a:off x="6788851" y="3507767"/>
            <a:ext cx="2081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hango"/>
              <a:buNone/>
              <a:defRPr sz="17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Congenital Diseases </a:t>
            </a:r>
          </a:p>
        </p:txBody>
      </p:sp>
      <p:sp>
        <p:nvSpPr>
          <p:cNvPr id="34" name="Subtitle 11">
            <a:extLst>
              <a:ext uri="{FF2B5EF4-FFF2-40B4-BE49-F238E27FC236}">
                <a16:creationId xmlns:a16="http://schemas.microsoft.com/office/drawing/2014/main" id="{BCF58A98-E5EE-EAB7-23E1-C79218B27A14}"/>
              </a:ext>
            </a:extLst>
          </p:cNvPr>
          <p:cNvSpPr txBox="1">
            <a:spLocks/>
          </p:cNvSpPr>
          <p:nvPr/>
        </p:nvSpPr>
        <p:spPr>
          <a:xfrm>
            <a:off x="6091513" y="3757296"/>
            <a:ext cx="2977148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AIDS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Tuberculosis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Measles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Pneumonia.</a:t>
            </a:r>
          </a:p>
        </p:txBody>
      </p:sp>
      <p:pic>
        <p:nvPicPr>
          <p:cNvPr id="36" name="Graphic 35" descr="Heart with pulse">
            <a:extLst>
              <a:ext uri="{FF2B5EF4-FFF2-40B4-BE49-F238E27FC236}">
                <a16:creationId xmlns:a16="http://schemas.microsoft.com/office/drawing/2014/main" id="{0BF8EF1B-A8CB-E731-6FCE-ECEAD53DD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4850" y="1036399"/>
            <a:ext cx="775163" cy="7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758"/>
      </p:ext>
    </p:extLst>
  </p:cSld>
  <p:clrMapOvr>
    <a:masterClrMapping/>
  </p:clrMapOvr>
</p:sld>
</file>

<file path=ppt/theme/theme1.xml><?xml version="1.0" encoding="utf-8"?>
<a:theme xmlns:a="http://schemas.openxmlformats.org/drawingml/2006/main" name="Bacterial Disease by Slidesgo">
  <a:themeElements>
    <a:clrScheme name="Simple Light">
      <a:dk1>
        <a:srgbClr val="000000"/>
      </a:dk1>
      <a:lt1>
        <a:srgbClr val="F4FFFF"/>
      </a:lt1>
      <a:dk2>
        <a:srgbClr val="6561A7"/>
      </a:dk2>
      <a:lt2>
        <a:srgbClr val="DBF2F3"/>
      </a:lt2>
      <a:accent1>
        <a:srgbClr val="95DFE6"/>
      </a:accent1>
      <a:accent2>
        <a:srgbClr val="C2F2F5"/>
      </a:accent2>
      <a:accent3>
        <a:srgbClr val="ACA9D6"/>
      </a:accent3>
      <a:accent4>
        <a:srgbClr val="E3E1F5"/>
      </a:accent4>
      <a:accent5>
        <a:srgbClr val="7DC1C7"/>
      </a:accent5>
      <a:accent6>
        <a:srgbClr val="05C5BA"/>
      </a:accent6>
      <a:hlink>
        <a:srgbClr val="6561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Nunito</vt:lpstr>
      <vt:lpstr>Symbol</vt:lpstr>
      <vt:lpstr>Times New Roman</vt:lpstr>
      <vt:lpstr>Arial</vt:lpstr>
      <vt:lpstr>Catamaran</vt:lpstr>
      <vt:lpstr>Calibri</vt:lpstr>
      <vt:lpstr>Chango</vt:lpstr>
      <vt:lpstr>Bacterial Disease by Slidesgo</vt:lpstr>
      <vt:lpstr>Origins of Disease</vt:lpstr>
      <vt:lpstr>Inflammatory Diseases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Origins of Disease</dc:title>
  <dc:creator>Anjali Shah</dc:creator>
  <cp:lastModifiedBy>Anjali shah</cp:lastModifiedBy>
  <cp:revision>1</cp:revision>
  <dcterms:modified xsi:type="dcterms:W3CDTF">2022-05-04T10:45:36Z</dcterms:modified>
</cp:coreProperties>
</file>