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8" r:id="rId7"/>
    <p:sldId id="290" r:id="rId8"/>
    <p:sldId id="265" r:id="rId9"/>
    <p:sldId id="260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9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Project Lifecycle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Project Life cycle?</a:t>
            </a:r>
          </a:p>
          <a:p>
            <a:r>
              <a:rPr lang="en-US" dirty="0"/>
              <a:t>Project Life cycle : Phases </a:t>
            </a:r>
          </a:p>
          <a:p>
            <a:r>
              <a:rPr lang="en-US" dirty="0"/>
              <a:t>Initiation Phase </a:t>
            </a:r>
          </a:p>
          <a:p>
            <a:r>
              <a:rPr lang="en-US" dirty="0"/>
              <a:t>Planning Phase </a:t>
            </a:r>
          </a:p>
          <a:p>
            <a:r>
              <a:rPr lang="en-US" dirty="0"/>
              <a:t>Implementation Phase </a:t>
            </a:r>
          </a:p>
          <a:p>
            <a:r>
              <a:rPr lang="en-US" dirty="0"/>
              <a:t>Completion Phase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8892" y="2307069"/>
            <a:ext cx="3031852" cy="172241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life cycle ?</a:t>
            </a:r>
          </a:p>
        </p:txBody>
      </p:sp>
      <p:sp>
        <p:nvSpPr>
          <p:cNvPr id="46" name="Google Shape;7836;p72">
            <a:extLst>
              <a:ext uri="{FF2B5EF4-FFF2-40B4-BE49-F238E27FC236}">
                <a16:creationId xmlns:a16="http://schemas.microsoft.com/office/drawing/2014/main" id="{62E0D160-437D-B243-C2CE-11E71D354DAB}"/>
              </a:ext>
            </a:extLst>
          </p:cNvPr>
          <p:cNvSpPr/>
          <p:nvPr/>
        </p:nvSpPr>
        <p:spPr>
          <a:xfrm>
            <a:off x="2799431" y="4060516"/>
            <a:ext cx="5608160" cy="2777305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6806DB-C1BD-E9AE-E4FE-4C4DD85EF112}"/>
              </a:ext>
            </a:extLst>
          </p:cNvPr>
          <p:cNvGrpSpPr/>
          <p:nvPr/>
        </p:nvGrpSpPr>
        <p:grpSpPr>
          <a:xfrm>
            <a:off x="3301583" y="4647260"/>
            <a:ext cx="4688370" cy="2190808"/>
            <a:chOff x="3301583" y="4647260"/>
            <a:chExt cx="4688370" cy="2190808"/>
          </a:xfrm>
        </p:grpSpPr>
        <p:sp>
          <p:nvSpPr>
            <p:cNvPr id="43" name="Google Shape;7848;p72">
              <a:extLst>
                <a:ext uri="{FF2B5EF4-FFF2-40B4-BE49-F238E27FC236}">
                  <a16:creationId xmlns:a16="http://schemas.microsoft.com/office/drawing/2014/main" id="{5B3C5BBD-A84E-54C4-4F5D-AFD98BB113EE}"/>
                </a:ext>
              </a:extLst>
            </p:cNvPr>
            <p:cNvSpPr/>
            <p:nvPr/>
          </p:nvSpPr>
          <p:spPr>
            <a:xfrm>
              <a:off x="3301583" y="4647260"/>
              <a:ext cx="4688370" cy="2190803"/>
            </a:xfrm>
            <a:custGeom>
              <a:avLst/>
              <a:gdLst/>
              <a:ahLst/>
              <a:cxnLst/>
              <a:rect l="l" t="t" r="r" b="b"/>
              <a:pathLst>
                <a:path w="27286" h="12285" extrusionOk="0">
                  <a:moveTo>
                    <a:pt x="13661" y="1"/>
                  </a:moveTo>
                  <a:cubicBezTo>
                    <a:pt x="10793" y="1"/>
                    <a:pt x="8149" y="858"/>
                    <a:pt x="5960" y="2341"/>
                  </a:cubicBezTo>
                  <a:cubicBezTo>
                    <a:pt x="5692" y="2529"/>
                    <a:pt x="5468" y="2681"/>
                    <a:pt x="5245" y="2868"/>
                  </a:cubicBezTo>
                  <a:cubicBezTo>
                    <a:pt x="4021" y="3798"/>
                    <a:pt x="2976" y="4950"/>
                    <a:pt x="2163" y="6219"/>
                  </a:cubicBezTo>
                  <a:cubicBezTo>
                    <a:pt x="1787" y="6808"/>
                    <a:pt x="1448" y="7407"/>
                    <a:pt x="1153" y="8041"/>
                  </a:cubicBezTo>
                  <a:cubicBezTo>
                    <a:pt x="1117" y="8113"/>
                    <a:pt x="1082" y="8193"/>
                    <a:pt x="1082" y="8265"/>
                  </a:cubicBezTo>
                  <a:cubicBezTo>
                    <a:pt x="519" y="9533"/>
                    <a:pt x="153" y="10873"/>
                    <a:pt x="1" y="12285"/>
                  </a:cubicBezTo>
                  <a:lnTo>
                    <a:pt x="27286" y="12285"/>
                  </a:lnTo>
                  <a:cubicBezTo>
                    <a:pt x="27250" y="11838"/>
                    <a:pt x="27178" y="11392"/>
                    <a:pt x="27098" y="10981"/>
                  </a:cubicBezTo>
                  <a:cubicBezTo>
                    <a:pt x="27098" y="10909"/>
                    <a:pt x="27062" y="10873"/>
                    <a:pt x="27062" y="10793"/>
                  </a:cubicBezTo>
                  <a:cubicBezTo>
                    <a:pt x="27026" y="10650"/>
                    <a:pt x="26991" y="10498"/>
                    <a:pt x="26955" y="10346"/>
                  </a:cubicBezTo>
                  <a:cubicBezTo>
                    <a:pt x="26955" y="10275"/>
                    <a:pt x="26910" y="10239"/>
                    <a:pt x="26910" y="10203"/>
                  </a:cubicBezTo>
                  <a:cubicBezTo>
                    <a:pt x="26910" y="10159"/>
                    <a:pt x="26910" y="10123"/>
                    <a:pt x="26875" y="10087"/>
                  </a:cubicBezTo>
                  <a:cubicBezTo>
                    <a:pt x="26205" y="7595"/>
                    <a:pt x="24864" y="5397"/>
                    <a:pt x="23006" y="3681"/>
                  </a:cubicBezTo>
                  <a:cubicBezTo>
                    <a:pt x="20549" y="1376"/>
                    <a:pt x="17270" y="1"/>
                    <a:pt x="1366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49;p72">
              <a:extLst>
                <a:ext uri="{FF2B5EF4-FFF2-40B4-BE49-F238E27FC236}">
                  <a16:creationId xmlns:a16="http://schemas.microsoft.com/office/drawing/2014/main" id="{8B330712-8B5D-1C75-57A7-AA2D9AFD0025}"/>
                </a:ext>
              </a:extLst>
            </p:cNvPr>
            <p:cNvSpPr/>
            <p:nvPr/>
          </p:nvSpPr>
          <p:spPr>
            <a:xfrm>
              <a:off x="3492103" y="4825262"/>
              <a:ext cx="4307447" cy="2012806"/>
            </a:xfrm>
            <a:custGeom>
              <a:avLst/>
              <a:gdLst/>
              <a:ahLst/>
              <a:cxnLst/>
              <a:rect l="l" t="t" r="r" b="b"/>
              <a:pathLst>
                <a:path w="27286" h="12285" extrusionOk="0">
                  <a:moveTo>
                    <a:pt x="13661" y="1"/>
                  </a:moveTo>
                  <a:cubicBezTo>
                    <a:pt x="10793" y="1"/>
                    <a:pt x="8149" y="858"/>
                    <a:pt x="5960" y="2341"/>
                  </a:cubicBezTo>
                  <a:cubicBezTo>
                    <a:pt x="5692" y="2529"/>
                    <a:pt x="5468" y="2681"/>
                    <a:pt x="5245" y="2868"/>
                  </a:cubicBezTo>
                  <a:cubicBezTo>
                    <a:pt x="4021" y="3798"/>
                    <a:pt x="2976" y="4950"/>
                    <a:pt x="2163" y="6219"/>
                  </a:cubicBezTo>
                  <a:cubicBezTo>
                    <a:pt x="1787" y="6808"/>
                    <a:pt x="1448" y="7407"/>
                    <a:pt x="1153" y="8041"/>
                  </a:cubicBezTo>
                  <a:cubicBezTo>
                    <a:pt x="1117" y="8113"/>
                    <a:pt x="1082" y="8193"/>
                    <a:pt x="1082" y="8265"/>
                  </a:cubicBezTo>
                  <a:cubicBezTo>
                    <a:pt x="519" y="9533"/>
                    <a:pt x="153" y="10873"/>
                    <a:pt x="1" y="12285"/>
                  </a:cubicBezTo>
                  <a:lnTo>
                    <a:pt x="27286" y="12285"/>
                  </a:lnTo>
                  <a:cubicBezTo>
                    <a:pt x="27250" y="11838"/>
                    <a:pt x="27178" y="11392"/>
                    <a:pt x="27098" y="10981"/>
                  </a:cubicBezTo>
                  <a:cubicBezTo>
                    <a:pt x="27098" y="10909"/>
                    <a:pt x="27062" y="10873"/>
                    <a:pt x="27062" y="10793"/>
                  </a:cubicBezTo>
                  <a:cubicBezTo>
                    <a:pt x="27026" y="10650"/>
                    <a:pt x="26991" y="10498"/>
                    <a:pt x="26955" y="10346"/>
                  </a:cubicBezTo>
                  <a:cubicBezTo>
                    <a:pt x="26955" y="10275"/>
                    <a:pt x="26910" y="10239"/>
                    <a:pt x="26910" y="10203"/>
                  </a:cubicBezTo>
                  <a:cubicBezTo>
                    <a:pt x="26910" y="10159"/>
                    <a:pt x="26910" y="10123"/>
                    <a:pt x="26875" y="10087"/>
                  </a:cubicBezTo>
                  <a:cubicBezTo>
                    <a:pt x="26205" y="7595"/>
                    <a:pt x="24864" y="5397"/>
                    <a:pt x="23006" y="3681"/>
                  </a:cubicBezTo>
                  <a:cubicBezTo>
                    <a:pt x="20549" y="1376"/>
                    <a:pt x="17270" y="1"/>
                    <a:pt x="13661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50;p72">
              <a:extLst>
                <a:ext uri="{FF2B5EF4-FFF2-40B4-BE49-F238E27FC236}">
                  <a16:creationId xmlns:a16="http://schemas.microsoft.com/office/drawing/2014/main" id="{EB60369A-FE25-59E6-0667-10D1567B768B}"/>
                </a:ext>
              </a:extLst>
            </p:cNvPr>
            <p:cNvSpPr/>
            <p:nvPr/>
          </p:nvSpPr>
          <p:spPr>
            <a:xfrm>
              <a:off x="3709674" y="5028580"/>
              <a:ext cx="3872338" cy="1809483"/>
            </a:xfrm>
            <a:custGeom>
              <a:avLst/>
              <a:gdLst/>
              <a:ahLst/>
              <a:cxnLst/>
              <a:rect l="l" t="t" r="r" b="b"/>
              <a:pathLst>
                <a:path w="27286" h="12285" extrusionOk="0">
                  <a:moveTo>
                    <a:pt x="13661" y="1"/>
                  </a:moveTo>
                  <a:cubicBezTo>
                    <a:pt x="10793" y="1"/>
                    <a:pt x="8149" y="858"/>
                    <a:pt x="5960" y="2341"/>
                  </a:cubicBezTo>
                  <a:cubicBezTo>
                    <a:pt x="5692" y="2529"/>
                    <a:pt x="5468" y="2681"/>
                    <a:pt x="5245" y="2868"/>
                  </a:cubicBezTo>
                  <a:cubicBezTo>
                    <a:pt x="4021" y="3798"/>
                    <a:pt x="2976" y="4950"/>
                    <a:pt x="2163" y="6219"/>
                  </a:cubicBezTo>
                  <a:cubicBezTo>
                    <a:pt x="1787" y="6808"/>
                    <a:pt x="1448" y="7407"/>
                    <a:pt x="1153" y="8041"/>
                  </a:cubicBezTo>
                  <a:cubicBezTo>
                    <a:pt x="1117" y="8113"/>
                    <a:pt x="1082" y="8193"/>
                    <a:pt x="1082" y="8265"/>
                  </a:cubicBezTo>
                  <a:cubicBezTo>
                    <a:pt x="519" y="9533"/>
                    <a:pt x="153" y="10873"/>
                    <a:pt x="1" y="12285"/>
                  </a:cubicBezTo>
                  <a:lnTo>
                    <a:pt x="27286" y="12285"/>
                  </a:lnTo>
                  <a:cubicBezTo>
                    <a:pt x="27250" y="11838"/>
                    <a:pt x="27178" y="11392"/>
                    <a:pt x="27098" y="10981"/>
                  </a:cubicBezTo>
                  <a:cubicBezTo>
                    <a:pt x="27098" y="10909"/>
                    <a:pt x="27062" y="10873"/>
                    <a:pt x="27062" y="10793"/>
                  </a:cubicBezTo>
                  <a:cubicBezTo>
                    <a:pt x="27026" y="10650"/>
                    <a:pt x="26991" y="10498"/>
                    <a:pt x="26955" y="10346"/>
                  </a:cubicBezTo>
                  <a:cubicBezTo>
                    <a:pt x="26955" y="10275"/>
                    <a:pt x="26910" y="10239"/>
                    <a:pt x="26910" y="10203"/>
                  </a:cubicBezTo>
                  <a:cubicBezTo>
                    <a:pt x="26910" y="10159"/>
                    <a:pt x="26910" y="10123"/>
                    <a:pt x="26875" y="10087"/>
                  </a:cubicBezTo>
                  <a:cubicBezTo>
                    <a:pt x="26205" y="7595"/>
                    <a:pt x="24864" y="5397"/>
                    <a:pt x="23006" y="3681"/>
                  </a:cubicBezTo>
                  <a:cubicBezTo>
                    <a:pt x="20549" y="1376"/>
                    <a:pt x="17270" y="1"/>
                    <a:pt x="13661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A4559-76A6-E7E2-826A-A7CCA7152FD3}"/>
              </a:ext>
            </a:extLst>
          </p:cNvPr>
          <p:cNvGrpSpPr/>
          <p:nvPr/>
        </p:nvGrpSpPr>
        <p:grpSpPr>
          <a:xfrm>
            <a:off x="18581" y="4978398"/>
            <a:ext cx="3478494" cy="646331"/>
            <a:chOff x="18581" y="4978398"/>
            <a:chExt cx="3478494" cy="646331"/>
          </a:xfrm>
        </p:grpSpPr>
        <p:sp>
          <p:nvSpPr>
            <p:cNvPr id="51" name="Google Shape;7841;p72">
              <a:extLst>
                <a:ext uri="{FF2B5EF4-FFF2-40B4-BE49-F238E27FC236}">
                  <a16:creationId xmlns:a16="http://schemas.microsoft.com/office/drawing/2014/main" id="{AF5F0907-254C-D780-5C95-24F4CC30681E}"/>
                </a:ext>
              </a:extLst>
            </p:cNvPr>
            <p:cNvSpPr/>
            <p:nvPr/>
          </p:nvSpPr>
          <p:spPr>
            <a:xfrm>
              <a:off x="3192868" y="5143699"/>
              <a:ext cx="304207" cy="315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7845;p72">
              <a:extLst>
                <a:ext uri="{FF2B5EF4-FFF2-40B4-BE49-F238E27FC236}">
                  <a16:creationId xmlns:a16="http://schemas.microsoft.com/office/drawing/2014/main" id="{4EC925D4-F1A2-B1AF-AFCA-2C827EB4653B}"/>
                </a:ext>
              </a:extLst>
            </p:cNvPr>
            <p:cNvCxnSpPr>
              <a:stCxn id="51" idx="2"/>
            </p:cNvCxnSpPr>
            <p:nvPr/>
          </p:nvCxnSpPr>
          <p:spPr>
            <a:xfrm flipH="1">
              <a:off x="2465294" y="5301564"/>
              <a:ext cx="727574" cy="291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86CFED-A29F-9803-5B3D-509828EAB9F9}"/>
                </a:ext>
              </a:extLst>
            </p:cNvPr>
            <p:cNvSpPr txBox="1"/>
            <p:nvPr/>
          </p:nvSpPr>
          <p:spPr>
            <a:xfrm>
              <a:off x="18581" y="4978398"/>
              <a:ext cx="2615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purpose is to meet the project’s objectives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5671EE-3547-885F-8F08-E2AF20D4D65B}"/>
              </a:ext>
            </a:extLst>
          </p:cNvPr>
          <p:cNvGrpSpPr/>
          <p:nvPr/>
        </p:nvGrpSpPr>
        <p:grpSpPr>
          <a:xfrm>
            <a:off x="743852" y="3503011"/>
            <a:ext cx="3649480" cy="1110586"/>
            <a:chOff x="743852" y="3503011"/>
            <a:chExt cx="3649480" cy="1110586"/>
          </a:xfrm>
        </p:grpSpPr>
        <p:sp>
          <p:nvSpPr>
            <p:cNvPr id="50" name="Google Shape;7840;p72">
              <a:extLst>
                <a:ext uri="{FF2B5EF4-FFF2-40B4-BE49-F238E27FC236}">
                  <a16:creationId xmlns:a16="http://schemas.microsoft.com/office/drawing/2014/main" id="{8E6888FB-9A7A-741E-075A-6C4EB5904475}"/>
                </a:ext>
              </a:extLst>
            </p:cNvPr>
            <p:cNvSpPr/>
            <p:nvPr/>
          </p:nvSpPr>
          <p:spPr>
            <a:xfrm>
              <a:off x="4089125" y="4297867"/>
              <a:ext cx="304207" cy="315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52" name="Google Shape;7842;p72">
              <a:extLst>
                <a:ext uri="{FF2B5EF4-FFF2-40B4-BE49-F238E27FC236}">
                  <a16:creationId xmlns:a16="http://schemas.microsoft.com/office/drawing/2014/main" id="{1BD9C71B-6C53-CDB3-496C-92299E113DA4}"/>
                </a:ext>
              </a:extLst>
            </p:cNvPr>
            <p:cNvCxnSpPr>
              <a:stCxn id="50" idx="0"/>
            </p:cNvCxnSpPr>
            <p:nvPr/>
          </p:nvCxnSpPr>
          <p:spPr>
            <a:xfrm rot="5400000" flipH="1">
              <a:off x="3607108" y="3663746"/>
              <a:ext cx="333190" cy="935052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469DB3-60F7-41C5-292C-ABDAFA6029FD}"/>
                </a:ext>
              </a:extLst>
            </p:cNvPr>
            <p:cNvSpPr txBox="1"/>
            <p:nvPr/>
          </p:nvSpPr>
          <p:spPr>
            <a:xfrm>
              <a:off x="743852" y="3503011"/>
              <a:ext cx="25390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 project has a beginning, a middle and an end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B56795-F735-2272-5027-56E2EEE96669}"/>
              </a:ext>
            </a:extLst>
          </p:cNvPr>
          <p:cNvGrpSpPr/>
          <p:nvPr/>
        </p:nvGrpSpPr>
        <p:grpSpPr>
          <a:xfrm>
            <a:off x="4751608" y="2761496"/>
            <a:ext cx="2011423" cy="1528296"/>
            <a:chOff x="4751608" y="2761496"/>
            <a:chExt cx="2011423" cy="1528296"/>
          </a:xfrm>
        </p:grpSpPr>
        <p:sp>
          <p:nvSpPr>
            <p:cNvPr id="48" name="Google Shape;7838;p72">
              <a:extLst>
                <a:ext uri="{FF2B5EF4-FFF2-40B4-BE49-F238E27FC236}">
                  <a16:creationId xmlns:a16="http://schemas.microsoft.com/office/drawing/2014/main" id="{AACAE892-4D33-4A62-C63F-B088A5CA5DF6}"/>
                </a:ext>
              </a:extLst>
            </p:cNvPr>
            <p:cNvSpPr/>
            <p:nvPr/>
          </p:nvSpPr>
          <p:spPr>
            <a:xfrm>
              <a:off x="5453113" y="3974062"/>
              <a:ext cx="304207" cy="315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54" name="Google Shape;7844;p72">
              <a:extLst>
                <a:ext uri="{FF2B5EF4-FFF2-40B4-BE49-F238E27FC236}">
                  <a16:creationId xmlns:a16="http://schemas.microsoft.com/office/drawing/2014/main" id="{FB56CA43-C54C-01E5-DD1F-93CFA1BFC5B7}"/>
                </a:ext>
              </a:extLst>
            </p:cNvPr>
            <p:cNvCxnSpPr>
              <a:stCxn id="48" idx="0"/>
            </p:cNvCxnSpPr>
            <p:nvPr/>
          </p:nvCxnSpPr>
          <p:spPr>
            <a:xfrm rot="16200000">
              <a:off x="5368002" y="3734043"/>
              <a:ext cx="477233" cy="280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24A325-E854-48D4-8F33-EC65CBA61527}"/>
                </a:ext>
              </a:extLst>
            </p:cNvPr>
            <p:cNvSpPr txBox="1"/>
            <p:nvPr/>
          </p:nvSpPr>
          <p:spPr>
            <a:xfrm>
              <a:off x="4751608" y="2761496"/>
              <a:ext cx="2011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standard project typically has phases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4FB8FA5-5589-E39D-4BB6-7B6E805BCCC0}"/>
              </a:ext>
            </a:extLst>
          </p:cNvPr>
          <p:cNvGrpSpPr/>
          <p:nvPr/>
        </p:nvGrpSpPr>
        <p:grpSpPr>
          <a:xfrm>
            <a:off x="6784840" y="3634715"/>
            <a:ext cx="4370238" cy="978882"/>
            <a:chOff x="6784840" y="3634715"/>
            <a:chExt cx="4370238" cy="978882"/>
          </a:xfrm>
        </p:grpSpPr>
        <p:sp>
          <p:nvSpPr>
            <p:cNvPr id="47" name="Google Shape;7837;p72">
              <a:extLst>
                <a:ext uri="{FF2B5EF4-FFF2-40B4-BE49-F238E27FC236}">
                  <a16:creationId xmlns:a16="http://schemas.microsoft.com/office/drawing/2014/main" id="{1CEF493D-DFA3-AF61-130C-7F9EE03AF090}"/>
                </a:ext>
              </a:extLst>
            </p:cNvPr>
            <p:cNvSpPr/>
            <p:nvPr/>
          </p:nvSpPr>
          <p:spPr>
            <a:xfrm>
              <a:off x="6784840" y="4297867"/>
              <a:ext cx="304207" cy="315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53" name="Google Shape;7843;p72">
              <a:extLst>
                <a:ext uri="{FF2B5EF4-FFF2-40B4-BE49-F238E27FC236}">
                  <a16:creationId xmlns:a16="http://schemas.microsoft.com/office/drawing/2014/main" id="{87DED6A0-9062-1F96-891F-7A9391B809CD}"/>
                </a:ext>
              </a:extLst>
            </p:cNvPr>
            <p:cNvCxnSpPr>
              <a:stCxn id="47" idx="0"/>
            </p:cNvCxnSpPr>
            <p:nvPr/>
          </p:nvCxnSpPr>
          <p:spPr>
            <a:xfrm rot="16200000">
              <a:off x="7206396" y="3660305"/>
              <a:ext cx="368109" cy="907014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AAFD767-A801-183C-FA48-055E99E57478}"/>
                </a:ext>
              </a:extLst>
            </p:cNvPr>
            <p:cNvSpPr txBox="1"/>
            <p:nvPr/>
          </p:nvSpPr>
          <p:spPr>
            <a:xfrm>
              <a:off x="7930368" y="3634715"/>
              <a:ext cx="32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phases represent the path a project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2BACF0-58A7-04CD-DE75-5AD8B865A3EE}"/>
              </a:ext>
            </a:extLst>
          </p:cNvPr>
          <p:cNvGrpSpPr/>
          <p:nvPr/>
        </p:nvGrpSpPr>
        <p:grpSpPr>
          <a:xfrm>
            <a:off x="7718615" y="4978398"/>
            <a:ext cx="3747079" cy="646331"/>
            <a:chOff x="7718615" y="4978398"/>
            <a:chExt cx="3747079" cy="646331"/>
          </a:xfrm>
        </p:grpSpPr>
        <p:sp>
          <p:nvSpPr>
            <p:cNvPr id="49" name="Google Shape;7839;p72">
              <a:extLst>
                <a:ext uri="{FF2B5EF4-FFF2-40B4-BE49-F238E27FC236}">
                  <a16:creationId xmlns:a16="http://schemas.microsoft.com/office/drawing/2014/main" id="{5ED64C01-BC6D-FF04-9F80-376E64804E75}"/>
                </a:ext>
              </a:extLst>
            </p:cNvPr>
            <p:cNvSpPr/>
            <p:nvPr/>
          </p:nvSpPr>
          <p:spPr>
            <a:xfrm>
              <a:off x="7718615" y="5143699"/>
              <a:ext cx="304207" cy="315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56" name="Google Shape;7846;p72">
              <a:extLst>
                <a:ext uri="{FF2B5EF4-FFF2-40B4-BE49-F238E27FC236}">
                  <a16:creationId xmlns:a16="http://schemas.microsoft.com/office/drawing/2014/main" id="{CBAC6ADC-2F90-7121-AF1F-A59BAE61731C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8022823" y="5301564"/>
              <a:ext cx="717761" cy="291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6D970A-F742-3077-5FEC-173E7789211A}"/>
                </a:ext>
              </a:extLst>
            </p:cNvPr>
            <p:cNvSpPr txBox="1"/>
            <p:nvPr/>
          </p:nvSpPr>
          <p:spPr>
            <a:xfrm>
              <a:off x="8516306" y="4978398"/>
              <a:ext cx="294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phases are from the beginning to its end 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LIFECYCLE PHASES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92F689-B1C2-1545-B345-45E000F6092E}"/>
              </a:ext>
            </a:extLst>
          </p:cNvPr>
          <p:cNvGrpSpPr/>
          <p:nvPr/>
        </p:nvGrpSpPr>
        <p:grpSpPr>
          <a:xfrm>
            <a:off x="700925" y="2689468"/>
            <a:ext cx="2775695" cy="2917091"/>
            <a:chOff x="700925" y="2689468"/>
            <a:chExt cx="2775695" cy="291709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FA77E26-AE03-6F44-D0C9-48EA035E64D0}"/>
                </a:ext>
              </a:extLst>
            </p:cNvPr>
            <p:cNvGrpSpPr/>
            <p:nvPr/>
          </p:nvGrpSpPr>
          <p:grpSpPr>
            <a:xfrm>
              <a:off x="700925" y="2689468"/>
              <a:ext cx="2775695" cy="2917091"/>
              <a:chOff x="700925" y="2689468"/>
              <a:chExt cx="2775695" cy="291709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55F3888-7C93-FAB9-79C4-D698779F38BF}"/>
                  </a:ext>
                </a:extLst>
              </p:cNvPr>
              <p:cNvSpPr/>
              <p:nvPr/>
            </p:nvSpPr>
            <p:spPr>
              <a:xfrm>
                <a:off x="700925" y="2824299"/>
                <a:ext cx="2775695" cy="2782260"/>
              </a:xfrm>
              <a:custGeom>
                <a:avLst/>
                <a:gdLst>
                  <a:gd name="connsiteX0" fmla="*/ 0 w 2775695"/>
                  <a:gd name="connsiteY0" fmla="*/ 1391130 h 2782260"/>
                  <a:gd name="connsiteX1" fmla="*/ 1387848 w 2775695"/>
                  <a:gd name="connsiteY1" fmla="*/ 0 h 2782260"/>
                  <a:gd name="connsiteX2" fmla="*/ 2775696 w 2775695"/>
                  <a:gd name="connsiteY2" fmla="*/ 1391130 h 2782260"/>
                  <a:gd name="connsiteX3" fmla="*/ 1387848 w 2775695"/>
                  <a:gd name="connsiteY3" fmla="*/ 2782260 h 2782260"/>
                  <a:gd name="connsiteX4" fmla="*/ 0 w 2775695"/>
                  <a:gd name="connsiteY4" fmla="*/ 1391130 h 278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695" h="2782260">
                    <a:moveTo>
                      <a:pt x="0" y="1391130"/>
                    </a:moveTo>
                    <a:cubicBezTo>
                      <a:pt x="0" y="622830"/>
                      <a:pt x="621361" y="0"/>
                      <a:pt x="1387848" y="0"/>
                    </a:cubicBezTo>
                    <a:cubicBezTo>
                      <a:pt x="2154335" y="0"/>
                      <a:pt x="2775696" y="622830"/>
                      <a:pt x="2775696" y="1391130"/>
                    </a:cubicBezTo>
                    <a:cubicBezTo>
                      <a:pt x="2775696" y="2159430"/>
                      <a:pt x="2154335" y="2782260"/>
                      <a:pt x="1387848" y="2782260"/>
                    </a:cubicBezTo>
                    <a:cubicBezTo>
                      <a:pt x="621361" y="2782260"/>
                      <a:pt x="0" y="2159430"/>
                      <a:pt x="0" y="139113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4110" tIns="142240" rIns="274321" bIns="1422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</a:rPr>
                  <a:t>Initiation Phase </a:t>
                </a:r>
              </a:p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kern="1200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5A64ED9-92DE-01B0-21E4-DCEF79B4CB03}"/>
                  </a:ext>
                </a:extLst>
              </p:cNvPr>
              <p:cNvSpPr/>
              <p:nvPr/>
            </p:nvSpPr>
            <p:spPr>
              <a:xfrm>
                <a:off x="957930" y="2689468"/>
                <a:ext cx="791727" cy="791727"/>
              </a:xfrm>
              <a:custGeom>
                <a:avLst/>
                <a:gdLst>
                  <a:gd name="connsiteX0" fmla="*/ 0 w 791727"/>
                  <a:gd name="connsiteY0" fmla="*/ 395864 h 791727"/>
                  <a:gd name="connsiteX1" fmla="*/ 395864 w 791727"/>
                  <a:gd name="connsiteY1" fmla="*/ 0 h 791727"/>
                  <a:gd name="connsiteX2" fmla="*/ 791728 w 791727"/>
                  <a:gd name="connsiteY2" fmla="*/ 395864 h 791727"/>
                  <a:gd name="connsiteX3" fmla="*/ 395864 w 791727"/>
                  <a:gd name="connsiteY3" fmla="*/ 791728 h 791727"/>
                  <a:gd name="connsiteX4" fmla="*/ 0 w 791727"/>
                  <a:gd name="connsiteY4" fmla="*/ 395864 h 7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727" h="791727">
                    <a:moveTo>
                      <a:pt x="0" y="395864"/>
                    </a:moveTo>
                    <a:cubicBezTo>
                      <a:pt x="0" y="177234"/>
                      <a:pt x="177234" y="0"/>
                      <a:pt x="395864" y="0"/>
                    </a:cubicBezTo>
                    <a:cubicBezTo>
                      <a:pt x="614494" y="0"/>
                      <a:pt x="791728" y="177234"/>
                      <a:pt x="791728" y="395864"/>
                    </a:cubicBezTo>
                    <a:cubicBezTo>
                      <a:pt x="791728" y="614494"/>
                      <a:pt x="614494" y="791728"/>
                      <a:pt x="395864" y="791728"/>
                    </a:cubicBezTo>
                    <a:cubicBezTo>
                      <a:pt x="177234" y="791728"/>
                      <a:pt x="0" y="614494"/>
                      <a:pt x="0" y="395864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5946" tIns="115946" rIns="115946" bIns="11594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b="1" kern="1200" dirty="0"/>
                  <a:t>1</a:t>
                </a:r>
              </a:p>
            </p:txBody>
          </p:sp>
        </p:grpSp>
        <p:pic>
          <p:nvPicPr>
            <p:cNvPr id="6" name="Graphic 5" descr="Lightbulb and gear">
              <a:extLst>
                <a:ext uri="{FF2B5EF4-FFF2-40B4-BE49-F238E27FC236}">
                  <a16:creationId xmlns:a16="http://schemas.microsoft.com/office/drawing/2014/main" id="{1857A4C3-035D-AEC0-4B2A-B8E9A38B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1186" y="4215429"/>
              <a:ext cx="784412" cy="78441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FAE4BF-1D18-BE36-72FF-5F27ED31D9FF}"/>
              </a:ext>
            </a:extLst>
          </p:cNvPr>
          <p:cNvGrpSpPr/>
          <p:nvPr/>
        </p:nvGrpSpPr>
        <p:grpSpPr>
          <a:xfrm>
            <a:off x="8837727" y="2610882"/>
            <a:ext cx="2775695" cy="2981270"/>
            <a:chOff x="8837727" y="2610882"/>
            <a:chExt cx="2775695" cy="298127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4CC164-E395-110B-E6E2-44A50DA49666}"/>
                </a:ext>
              </a:extLst>
            </p:cNvPr>
            <p:cNvGrpSpPr/>
            <p:nvPr/>
          </p:nvGrpSpPr>
          <p:grpSpPr>
            <a:xfrm>
              <a:off x="8837727" y="2610882"/>
              <a:ext cx="2775695" cy="2981270"/>
              <a:chOff x="8837727" y="2610882"/>
              <a:chExt cx="2775695" cy="298127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4C39E51-6CEC-37ED-5CA5-69C719CB4A16}"/>
                  </a:ext>
                </a:extLst>
              </p:cNvPr>
              <p:cNvSpPr/>
              <p:nvPr/>
            </p:nvSpPr>
            <p:spPr>
              <a:xfrm>
                <a:off x="8837727" y="2809892"/>
                <a:ext cx="2775695" cy="2782260"/>
              </a:xfrm>
              <a:custGeom>
                <a:avLst/>
                <a:gdLst>
                  <a:gd name="connsiteX0" fmla="*/ 0 w 2775695"/>
                  <a:gd name="connsiteY0" fmla="*/ 1391130 h 2782260"/>
                  <a:gd name="connsiteX1" fmla="*/ 1387848 w 2775695"/>
                  <a:gd name="connsiteY1" fmla="*/ 0 h 2782260"/>
                  <a:gd name="connsiteX2" fmla="*/ 2775696 w 2775695"/>
                  <a:gd name="connsiteY2" fmla="*/ 1391130 h 2782260"/>
                  <a:gd name="connsiteX3" fmla="*/ 1387848 w 2775695"/>
                  <a:gd name="connsiteY3" fmla="*/ 2782260 h 2782260"/>
                  <a:gd name="connsiteX4" fmla="*/ 0 w 2775695"/>
                  <a:gd name="connsiteY4" fmla="*/ 1391130 h 278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695" h="2782260">
                    <a:moveTo>
                      <a:pt x="0" y="1391130"/>
                    </a:moveTo>
                    <a:cubicBezTo>
                      <a:pt x="0" y="622830"/>
                      <a:pt x="621361" y="0"/>
                      <a:pt x="1387848" y="0"/>
                    </a:cubicBezTo>
                    <a:cubicBezTo>
                      <a:pt x="2154335" y="0"/>
                      <a:pt x="2775696" y="622830"/>
                      <a:pt x="2775696" y="1391130"/>
                    </a:cubicBezTo>
                    <a:cubicBezTo>
                      <a:pt x="2775696" y="2159430"/>
                      <a:pt x="2154335" y="2782260"/>
                      <a:pt x="1387848" y="2782260"/>
                    </a:cubicBezTo>
                    <a:cubicBezTo>
                      <a:pt x="621361" y="2782260"/>
                      <a:pt x="0" y="2159430"/>
                      <a:pt x="0" y="13911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4111" tIns="142240" rIns="274320" bIns="1422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</a:rPr>
                  <a:t>Completion Phase </a:t>
                </a:r>
                <a:endParaRPr lang="en-US" sz="1600" b="1" kern="1200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95C59F2-5B3B-AB64-FC7F-47C7B074B209}"/>
                  </a:ext>
                </a:extLst>
              </p:cNvPr>
              <p:cNvSpPr/>
              <p:nvPr/>
            </p:nvSpPr>
            <p:spPr>
              <a:xfrm>
                <a:off x="9106489" y="2610882"/>
                <a:ext cx="791727" cy="791727"/>
              </a:xfrm>
              <a:custGeom>
                <a:avLst/>
                <a:gdLst>
                  <a:gd name="connsiteX0" fmla="*/ 0 w 791727"/>
                  <a:gd name="connsiteY0" fmla="*/ 395864 h 791727"/>
                  <a:gd name="connsiteX1" fmla="*/ 395864 w 791727"/>
                  <a:gd name="connsiteY1" fmla="*/ 0 h 791727"/>
                  <a:gd name="connsiteX2" fmla="*/ 791728 w 791727"/>
                  <a:gd name="connsiteY2" fmla="*/ 395864 h 791727"/>
                  <a:gd name="connsiteX3" fmla="*/ 395864 w 791727"/>
                  <a:gd name="connsiteY3" fmla="*/ 791728 h 791727"/>
                  <a:gd name="connsiteX4" fmla="*/ 0 w 791727"/>
                  <a:gd name="connsiteY4" fmla="*/ 395864 h 7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727" h="791727">
                    <a:moveTo>
                      <a:pt x="0" y="395864"/>
                    </a:moveTo>
                    <a:cubicBezTo>
                      <a:pt x="0" y="177234"/>
                      <a:pt x="177234" y="0"/>
                      <a:pt x="395864" y="0"/>
                    </a:cubicBezTo>
                    <a:cubicBezTo>
                      <a:pt x="614494" y="0"/>
                      <a:pt x="791728" y="177234"/>
                      <a:pt x="791728" y="395864"/>
                    </a:cubicBezTo>
                    <a:cubicBezTo>
                      <a:pt x="791728" y="614494"/>
                      <a:pt x="614494" y="791728"/>
                      <a:pt x="395864" y="791728"/>
                    </a:cubicBezTo>
                    <a:cubicBezTo>
                      <a:pt x="177234" y="791728"/>
                      <a:pt x="0" y="614494"/>
                      <a:pt x="0" y="39586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5946" tIns="115946" rIns="115946" bIns="11594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b="1" kern="1200" dirty="0"/>
                  <a:t>4</a:t>
                </a:r>
              </a:p>
            </p:txBody>
          </p:sp>
        </p:grpSp>
        <p:pic>
          <p:nvPicPr>
            <p:cNvPr id="13" name="Graphic 12" descr="Checklist">
              <a:extLst>
                <a:ext uri="{FF2B5EF4-FFF2-40B4-BE49-F238E27FC236}">
                  <a16:creationId xmlns:a16="http://schemas.microsoft.com/office/drawing/2014/main" id="{EACB06D0-B5C4-C0EA-BE1A-B72A4794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70141" y="4355599"/>
              <a:ext cx="784412" cy="7844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23A500-30E6-D1AE-8813-9D817C148A90}"/>
              </a:ext>
            </a:extLst>
          </p:cNvPr>
          <p:cNvGrpSpPr/>
          <p:nvPr/>
        </p:nvGrpSpPr>
        <p:grpSpPr>
          <a:xfrm>
            <a:off x="6118326" y="2569846"/>
            <a:ext cx="2775695" cy="2996909"/>
            <a:chOff x="6118326" y="2569846"/>
            <a:chExt cx="2775695" cy="29969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5658FC1-0C10-293B-C130-398E247D1D7C}"/>
                </a:ext>
              </a:extLst>
            </p:cNvPr>
            <p:cNvGrpSpPr/>
            <p:nvPr/>
          </p:nvGrpSpPr>
          <p:grpSpPr>
            <a:xfrm>
              <a:off x="6118326" y="2569846"/>
              <a:ext cx="2775695" cy="2996909"/>
              <a:chOff x="6118326" y="2569846"/>
              <a:chExt cx="2775695" cy="299690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22A1C3-FB6C-6F45-F602-EEEAF043ACF5}"/>
                  </a:ext>
                </a:extLst>
              </p:cNvPr>
              <p:cNvSpPr/>
              <p:nvPr/>
            </p:nvSpPr>
            <p:spPr>
              <a:xfrm>
                <a:off x="6118326" y="2784495"/>
                <a:ext cx="2775695" cy="2782260"/>
              </a:xfrm>
              <a:custGeom>
                <a:avLst/>
                <a:gdLst>
                  <a:gd name="connsiteX0" fmla="*/ 0 w 2775695"/>
                  <a:gd name="connsiteY0" fmla="*/ 1391130 h 2782260"/>
                  <a:gd name="connsiteX1" fmla="*/ 1387848 w 2775695"/>
                  <a:gd name="connsiteY1" fmla="*/ 0 h 2782260"/>
                  <a:gd name="connsiteX2" fmla="*/ 2775696 w 2775695"/>
                  <a:gd name="connsiteY2" fmla="*/ 1391130 h 2782260"/>
                  <a:gd name="connsiteX3" fmla="*/ 1387848 w 2775695"/>
                  <a:gd name="connsiteY3" fmla="*/ 2782260 h 2782260"/>
                  <a:gd name="connsiteX4" fmla="*/ 0 w 2775695"/>
                  <a:gd name="connsiteY4" fmla="*/ 1391130 h 278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695" h="2782260">
                    <a:moveTo>
                      <a:pt x="0" y="1391130"/>
                    </a:moveTo>
                    <a:cubicBezTo>
                      <a:pt x="0" y="622830"/>
                      <a:pt x="621361" y="0"/>
                      <a:pt x="1387848" y="0"/>
                    </a:cubicBezTo>
                    <a:cubicBezTo>
                      <a:pt x="2154335" y="0"/>
                      <a:pt x="2775696" y="622830"/>
                      <a:pt x="2775696" y="1391130"/>
                    </a:cubicBezTo>
                    <a:cubicBezTo>
                      <a:pt x="2775696" y="2159430"/>
                      <a:pt x="2154335" y="2782260"/>
                      <a:pt x="1387848" y="2782260"/>
                    </a:cubicBezTo>
                    <a:cubicBezTo>
                      <a:pt x="621361" y="2782260"/>
                      <a:pt x="0" y="2159430"/>
                      <a:pt x="0" y="139113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4112" tIns="142240" rIns="274319" bIns="1422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</a:rPr>
                  <a:t>Implementation Phase 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231721B-D53B-D414-428E-E8A364D83BC4}"/>
                  </a:ext>
                </a:extLst>
              </p:cNvPr>
              <p:cNvSpPr/>
              <p:nvPr/>
            </p:nvSpPr>
            <p:spPr>
              <a:xfrm>
                <a:off x="6420695" y="2569846"/>
                <a:ext cx="791727" cy="791727"/>
              </a:xfrm>
              <a:custGeom>
                <a:avLst/>
                <a:gdLst>
                  <a:gd name="connsiteX0" fmla="*/ 0 w 791727"/>
                  <a:gd name="connsiteY0" fmla="*/ 395864 h 791727"/>
                  <a:gd name="connsiteX1" fmla="*/ 395864 w 791727"/>
                  <a:gd name="connsiteY1" fmla="*/ 0 h 791727"/>
                  <a:gd name="connsiteX2" fmla="*/ 791728 w 791727"/>
                  <a:gd name="connsiteY2" fmla="*/ 395864 h 791727"/>
                  <a:gd name="connsiteX3" fmla="*/ 395864 w 791727"/>
                  <a:gd name="connsiteY3" fmla="*/ 791728 h 791727"/>
                  <a:gd name="connsiteX4" fmla="*/ 0 w 791727"/>
                  <a:gd name="connsiteY4" fmla="*/ 395864 h 7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727" h="791727">
                    <a:moveTo>
                      <a:pt x="0" y="395864"/>
                    </a:moveTo>
                    <a:cubicBezTo>
                      <a:pt x="0" y="177234"/>
                      <a:pt x="177234" y="0"/>
                      <a:pt x="395864" y="0"/>
                    </a:cubicBezTo>
                    <a:cubicBezTo>
                      <a:pt x="614494" y="0"/>
                      <a:pt x="791728" y="177234"/>
                      <a:pt x="791728" y="395864"/>
                    </a:cubicBezTo>
                    <a:cubicBezTo>
                      <a:pt x="791728" y="614494"/>
                      <a:pt x="614494" y="791728"/>
                      <a:pt x="395864" y="791728"/>
                    </a:cubicBezTo>
                    <a:cubicBezTo>
                      <a:pt x="177234" y="791728"/>
                      <a:pt x="0" y="614494"/>
                      <a:pt x="0" y="39586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5946" tIns="115946" rIns="115946" bIns="11594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b="1" kern="1200" dirty="0"/>
                  <a:t>3</a:t>
                </a:r>
              </a:p>
            </p:txBody>
          </p:sp>
        </p:grpSp>
        <p:pic>
          <p:nvPicPr>
            <p:cNvPr id="22" name="Graphic 21" descr="Gears">
              <a:extLst>
                <a:ext uri="{FF2B5EF4-FFF2-40B4-BE49-F238E27FC236}">
                  <a16:creationId xmlns:a16="http://schemas.microsoft.com/office/drawing/2014/main" id="{865035AE-D03D-4241-A13D-24E16D3C8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04967" y="4467658"/>
              <a:ext cx="701530" cy="701530"/>
            </a:xfrm>
            <a:prstGeom prst="rect">
              <a:avLst/>
            </a:prstGeom>
          </p:spPr>
        </p:pic>
      </p:grpSp>
      <p:grpSp>
        <p:nvGrpSpPr>
          <p:cNvPr id="23" name="Google Shape;13845;p77">
            <a:extLst>
              <a:ext uri="{FF2B5EF4-FFF2-40B4-BE49-F238E27FC236}">
                <a16:creationId xmlns:a16="http://schemas.microsoft.com/office/drawing/2014/main" id="{099D5B54-E6B2-6027-7A4E-7D08BF5C8C3A}"/>
              </a:ext>
            </a:extLst>
          </p:cNvPr>
          <p:cNvGrpSpPr/>
          <p:nvPr/>
        </p:nvGrpSpPr>
        <p:grpSpPr>
          <a:xfrm>
            <a:off x="3976114" y="5291198"/>
            <a:ext cx="366269" cy="359907"/>
            <a:chOff x="-60988625" y="2310475"/>
            <a:chExt cx="316650" cy="311150"/>
          </a:xfrm>
          <a:noFill/>
        </p:grpSpPr>
        <p:sp>
          <p:nvSpPr>
            <p:cNvPr id="24" name="Google Shape;13846;p77">
              <a:extLst>
                <a:ext uri="{FF2B5EF4-FFF2-40B4-BE49-F238E27FC236}">
                  <a16:creationId xmlns:a16="http://schemas.microsoft.com/office/drawing/2014/main" id="{0E2E9683-676F-5EEE-6CFA-2DF41707407C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7;p77">
              <a:extLst>
                <a:ext uri="{FF2B5EF4-FFF2-40B4-BE49-F238E27FC236}">
                  <a16:creationId xmlns:a16="http://schemas.microsoft.com/office/drawing/2014/main" id="{54CAD0FE-CFBD-FB8F-5C48-B7E51F8D9104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48;p77">
              <a:extLst>
                <a:ext uri="{FF2B5EF4-FFF2-40B4-BE49-F238E27FC236}">
                  <a16:creationId xmlns:a16="http://schemas.microsoft.com/office/drawing/2014/main" id="{C55F2A11-620B-774C-9600-8FCE7BE0D748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49;p77">
              <a:extLst>
                <a:ext uri="{FF2B5EF4-FFF2-40B4-BE49-F238E27FC236}">
                  <a16:creationId xmlns:a16="http://schemas.microsoft.com/office/drawing/2014/main" id="{A92FF444-ADF7-9D32-CF36-8C76C7ABD72D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3850;p77">
              <a:extLst>
                <a:ext uri="{FF2B5EF4-FFF2-40B4-BE49-F238E27FC236}">
                  <a16:creationId xmlns:a16="http://schemas.microsoft.com/office/drawing/2014/main" id="{7FC689F5-1E9F-F79C-2C7C-91A6DE0C2B72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51;p77">
              <a:extLst>
                <a:ext uri="{FF2B5EF4-FFF2-40B4-BE49-F238E27FC236}">
                  <a16:creationId xmlns:a16="http://schemas.microsoft.com/office/drawing/2014/main" id="{E5CAD7A7-FC2F-9BF1-4004-3F042C58CB33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0F124D-92AC-5F92-E565-F4AE934D4F13}"/>
              </a:ext>
            </a:extLst>
          </p:cNvPr>
          <p:cNvGrpSpPr/>
          <p:nvPr/>
        </p:nvGrpSpPr>
        <p:grpSpPr>
          <a:xfrm>
            <a:off x="3425858" y="2626903"/>
            <a:ext cx="2775695" cy="2902343"/>
            <a:chOff x="3425858" y="2626903"/>
            <a:chExt cx="2775695" cy="290234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086F28-DE86-4F8E-8929-D3995FB6E89E}"/>
                </a:ext>
              </a:extLst>
            </p:cNvPr>
            <p:cNvGrpSpPr/>
            <p:nvPr/>
          </p:nvGrpSpPr>
          <p:grpSpPr>
            <a:xfrm>
              <a:off x="3425858" y="2626903"/>
              <a:ext cx="2775695" cy="2902343"/>
              <a:chOff x="3425858" y="2626903"/>
              <a:chExt cx="2775695" cy="290234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2F6909-FEE8-ED19-C247-E73C5C68DE75}"/>
                  </a:ext>
                </a:extLst>
              </p:cNvPr>
              <p:cNvSpPr/>
              <p:nvPr/>
            </p:nvSpPr>
            <p:spPr>
              <a:xfrm>
                <a:off x="3425858" y="2746986"/>
                <a:ext cx="2775695" cy="2782260"/>
              </a:xfrm>
              <a:custGeom>
                <a:avLst/>
                <a:gdLst>
                  <a:gd name="connsiteX0" fmla="*/ 0 w 2775695"/>
                  <a:gd name="connsiteY0" fmla="*/ 1391130 h 2782260"/>
                  <a:gd name="connsiteX1" fmla="*/ 1387848 w 2775695"/>
                  <a:gd name="connsiteY1" fmla="*/ 0 h 2782260"/>
                  <a:gd name="connsiteX2" fmla="*/ 2775696 w 2775695"/>
                  <a:gd name="connsiteY2" fmla="*/ 1391130 h 2782260"/>
                  <a:gd name="connsiteX3" fmla="*/ 1387848 w 2775695"/>
                  <a:gd name="connsiteY3" fmla="*/ 2782260 h 2782260"/>
                  <a:gd name="connsiteX4" fmla="*/ 0 w 2775695"/>
                  <a:gd name="connsiteY4" fmla="*/ 1391130 h 278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695" h="2782260">
                    <a:moveTo>
                      <a:pt x="0" y="1391130"/>
                    </a:moveTo>
                    <a:cubicBezTo>
                      <a:pt x="0" y="622830"/>
                      <a:pt x="621361" y="0"/>
                      <a:pt x="1387848" y="0"/>
                    </a:cubicBezTo>
                    <a:cubicBezTo>
                      <a:pt x="2154335" y="0"/>
                      <a:pt x="2775696" y="622830"/>
                      <a:pt x="2775696" y="1391130"/>
                    </a:cubicBezTo>
                    <a:cubicBezTo>
                      <a:pt x="2775696" y="2159430"/>
                      <a:pt x="2154335" y="2782260"/>
                      <a:pt x="1387848" y="2782260"/>
                    </a:cubicBezTo>
                    <a:cubicBezTo>
                      <a:pt x="621361" y="2782260"/>
                      <a:pt x="0" y="2159430"/>
                      <a:pt x="0" y="139113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4111" tIns="142240" rIns="274320" bIns="1422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</a:rPr>
                  <a:t>Planning Phase 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9184738-C5D6-FDD1-2388-3610EFF4DB3B}"/>
                  </a:ext>
                </a:extLst>
              </p:cNvPr>
              <p:cNvSpPr/>
              <p:nvPr/>
            </p:nvSpPr>
            <p:spPr>
              <a:xfrm>
                <a:off x="3582456" y="2626903"/>
                <a:ext cx="791727" cy="791727"/>
              </a:xfrm>
              <a:custGeom>
                <a:avLst/>
                <a:gdLst>
                  <a:gd name="connsiteX0" fmla="*/ 0 w 791727"/>
                  <a:gd name="connsiteY0" fmla="*/ 395864 h 791727"/>
                  <a:gd name="connsiteX1" fmla="*/ 395864 w 791727"/>
                  <a:gd name="connsiteY1" fmla="*/ 0 h 791727"/>
                  <a:gd name="connsiteX2" fmla="*/ 791728 w 791727"/>
                  <a:gd name="connsiteY2" fmla="*/ 395864 h 791727"/>
                  <a:gd name="connsiteX3" fmla="*/ 395864 w 791727"/>
                  <a:gd name="connsiteY3" fmla="*/ 791728 h 791727"/>
                  <a:gd name="connsiteX4" fmla="*/ 0 w 791727"/>
                  <a:gd name="connsiteY4" fmla="*/ 395864 h 7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727" h="791727">
                    <a:moveTo>
                      <a:pt x="0" y="395864"/>
                    </a:moveTo>
                    <a:cubicBezTo>
                      <a:pt x="0" y="177234"/>
                      <a:pt x="177234" y="0"/>
                      <a:pt x="395864" y="0"/>
                    </a:cubicBezTo>
                    <a:cubicBezTo>
                      <a:pt x="614494" y="0"/>
                      <a:pt x="791728" y="177234"/>
                      <a:pt x="791728" y="395864"/>
                    </a:cubicBezTo>
                    <a:cubicBezTo>
                      <a:pt x="791728" y="614494"/>
                      <a:pt x="614494" y="791728"/>
                      <a:pt x="395864" y="791728"/>
                    </a:cubicBezTo>
                    <a:cubicBezTo>
                      <a:pt x="177234" y="791728"/>
                      <a:pt x="0" y="614494"/>
                      <a:pt x="0" y="39586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5946" tIns="115946" rIns="115946" bIns="11594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b="1" kern="1200" dirty="0"/>
                  <a:t>2</a:t>
                </a:r>
              </a:p>
            </p:txBody>
          </p:sp>
        </p:grpSp>
        <p:grpSp>
          <p:nvGrpSpPr>
            <p:cNvPr id="30" name="Google Shape;13845;p77">
              <a:extLst>
                <a:ext uri="{FF2B5EF4-FFF2-40B4-BE49-F238E27FC236}">
                  <a16:creationId xmlns:a16="http://schemas.microsoft.com/office/drawing/2014/main" id="{4CB5AD1F-835F-D953-965F-03FFC50B2026}"/>
                </a:ext>
              </a:extLst>
            </p:cNvPr>
            <p:cNvGrpSpPr/>
            <p:nvPr/>
          </p:nvGrpSpPr>
          <p:grpSpPr>
            <a:xfrm>
              <a:off x="4662136" y="4467658"/>
              <a:ext cx="579188" cy="572160"/>
              <a:chOff x="-60988625" y="2310475"/>
              <a:chExt cx="316650" cy="311150"/>
            </a:xfrm>
            <a:solidFill>
              <a:schemeClr val="bg1"/>
            </a:solidFill>
          </p:grpSpPr>
          <p:sp>
            <p:nvSpPr>
              <p:cNvPr id="31" name="Google Shape;13846;p77">
                <a:extLst>
                  <a:ext uri="{FF2B5EF4-FFF2-40B4-BE49-F238E27FC236}">
                    <a16:creationId xmlns:a16="http://schemas.microsoft.com/office/drawing/2014/main" id="{7B3D3D4B-5C82-FE17-7D8F-80C26517D7C4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847;p77">
                <a:extLst>
                  <a:ext uri="{FF2B5EF4-FFF2-40B4-BE49-F238E27FC236}">
                    <a16:creationId xmlns:a16="http://schemas.microsoft.com/office/drawing/2014/main" id="{7B3B85A1-48CE-70C6-8538-0066E734CE3C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848;p77">
                <a:extLst>
                  <a:ext uri="{FF2B5EF4-FFF2-40B4-BE49-F238E27FC236}">
                    <a16:creationId xmlns:a16="http://schemas.microsoft.com/office/drawing/2014/main" id="{D6193C42-5A69-06E9-869A-873F17E21A88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849;p77">
                <a:extLst>
                  <a:ext uri="{FF2B5EF4-FFF2-40B4-BE49-F238E27FC236}">
                    <a16:creationId xmlns:a16="http://schemas.microsoft.com/office/drawing/2014/main" id="{0223EA42-FD0E-746C-5D07-2C9FA87F9F77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13850;p77">
                <a:extLst>
                  <a:ext uri="{FF2B5EF4-FFF2-40B4-BE49-F238E27FC236}">
                    <a16:creationId xmlns:a16="http://schemas.microsoft.com/office/drawing/2014/main" id="{A0C435C1-DB63-A9E2-0CD3-22D3FD3DDDF8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851;p77">
                <a:extLst>
                  <a:ext uri="{FF2B5EF4-FFF2-40B4-BE49-F238E27FC236}">
                    <a16:creationId xmlns:a16="http://schemas.microsoft.com/office/drawing/2014/main" id="{7E3D87CB-A4D1-33DE-32EB-A0A6029715B3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2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ightbulb and gear">
            <a:extLst>
              <a:ext uri="{FF2B5EF4-FFF2-40B4-BE49-F238E27FC236}">
                <a16:creationId xmlns:a16="http://schemas.microsoft.com/office/drawing/2014/main" id="{7F1248C8-B93C-9B3F-64EC-6AF93D4CA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1929" y="3665594"/>
            <a:ext cx="2949389" cy="29493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Phase </a:t>
            </a:r>
          </a:p>
        </p:txBody>
      </p:sp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7F7839ED-FBC3-7115-488C-851EC4BCE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7" y="2647728"/>
            <a:ext cx="672353" cy="67235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79267AE-4D7D-3475-714F-780F5BCCD6E4}"/>
              </a:ext>
            </a:extLst>
          </p:cNvPr>
          <p:cNvGrpSpPr/>
          <p:nvPr/>
        </p:nvGrpSpPr>
        <p:grpSpPr>
          <a:xfrm>
            <a:off x="4865537" y="1741035"/>
            <a:ext cx="5599106" cy="1245622"/>
            <a:chOff x="4865537" y="1741035"/>
            <a:chExt cx="5599106" cy="1245622"/>
          </a:xfrm>
        </p:grpSpPr>
        <p:grpSp>
          <p:nvGrpSpPr>
            <p:cNvPr id="54" name="Google Shape;1491;p47">
              <a:extLst>
                <a:ext uri="{FF2B5EF4-FFF2-40B4-BE49-F238E27FC236}">
                  <a16:creationId xmlns:a16="http://schemas.microsoft.com/office/drawing/2014/main" id="{A6A50E1A-0EDD-C0CA-8017-A92EF76BC878}"/>
                </a:ext>
              </a:extLst>
            </p:cNvPr>
            <p:cNvGrpSpPr/>
            <p:nvPr/>
          </p:nvGrpSpPr>
          <p:grpSpPr>
            <a:xfrm>
              <a:off x="4865537" y="1757678"/>
              <a:ext cx="1275122" cy="1228979"/>
              <a:chOff x="3800349" y="1238762"/>
              <a:chExt cx="1098904" cy="1084772"/>
            </a:xfrm>
          </p:grpSpPr>
          <p:sp>
            <p:nvSpPr>
              <p:cNvPr id="56" name="Google Shape;1492;p47">
                <a:extLst>
                  <a:ext uri="{FF2B5EF4-FFF2-40B4-BE49-F238E27FC236}">
                    <a16:creationId xmlns:a16="http://schemas.microsoft.com/office/drawing/2014/main" id="{FA1C262D-7E3F-4469-34B4-C27AA6CB8FC3}"/>
                  </a:ext>
                </a:extLst>
              </p:cNvPr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93;p47">
                <a:extLst>
                  <a:ext uri="{FF2B5EF4-FFF2-40B4-BE49-F238E27FC236}">
                    <a16:creationId xmlns:a16="http://schemas.microsoft.com/office/drawing/2014/main" id="{D7A2AB23-E65D-73D8-E5A9-86FEBE382618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FDBB56-7E39-F234-F479-EA9E4ABADADB}"/>
                </a:ext>
              </a:extLst>
            </p:cNvPr>
            <p:cNvSpPr txBox="1"/>
            <p:nvPr/>
          </p:nvSpPr>
          <p:spPr>
            <a:xfrm>
              <a:off x="6042727" y="1741035"/>
              <a:ext cx="4421916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6000" indent="-3060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project objective or need is identified</a:t>
              </a:r>
            </a:p>
            <a:p>
              <a:endParaRPr lang="en-IN" dirty="0"/>
            </a:p>
          </p:txBody>
        </p:sp>
        <p:pic>
          <p:nvPicPr>
            <p:cNvPr id="64" name="Graphic 63" descr="Target">
              <a:extLst>
                <a:ext uri="{FF2B5EF4-FFF2-40B4-BE49-F238E27FC236}">
                  <a16:creationId xmlns:a16="http://schemas.microsoft.com/office/drawing/2014/main" id="{1D9B962A-1ED8-4153-2E92-ABC4D59C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61604" y="2022843"/>
              <a:ext cx="633702" cy="63370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7A2237A-C996-D898-9D2E-47EA4F28715B}"/>
              </a:ext>
            </a:extLst>
          </p:cNvPr>
          <p:cNvGrpSpPr/>
          <p:nvPr/>
        </p:nvGrpSpPr>
        <p:grpSpPr>
          <a:xfrm>
            <a:off x="5527302" y="2412252"/>
            <a:ext cx="5822003" cy="1228925"/>
            <a:chOff x="5527302" y="2412252"/>
            <a:chExt cx="5822003" cy="1228925"/>
          </a:xfrm>
        </p:grpSpPr>
        <p:grpSp>
          <p:nvGrpSpPr>
            <p:cNvPr id="46" name="Google Shape;1496;p47">
              <a:extLst>
                <a:ext uri="{FF2B5EF4-FFF2-40B4-BE49-F238E27FC236}">
                  <a16:creationId xmlns:a16="http://schemas.microsoft.com/office/drawing/2014/main" id="{16D66314-4FFA-2BA7-532D-68BA074DCF10}"/>
                </a:ext>
              </a:extLst>
            </p:cNvPr>
            <p:cNvGrpSpPr/>
            <p:nvPr/>
          </p:nvGrpSpPr>
          <p:grpSpPr>
            <a:xfrm>
              <a:off x="5527302" y="2412252"/>
              <a:ext cx="1275122" cy="1228925"/>
              <a:chOff x="4370660" y="1816529"/>
              <a:chExt cx="1098904" cy="1084724"/>
            </a:xfrm>
          </p:grpSpPr>
          <p:sp>
            <p:nvSpPr>
              <p:cNvPr id="52" name="Google Shape;1497;p47">
                <a:extLst>
                  <a:ext uri="{FF2B5EF4-FFF2-40B4-BE49-F238E27FC236}">
                    <a16:creationId xmlns:a16="http://schemas.microsoft.com/office/drawing/2014/main" id="{72966885-713A-AF9D-9BC2-22CE61233CAE}"/>
                  </a:ext>
                </a:extLst>
              </p:cNvPr>
              <p:cNvSpPr/>
              <p:nvPr/>
            </p:nvSpPr>
            <p:spPr>
              <a:xfrm>
                <a:off x="4370660" y="1816529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98;p47">
                <a:extLst>
                  <a:ext uri="{FF2B5EF4-FFF2-40B4-BE49-F238E27FC236}">
                    <a16:creationId xmlns:a16="http://schemas.microsoft.com/office/drawing/2014/main" id="{139E6B26-F019-6BB6-4D4E-2E1C67947AF3}"/>
                  </a:ext>
                </a:extLst>
              </p:cNvPr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AAD40-39A6-BA5E-17AA-5756F7EB7BE6}"/>
                </a:ext>
              </a:extLst>
            </p:cNvPr>
            <p:cNvSpPr txBox="1"/>
            <p:nvPr/>
          </p:nvSpPr>
          <p:spPr>
            <a:xfrm>
              <a:off x="6865385" y="2566868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need is documented in a business case</a:t>
              </a:r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F0BBDD53-189F-B197-8B8B-4F0BA705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37630" y="2700817"/>
              <a:ext cx="555762" cy="555762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CA497-75D1-9300-A8B7-230976768FF0}"/>
              </a:ext>
            </a:extLst>
          </p:cNvPr>
          <p:cNvGrpSpPr/>
          <p:nvPr/>
        </p:nvGrpSpPr>
        <p:grpSpPr>
          <a:xfrm>
            <a:off x="4852568" y="3048013"/>
            <a:ext cx="6827335" cy="1229007"/>
            <a:chOff x="4852568" y="3048013"/>
            <a:chExt cx="6827335" cy="1229007"/>
          </a:xfrm>
        </p:grpSpPr>
        <p:grpSp>
          <p:nvGrpSpPr>
            <p:cNvPr id="38" name="Google Shape;1505;p47">
              <a:extLst>
                <a:ext uri="{FF2B5EF4-FFF2-40B4-BE49-F238E27FC236}">
                  <a16:creationId xmlns:a16="http://schemas.microsoft.com/office/drawing/2014/main" id="{955C574A-0335-2B3F-E98A-1AC165E1AB72}"/>
                </a:ext>
              </a:extLst>
            </p:cNvPr>
            <p:cNvGrpSpPr/>
            <p:nvPr/>
          </p:nvGrpSpPr>
          <p:grpSpPr>
            <a:xfrm>
              <a:off x="4852568" y="3048013"/>
              <a:ext cx="1275122" cy="1229007"/>
              <a:chOff x="3789173" y="2377690"/>
              <a:chExt cx="1098904" cy="1084796"/>
            </a:xfrm>
          </p:grpSpPr>
          <p:sp>
            <p:nvSpPr>
              <p:cNvPr id="44" name="Google Shape;1506;p47">
                <a:extLst>
                  <a:ext uri="{FF2B5EF4-FFF2-40B4-BE49-F238E27FC236}">
                    <a16:creationId xmlns:a16="http://schemas.microsoft.com/office/drawing/2014/main" id="{AA3E878F-DCD9-5B69-6166-DA1888EB49C6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7;p47">
                <a:extLst>
                  <a:ext uri="{FF2B5EF4-FFF2-40B4-BE49-F238E27FC236}">
                    <a16:creationId xmlns:a16="http://schemas.microsoft.com/office/drawing/2014/main" id="{577DE38B-D5C7-B18F-C984-DC5298023411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041496-0D4F-B593-AF36-30A91E4632D2}"/>
                </a:ext>
              </a:extLst>
            </p:cNvPr>
            <p:cNvSpPr txBox="1"/>
            <p:nvPr/>
          </p:nvSpPr>
          <p:spPr>
            <a:xfrm>
              <a:off x="7025167" y="3354988"/>
              <a:ext cx="4654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feasibility study is conducted to investigate</a:t>
              </a:r>
            </a:p>
          </p:txBody>
        </p:sp>
        <p:pic>
          <p:nvPicPr>
            <p:cNvPr id="68" name="Graphic 67" descr="Target Audience">
              <a:extLst>
                <a:ext uri="{FF2B5EF4-FFF2-40B4-BE49-F238E27FC236}">
                  <a16:creationId xmlns:a16="http://schemas.microsoft.com/office/drawing/2014/main" id="{0545D406-9557-4721-CA56-F60FC784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4975" y="3312465"/>
              <a:ext cx="646960" cy="64696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2CB321F-E92D-0817-C703-07C45115F50A}"/>
              </a:ext>
            </a:extLst>
          </p:cNvPr>
          <p:cNvGrpSpPr/>
          <p:nvPr/>
        </p:nvGrpSpPr>
        <p:grpSpPr>
          <a:xfrm>
            <a:off x="4829000" y="4084371"/>
            <a:ext cx="6576131" cy="1489134"/>
            <a:chOff x="4829000" y="4084371"/>
            <a:chExt cx="6576131" cy="1489134"/>
          </a:xfrm>
        </p:grpSpPr>
        <p:grpSp>
          <p:nvGrpSpPr>
            <p:cNvPr id="22" name="Google Shape;1520;p47">
              <a:extLst>
                <a:ext uri="{FF2B5EF4-FFF2-40B4-BE49-F238E27FC236}">
                  <a16:creationId xmlns:a16="http://schemas.microsoft.com/office/drawing/2014/main" id="{70CD2C8A-171C-A69D-DC83-72374F22555B}"/>
                </a:ext>
              </a:extLst>
            </p:cNvPr>
            <p:cNvGrpSpPr/>
            <p:nvPr/>
          </p:nvGrpSpPr>
          <p:grpSpPr>
            <a:xfrm>
              <a:off x="4829000" y="4084371"/>
              <a:ext cx="1559011" cy="1489134"/>
              <a:chOff x="3768864" y="3292445"/>
              <a:chExt cx="1343561" cy="1314401"/>
            </a:xfrm>
          </p:grpSpPr>
          <p:grpSp>
            <p:nvGrpSpPr>
              <p:cNvPr id="23" name="Google Shape;1521;p47">
                <a:extLst>
                  <a:ext uri="{FF2B5EF4-FFF2-40B4-BE49-F238E27FC236}">
                    <a16:creationId xmlns:a16="http://schemas.microsoft.com/office/drawing/2014/main" id="{FE06329A-8F5F-C61B-1A84-F2D1CBD176A1}"/>
                  </a:ext>
                </a:extLst>
              </p:cNvPr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0" name="Google Shape;1522;p47">
                  <a:extLst>
                    <a:ext uri="{FF2B5EF4-FFF2-40B4-BE49-F238E27FC236}">
                      <a16:creationId xmlns:a16="http://schemas.microsoft.com/office/drawing/2014/main" id="{01E365F8-2828-6CAC-8184-B8F70B747647}"/>
                    </a:ext>
                  </a:extLst>
                </p:cNvPr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3;p47">
                  <a:extLst>
                    <a:ext uri="{FF2B5EF4-FFF2-40B4-BE49-F238E27FC236}">
                      <a16:creationId xmlns:a16="http://schemas.microsoft.com/office/drawing/2014/main" id="{036380B3-1F96-08CB-0129-EAB10E77AA39}"/>
                    </a:ext>
                  </a:extLst>
                </p:cNvPr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1525;p47">
                <a:extLst>
                  <a:ext uri="{FF2B5EF4-FFF2-40B4-BE49-F238E27FC236}">
                    <a16:creationId xmlns:a16="http://schemas.microsoft.com/office/drawing/2014/main" id="{9DC83E71-D9C1-06CB-AF11-F0FD4E3613A9}"/>
                  </a:ext>
                </a:extLst>
              </p:cNvPr>
              <p:cNvSpPr/>
              <p:nvPr/>
            </p:nvSpPr>
            <p:spPr>
              <a:xfrm>
                <a:off x="4755006" y="3292445"/>
                <a:ext cx="357419" cy="357005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1216" extrusionOk="0">
                    <a:moveTo>
                      <a:pt x="5633" y="357"/>
                    </a:moveTo>
                    <a:cubicBezTo>
                      <a:pt x="8538" y="357"/>
                      <a:pt x="10883" y="2703"/>
                      <a:pt x="10883" y="5608"/>
                    </a:cubicBezTo>
                    <a:cubicBezTo>
                      <a:pt x="10883" y="8513"/>
                      <a:pt x="8538" y="10859"/>
                      <a:pt x="5633" y="10859"/>
                    </a:cubicBezTo>
                    <a:cubicBezTo>
                      <a:pt x="2728" y="10859"/>
                      <a:pt x="382" y="8513"/>
                      <a:pt x="382" y="5608"/>
                    </a:cubicBezTo>
                    <a:cubicBezTo>
                      <a:pt x="382" y="2703"/>
                      <a:pt x="2728" y="357"/>
                      <a:pt x="5633" y="357"/>
                    </a:cubicBezTo>
                    <a:close/>
                    <a:moveTo>
                      <a:pt x="5621" y="0"/>
                    </a:moveTo>
                    <a:cubicBezTo>
                      <a:pt x="4109" y="0"/>
                      <a:pt x="2716" y="572"/>
                      <a:pt x="1644" y="1631"/>
                    </a:cubicBezTo>
                    <a:cubicBezTo>
                      <a:pt x="584" y="2691"/>
                      <a:pt x="1" y="4108"/>
                      <a:pt x="1" y="5608"/>
                    </a:cubicBezTo>
                    <a:cubicBezTo>
                      <a:pt x="1" y="7108"/>
                      <a:pt x="584" y="8513"/>
                      <a:pt x="1644" y="9585"/>
                    </a:cubicBezTo>
                    <a:cubicBezTo>
                      <a:pt x="2704" y="10632"/>
                      <a:pt x="4109" y="11216"/>
                      <a:pt x="5621" y="11216"/>
                    </a:cubicBezTo>
                    <a:cubicBezTo>
                      <a:pt x="7121" y="11216"/>
                      <a:pt x="8526" y="10632"/>
                      <a:pt x="9597" y="9585"/>
                    </a:cubicBezTo>
                    <a:cubicBezTo>
                      <a:pt x="10645" y="8525"/>
                      <a:pt x="11229" y="7108"/>
                      <a:pt x="11229" y="5608"/>
                    </a:cubicBezTo>
                    <a:cubicBezTo>
                      <a:pt x="11229" y="4108"/>
                      <a:pt x="10669" y="2703"/>
                      <a:pt x="9597" y="1631"/>
                    </a:cubicBezTo>
                    <a:cubicBezTo>
                      <a:pt x="8538" y="572"/>
                      <a:pt x="7121" y="0"/>
                      <a:pt x="5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C17717-94FA-5D2D-F6D8-4C8856C7882F}"/>
                </a:ext>
              </a:extLst>
            </p:cNvPr>
            <p:cNvSpPr txBox="1"/>
            <p:nvPr/>
          </p:nvSpPr>
          <p:spPr>
            <a:xfrm>
              <a:off x="6104128" y="5101590"/>
              <a:ext cx="5301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Approval is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moved onto the detailed planning phase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2" name="Graphic 71" descr="Daily calendar">
              <a:extLst>
                <a:ext uri="{FF2B5EF4-FFF2-40B4-BE49-F238E27FC236}">
                  <a16:creationId xmlns:a16="http://schemas.microsoft.com/office/drawing/2014/main" id="{C3124EC2-6D76-7FB8-0257-7EED50EDA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37965" y="4619467"/>
              <a:ext cx="635091" cy="63509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1B4B3A-77E0-CB0E-005B-9B4885EBA094}"/>
              </a:ext>
            </a:extLst>
          </p:cNvPr>
          <p:cNvGrpSpPr/>
          <p:nvPr/>
        </p:nvGrpSpPr>
        <p:grpSpPr>
          <a:xfrm>
            <a:off x="5502735" y="3708088"/>
            <a:ext cx="6831326" cy="1228925"/>
            <a:chOff x="5502735" y="3708088"/>
            <a:chExt cx="6831326" cy="12289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1E67D5-763A-2727-32F5-D8094FEC0FD6}"/>
                </a:ext>
              </a:extLst>
            </p:cNvPr>
            <p:cNvGrpSpPr/>
            <p:nvPr/>
          </p:nvGrpSpPr>
          <p:grpSpPr>
            <a:xfrm>
              <a:off x="5502735" y="3708088"/>
              <a:ext cx="6831326" cy="1228925"/>
              <a:chOff x="5502735" y="3708088"/>
              <a:chExt cx="6831326" cy="1228925"/>
            </a:xfrm>
          </p:grpSpPr>
          <p:grpSp>
            <p:nvGrpSpPr>
              <p:cNvPr id="32" name="Google Shape;1514;p47">
                <a:extLst>
                  <a:ext uri="{FF2B5EF4-FFF2-40B4-BE49-F238E27FC236}">
                    <a16:creationId xmlns:a16="http://schemas.microsoft.com/office/drawing/2014/main" id="{9CFE988A-1781-40F1-6BCA-CE6A9D344465}"/>
                  </a:ext>
                </a:extLst>
              </p:cNvPr>
              <p:cNvGrpSpPr/>
              <p:nvPr/>
            </p:nvGrpSpPr>
            <p:grpSpPr>
              <a:xfrm>
                <a:off x="5502735" y="3708088"/>
                <a:ext cx="1275122" cy="1228925"/>
                <a:chOff x="4349489" y="2960313"/>
                <a:chExt cx="1098904" cy="1084724"/>
              </a:xfrm>
            </p:grpSpPr>
            <p:sp>
              <p:nvSpPr>
                <p:cNvPr id="36" name="Google Shape;1515;p47">
                  <a:extLst>
                    <a:ext uri="{FF2B5EF4-FFF2-40B4-BE49-F238E27FC236}">
                      <a16:creationId xmlns:a16="http://schemas.microsoft.com/office/drawing/2014/main" id="{B5652D90-B90D-BC21-4CBA-8D2D4CD65C58}"/>
                    </a:ext>
                  </a:extLst>
                </p:cNvPr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" name="Google Shape;1516;p47">
                  <a:extLst>
                    <a:ext uri="{FF2B5EF4-FFF2-40B4-BE49-F238E27FC236}">
                      <a16:creationId xmlns:a16="http://schemas.microsoft.com/office/drawing/2014/main" id="{E0F5F882-80E8-1284-5123-9A372D5B9A5E}"/>
                    </a:ext>
                  </a:extLst>
                </p:cNvPr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749A62-D752-FC5E-D002-E9986995264B}"/>
                  </a:ext>
                </a:extLst>
              </p:cNvPr>
              <p:cNvSpPr txBox="1"/>
              <p:nvPr/>
            </p:nvSpPr>
            <p:spPr>
              <a:xfrm>
                <a:off x="6827041" y="4146729"/>
                <a:ext cx="550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project is initiated to deliver the approved solution 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35FA852-15EB-AE0C-7236-E5125BCB3AB6}"/>
                </a:ext>
              </a:extLst>
            </p:cNvPr>
            <p:cNvGrpSpPr/>
            <p:nvPr/>
          </p:nvGrpSpPr>
          <p:grpSpPr>
            <a:xfrm>
              <a:off x="5969965" y="4084371"/>
              <a:ext cx="414734" cy="404464"/>
              <a:chOff x="5969965" y="4084371"/>
              <a:chExt cx="414734" cy="404464"/>
            </a:xfrm>
          </p:grpSpPr>
          <p:pic>
            <p:nvPicPr>
              <p:cNvPr id="70" name="Graphic 69" descr="Checkmark">
                <a:extLst>
                  <a:ext uri="{FF2B5EF4-FFF2-40B4-BE49-F238E27FC236}">
                    <a16:creationId xmlns:a16="http://schemas.microsoft.com/office/drawing/2014/main" id="{74F75930-9555-3107-FB9F-1755F71E4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042727" y="4152950"/>
                <a:ext cx="299766" cy="299766"/>
              </a:xfrm>
              <a:prstGeom prst="rect">
                <a:avLst/>
              </a:prstGeom>
            </p:spPr>
          </p:pic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354A02E-5A59-302B-9AA0-C2CAA7B3C43E}"/>
                  </a:ext>
                </a:extLst>
              </p:cNvPr>
              <p:cNvSpPr/>
              <p:nvPr/>
            </p:nvSpPr>
            <p:spPr>
              <a:xfrm>
                <a:off x="5969965" y="4084371"/>
                <a:ext cx="414734" cy="4044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845;p77">
            <a:extLst>
              <a:ext uri="{FF2B5EF4-FFF2-40B4-BE49-F238E27FC236}">
                <a16:creationId xmlns:a16="http://schemas.microsoft.com/office/drawing/2014/main" id="{B6FC7877-3DB3-A695-B1A3-8BE23C66A469}"/>
              </a:ext>
            </a:extLst>
          </p:cNvPr>
          <p:cNvGrpSpPr/>
          <p:nvPr/>
        </p:nvGrpSpPr>
        <p:grpSpPr>
          <a:xfrm>
            <a:off x="8704730" y="3219888"/>
            <a:ext cx="3031852" cy="3245223"/>
            <a:chOff x="-60988625" y="2310475"/>
            <a:chExt cx="316650" cy="311150"/>
          </a:xfrm>
          <a:solidFill>
            <a:schemeClr val="bg1"/>
          </a:solidFill>
        </p:grpSpPr>
        <p:sp>
          <p:nvSpPr>
            <p:cNvPr id="41" name="Google Shape;13846;p77">
              <a:extLst>
                <a:ext uri="{FF2B5EF4-FFF2-40B4-BE49-F238E27FC236}">
                  <a16:creationId xmlns:a16="http://schemas.microsoft.com/office/drawing/2014/main" id="{839A048D-82C8-DC9F-9AC7-78C91096CEA2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47;p77">
              <a:extLst>
                <a:ext uri="{FF2B5EF4-FFF2-40B4-BE49-F238E27FC236}">
                  <a16:creationId xmlns:a16="http://schemas.microsoft.com/office/drawing/2014/main" id="{C9DE901A-C12D-C320-CD0B-A93CC117FBC6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48;p77">
              <a:extLst>
                <a:ext uri="{FF2B5EF4-FFF2-40B4-BE49-F238E27FC236}">
                  <a16:creationId xmlns:a16="http://schemas.microsoft.com/office/drawing/2014/main" id="{8CFE8CCA-A833-C793-20F7-87EB50FAA9B5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49;p77">
              <a:extLst>
                <a:ext uri="{FF2B5EF4-FFF2-40B4-BE49-F238E27FC236}">
                  <a16:creationId xmlns:a16="http://schemas.microsoft.com/office/drawing/2014/main" id="{013111F1-77C1-C764-5776-6803BA44A2AD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3850;p77">
              <a:extLst>
                <a:ext uri="{FF2B5EF4-FFF2-40B4-BE49-F238E27FC236}">
                  <a16:creationId xmlns:a16="http://schemas.microsoft.com/office/drawing/2014/main" id="{1A807309-1F55-34D6-99B1-C1ACF85C10E8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51;p77">
              <a:extLst>
                <a:ext uri="{FF2B5EF4-FFF2-40B4-BE49-F238E27FC236}">
                  <a16:creationId xmlns:a16="http://schemas.microsoft.com/office/drawing/2014/main" id="{06ED6E61-F946-D7D9-5D82-3BF9AD318B3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29240" y="1334567"/>
            <a:ext cx="6650991" cy="4658216"/>
          </a:xfrm>
        </p:spPr>
        <p:txBody>
          <a:bodyPr/>
          <a:lstStyle/>
          <a:p>
            <a:r>
              <a:rPr lang="en-US" dirty="0"/>
              <a:t>The project solution is further developed in detail </a:t>
            </a:r>
          </a:p>
          <a:p>
            <a:r>
              <a:rPr lang="en-US" dirty="0"/>
              <a:t>The project’s objective are planned</a:t>
            </a:r>
          </a:p>
          <a:p>
            <a:r>
              <a:rPr lang="en-US" dirty="0"/>
              <a:t>The team identifies all of the work to be done</a:t>
            </a:r>
          </a:p>
          <a:p>
            <a:r>
              <a:rPr lang="en-US" dirty="0"/>
              <a:t>The project’s tasks and resource requirements are identified (scope management)</a:t>
            </a:r>
          </a:p>
          <a:p>
            <a:r>
              <a:rPr lang="en-US" dirty="0"/>
              <a:t>The preparation of a project budget is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phase </a:t>
            </a:r>
          </a:p>
        </p:txBody>
      </p:sp>
      <p:grpSp>
        <p:nvGrpSpPr>
          <p:cNvPr id="33" name="Google Shape;13845;p77">
            <a:extLst>
              <a:ext uri="{FF2B5EF4-FFF2-40B4-BE49-F238E27FC236}">
                <a16:creationId xmlns:a16="http://schemas.microsoft.com/office/drawing/2014/main" id="{6D474D6B-5FF5-6E3C-3900-4603F6A03844}"/>
              </a:ext>
            </a:extLst>
          </p:cNvPr>
          <p:cNvGrpSpPr/>
          <p:nvPr/>
        </p:nvGrpSpPr>
        <p:grpSpPr>
          <a:xfrm>
            <a:off x="834206" y="2647728"/>
            <a:ext cx="579188" cy="572160"/>
            <a:chOff x="-60988625" y="2310475"/>
            <a:chExt cx="316650" cy="311150"/>
          </a:xfrm>
          <a:solidFill>
            <a:schemeClr val="bg1"/>
          </a:solidFill>
        </p:grpSpPr>
        <p:sp>
          <p:nvSpPr>
            <p:cNvPr id="34" name="Google Shape;13846;p77">
              <a:extLst>
                <a:ext uri="{FF2B5EF4-FFF2-40B4-BE49-F238E27FC236}">
                  <a16:creationId xmlns:a16="http://schemas.microsoft.com/office/drawing/2014/main" id="{8C523420-AD53-1E3A-FCCD-8F09063BE250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47;p77">
              <a:extLst>
                <a:ext uri="{FF2B5EF4-FFF2-40B4-BE49-F238E27FC236}">
                  <a16:creationId xmlns:a16="http://schemas.microsoft.com/office/drawing/2014/main" id="{1F93570A-A19F-41CB-92EB-FA018ED6F46F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848;p77">
              <a:extLst>
                <a:ext uri="{FF2B5EF4-FFF2-40B4-BE49-F238E27FC236}">
                  <a16:creationId xmlns:a16="http://schemas.microsoft.com/office/drawing/2014/main" id="{86B744E3-3635-7682-DB7E-01A75C7EA28D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49;p77">
              <a:extLst>
                <a:ext uri="{FF2B5EF4-FFF2-40B4-BE49-F238E27FC236}">
                  <a16:creationId xmlns:a16="http://schemas.microsoft.com/office/drawing/2014/main" id="{3AEA85D3-7F95-2C57-FC3F-808903169C45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3850;p77">
              <a:extLst>
                <a:ext uri="{FF2B5EF4-FFF2-40B4-BE49-F238E27FC236}">
                  <a16:creationId xmlns:a16="http://schemas.microsoft.com/office/drawing/2014/main" id="{61AE60C6-8BFC-956A-A3C3-4DCF4A33C733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51;p77">
              <a:extLst>
                <a:ext uri="{FF2B5EF4-FFF2-40B4-BE49-F238E27FC236}">
                  <a16:creationId xmlns:a16="http://schemas.microsoft.com/office/drawing/2014/main" id="{CA28BBE2-8706-3B56-4B79-D8A5D5AEC374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 w="26126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591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PHASE </a:t>
            </a:r>
          </a:p>
        </p:txBody>
      </p:sp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0DE670B7-686A-B88D-FB22-9EA3FE61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7" y="2486458"/>
            <a:ext cx="701530" cy="701530"/>
          </a:xfrm>
          <a:prstGeom prst="rect">
            <a:avLst/>
          </a:prstGeom>
        </p:spPr>
      </p:pic>
      <p:pic>
        <p:nvPicPr>
          <p:cNvPr id="34" name="Graphic 33" descr="Gears">
            <a:extLst>
              <a:ext uri="{FF2B5EF4-FFF2-40B4-BE49-F238E27FC236}">
                <a16:creationId xmlns:a16="http://schemas.microsoft.com/office/drawing/2014/main" id="{CE4F489C-DF88-92FA-2B59-8CA7178C7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4612" y="3225191"/>
            <a:ext cx="3675156" cy="367515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D350700-F56C-03B0-5242-F9F3531663D8}"/>
              </a:ext>
            </a:extLst>
          </p:cNvPr>
          <p:cNvGrpSpPr/>
          <p:nvPr/>
        </p:nvGrpSpPr>
        <p:grpSpPr>
          <a:xfrm>
            <a:off x="4294094" y="2693345"/>
            <a:ext cx="1801907" cy="3107176"/>
            <a:chOff x="4294094" y="2693345"/>
            <a:chExt cx="1801907" cy="3107176"/>
          </a:xfrm>
        </p:grpSpPr>
        <p:sp>
          <p:nvSpPr>
            <p:cNvPr id="44" name="Google Shape;7070;p70">
              <a:extLst>
                <a:ext uri="{FF2B5EF4-FFF2-40B4-BE49-F238E27FC236}">
                  <a16:creationId xmlns:a16="http://schemas.microsoft.com/office/drawing/2014/main" id="{A984E341-0472-64E3-81C1-C6A9D4600A0B}"/>
                </a:ext>
              </a:extLst>
            </p:cNvPr>
            <p:cNvSpPr/>
            <p:nvPr/>
          </p:nvSpPr>
          <p:spPr>
            <a:xfrm>
              <a:off x="4566143" y="2693345"/>
              <a:ext cx="1469863" cy="722446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73;p70">
              <a:extLst>
                <a:ext uri="{FF2B5EF4-FFF2-40B4-BE49-F238E27FC236}">
                  <a16:creationId xmlns:a16="http://schemas.microsoft.com/office/drawing/2014/main" id="{CC18354C-3828-4737-4192-7F039C9844D9}"/>
                </a:ext>
              </a:extLst>
            </p:cNvPr>
            <p:cNvSpPr/>
            <p:nvPr/>
          </p:nvSpPr>
          <p:spPr>
            <a:xfrm>
              <a:off x="4772592" y="2937014"/>
              <a:ext cx="1019244" cy="1604175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28EA53-453E-4619-A7DF-EE76A1D7A3FB}"/>
                </a:ext>
              </a:extLst>
            </p:cNvPr>
            <p:cNvSpPr txBox="1"/>
            <p:nvPr/>
          </p:nvSpPr>
          <p:spPr>
            <a:xfrm>
              <a:off x="4294094" y="4784858"/>
              <a:ext cx="18019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chemeClr val="tx2"/>
                  </a:solidFill>
                </a:rPr>
                <a:t>The project plan is put into motion</a:t>
              </a:r>
              <a:endParaRPr lang="en-IN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4374F2-3EE7-8499-9747-AE644DAA6308}"/>
              </a:ext>
            </a:extLst>
          </p:cNvPr>
          <p:cNvGrpSpPr/>
          <p:nvPr/>
        </p:nvGrpSpPr>
        <p:grpSpPr>
          <a:xfrm>
            <a:off x="5515150" y="1301149"/>
            <a:ext cx="1947051" cy="2832530"/>
            <a:chOff x="5515150" y="1301149"/>
            <a:chExt cx="1947051" cy="2832530"/>
          </a:xfrm>
        </p:grpSpPr>
        <p:sp>
          <p:nvSpPr>
            <p:cNvPr id="45" name="Google Shape;7071;p70">
              <a:extLst>
                <a:ext uri="{FF2B5EF4-FFF2-40B4-BE49-F238E27FC236}">
                  <a16:creationId xmlns:a16="http://schemas.microsoft.com/office/drawing/2014/main" id="{1C0F93D0-0DB7-EAE2-2CBA-09A03204B3E4}"/>
                </a:ext>
              </a:extLst>
            </p:cNvPr>
            <p:cNvSpPr/>
            <p:nvPr/>
          </p:nvSpPr>
          <p:spPr>
            <a:xfrm>
              <a:off x="5914850" y="3413603"/>
              <a:ext cx="1468749" cy="720076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074;p70">
              <a:extLst>
                <a:ext uri="{FF2B5EF4-FFF2-40B4-BE49-F238E27FC236}">
                  <a16:creationId xmlns:a16="http://schemas.microsoft.com/office/drawing/2014/main" id="{9582066B-7D37-A61D-8F6A-DF49D647294C}"/>
                </a:ext>
              </a:extLst>
            </p:cNvPr>
            <p:cNvSpPr/>
            <p:nvPr/>
          </p:nvSpPr>
          <p:spPr>
            <a:xfrm>
              <a:off x="6125576" y="2316812"/>
              <a:ext cx="1064581" cy="1599985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DC055D-29B9-1BAD-AD5D-C38F53904D23}"/>
                </a:ext>
              </a:extLst>
            </p:cNvPr>
            <p:cNvSpPr txBox="1"/>
            <p:nvPr/>
          </p:nvSpPr>
          <p:spPr>
            <a:xfrm>
              <a:off x="5515150" y="1301149"/>
              <a:ext cx="1947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tx2"/>
                  </a:solidFill>
                </a:rPr>
                <a:t>Progress is continuously monitored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8DC5B3-E64E-59E9-C952-AEB4E5BF18B9}"/>
              </a:ext>
            </a:extLst>
          </p:cNvPr>
          <p:cNvGrpSpPr/>
          <p:nvPr/>
        </p:nvGrpSpPr>
        <p:grpSpPr>
          <a:xfrm>
            <a:off x="6649224" y="2693345"/>
            <a:ext cx="2258343" cy="2863507"/>
            <a:chOff x="6649224" y="2693345"/>
            <a:chExt cx="2258343" cy="2863507"/>
          </a:xfrm>
        </p:grpSpPr>
        <p:sp>
          <p:nvSpPr>
            <p:cNvPr id="43" name="Google Shape;7069;p70">
              <a:extLst>
                <a:ext uri="{FF2B5EF4-FFF2-40B4-BE49-F238E27FC236}">
                  <a16:creationId xmlns:a16="http://schemas.microsoft.com/office/drawing/2014/main" id="{347FC61F-8C46-81A8-89EF-9C6751F23ACB}"/>
                </a:ext>
              </a:extLst>
            </p:cNvPr>
            <p:cNvSpPr/>
            <p:nvPr/>
          </p:nvSpPr>
          <p:spPr>
            <a:xfrm>
              <a:off x="7262069" y="2693345"/>
              <a:ext cx="1468378" cy="720076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75;p70">
              <a:extLst>
                <a:ext uri="{FF2B5EF4-FFF2-40B4-BE49-F238E27FC236}">
                  <a16:creationId xmlns:a16="http://schemas.microsoft.com/office/drawing/2014/main" id="{2FCB0FFC-EA03-1435-33E9-7848909ED349}"/>
                </a:ext>
              </a:extLst>
            </p:cNvPr>
            <p:cNvSpPr/>
            <p:nvPr/>
          </p:nvSpPr>
          <p:spPr>
            <a:xfrm>
              <a:off x="7462201" y="2937014"/>
              <a:ext cx="1019054" cy="1604175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A0CA37-FE14-0179-144F-1CED09227A14}"/>
                </a:ext>
              </a:extLst>
            </p:cNvPr>
            <p:cNvSpPr txBox="1"/>
            <p:nvPr/>
          </p:nvSpPr>
          <p:spPr>
            <a:xfrm>
              <a:off x="6649224" y="4541189"/>
              <a:ext cx="2258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chemeClr val="tx2"/>
                  </a:solidFill>
                </a:rPr>
                <a:t>Progress information is being reported</a:t>
              </a:r>
              <a:endParaRPr lang="en-IN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DF3721-49A2-8255-5338-1D2CD8A56684}"/>
              </a:ext>
            </a:extLst>
          </p:cNvPr>
          <p:cNvGrpSpPr/>
          <p:nvPr/>
        </p:nvGrpSpPr>
        <p:grpSpPr>
          <a:xfrm>
            <a:off x="8220636" y="1269158"/>
            <a:ext cx="2042206" cy="2864521"/>
            <a:chOff x="8220636" y="1269158"/>
            <a:chExt cx="2042206" cy="2864521"/>
          </a:xfrm>
        </p:grpSpPr>
        <p:sp>
          <p:nvSpPr>
            <p:cNvPr id="42" name="Google Shape;7068;p70">
              <a:extLst>
                <a:ext uri="{FF2B5EF4-FFF2-40B4-BE49-F238E27FC236}">
                  <a16:creationId xmlns:a16="http://schemas.microsoft.com/office/drawing/2014/main" id="{A0DE5821-859C-4571-AF68-8C8AAA2038FA}"/>
                </a:ext>
              </a:extLst>
            </p:cNvPr>
            <p:cNvSpPr/>
            <p:nvPr/>
          </p:nvSpPr>
          <p:spPr>
            <a:xfrm>
              <a:off x="8608731" y="3413603"/>
              <a:ext cx="1468749" cy="720076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7076;p70">
              <a:extLst>
                <a:ext uri="{FF2B5EF4-FFF2-40B4-BE49-F238E27FC236}">
                  <a16:creationId xmlns:a16="http://schemas.microsoft.com/office/drawing/2014/main" id="{28756D75-13E5-A891-0105-1E71032D5892}"/>
                </a:ext>
              </a:extLst>
            </p:cNvPr>
            <p:cNvSpPr/>
            <p:nvPr/>
          </p:nvSpPr>
          <p:spPr>
            <a:xfrm>
              <a:off x="8814067" y="2316812"/>
              <a:ext cx="1064581" cy="1599985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B62A5-D174-C6F9-3C46-AD2C7A6BBD51}"/>
                </a:ext>
              </a:extLst>
            </p:cNvPr>
            <p:cNvSpPr txBox="1"/>
            <p:nvPr/>
          </p:nvSpPr>
          <p:spPr>
            <a:xfrm>
              <a:off x="8220636" y="1269158"/>
              <a:ext cx="2042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chemeClr val="tx2"/>
                  </a:solidFill>
                </a:rPr>
                <a:t>The project is brought in course </a:t>
              </a:r>
              <a:endParaRPr lang="en-IN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E4BE35B-8487-58BB-DBA7-CEE08CDD2BDD}"/>
              </a:ext>
            </a:extLst>
          </p:cNvPr>
          <p:cNvGrpSpPr/>
          <p:nvPr/>
        </p:nvGrpSpPr>
        <p:grpSpPr>
          <a:xfrm>
            <a:off x="9374335" y="2693345"/>
            <a:ext cx="2354784" cy="3268505"/>
            <a:chOff x="9374335" y="2693345"/>
            <a:chExt cx="2354784" cy="3268505"/>
          </a:xfrm>
        </p:grpSpPr>
        <p:sp>
          <p:nvSpPr>
            <p:cNvPr id="46" name="Google Shape;7072;p70">
              <a:extLst>
                <a:ext uri="{FF2B5EF4-FFF2-40B4-BE49-F238E27FC236}">
                  <a16:creationId xmlns:a16="http://schemas.microsoft.com/office/drawing/2014/main" id="{EF61F36A-04A5-67F3-CF3C-3DF932AD2AC3}"/>
                </a:ext>
              </a:extLst>
            </p:cNvPr>
            <p:cNvSpPr/>
            <p:nvPr/>
          </p:nvSpPr>
          <p:spPr>
            <a:xfrm>
              <a:off x="9954280" y="2693345"/>
              <a:ext cx="1469863" cy="722446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77;p70">
              <a:extLst>
                <a:ext uri="{FF2B5EF4-FFF2-40B4-BE49-F238E27FC236}">
                  <a16:creationId xmlns:a16="http://schemas.microsoft.com/office/drawing/2014/main" id="{AE42DC23-5592-6392-EAFE-2AFC3D030A45}"/>
                </a:ext>
              </a:extLst>
            </p:cNvPr>
            <p:cNvSpPr/>
            <p:nvPr/>
          </p:nvSpPr>
          <p:spPr>
            <a:xfrm>
              <a:off x="10161476" y="2936832"/>
              <a:ext cx="1022027" cy="160435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5570BE-3402-5C3A-A21C-E8B60124B74F}"/>
                </a:ext>
              </a:extLst>
            </p:cNvPr>
            <p:cNvSpPr txBox="1"/>
            <p:nvPr/>
          </p:nvSpPr>
          <p:spPr>
            <a:xfrm>
              <a:off x="9374335" y="4638411"/>
              <a:ext cx="23547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chemeClr val="tx2"/>
                  </a:solidFill>
                </a:rPr>
                <a:t>After deliverable production, the project is ready for closure.</a:t>
              </a:r>
              <a:endParaRPr lang="en-IN" sz="2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6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PHASE </a:t>
            </a:r>
          </a:p>
        </p:txBody>
      </p:sp>
      <p:pic>
        <p:nvPicPr>
          <p:cNvPr id="33" name="Graphic 32" descr="Checklist">
            <a:extLst>
              <a:ext uri="{FF2B5EF4-FFF2-40B4-BE49-F238E27FC236}">
                <a16:creationId xmlns:a16="http://schemas.microsoft.com/office/drawing/2014/main" id="{B1C1554C-1B74-B725-860C-AFA01A6E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5164" y="3508937"/>
            <a:ext cx="3255436" cy="3255436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EB8323BF-D308-33F0-E919-7E8117A37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7" y="2365434"/>
            <a:ext cx="784412" cy="784412"/>
          </a:xfrm>
          <a:prstGeom prst="rect">
            <a:avLst/>
          </a:prstGeom>
        </p:spPr>
      </p:pic>
      <p:sp>
        <p:nvSpPr>
          <p:cNvPr id="50" name="Content Placeholder 13">
            <a:extLst>
              <a:ext uri="{FF2B5EF4-FFF2-40B4-BE49-F238E27FC236}">
                <a16:creationId xmlns:a16="http://schemas.microsoft.com/office/drawing/2014/main" id="{19DF32B0-FB96-6416-CB91-91C894F2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657" y="1179829"/>
            <a:ext cx="6650991" cy="4658216"/>
          </a:xfrm>
        </p:spPr>
        <p:txBody>
          <a:bodyPr/>
          <a:lstStyle/>
          <a:p>
            <a:r>
              <a:rPr lang="en-US" dirty="0"/>
              <a:t>The emphasis is on releasing the final deliverables to the customer</a:t>
            </a:r>
          </a:p>
          <a:p>
            <a:r>
              <a:rPr lang="en-US" dirty="0"/>
              <a:t>Handing over project documentation to the business</a:t>
            </a:r>
          </a:p>
          <a:p>
            <a:r>
              <a:rPr lang="en-IN" dirty="0"/>
              <a:t>Terminating supplier contracts</a:t>
            </a:r>
          </a:p>
          <a:p>
            <a:r>
              <a:rPr lang="en-IN" dirty="0"/>
              <a:t>Releasing project resources</a:t>
            </a:r>
          </a:p>
          <a:p>
            <a:r>
              <a:rPr lang="en-US" dirty="0"/>
              <a:t>Communicating the closure of the project to all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7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313</TotalTime>
  <Words>249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Wingdings 2</vt:lpstr>
      <vt:lpstr>DividendVTI</vt:lpstr>
      <vt:lpstr>Project Lifecycle </vt:lpstr>
      <vt:lpstr>Overview</vt:lpstr>
      <vt:lpstr>What is project life cycle ?</vt:lpstr>
      <vt:lpstr>Project LIFECYCLE PHASES</vt:lpstr>
      <vt:lpstr>Initiation Phase </vt:lpstr>
      <vt:lpstr>Planning phase </vt:lpstr>
      <vt:lpstr>IMPLEMENTATION PHASE </vt:lpstr>
      <vt:lpstr>COMPLETION PHASE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Lifecycle </dc:title>
  <dc:creator>Anjali shah</dc:creator>
  <cp:lastModifiedBy>Anjali shah</cp:lastModifiedBy>
  <cp:revision>6</cp:revision>
  <dcterms:created xsi:type="dcterms:W3CDTF">2022-06-15T12:02:55Z</dcterms:created>
  <dcterms:modified xsi:type="dcterms:W3CDTF">2022-06-15T17:16:07Z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