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46" d="100"/>
          <a:sy n="46" d="100"/>
        </p:scale>
        <p:origin x="209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7E00-3487-4DF2-879C-32B2BC222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7C749-685A-461B-AA80-886D74B9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952E-8623-4491-B9F8-54B1A38B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09B4-981E-4B2B-93BF-730F76D9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5D7D-1A07-47B2-AF70-2628190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5CF4-ABE2-466F-AC5E-64FA88A0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C9B9-2EED-4335-82D4-72B63894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4C6F-8669-4ED6-AED8-4771A0A5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00F0-F69E-4F81-BC77-5BF10558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849C-53C1-41AF-9ACA-68FA1C93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72C0A-CBF4-46A6-97C1-DD5B90A8F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9D80-9613-4143-AC6C-88957406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F14B-BA91-4DA6-867D-8BA1FBBF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E7D1-E107-4CF2-A2AF-99532750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FD67-9DC6-44E9-8CAA-A2CDCBDE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71B-1639-4220-B17B-B9F2291F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FC32-5DFB-4F53-B60F-4A3ADEFF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AA7A-98B0-4CED-BEBF-B7753D5A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E0BF-D273-4F26-A681-C4B78EBC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D642-7666-4173-B3CD-1FA8717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6B8E-E08F-4584-A6B2-311A6303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F1C3-F053-4DB6-A5BA-43929BA2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B808-0204-4C90-AEB1-2A081B4C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5AAE-8640-41E3-905C-6ACC8B23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9915-CB46-4327-8AA2-450FF5DF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F3A6-3DB4-4F0B-9D8C-746E6EB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844F-4F8C-4DE4-A9C6-70C8F805F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E14B-FFF9-42CE-A257-35097A93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1FEA-E4FC-4C57-BD90-0AB6D59A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B713-2A90-482E-A24E-893BBFAC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6473-A0A6-4D63-B1FA-2D8B9902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DAD9-0BEA-4F16-ACB1-59440479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3128-C168-44E0-8F7E-3D1FA0C4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F8FC7-175F-492F-8252-4CD57D32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10DC-B65C-420B-83A7-2E9EF4262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85159-C832-4C8D-95F5-6E2492CC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52194-DB03-4617-9E4A-80F63E88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ECC26-207B-4624-A3CE-567BF100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0F1D7-EDF7-45A7-A887-202DD48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7144-7FB3-4E7D-BD69-E10E520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5FAD-870F-4D82-8BA3-0A7CCBA5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929A9-2727-4BA5-BCA9-4EC411E4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DF800-1AE7-4D98-ABF2-CF6F0F11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D5E53-E809-46C4-B0B0-24D3600E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37139-9149-4501-9338-5126A89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DAC35-3167-4E92-869C-2A80BE0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CF2-70AE-4F67-93A8-1B83C8CD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E6B3-AE62-4F7C-ADCC-CDE6B57A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EEBA-7E41-4C5B-8EFB-4B119D85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251F-8970-4B8E-B8C4-7B770CA4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6254-B0F6-4D11-918A-7D918124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4042-89BA-4325-8EA3-9C2B01EE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CDAD-AD06-4B6A-BA94-123C0B15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5CD49-E3DE-47E2-95B3-704BF9C9D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03E96-5380-4AB7-A1A4-4869B589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EB7D-268F-4F26-A3AE-94795CD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E32B-5350-4D9F-B65D-2325928F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03AE9-1BC5-4D90-AD2A-97B0536F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0EBAC-34D9-4294-BC26-431F73E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D12F-0260-4D7A-94CF-217D428D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D982-8327-43FE-8DA5-CA77B89DB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1D77-ECEB-416C-BC7D-7897833AD30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EAC3-DB18-411F-8C00-24B2D7430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1451-2D40-4CBE-8525-283D0BAE0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4546-555F-42B8-BF45-D280BC8E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9E3EAB-EE51-C660-3676-68A56F69C6DD}"/>
              </a:ext>
            </a:extLst>
          </p:cNvPr>
          <p:cNvSpPr/>
          <p:nvPr/>
        </p:nvSpPr>
        <p:spPr>
          <a:xfrm>
            <a:off x="0" y="0"/>
            <a:ext cx="12192000" cy="788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Board Overview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B3919F-119B-2EFD-DD67-C5EEE57B0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44260"/>
              </p:ext>
            </p:extLst>
          </p:nvPr>
        </p:nvGraphicFramePr>
        <p:xfrm>
          <a:off x="-1" y="788894"/>
          <a:ext cx="12192000" cy="60691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3789">
                  <a:extLst>
                    <a:ext uri="{9D8B030D-6E8A-4147-A177-3AD203B41FA5}">
                      <a16:colId xmlns:a16="http://schemas.microsoft.com/office/drawing/2014/main" val="2393426419"/>
                    </a:ext>
                  </a:extLst>
                </a:gridCol>
                <a:gridCol w="4518211">
                  <a:extLst>
                    <a:ext uri="{9D8B030D-6E8A-4147-A177-3AD203B41FA5}">
                      <a16:colId xmlns:a16="http://schemas.microsoft.com/office/drawing/2014/main" val="943555089"/>
                    </a:ext>
                  </a:extLst>
                </a:gridCol>
              </a:tblGrid>
              <a:tr h="70044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Module Name: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 :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142296"/>
                  </a:ext>
                </a:extLst>
              </a:tr>
              <a:tr h="2353175">
                <a:tc>
                  <a:txBody>
                    <a:bodyPr/>
                    <a:lstStyle/>
                    <a:p>
                      <a:r>
                        <a:rPr lang="en-IN" dirty="0"/>
                        <a:t>Learning Objectives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47305"/>
                  </a:ext>
                </a:extLst>
              </a:tr>
              <a:tr h="1701172">
                <a:tc>
                  <a:txBody>
                    <a:bodyPr/>
                    <a:lstStyle/>
                    <a:p>
                      <a:r>
                        <a:rPr lang="en-IN" dirty="0"/>
                        <a:t>Topics Covered: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84177"/>
                  </a:ext>
                </a:extLst>
              </a:tr>
              <a:tr h="1314315">
                <a:tc>
                  <a:txBody>
                    <a:bodyPr/>
                    <a:lstStyle/>
                    <a:p>
                      <a:r>
                        <a:rPr lang="en-IN" dirty="0"/>
                        <a:t>Tool used: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331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279F45-E74A-EC14-AE1A-EE04482E7CE9}"/>
              </a:ext>
            </a:extLst>
          </p:cNvPr>
          <p:cNvCxnSpPr>
            <a:cxnSpLocks/>
          </p:cNvCxnSpPr>
          <p:nvPr/>
        </p:nvCxnSpPr>
        <p:spPr>
          <a:xfrm>
            <a:off x="2151529" y="788894"/>
            <a:ext cx="0" cy="60691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6DE143-812A-F73A-958B-30BA2266970E}"/>
              </a:ext>
            </a:extLst>
          </p:cNvPr>
          <p:cNvSpPr txBox="1"/>
          <p:nvPr/>
        </p:nvSpPr>
        <p:spPr>
          <a:xfrm>
            <a:off x="2590801" y="1013011"/>
            <a:ext cx="21146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Personal Skills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71460-8C88-7102-9F47-27366850D1D7}"/>
              </a:ext>
            </a:extLst>
          </p:cNvPr>
          <p:cNvSpPr txBox="1"/>
          <p:nvPr/>
        </p:nvSpPr>
        <p:spPr>
          <a:xfrm>
            <a:off x="2286001" y="1606460"/>
            <a:ext cx="5109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trust levels between you and your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interpersonal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to make deposits and reduce withdrawals of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how to give Positive Strokes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effective relationship with the team members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516CF-2207-A099-68E3-E7B08F6A6797}"/>
              </a:ext>
            </a:extLst>
          </p:cNvPr>
          <p:cNvCxnSpPr>
            <a:cxnSpLocks/>
          </p:cNvCxnSpPr>
          <p:nvPr/>
        </p:nvCxnSpPr>
        <p:spPr>
          <a:xfrm>
            <a:off x="9047629" y="788894"/>
            <a:ext cx="0" cy="7224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1CEBBC-9FEB-DDD4-F944-1F449C9EB29B}"/>
              </a:ext>
            </a:extLst>
          </p:cNvPr>
          <p:cNvSpPr txBox="1"/>
          <p:nvPr/>
        </p:nvSpPr>
        <p:spPr>
          <a:xfrm>
            <a:off x="9239613" y="1013011"/>
            <a:ext cx="19992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minutes (approx.)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E63-047A-F39F-A2A5-DC03E3E85A21}"/>
              </a:ext>
            </a:extLst>
          </p:cNvPr>
          <p:cNvSpPr txBox="1"/>
          <p:nvPr/>
        </p:nvSpPr>
        <p:spPr>
          <a:xfrm>
            <a:off x="2328800" y="5826914"/>
            <a:ext cx="3948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Presentation / Storyline 360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E168D-35F4-4EDA-1294-0F6F5556A28E}"/>
              </a:ext>
            </a:extLst>
          </p:cNvPr>
          <p:cNvSpPr txBox="1"/>
          <p:nvPr/>
        </p:nvSpPr>
        <p:spPr>
          <a:xfrm>
            <a:off x="2286001" y="3909064"/>
            <a:ext cx="5651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Interpersonal Skills and its importance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Impact in the absence of Interpersonal 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Ways to improve Interpersonal 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Emotional Bank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Benefits of High Deposits in Emotional Bank Account </a:t>
            </a:r>
          </a:p>
        </p:txBody>
      </p:sp>
    </p:spTree>
    <p:extLst>
      <p:ext uri="{BB962C8B-B14F-4D97-AF65-F5344CB8AC3E}">
        <p14:creationId xmlns:p14="http://schemas.microsoft.com/office/powerpoint/2010/main" val="7377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93DF2-5D4C-4652-8AE0-0D2479B7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44483"/>
              </p:ext>
            </p:extLst>
          </p:nvPr>
        </p:nvGraphicFramePr>
        <p:xfrm>
          <a:off x="0" y="-11902"/>
          <a:ext cx="12192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0514227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99705300"/>
                    </a:ext>
                  </a:extLst>
                </a:gridCol>
              </a:tblGrid>
              <a:tr h="31731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Slide Title: Inter personal skills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227"/>
                  </a:ext>
                </a:extLst>
              </a:tr>
              <a:tr h="317310">
                <a:tc>
                  <a:txBody>
                    <a:bodyPr/>
                    <a:lstStyle/>
                    <a:p>
                      <a:r>
                        <a:rPr lang="en-US" dirty="0"/>
                        <a:t>Audio Narration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Mockup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7305"/>
                  </a:ext>
                </a:extLst>
              </a:tr>
              <a:tr h="3887048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  <a:p>
                      <a:r>
                        <a:rPr lang="en-US" dirty="0"/>
                        <a:t>Hello Everyone ! </a:t>
                      </a:r>
                    </a:p>
                    <a:p>
                      <a:r>
                        <a:rPr lang="en-US" dirty="0"/>
                        <a:t>Today we will learn about Interpersonal Skills. To begin with :</a:t>
                      </a:r>
                    </a:p>
                    <a:p>
                      <a:r>
                        <a:rPr lang="en-US" dirty="0"/>
                        <a:t>Let us first know, What actually is the Interpersonal skills?</a:t>
                      </a:r>
                    </a:p>
                    <a:p>
                      <a:pPr marL="285750" indent="-285750">
                        <a:buClr>
                          <a:schemeClr val="accent2">
                            <a:lumMod val="5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Poppins SemiBold"/>
                        </a:rPr>
                        <a:t>Communicate and interact with other people, both individually and in groups. 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Poppins SemiBold"/>
                      </a:endParaRPr>
                    </a:p>
                    <a:p>
                      <a:pPr marL="285750" indent="-285750">
                        <a:buClr>
                          <a:schemeClr val="accent2">
                            <a:lumMod val="5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Poppins SemiBold"/>
                        </a:rPr>
                        <a:t>They include a wide range of skills, but particularly communication skills such as listening and effective speaking. 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Poppins SemiBold"/>
                      </a:endParaRPr>
                    </a:p>
                    <a:p>
                      <a:pPr marL="285750" indent="-285750">
                        <a:buClr>
                          <a:schemeClr val="accent2">
                            <a:lumMod val="50000"/>
                          </a:schemeClr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Poppins SemiBold"/>
                        </a:rPr>
                        <a:t>They also include the ability to control and manage your emotions.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45270"/>
                  </a:ext>
                </a:extLst>
              </a:tr>
              <a:tr h="317310">
                <a:tc>
                  <a:txBody>
                    <a:bodyPr/>
                    <a:lstStyle/>
                    <a:p>
                      <a:r>
                        <a:rPr lang="en-US" dirty="0"/>
                        <a:t>Model Used : ADDIE (Analyze)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372"/>
                  </a:ext>
                </a:extLst>
              </a:tr>
              <a:tr h="1507223">
                <a:tc>
                  <a:txBody>
                    <a:bodyPr/>
                    <a:lstStyle/>
                    <a:p>
                      <a:r>
                        <a:rPr lang="en-US" dirty="0"/>
                        <a:t>Pre launch – Learning objectives and testing the learner’s previous knowledge </a:t>
                      </a:r>
                    </a:p>
                    <a:p>
                      <a:r>
                        <a:rPr lang="en-US" dirty="0"/>
                        <a:t>Post Launch – Audience – Adult learners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7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864B64-F902-0D65-2C28-0CA46310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65" y="1368010"/>
            <a:ext cx="5810435" cy="4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93DF2-5D4C-4652-8AE0-0D2479B7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15265"/>
              </p:ext>
            </p:extLst>
          </p:nvPr>
        </p:nvGraphicFramePr>
        <p:xfrm>
          <a:off x="0" y="0"/>
          <a:ext cx="12192000" cy="67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0514227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99705300"/>
                    </a:ext>
                  </a:extLst>
                </a:gridCol>
              </a:tblGrid>
              <a:tr h="48111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Slide Title: Inter personal skills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227"/>
                  </a:ext>
                </a:extLst>
              </a:tr>
              <a:tr h="379363">
                <a:tc>
                  <a:txBody>
                    <a:bodyPr/>
                    <a:lstStyle/>
                    <a:p>
                      <a:r>
                        <a:rPr lang="en-US" dirty="0"/>
                        <a:t>Audio Narration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Mockup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7305"/>
                  </a:ext>
                </a:extLst>
              </a:tr>
              <a:tr h="3224588">
                <a:tc>
                  <a:txBody>
                    <a:bodyPr/>
                    <a:lstStyle/>
                    <a:p>
                      <a:r>
                        <a:rPr lang="en-US" dirty="0"/>
                        <a:t>However, One should also understand the importance of Interpersonal skills like: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45270"/>
                  </a:ext>
                </a:extLst>
              </a:tr>
              <a:tr h="451185">
                <a:tc>
                  <a:txBody>
                    <a:bodyPr/>
                    <a:lstStyle/>
                    <a:p>
                      <a:r>
                        <a:rPr lang="en-US" dirty="0"/>
                        <a:t>Model Used : ADDIE (Design)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372"/>
                  </a:ext>
                </a:extLst>
              </a:tr>
              <a:tr h="2086499">
                <a:tc>
                  <a:txBody>
                    <a:bodyPr/>
                    <a:lstStyle/>
                    <a:p>
                      <a:r>
                        <a:rPr lang="en-US" dirty="0"/>
                        <a:t>Pre launch – The information is sequenced one after the other </a:t>
                      </a:r>
                    </a:p>
                    <a:p>
                      <a:r>
                        <a:rPr lang="en-US" dirty="0"/>
                        <a:t>Post launch -  The learns will be able to develop an understanding of the importance od Interpersonal Skills.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7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DD11A3-1F20-996A-1DCC-479E245E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35" y="1440426"/>
            <a:ext cx="5442065" cy="50825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40A295-E313-04B6-DF5C-0183F8999AA7}"/>
              </a:ext>
            </a:extLst>
          </p:cNvPr>
          <p:cNvSpPr txBox="1">
            <a:spLocks/>
          </p:cNvSpPr>
          <p:nvPr/>
        </p:nvSpPr>
        <p:spPr>
          <a:xfrm>
            <a:off x="0" y="1509741"/>
            <a:ext cx="6716684" cy="2064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Exercising Self-awareness</a:t>
            </a:r>
          </a:p>
          <a:p>
            <a:r>
              <a:rPr lang="en-US" sz="2000" dirty="0"/>
              <a:t>Being cognizant of non-verbal communication</a:t>
            </a:r>
          </a:p>
          <a:p>
            <a:r>
              <a:rPr lang="en-US" sz="2000" dirty="0"/>
              <a:t>Being respectful of others</a:t>
            </a:r>
          </a:p>
          <a:p>
            <a:r>
              <a:rPr lang="en-US" sz="2000" dirty="0"/>
              <a:t>Showing empathy and understanding others</a:t>
            </a:r>
          </a:p>
          <a:p>
            <a:r>
              <a:rPr lang="en-US" sz="2000" dirty="0"/>
              <a:t>Being a clear communicator</a:t>
            </a:r>
          </a:p>
          <a:p>
            <a:r>
              <a:rPr lang="en-US" sz="2000" dirty="0"/>
              <a:t>Being receptive to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93DF2-5D4C-4652-8AE0-0D2479B7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35079"/>
              </p:ext>
            </p:extLst>
          </p:nvPr>
        </p:nvGraphicFramePr>
        <p:xfrm>
          <a:off x="0" y="0"/>
          <a:ext cx="12192000" cy="785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0514227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99705300"/>
                    </a:ext>
                  </a:extLst>
                </a:gridCol>
              </a:tblGrid>
              <a:tr h="49820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Slide Title: Inter personal skills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2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r>
                        <a:rPr lang="en-US" dirty="0"/>
                        <a:t>Audio Narration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Mockup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7305"/>
                  </a:ext>
                </a:extLst>
              </a:tr>
              <a:tr h="3339133">
                <a:tc>
                  <a:txBody>
                    <a:bodyPr/>
                    <a:lstStyle/>
                    <a:p>
                      <a:r>
                        <a:rPr lang="en-US" dirty="0"/>
                        <a:t>As we have all seen and understood the importance and high need of Interpersonal skills, we must also be aware of the absence of the same: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45270"/>
                  </a:ext>
                </a:extLst>
              </a:tr>
              <a:tr h="467212">
                <a:tc>
                  <a:txBody>
                    <a:bodyPr/>
                    <a:lstStyle/>
                    <a:p>
                      <a:r>
                        <a:rPr lang="en-US" dirty="0"/>
                        <a:t>Model Used : ADDIE (Develop)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372"/>
                  </a:ext>
                </a:extLst>
              </a:tr>
              <a:tr h="2160616">
                <a:tc>
                  <a:txBody>
                    <a:bodyPr/>
                    <a:lstStyle/>
                    <a:p>
                      <a:r>
                        <a:rPr lang="en-US" dirty="0"/>
                        <a:t>Pre launch – The learner is fully aware of the importance of the Interpersonal skills </a:t>
                      </a:r>
                    </a:p>
                    <a:p>
                      <a:r>
                        <a:rPr lang="en-US" dirty="0"/>
                        <a:t>Post launch – The learner now understands about the impact of the absence of Interpersonal skills and will be made aware about the ways to improve it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700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922AC6-E42D-A9F3-AC9C-6254BFF4A6FE}"/>
              </a:ext>
            </a:extLst>
          </p:cNvPr>
          <p:cNvSpPr txBox="1">
            <a:spLocks/>
          </p:cNvSpPr>
          <p:nvPr/>
        </p:nvSpPr>
        <p:spPr>
          <a:xfrm>
            <a:off x="-1" y="1742498"/>
            <a:ext cx="5968539" cy="259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Illusion that communication has already taken place</a:t>
            </a:r>
          </a:p>
          <a:p>
            <a:r>
              <a:rPr lang="en-US" sz="2000" dirty="0"/>
              <a:t>Lack of trust and transparency</a:t>
            </a:r>
          </a:p>
          <a:p>
            <a:r>
              <a:rPr lang="en-US" sz="2000" dirty="0"/>
              <a:t>Lack of clarity around each others’ needs</a:t>
            </a:r>
          </a:p>
          <a:p>
            <a:r>
              <a:rPr lang="en-US" sz="2000" dirty="0"/>
              <a:t>Concerns around authenticity of relationships</a:t>
            </a:r>
          </a:p>
          <a:p>
            <a:r>
              <a:rPr lang="en-US" sz="2000" dirty="0"/>
              <a:t>Diminished scope towards setting expectations with each other</a:t>
            </a:r>
          </a:p>
          <a:p>
            <a:r>
              <a:rPr lang="en-US" sz="2000" dirty="0"/>
              <a:t>Lack of direction owing to ambiguous expectations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0DA6E-1180-122F-ECE3-72038FE2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1493089"/>
            <a:ext cx="5159433" cy="56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93DF2-5D4C-4652-8AE0-0D2479B7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46981"/>
              </p:ext>
            </p:extLst>
          </p:nvPr>
        </p:nvGraphicFramePr>
        <p:xfrm>
          <a:off x="0" y="0"/>
          <a:ext cx="12192000" cy="8399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0514227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99705300"/>
                    </a:ext>
                  </a:extLst>
                </a:gridCol>
              </a:tblGrid>
              <a:tr h="49820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Slide Title : Inter personal skills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227"/>
                  </a:ext>
                </a:extLst>
              </a:tr>
              <a:tr h="392839">
                <a:tc>
                  <a:txBody>
                    <a:bodyPr/>
                    <a:lstStyle/>
                    <a:p>
                      <a:r>
                        <a:rPr lang="en-US" dirty="0"/>
                        <a:t>Audio Narration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Mockup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7305"/>
                  </a:ext>
                </a:extLst>
              </a:tr>
              <a:tr h="3339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 we saw earlier there are 4 different ways to improve the Interpersonal skills. First, we shall begin with Emotional Bank account. Which is closely associated with Emotional Intelligence - It is the ability to sense, understand and effectively apply the power and acumen of emotions as a source of human energy, information, connection and influence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Lets start with listing down the actions/ statements/ characteristics of managers whom you:</a:t>
                      </a:r>
                    </a:p>
                    <a:p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Respected/ looked up</a:t>
                      </a:r>
                      <a:r>
                        <a:rPr lang="en-US" baseline="0" dirty="0"/>
                        <a:t> to/ enjoyed working with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 not respect/ disliked/ did not enjoy working with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45270"/>
                  </a:ext>
                </a:extLst>
              </a:tr>
              <a:tr h="467212">
                <a:tc>
                  <a:txBody>
                    <a:bodyPr/>
                    <a:lstStyle/>
                    <a:p>
                      <a:r>
                        <a:rPr lang="en-US" dirty="0"/>
                        <a:t>Model Used : ADDIE (Implement)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372"/>
                  </a:ext>
                </a:extLst>
              </a:tr>
              <a:tr h="2160616">
                <a:tc>
                  <a:txBody>
                    <a:bodyPr/>
                    <a:lstStyle/>
                    <a:p>
                      <a:r>
                        <a:rPr lang="en-US" dirty="0"/>
                        <a:t>Pre launch - The learner is aware about 4 different ways to improve interpersonal skills </a:t>
                      </a:r>
                    </a:p>
                    <a:p>
                      <a:r>
                        <a:rPr lang="en-US" dirty="0"/>
                        <a:t>Post launch – The learner is made aware about the implementation of Emotional Intelligence by conducting an activity. Furter goes on with explaining the Emotional Bank account.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7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654527D-49C2-FADB-13BD-FECB7467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11" y="1952777"/>
            <a:ext cx="5475316" cy="53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1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93DF2-5D4C-4652-8AE0-0D2479B7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99549"/>
              </p:ext>
            </p:extLst>
          </p:nvPr>
        </p:nvGraphicFramePr>
        <p:xfrm>
          <a:off x="0" y="0"/>
          <a:ext cx="12192000" cy="839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0514227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99705300"/>
                    </a:ext>
                  </a:extLst>
                </a:gridCol>
              </a:tblGrid>
              <a:tr h="483605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Slide Title : Inter personal skills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227"/>
                  </a:ext>
                </a:extLst>
              </a:tr>
              <a:tr h="381330">
                <a:tc>
                  <a:txBody>
                    <a:bodyPr/>
                    <a:lstStyle/>
                    <a:p>
                      <a:r>
                        <a:rPr lang="en-US" dirty="0"/>
                        <a:t>Audio Narration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Mockup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7305"/>
                  </a:ext>
                </a:extLst>
              </a:tr>
              <a:tr h="4503797">
                <a:tc>
                  <a:txBody>
                    <a:bodyPr/>
                    <a:lstStyle/>
                    <a:p>
                      <a:r>
                        <a:rPr lang="en-US" dirty="0"/>
                        <a:t>So far we know the Emotional Bank account is a mixture of Deposit + Withdrawal = TRUST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Therefore, to test this we shall solve a small quiz.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(The learner is supposed to click on the start button to begin the quiz and go ahead accordingly. On selection of Correct answer the arrow displays the arrow – NEXT QUESTION and on the select of Incorrect answer the arrow displays the arrow – TRY AGAIN)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45270"/>
                  </a:ext>
                </a:extLst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/>
                        <a:t>Model Used : ADDIE (Evaluate)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73372"/>
                  </a:ext>
                </a:extLst>
              </a:tr>
              <a:tr h="2573598">
                <a:tc>
                  <a:txBody>
                    <a:bodyPr/>
                    <a:lstStyle/>
                    <a:p>
                      <a:r>
                        <a:rPr lang="en-US" dirty="0"/>
                        <a:t>Pre launch – The Learner has gained the knowledge so far about the Emotional Intelligence </a:t>
                      </a:r>
                    </a:p>
                    <a:p>
                      <a:r>
                        <a:rPr lang="en-US" dirty="0"/>
                        <a:t>Post launch – The learners gained knowledge is put to test.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7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DE1B9F2-0F31-A85E-3253-9CE5FC79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94" y="1332288"/>
            <a:ext cx="5133028" cy="64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693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Slade</dc:creator>
  <cp:lastModifiedBy>Anjali shah</cp:lastModifiedBy>
  <cp:revision>8</cp:revision>
  <dcterms:created xsi:type="dcterms:W3CDTF">2019-10-01T02:45:11Z</dcterms:created>
  <dcterms:modified xsi:type="dcterms:W3CDTF">2022-05-25T22:17:10Z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8242A510-7936-435D-BC7B-08C779DE51E7</vt:lpwstr>
  </property>
  <property fmtid="{D5CDD505-2E9C-101B-9397-08002B2CF9AE}" pid="3" name="ArticulatePath">
    <vt:lpwstr>Presentation1</vt:lpwstr>
  </property>
</Properties>
</file>