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7"/>
  </p:notesMasterIdLst>
  <p:sldIdLst>
    <p:sldId id="256" r:id="rId2"/>
    <p:sldId id="258" r:id="rId3"/>
    <p:sldId id="263" r:id="rId4"/>
    <p:sldId id="262" r:id="rId5"/>
    <p:sldId id="311" r:id="rId6"/>
    <p:sldId id="313" r:id="rId7"/>
    <p:sldId id="266" r:id="rId8"/>
    <p:sldId id="314" r:id="rId9"/>
    <p:sldId id="315" r:id="rId10"/>
    <p:sldId id="317" r:id="rId11"/>
    <p:sldId id="320" r:id="rId12"/>
    <p:sldId id="319" r:id="rId13"/>
    <p:sldId id="321" r:id="rId14"/>
    <p:sldId id="332" r:id="rId15"/>
    <p:sldId id="322" r:id="rId16"/>
    <p:sldId id="323" r:id="rId17"/>
    <p:sldId id="324" r:id="rId18"/>
    <p:sldId id="325" r:id="rId19"/>
    <p:sldId id="326" r:id="rId20"/>
    <p:sldId id="327" r:id="rId21"/>
    <p:sldId id="328" r:id="rId22"/>
    <p:sldId id="329" r:id="rId23"/>
    <p:sldId id="330" r:id="rId24"/>
    <p:sldId id="331" r:id="rId25"/>
    <p:sldId id="283" r:id="rId26"/>
  </p:sldIdLst>
  <p:sldSz cx="9144000" cy="5143500" type="screen16x9"/>
  <p:notesSz cx="6858000" cy="9144000"/>
  <p:embeddedFontLst>
    <p:embeddedFont>
      <p:font typeface="Bahnschrift Light" panose="020B0502040204020203" pitchFamily="34" charset="0"/>
      <p:regular r:id="rId28"/>
    </p:embeddedFont>
    <p:embeddedFont>
      <p:font typeface="Fira Sans" panose="020B0503050000020004" pitchFamily="34" charset="0"/>
      <p:regular r:id="rId29"/>
      <p:bold r:id="rId30"/>
      <p:italic r:id="rId31"/>
      <p:boldItalic r:id="rId32"/>
    </p:embeddedFont>
    <p:embeddedFont>
      <p:font typeface="Fira Sans Extra Condensed Medium" panose="020B0604020202020204" charset="0"/>
      <p:regular r:id="rId33"/>
      <p:bold r:id="rId34"/>
      <p:italic r:id="rId35"/>
      <p:boldItalic r:id="rId36"/>
    </p:embeddedFont>
    <p:embeddedFont>
      <p:font typeface="Poppins" panose="00000500000000000000" pitchFamily="2" charset="0"/>
      <p:regular r:id="rId37"/>
      <p:bold r:id="rId38"/>
      <p:italic r:id="rId39"/>
      <p:boldItalic r:id="rId40"/>
    </p:embeddedFont>
    <p:embeddedFont>
      <p:font typeface="Poppins ExtraBold" panose="00000900000000000000" pitchFamily="2" charset="0"/>
      <p:bold r:id="rId41"/>
      <p:boldItalic r:id="rId42"/>
    </p:embeddedFont>
    <p:embeddedFont>
      <p:font typeface="Poppins Light" panose="00000400000000000000" pitchFamily="2" charset="0"/>
      <p:regular r:id="rId43"/>
      <p:bold r:id="rId44"/>
      <p:italic r:id="rId45"/>
      <p:boldItalic r:id="rId46"/>
    </p:embeddedFont>
    <p:embeddedFont>
      <p:font typeface="Poppins SemiBold" panose="000007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720F"/>
    <a:srgbClr val="2355F5"/>
    <a:srgbClr val="D081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6D2106-96A8-4ACE-8EF1-E324FFD0F6C4}">
  <a:tblStyle styleId="{836D2106-96A8-4ACE-8EF1-E324FFD0F6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font" Target="fonts/font2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9"/>
        <p:cNvGrpSpPr/>
        <p:nvPr/>
      </p:nvGrpSpPr>
      <p:grpSpPr>
        <a:xfrm>
          <a:off x="0" y="0"/>
          <a:ext cx="0" cy="0"/>
          <a:chOff x="0" y="0"/>
          <a:chExt cx="0" cy="0"/>
        </a:xfrm>
      </p:grpSpPr>
      <p:sp>
        <p:nvSpPr>
          <p:cNvPr id="9110" name="Google Shape;911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1" name="Google Shape;911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8"/>
        <p:cNvGrpSpPr/>
        <p:nvPr/>
      </p:nvGrpSpPr>
      <p:grpSpPr>
        <a:xfrm>
          <a:off x="0" y="0"/>
          <a:ext cx="0" cy="0"/>
          <a:chOff x="0" y="0"/>
          <a:chExt cx="0" cy="0"/>
        </a:xfrm>
      </p:grpSpPr>
      <p:sp>
        <p:nvSpPr>
          <p:cNvPr id="9779" name="Google Shape;9779;g6b12ef3f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80" name="Google Shape;9780;g6b12ef3f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7651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5"/>
        <p:cNvGrpSpPr/>
        <p:nvPr/>
      </p:nvGrpSpPr>
      <p:grpSpPr>
        <a:xfrm>
          <a:off x="0" y="0"/>
          <a:ext cx="0" cy="0"/>
          <a:chOff x="0" y="0"/>
          <a:chExt cx="0" cy="0"/>
        </a:xfrm>
      </p:grpSpPr>
      <p:sp>
        <p:nvSpPr>
          <p:cNvPr id="13886" name="Google Shape;13886;g6b368d4e4a_1_2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87" name="Google Shape;13887;g6b368d4e4a_1_2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493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8ea1cd333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8ea1cd333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8"/>
        <p:cNvGrpSpPr/>
        <p:nvPr/>
      </p:nvGrpSpPr>
      <p:grpSpPr>
        <a:xfrm>
          <a:off x="0" y="0"/>
          <a:ext cx="0" cy="0"/>
          <a:chOff x="0" y="0"/>
          <a:chExt cx="0" cy="0"/>
        </a:xfrm>
      </p:grpSpPr>
      <p:sp>
        <p:nvSpPr>
          <p:cNvPr id="9139" name="Google Shape;9139;g6ad1349293_0_4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0" name="Google Shape;9140;g6ad1349293_0_4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6"/>
        <p:cNvGrpSpPr/>
        <p:nvPr/>
      </p:nvGrpSpPr>
      <p:grpSpPr>
        <a:xfrm>
          <a:off x="0" y="0"/>
          <a:ext cx="0" cy="0"/>
          <a:chOff x="0" y="0"/>
          <a:chExt cx="0" cy="0"/>
        </a:xfrm>
      </p:grpSpPr>
      <p:sp>
        <p:nvSpPr>
          <p:cNvPr id="9847" name="Google Shape;9847;g6b12ef3f49_0_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8" name="Google Shape;9848;g6b12ef3f49_0_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8"/>
        <p:cNvGrpSpPr/>
        <p:nvPr/>
      </p:nvGrpSpPr>
      <p:grpSpPr>
        <a:xfrm>
          <a:off x="0" y="0"/>
          <a:ext cx="0" cy="0"/>
          <a:chOff x="0" y="0"/>
          <a:chExt cx="0" cy="0"/>
        </a:xfrm>
      </p:grpSpPr>
      <p:sp>
        <p:nvSpPr>
          <p:cNvPr id="9779" name="Google Shape;9779;g6b12ef3f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80" name="Google Shape;9780;g6b12ef3f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8a1b6e560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8a1b6e560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8bc00f6a12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8bc00f6a12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4"/>
        <p:cNvGrpSpPr/>
        <p:nvPr/>
      </p:nvGrpSpPr>
      <p:grpSpPr>
        <a:xfrm>
          <a:off x="0" y="0"/>
          <a:ext cx="0" cy="0"/>
          <a:chOff x="0" y="0"/>
          <a:chExt cx="0" cy="0"/>
        </a:xfrm>
      </p:grpSpPr>
      <p:sp>
        <p:nvSpPr>
          <p:cNvPr id="1225" name="Google Shape;1225;g929d6d6141_1_8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6" name="Google Shape;1226;g929d6d6141_1_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9"/>
        <p:cNvGrpSpPr/>
        <p:nvPr/>
      </p:nvGrpSpPr>
      <p:grpSpPr>
        <a:xfrm>
          <a:off x="0" y="0"/>
          <a:ext cx="0" cy="0"/>
          <a:chOff x="0" y="0"/>
          <a:chExt cx="0" cy="0"/>
        </a:xfrm>
      </p:grpSpPr>
      <p:sp>
        <p:nvSpPr>
          <p:cNvPr id="9110" name="Google Shape;911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1" name="Google Shape;911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35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4"/>
        <p:cNvGrpSpPr/>
        <p:nvPr/>
      </p:nvGrpSpPr>
      <p:grpSpPr>
        <a:xfrm>
          <a:off x="0" y="0"/>
          <a:ext cx="0" cy="0"/>
          <a:chOff x="0" y="0"/>
          <a:chExt cx="0" cy="0"/>
        </a:xfrm>
      </p:grpSpPr>
      <p:sp>
        <p:nvSpPr>
          <p:cNvPr id="1225" name="Google Shape;1225;g929d6d6141_1_8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6" name="Google Shape;1226;g929d6d6141_1_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0949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9900" y="1430565"/>
            <a:ext cx="3664200" cy="2052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4"/>
              </a:buClr>
              <a:buSzPts val="3300"/>
              <a:buFont typeface="Poppins Light"/>
              <a:buNone/>
              <a:defRPr sz="3300">
                <a:solidFill>
                  <a:schemeClr val="accent4"/>
                </a:solidFill>
                <a:latin typeface="Poppins Light"/>
                <a:ea typeface="Poppins Light"/>
                <a:cs typeface="Poppins Light"/>
                <a:sym typeface="Poppins Light"/>
              </a:defRPr>
            </a:lvl1pPr>
            <a:lvl2pPr lvl="1" algn="ctr">
              <a:spcBef>
                <a:spcPts val="0"/>
              </a:spcBef>
              <a:spcAft>
                <a:spcPts val="0"/>
              </a:spcAft>
              <a:buClr>
                <a:schemeClr val="accent4"/>
              </a:buClr>
              <a:buSzPts val="5200"/>
              <a:buNone/>
              <a:defRPr sz="5200">
                <a:solidFill>
                  <a:schemeClr val="accent4"/>
                </a:solidFill>
              </a:defRPr>
            </a:lvl2pPr>
            <a:lvl3pPr lvl="2" algn="ctr">
              <a:spcBef>
                <a:spcPts val="0"/>
              </a:spcBef>
              <a:spcAft>
                <a:spcPts val="0"/>
              </a:spcAft>
              <a:buClr>
                <a:schemeClr val="accent4"/>
              </a:buClr>
              <a:buSzPts val="5200"/>
              <a:buNone/>
              <a:defRPr sz="5200">
                <a:solidFill>
                  <a:schemeClr val="accent4"/>
                </a:solidFill>
              </a:defRPr>
            </a:lvl3pPr>
            <a:lvl4pPr lvl="3" algn="ctr">
              <a:spcBef>
                <a:spcPts val="0"/>
              </a:spcBef>
              <a:spcAft>
                <a:spcPts val="0"/>
              </a:spcAft>
              <a:buClr>
                <a:schemeClr val="accent4"/>
              </a:buClr>
              <a:buSzPts val="5200"/>
              <a:buNone/>
              <a:defRPr sz="5200">
                <a:solidFill>
                  <a:schemeClr val="accent4"/>
                </a:solidFill>
              </a:defRPr>
            </a:lvl4pPr>
            <a:lvl5pPr lvl="4" algn="ctr">
              <a:spcBef>
                <a:spcPts val="0"/>
              </a:spcBef>
              <a:spcAft>
                <a:spcPts val="0"/>
              </a:spcAft>
              <a:buClr>
                <a:schemeClr val="accent4"/>
              </a:buClr>
              <a:buSzPts val="5200"/>
              <a:buNone/>
              <a:defRPr sz="5200">
                <a:solidFill>
                  <a:schemeClr val="accent4"/>
                </a:solidFill>
              </a:defRPr>
            </a:lvl5pPr>
            <a:lvl6pPr lvl="5" algn="ctr">
              <a:spcBef>
                <a:spcPts val="0"/>
              </a:spcBef>
              <a:spcAft>
                <a:spcPts val="0"/>
              </a:spcAft>
              <a:buClr>
                <a:schemeClr val="accent4"/>
              </a:buClr>
              <a:buSzPts val="5200"/>
              <a:buNone/>
              <a:defRPr sz="5200">
                <a:solidFill>
                  <a:schemeClr val="accent4"/>
                </a:solidFill>
              </a:defRPr>
            </a:lvl6pPr>
            <a:lvl7pPr lvl="6" algn="ctr">
              <a:spcBef>
                <a:spcPts val="0"/>
              </a:spcBef>
              <a:spcAft>
                <a:spcPts val="0"/>
              </a:spcAft>
              <a:buClr>
                <a:schemeClr val="accent4"/>
              </a:buClr>
              <a:buSzPts val="5200"/>
              <a:buNone/>
              <a:defRPr sz="5200">
                <a:solidFill>
                  <a:schemeClr val="accent4"/>
                </a:solidFill>
              </a:defRPr>
            </a:lvl7pPr>
            <a:lvl8pPr lvl="7" algn="ctr">
              <a:spcBef>
                <a:spcPts val="0"/>
              </a:spcBef>
              <a:spcAft>
                <a:spcPts val="0"/>
              </a:spcAft>
              <a:buClr>
                <a:schemeClr val="accent4"/>
              </a:buClr>
              <a:buSzPts val="5200"/>
              <a:buNone/>
              <a:defRPr sz="5200">
                <a:solidFill>
                  <a:schemeClr val="accent4"/>
                </a:solidFill>
              </a:defRPr>
            </a:lvl8pPr>
            <a:lvl9pPr lvl="8" algn="ctr">
              <a:spcBef>
                <a:spcPts val="0"/>
              </a:spcBef>
              <a:spcAft>
                <a:spcPts val="0"/>
              </a:spcAft>
              <a:buClr>
                <a:schemeClr val="accent4"/>
              </a:buClr>
              <a:buSzPts val="5200"/>
              <a:buNone/>
              <a:defRPr sz="5200">
                <a:solidFill>
                  <a:schemeClr val="accent4"/>
                </a:solidFill>
              </a:defRPr>
            </a:lvl9pPr>
          </a:lstStyle>
          <a:p>
            <a:endParaRPr/>
          </a:p>
        </p:txBody>
      </p:sp>
      <p:sp>
        <p:nvSpPr>
          <p:cNvPr id="10" name="Google Shape;10;p2"/>
          <p:cNvSpPr txBox="1">
            <a:spLocks noGrp="1"/>
          </p:cNvSpPr>
          <p:nvPr>
            <p:ph type="subTitle" idx="1"/>
          </p:nvPr>
        </p:nvSpPr>
        <p:spPr>
          <a:xfrm>
            <a:off x="2492550" y="3121165"/>
            <a:ext cx="4158900" cy="414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None/>
              <a:defRPr b="1">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6531844" y="-140930"/>
            <a:ext cx="1685899" cy="982051"/>
          </a:xfrm>
          <a:custGeom>
            <a:avLst/>
            <a:gdLst/>
            <a:ahLst/>
            <a:cxnLst/>
            <a:rect l="l" t="t" r="r" b="b"/>
            <a:pathLst>
              <a:path w="40306" h="23480" extrusionOk="0">
                <a:moveTo>
                  <a:pt x="39942" y="0"/>
                </a:moveTo>
                <a:lnTo>
                  <a:pt x="26630" y="23061"/>
                </a:lnTo>
                <a:lnTo>
                  <a:pt x="1" y="23061"/>
                </a:lnTo>
                <a:lnTo>
                  <a:pt x="210" y="23479"/>
                </a:lnTo>
                <a:lnTo>
                  <a:pt x="26871" y="23479"/>
                </a:lnTo>
                <a:lnTo>
                  <a:pt x="40306" y="209"/>
                </a:lnTo>
                <a:lnTo>
                  <a:pt x="39942" y="0"/>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27125" y="-1061650"/>
            <a:ext cx="2075899" cy="1797680"/>
          </a:xfrm>
          <a:custGeom>
            <a:avLst/>
            <a:gdLst/>
            <a:ahLst/>
            <a:cxnLst/>
            <a:rect l="l" t="t" r="r" b="b"/>
            <a:pathLst>
              <a:path w="49630" h="42981" extrusionOk="0">
                <a:moveTo>
                  <a:pt x="12407" y="0"/>
                </a:moveTo>
                <a:lnTo>
                  <a:pt x="0" y="21490"/>
                </a:lnTo>
                <a:lnTo>
                  <a:pt x="12407" y="42980"/>
                </a:lnTo>
                <a:lnTo>
                  <a:pt x="37222" y="42980"/>
                </a:lnTo>
                <a:lnTo>
                  <a:pt x="49629" y="21490"/>
                </a:lnTo>
                <a:lnTo>
                  <a:pt x="372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5954876" y="961438"/>
            <a:ext cx="2002360" cy="28725"/>
            <a:chOff x="6505625" y="2212725"/>
            <a:chExt cx="876575" cy="12575"/>
          </a:xfrm>
        </p:grpSpPr>
        <p:sp>
          <p:nvSpPr>
            <p:cNvPr id="14" name="Google Shape;14;p2"/>
            <p:cNvSpPr/>
            <p:nvPr/>
          </p:nvSpPr>
          <p:spPr>
            <a:xfrm>
              <a:off x="7132475" y="2212725"/>
              <a:ext cx="14650" cy="12575"/>
            </a:xfrm>
            <a:custGeom>
              <a:avLst/>
              <a:gdLst/>
              <a:ahLst/>
              <a:cxnLst/>
              <a:rect l="l" t="t" r="r" b="b"/>
              <a:pathLst>
                <a:path w="586" h="503" extrusionOk="0">
                  <a:moveTo>
                    <a:pt x="253" y="0"/>
                  </a:moveTo>
                  <a:cubicBezTo>
                    <a:pt x="124" y="0"/>
                    <a:pt x="0" y="100"/>
                    <a:pt x="0" y="251"/>
                  </a:cubicBezTo>
                  <a:cubicBezTo>
                    <a:pt x="0" y="389"/>
                    <a:pt x="112" y="503"/>
                    <a:pt x="250" y="503"/>
                  </a:cubicBezTo>
                  <a:cubicBezTo>
                    <a:pt x="475" y="501"/>
                    <a:pt x="585" y="232"/>
                    <a:pt x="428" y="74"/>
                  </a:cubicBezTo>
                  <a:cubicBezTo>
                    <a:pt x="377" y="23"/>
                    <a:pt x="314"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4100" y="2212725"/>
              <a:ext cx="14700" cy="12575"/>
            </a:xfrm>
            <a:custGeom>
              <a:avLst/>
              <a:gdLst/>
              <a:ahLst/>
              <a:cxnLst/>
              <a:rect l="l" t="t" r="r" b="b"/>
              <a:pathLst>
                <a:path w="588" h="503" extrusionOk="0">
                  <a:moveTo>
                    <a:pt x="253" y="0"/>
                  </a:moveTo>
                  <a:cubicBezTo>
                    <a:pt x="124" y="0"/>
                    <a:pt x="0" y="100"/>
                    <a:pt x="0" y="251"/>
                  </a:cubicBezTo>
                  <a:cubicBezTo>
                    <a:pt x="0" y="389"/>
                    <a:pt x="113" y="503"/>
                    <a:pt x="252" y="503"/>
                  </a:cubicBezTo>
                  <a:cubicBezTo>
                    <a:pt x="475" y="501"/>
                    <a:pt x="587" y="232"/>
                    <a:pt x="429" y="74"/>
                  </a:cubicBezTo>
                  <a:cubicBezTo>
                    <a:pt x="378" y="23"/>
                    <a:pt x="315"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975775" y="2212725"/>
              <a:ext cx="14650" cy="12575"/>
            </a:xfrm>
            <a:custGeom>
              <a:avLst/>
              <a:gdLst/>
              <a:ahLst/>
              <a:cxnLst/>
              <a:rect l="l" t="t" r="r" b="b"/>
              <a:pathLst>
                <a:path w="586" h="503" extrusionOk="0">
                  <a:moveTo>
                    <a:pt x="253" y="0"/>
                  </a:moveTo>
                  <a:cubicBezTo>
                    <a:pt x="124" y="0"/>
                    <a:pt x="0" y="100"/>
                    <a:pt x="0" y="251"/>
                  </a:cubicBezTo>
                  <a:cubicBezTo>
                    <a:pt x="0" y="389"/>
                    <a:pt x="112" y="503"/>
                    <a:pt x="250" y="503"/>
                  </a:cubicBezTo>
                  <a:cubicBezTo>
                    <a:pt x="473" y="503"/>
                    <a:pt x="585" y="232"/>
                    <a:pt x="428" y="74"/>
                  </a:cubicBezTo>
                  <a:cubicBezTo>
                    <a:pt x="377" y="23"/>
                    <a:pt x="314"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97400" y="2212725"/>
              <a:ext cx="14675" cy="12575"/>
            </a:xfrm>
            <a:custGeom>
              <a:avLst/>
              <a:gdLst/>
              <a:ahLst/>
              <a:cxnLst/>
              <a:rect l="l" t="t" r="r" b="b"/>
              <a:pathLst>
                <a:path w="587" h="503" extrusionOk="0">
                  <a:moveTo>
                    <a:pt x="253" y="0"/>
                  </a:moveTo>
                  <a:cubicBezTo>
                    <a:pt x="124" y="0"/>
                    <a:pt x="0" y="100"/>
                    <a:pt x="0" y="251"/>
                  </a:cubicBezTo>
                  <a:cubicBezTo>
                    <a:pt x="0" y="389"/>
                    <a:pt x="113" y="503"/>
                    <a:pt x="252" y="503"/>
                  </a:cubicBezTo>
                  <a:cubicBezTo>
                    <a:pt x="475" y="503"/>
                    <a:pt x="587" y="232"/>
                    <a:pt x="429" y="74"/>
                  </a:cubicBezTo>
                  <a:cubicBezTo>
                    <a:pt x="378" y="23"/>
                    <a:pt x="315"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367550" y="2212725"/>
              <a:ext cx="14650" cy="12575"/>
            </a:xfrm>
            <a:custGeom>
              <a:avLst/>
              <a:gdLst/>
              <a:ahLst/>
              <a:cxnLst/>
              <a:rect l="l" t="t" r="r" b="b"/>
              <a:pathLst>
                <a:path w="586" h="503" extrusionOk="0">
                  <a:moveTo>
                    <a:pt x="253" y="0"/>
                  </a:moveTo>
                  <a:cubicBezTo>
                    <a:pt x="124" y="0"/>
                    <a:pt x="0" y="100"/>
                    <a:pt x="0" y="251"/>
                  </a:cubicBezTo>
                  <a:cubicBezTo>
                    <a:pt x="0" y="389"/>
                    <a:pt x="112" y="503"/>
                    <a:pt x="250" y="503"/>
                  </a:cubicBezTo>
                  <a:cubicBezTo>
                    <a:pt x="473" y="503"/>
                    <a:pt x="585" y="232"/>
                    <a:pt x="427" y="74"/>
                  </a:cubicBezTo>
                  <a:cubicBezTo>
                    <a:pt x="377" y="23"/>
                    <a:pt x="314"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289175" y="2212725"/>
              <a:ext cx="14675" cy="12575"/>
            </a:xfrm>
            <a:custGeom>
              <a:avLst/>
              <a:gdLst/>
              <a:ahLst/>
              <a:cxnLst/>
              <a:rect l="l" t="t" r="r" b="b"/>
              <a:pathLst>
                <a:path w="587" h="503" extrusionOk="0">
                  <a:moveTo>
                    <a:pt x="254" y="0"/>
                  </a:moveTo>
                  <a:cubicBezTo>
                    <a:pt x="125" y="0"/>
                    <a:pt x="2" y="100"/>
                    <a:pt x="2" y="251"/>
                  </a:cubicBezTo>
                  <a:cubicBezTo>
                    <a:pt x="0" y="389"/>
                    <a:pt x="114" y="503"/>
                    <a:pt x="252" y="503"/>
                  </a:cubicBezTo>
                  <a:cubicBezTo>
                    <a:pt x="475" y="503"/>
                    <a:pt x="587" y="232"/>
                    <a:pt x="429" y="74"/>
                  </a:cubicBezTo>
                  <a:cubicBezTo>
                    <a:pt x="378" y="23"/>
                    <a:pt x="316" y="0"/>
                    <a:pt x="25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210800" y="2212725"/>
              <a:ext cx="14700" cy="12575"/>
            </a:xfrm>
            <a:custGeom>
              <a:avLst/>
              <a:gdLst/>
              <a:ahLst/>
              <a:cxnLst/>
              <a:rect l="l" t="t" r="r" b="b"/>
              <a:pathLst>
                <a:path w="588" h="503" extrusionOk="0">
                  <a:moveTo>
                    <a:pt x="255" y="0"/>
                  </a:moveTo>
                  <a:cubicBezTo>
                    <a:pt x="126" y="0"/>
                    <a:pt x="2" y="100"/>
                    <a:pt x="2" y="251"/>
                  </a:cubicBezTo>
                  <a:cubicBezTo>
                    <a:pt x="0" y="389"/>
                    <a:pt x="113" y="503"/>
                    <a:pt x="252" y="503"/>
                  </a:cubicBezTo>
                  <a:cubicBezTo>
                    <a:pt x="475" y="501"/>
                    <a:pt x="587" y="232"/>
                    <a:pt x="429" y="74"/>
                  </a:cubicBezTo>
                  <a:cubicBezTo>
                    <a:pt x="379" y="23"/>
                    <a:pt x="316" y="0"/>
                    <a:pt x="25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819025" y="2212725"/>
              <a:ext cx="14700" cy="12575"/>
            </a:xfrm>
            <a:custGeom>
              <a:avLst/>
              <a:gdLst/>
              <a:ahLst/>
              <a:cxnLst/>
              <a:rect l="l" t="t" r="r" b="b"/>
              <a:pathLst>
                <a:path w="588" h="503" extrusionOk="0">
                  <a:moveTo>
                    <a:pt x="254" y="0"/>
                  </a:moveTo>
                  <a:cubicBezTo>
                    <a:pt x="125" y="0"/>
                    <a:pt x="1" y="100"/>
                    <a:pt x="1" y="251"/>
                  </a:cubicBezTo>
                  <a:cubicBezTo>
                    <a:pt x="1" y="389"/>
                    <a:pt x="113" y="503"/>
                    <a:pt x="252" y="503"/>
                  </a:cubicBezTo>
                  <a:cubicBezTo>
                    <a:pt x="475" y="503"/>
                    <a:pt x="587" y="232"/>
                    <a:pt x="430" y="74"/>
                  </a:cubicBezTo>
                  <a:cubicBezTo>
                    <a:pt x="379" y="23"/>
                    <a:pt x="316" y="0"/>
                    <a:pt x="25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740700" y="2212725"/>
              <a:ext cx="14650" cy="12575"/>
            </a:xfrm>
            <a:custGeom>
              <a:avLst/>
              <a:gdLst/>
              <a:ahLst/>
              <a:cxnLst/>
              <a:rect l="l" t="t" r="r" b="b"/>
              <a:pathLst>
                <a:path w="586" h="503" extrusionOk="0">
                  <a:moveTo>
                    <a:pt x="253" y="0"/>
                  </a:moveTo>
                  <a:cubicBezTo>
                    <a:pt x="124" y="0"/>
                    <a:pt x="0" y="100"/>
                    <a:pt x="0" y="251"/>
                  </a:cubicBezTo>
                  <a:cubicBezTo>
                    <a:pt x="0" y="389"/>
                    <a:pt x="113" y="503"/>
                    <a:pt x="250" y="503"/>
                  </a:cubicBezTo>
                  <a:cubicBezTo>
                    <a:pt x="475" y="501"/>
                    <a:pt x="585" y="232"/>
                    <a:pt x="428" y="74"/>
                  </a:cubicBezTo>
                  <a:cubicBezTo>
                    <a:pt x="377" y="23"/>
                    <a:pt x="314"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662325" y="2212725"/>
              <a:ext cx="14700" cy="12575"/>
            </a:xfrm>
            <a:custGeom>
              <a:avLst/>
              <a:gdLst/>
              <a:ahLst/>
              <a:cxnLst/>
              <a:rect l="l" t="t" r="r" b="b"/>
              <a:pathLst>
                <a:path w="588" h="503" extrusionOk="0">
                  <a:moveTo>
                    <a:pt x="254" y="0"/>
                  </a:moveTo>
                  <a:cubicBezTo>
                    <a:pt x="124" y="0"/>
                    <a:pt x="1" y="100"/>
                    <a:pt x="1" y="251"/>
                  </a:cubicBezTo>
                  <a:cubicBezTo>
                    <a:pt x="1" y="389"/>
                    <a:pt x="113" y="503"/>
                    <a:pt x="252" y="503"/>
                  </a:cubicBezTo>
                  <a:cubicBezTo>
                    <a:pt x="475" y="501"/>
                    <a:pt x="587" y="232"/>
                    <a:pt x="430" y="74"/>
                  </a:cubicBezTo>
                  <a:cubicBezTo>
                    <a:pt x="378" y="23"/>
                    <a:pt x="315" y="0"/>
                    <a:pt x="25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584000" y="2212725"/>
              <a:ext cx="14650" cy="12575"/>
            </a:xfrm>
            <a:custGeom>
              <a:avLst/>
              <a:gdLst/>
              <a:ahLst/>
              <a:cxnLst/>
              <a:rect l="l" t="t" r="r" b="b"/>
              <a:pathLst>
                <a:path w="586" h="503" extrusionOk="0">
                  <a:moveTo>
                    <a:pt x="253" y="0"/>
                  </a:moveTo>
                  <a:cubicBezTo>
                    <a:pt x="124" y="0"/>
                    <a:pt x="0" y="100"/>
                    <a:pt x="0" y="251"/>
                  </a:cubicBezTo>
                  <a:cubicBezTo>
                    <a:pt x="0" y="389"/>
                    <a:pt x="112" y="503"/>
                    <a:pt x="250" y="503"/>
                  </a:cubicBezTo>
                  <a:cubicBezTo>
                    <a:pt x="473" y="503"/>
                    <a:pt x="585" y="232"/>
                    <a:pt x="428" y="74"/>
                  </a:cubicBezTo>
                  <a:cubicBezTo>
                    <a:pt x="377" y="23"/>
                    <a:pt x="314"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505625" y="2212725"/>
              <a:ext cx="14700" cy="12575"/>
            </a:xfrm>
            <a:custGeom>
              <a:avLst/>
              <a:gdLst/>
              <a:ahLst/>
              <a:cxnLst/>
              <a:rect l="l" t="t" r="r" b="b"/>
              <a:pathLst>
                <a:path w="588" h="503" extrusionOk="0">
                  <a:moveTo>
                    <a:pt x="254" y="0"/>
                  </a:moveTo>
                  <a:cubicBezTo>
                    <a:pt x="124" y="0"/>
                    <a:pt x="1" y="100"/>
                    <a:pt x="1" y="251"/>
                  </a:cubicBezTo>
                  <a:cubicBezTo>
                    <a:pt x="1" y="389"/>
                    <a:pt x="113" y="503"/>
                    <a:pt x="252" y="503"/>
                  </a:cubicBezTo>
                  <a:cubicBezTo>
                    <a:pt x="475" y="503"/>
                    <a:pt x="587" y="232"/>
                    <a:pt x="429" y="74"/>
                  </a:cubicBezTo>
                  <a:cubicBezTo>
                    <a:pt x="378" y="23"/>
                    <a:pt x="315" y="0"/>
                    <a:pt x="25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a:off x="8240751" y="532575"/>
            <a:ext cx="1136717" cy="1296439"/>
          </a:xfrm>
          <a:custGeom>
            <a:avLst/>
            <a:gdLst/>
            <a:ahLst/>
            <a:cxnLst/>
            <a:rect l="l" t="t" r="r" b="b"/>
            <a:pathLst>
              <a:path w="24667" h="28133" extrusionOk="0">
                <a:moveTo>
                  <a:pt x="24457" y="361"/>
                </a:moveTo>
                <a:lnTo>
                  <a:pt x="24457" y="27772"/>
                </a:lnTo>
                <a:lnTo>
                  <a:pt x="422" y="14066"/>
                </a:lnTo>
                <a:lnTo>
                  <a:pt x="24457" y="361"/>
                </a:lnTo>
                <a:close/>
                <a:moveTo>
                  <a:pt x="24667" y="0"/>
                </a:moveTo>
                <a:lnTo>
                  <a:pt x="1" y="14066"/>
                </a:lnTo>
                <a:lnTo>
                  <a:pt x="24667" y="28133"/>
                </a:lnTo>
                <a:lnTo>
                  <a:pt x="24667" y="0"/>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278216" y="969619"/>
            <a:ext cx="1136717" cy="1296439"/>
          </a:xfrm>
          <a:custGeom>
            <a:avLst/>
            <a:gdLst/>
            <a:ahLst/>
            <a:cxnLst/>
            <a:rect l="l" t="t" r="r" b="b"/>
            <a:pathLst>
              <a:path w="24667" h="28133" extrusionOk="0">
                <a:moveTo>
                  <a:pt x="24457" y="360"/>
                </a:moveTo>
                <a:lnTo>
                  <a:pt x="24457" y="27771"/>
                </a:lnTo>
                <a:lnTo>
                  <a:pt x="423" y="14066"/>
                </a:lnTo>
                <a:lnTo>
                  <a:pt x="24457" y="360"/>
                </a:lnTo>
                <a:close/>
                <a:moveTo>
                  <a:pt x="24666" y="1"/>
                </a:moveTo>
                <a:lnTo>
                  <a:pt x="0" y="14066"/>
                </a:lnTo>
                <a:lnTo>
                  <a:pt x="24666" y="28132"/>
                </a:lnTo>
                <a:lnTo>
                  <a:pt x="24666" y="1"/>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528581" y="1695921"/>
            <a:ext cx="278062" cy="278108"/>
          </a:xfrm>
          <a:custGeom>
            <a:avLst/>
            <a:gdLst/>
            <a:ahLst/>
            <a:cxnLst/>
            <a:rect l="l" t="t" r="r" b="b"/>
            <a:pathLst>
              <a:path w="6034" h="6035" extrusionOk="0">
                <a:moveTo>
                  <a:pt x="3017" y="0"/>
                </a:moveTo>
                <a:cubicBezTo>
                  <a:pt x="1351" y="0"/>
                  <a:pt x="0" y="1351"/>
                  <a:pt x="0" y="3017"/>
                </a:cubicBezTo>
                <a:cubicBezTo>
                  <a:pt x="0" y="4683"/>
                  <a:pt x="1351" y="6035"/>
                  <a:pt x="3017" y="6035"/>
                </a:cubicBezTo>
                <a:cubicBezTo>
                  <a:pt x="4682" y="6035"/>
                  <a:pt x="6033" y="4683"/>
                  <a:pt x="6033" y="3017"/>
                </a:cubicBezTo>
                <a:cubicBezTo>
                  <a:pt x="6033" y="1351"/>
                  <a:pt x="4682" y="0"/>
                  <a:pt x="30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134532" y="1350120"/>
            <a:ext cx="107096" cy="103087"/>
          </a:xfrm>
          <a:custGeom>
            <a:avLst/>
            <a:gdLst/>
            <a:ahLst/>
            <a:cxnLst/>
            <a:rect l="l" t="t" r="r" b="b"/>
            <a:pathLst>
              <a:path w="2324" h="2237" extrusionOk="0">
                <a:moveTo>
                  <a:pt x="1207" y="1"/>
                </a:moveTo>
                <a:cubicBezTo>
                  <a:pt x="753" y="1"/>
                  <a:pt x="346" y="272"/>
                  <a:pt x="173" y="690"/>
                </a:cubicBezTo>
                <a:cubicBezTo>
                  <a:pt x="0" y="1109"/>
                  <a:pt x="96" y="1589"/>
                  <a:pt x="415" y="1909"/>
                </a:cubicBezTo>
                <a:cubicBezTo>
                  <a:pt x="629" y="2123"/>
                  <a:pt x="915" y="2237"/>
                  <a:pt x="1206" y="2237"/>
                </a:cubicBezTo>
                <a:cubicBezTo>
                  <a:pt x="1350" y="2237"/>
                  <a:pt x="1496" y="2209"/>
                  <a:pt x="1634" y="2152"/>
                </a:cubicBezTo>
                <a:cubicBezTo>
                  <a:pt x="2051" y="1977"/>
                  <a:pt x="2324" y="1571"/>
                  <a:pt x="2324" y="1118"/>
                </a:cubicBezTo>
                <a:cubicBezTo>
                  <a:pt x="2324" y="501"/>
                  <a:pt x="1824" y="1"/>
                  <a:pt x="1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2"/>
          <p:cNvGrpSpPr/>
          <p:nvPr/>
        </p:nvGrpSpPr>
        <p:grpSpPr>
          <a:xfrm>
            <a:off x="7488698" y="1836772"/>
            <a:ext cx="274836" cy="1611920"/>
            <a:chOff x="4769975" y="2151700"/>
            <a:chExt cx="149100" cy="874475"/>
          </a:xfrm>
        </p:grpSpPr>
        <p:sp>
          <p:nvSpPr>
            <p:cNvPr id="31" name="Google Shape;31;p2"/>
            <p:cNvSpPr/>
            <p:nvPr/>
          </p:nvSpPr>
          <p:spPr>
            <a:xfrm>
              <a:off x="4904400" y="2386775"/>
              <a:ext cx="14675" cy="12600"/>
            </a:xfrm>
            <a:custGeom>
              <a:avLst/>
              <a:gdLst/>
              <a:ahLst/>
              <a:cxnLst/>
              <a:rect l="l" t="t" r="r" b="b"/>
              <a:pathLst>
                <a:path w="587" h="504" extrusionOk="0">
                  <a:moveTo>
                    <a:pt x="334" y="1"/>
                  </a:moveTo>
                  <a:cubicBezTo>
                    <a:pt x="273" y="1"/>
                    <a:pt x="210" y="23"/>
                    <a:pt x="159" y="74"/>
                  </a:cubicBezTo>
                  <a:cubicBezTo>
                    <a:pt x="0" y="232"/>
                    <a:pt x="112" y="503"/>
                    <a:pt x="337" y="503"/>
                  </a:cubicBezTo>
                  <a:cubicBezTo>
                    <a:pt x="475" y="503"/>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904400" y="2465125"/>
              <a:ext cx="14675" cy="12575"/>
            </a:xfrm>
            <a:custGeom>
              <a:avLst/>
              <a:gdLst/>
              <a:ahLst/>
              <a:cxnLst/>
              <a:rect l="l" t="t" r="r" b="b"/>
              <a:pathLst>
                <a:path w="587" h="503" extrusionOk="0">
                  <a:moveTo>
                    <a:pt x="335" y="0"/>
                  </a:moveTo>
                  <a:cubicBezTo>
                    <a:pt x="273" y="0"/>
                    <a:pt x="211" y="23"/>
                    <a:pt x="159" y="75"/>
                  </a:cubicBezTo>
                  <a:cubicBezTo>
                    <a:pt x="0" y="233"/>
                    <a:pt x="112"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904425" y="2543475"/>
              <a:ext cx="14650" cy="12600"/>
            </a:xfrm>
            <a:custGeom>
              <a:avLst/>
              <a:gdLst/>
              <a:ahLst/>
              <a:cxnLst/>
              <a:rect l="l" t="t" r="r" b="b"/>
              <a:pathLst>
                <a:path w="586" h="504" extrusionOk="0">
                  <a:moveTo>
                    <a:pt x="333" y="1"/>
                  </a:moveTo>
                  <a:cubicBezTo>
                    <a:pt x="272" y="1"/>
                    <a:pt x="209" y="23"/>
                    <a:pt x="158" y="74"/>
                  </a:cubicBezTo>
                  <a:cubicBezTo>
                    <a:pt x="1" y="232"/>
                    <a:pt x="111" y="503"/>
                    <a:pt x="336" y="503"/>
                  </a:cubicBezTo>
                  <a:cubicBezTo>
                    <a:pt x="474" y="503"/>
                    <a:pt x="586" y="391"/>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904425" y="2621850"/>
              <a:ext cx="14650" cy="12550"/>
            </a:xfrm>
            <a:custGeom>
              <a:avLst/>
              <a:gdLst/>
              <a:ahLst/>
              <a:cxnLst/>
              <a:rect l="l" t="t" r="r" b="b"/>
              <a:pathLst>
                <a:path w="586" h="502" extrusionOk="0">
                  <a:moveTo>
                    <a:pt x="333" y="0"/>
                  </a:moveTo>
                  <a:cubicBezTo>
                    <a:pt x="272" y="0"/>
                    <a:pt x="209" y="23"/>
                    <a:pt x="158" y="74"/>
                  </a:cubicBezTo>
                  <a:cubicBezTo>
                    <a:pt x="1" y="232"/>
                    <a:pt x="111" y="501"/>
                    <a:pt x="336" y="501"/>
                  </a:cubicBezTo>
                  <a:cubicBezTo>
                    <a:pt x="474"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904400" y="270017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837200" y="2386775"/>
              <a:ext cx="14700" cy="12600"/>
            </a:xfrm>
            <a:custGeom>
              <a:avLst/>
              <a:gdLst/>
              <a:ahLst/>
              <a:cxnLst/>
              <a:rect l="l" t="t" r="r" b="b"/>
              <a:pathLst>
                <a:path w="588" h="504" extrusionOk="0">
                  <a:moveTo>
                    <a:pt x="334" y="1"/>
                  </a:moveTo>
                  <a:cubicBezTo>
                    <a:pt x="272" y="1"/>
                    <a:pt x="209" y="23"/>
                    <a:pt x="158" y="74"/>
                  </a:cubicBezTo>
                  <a:cubicBezTo>
                    <a:pt x="1" y="232"/>
                    <a:pt x="113" y="503"/>
                    <a:pt x="336" y="503"/>
                  </a:cubicBezTo>
                  <a:cubicBezTo>
                    <a:pt x="475" y="502"/>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837200" y="2465125"/>
              <a:ext cx="14700" cy="12575"/>
            </a:xfrm>
            <a:custGeom>
              <a:avLst/>
              <a:gdLst/>
              <a:ahLst/>
              <a:cxnLst/>
              <a:rect l="l" t="t" r="r" b="b"/>
              <a:pathLst>
                <a:path w="588" h="503" extrusionOk="0">
                  <a:moveTo>
                    <a:pt x="334" y="0"/>
                  </a:moveTo>
                  <a:cubicBezTo>
                    <a:pt x="272" y="0"/>
                    <a:pt x="209" y="23"/>
                    <a:pt x="158" y="75"/>
                  </a:cubicBezTo>
                  <a:cubicBezTo>
                    <a:pt x="1" y="233"/>
                    <a:pt x="113" y="502"/>
                    <a:pt x="336" y="502"/>
                  </a:cubicBezTo>
                  <a:cubicBezTo>
                    <a:pt x="475" y="502"/>
                    <a:pt x="587" y="390"/>
                    <a:pt x="587" y="252"/>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837200" y="2543475"/>
              <a:ext cx="14700" cy="12600"/>
            </a:xfrm>
            <a:custGeom>
              <a:avLst/>
              <a:gdLst/>
              <a:ahLst/>
              <a:cxnLst/>
              <a:rect l="l" t="t" r="r" b="b"/>
              <a:pathLst>
                <a:path w="588" h="504" extrusionOk="0">
                  <a:moveTo>
                    <a:pt x="334" y="1"/>
                  </a:moveTo>
                  <a:cubicBezTo>
                    <a:pt x="272" y="1"/>
                    <a:pt x="209" y="23"/>
                    <a:pt x="158" y="74"/>
                  </a:cubicBezTo>
                  <a:cubicBezTo>
                    <a:pt x="1" y="232"/>
                    <a:pt x="113" y="503"/>
                    <a:pt x="336" y="503"/>
                  </a:cubicBezTo>
                  <a:cubicBezTo>
                    <a:pt x="475" y="503"/>
                    <a:pt x="587" y="391"/>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37200" y="2621850"/>
              <a:ext cx="14700" cy="12550"/>
            </a:xfrm>
            <a:custGeom>
              <a:avLst/>
              <a:gdLst/>
              <a:ahLst/>
              <a:cxnLst/>
              <a:rect l="l" t="t" r="r" b="b"/>
              <a:pathLst>
                <a:path w="588" h="502" extrusionOk="0">
                  <a:moveTo>
                    <a:pt x="334" y="0"/>
                  </a:moveTo>
                  <a:cubicBezTo>
                    <a:pt x="272" y="0"/>
                    <a:pt x="209" y="23"/>
                    <a:pt x="158" y="74"/>
                  </a:cubicBezTo>
                  <a:cubicBezTo>
                    <a:pt x="1" y="232"/>
                    <a:pt x="113" y="501"/>
                    <a:pt x="336" y="501"/>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837200" y="2700175"/>
              <a:ext cx="14700" cy="12600"/>
            </a:xfrm>
            <a:custGeom>
              <a:avLst/>
              <a:gdLst/>
              <a:ahLst/>
              <a:cxnLst/>
              <a:rect l="l" t="t" r="r" b="b"/>
              <a:pathLst>
                <a:path w="588" h="504" extrusionOk="0">
                  <a:moveTo>
                    <a:pt x="333" y="1"/>
                  </a:moveTo>
                  <a:cubicBezTo>
                    <a:pt x="272" y="1"/>
                    <a:pt x="209" y="23"/>
                    <a:pt x="158" y="74"/>
                  </a:cubicBezTo>
                  <a:cubicBezTo>
                    <a:pt x="1" y="233"/>
                    <a:pt x="113" y="503"/>
                    <a:pt x="336" y="503"/>
                  </a:cubicBezTo>
                  <a:cubicBezTo>
                    <a:pt x="475" y="503"/>
                    <a:pt x="587" y="391"/>
                    <a:pt x="587" y="253"/>
                  </a:cubicBezTo>
                  <a:cubicBezTo>
                    <a:pt x="587" y="101"/>
                    <a:pt x="463"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769975" y="2386775"/>
              <a:ext cx="14700" cy="12600"/>
            </a:xfrm>
            <a:custGeom>
              <a:avLst/>
              <a:gdLst/>
              <a:ahLst/>
              <a:cxnLst/>
              <a:rect l="l" t="t" r="r" b="b"/>
              <a:pathLst>
                <a:path w="588" h="504" extrusionOk="0">
                  <a:moveTo>
                    <a:pt x="335" y="1"/>
                  </a:moveTo>
                  <a:cubicBezTo>
                    <a:pt x="273" y="1"/>
                    <a:pt x="211" y="23"/>
                    <a:pt x="160" y="74"/>
                  </a:cubicBezTo>
                  <a:cubicBezTo>
                    <a:pt x="1" y="232"/>
                    <a:pt x="113" y="503"/>
                    <a:pt x="337" y="503"/>
                  </a:cubicBezTo>
                  <a:cubicBezTo>
                    <a:pt x="475" y="503"/>
                    <a:pt x="587" y="390"/>
                    <a:pt x="587" y="252"/>
                  </a:cubicBezTo>
                  <a:cubicBezTo>
                    <a:pt x="587" y="101"/>
                    <a:pt x="463" y="1"/>
                    <a:pt x="33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769975" y="2465125"/>
              <a:ext cx="14700" cy="12575"/>
            </a:xfrm>
            <a:custGeom>
              <a:avLst/>
              <a:gdLst/>
              <a:ahLst/>
              <a:cxnLst/>
              <a:rect l="l" t="t" r="r" b="b"/>
              <a:pathLst>
                <a:path w="588" h="503" extrusionOk="0">
                  <a:moveTo>
                    <a:pt x="335" y="0"/>
                  </a:moveTo>
                  <a:cubicBezTo>
                    <a:pt x="274" y="0"/>
                    <a:pt x="211" y="23"/>
                    <a:pt x="160" y="75"/>
                  </a:cubicBezTo>
                  <a:cubicBezTo>
                    <a:pt x="1" y="233"/>
                    <a:pt x="113"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770025" y="2543475"/>
              <a:ext cx="14650" cy="12600"/>
            </a:xfrm>
            <a:custGeom>
              <a:avLst/>
              <a:gdLst/>
              <a:ahLst/>
              <a:cxnLst/>
              <a:rect l="l" t="t" r="r" b="b"/>
              <a:pathLst>
                <a:path w="586" h="504" extrusionOk="0">
                  <a:moveTo>
                    <a:pt x="333" y="1"/>
                  </a:moveTo>
                  <a:cubicBezTo>
                    <a:pt x="271" y="1"/>
                    <a:pt x="209" y="23"/>
                    <a:pt x="158" y="74"/>
                  </a:cubicBezTo>
                  <a:cubicBezTo>
                    <a:pt x="0" y="232"/>
                    <a:pt x="111" y="503"/>
                    <a:pt x="335" y="503"/>
                  </a:cubicBezTo>
                  <a:cubicBezTo>
                    <a:pt x="473" y="503"/>
                    <a:pt x="585" y="391"/>
                    <a:pt x="585" y="252"/>
                  </a:cubicBezTo>
                  <a:cubicBezTo>
                    <a:pt x="585" y="101"/>
                    <a:pt x="461"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770025" y="2621850"/>
              <a:ext cx="14650" cy="12550"/>
            </a:xfrm>
            <a:custGeom>
              <a:avLst/>
              <a:gdLst/>
              <a:ahLst/>
              <a:cxnLst/>
              <a:rect l="l" t="t" r="r" b="b"/>
              <a:pathLst>
                <a:path w="586" h="502" extrusionOk="0">
                  <a:moveTo>
                    <a:pt x="333" y="0"/>
                  </a:moveTo>
                  <a:cubicBezTo>
                    <a:pt x="271" y="0"/>
                    <a:pt x="209" y="23"/>
                    <a:pt x="158" y="74"/>
                  </a:cubicBezTo>
                  <a:cubicBezTo>
                    <a:pt x="0" y="232"/>
                    <a:pt x="111" y="501"/>
                    <a:pt x="335" y="501"/>
                  </a:cubicBezTo>
                  <a:cubicBezTo>
                    <a:pt x="473" y="501"/>
                    <a:pt x="585" y="389"/>
                    <a:pt x="585" y="251"/>
                  </a:cubicBezTo>
                  <a:cubicBezTo>
                    <a:pt x="585" y="100"/>
                    <a:pt x="461"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906525" y="2151725"/>
              <a:ext cx="12550" cy="12575"/>
            </a:xfrm>
            <a:custGeom>
              <a:avLst/>
              <a:gdLst/>
              <a:ahLst/>
              <a:cxnLst/>
              <a:rect l="l" t="t" r="r" b="b"/>
              <a:pathLst>
                <a:path w="502" h="503" extrusionOk="0">
                  <a:moveTo>
                    <a:pt x="252" y="1"/>
                  </a:moveTo>
                  <a:cubicBezTo>
                    <a:pt x="112" y="1"/>
                    <a:pt x="0" y="113"/>
                    <a:pt x="0" y="251"/>
                  </a:cubicBezTo>
                  <a:cubicBezTo>
                    <a:pt x="0" y="390"/>
                    <a:pt x="112" y="502"/>
                    <a:pt x="252" y="502"/>
                  </a:cubicBezTo>
                  <a:cubicBezTo>
                    <a:pt x="390" y="502"/>
                    <a:pt x="502" y="390"/>
                    <a:pt x="502" y="251"/>
                  </a:cubicBezTo>
                  <a:cubicBezTo>
                    <a:pt x="502" y="113"/>
                    <a:pt x="390" y="1"/>
                    <a:pt x="25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906525" y="2230050"/>
              <a:ext cx="12550" cy="12575"/>
            </a:xfrm>
            <a:custGeom>
              <a:avLst/>
              <a:gdLst/>
              <a:ahLst/>
              <a:cxnLst/>
              <a:rect l="l" t="t" r="r" b="b"/>
              <a:pathLst>
                <a:path w="502" h="503" extrusionOk="0">
                  <a:moveTo>
                    <a:pt x="252" y="1"/>
                  </a:moveTo>
                  <a:cubicBezTo>
                    <a:pt x="112" y="1"/>
                    <a:pt x="0" y="115"/>
                    <a:pt x="0" y="253"/>
                  </a:cubicBezTo>
                  <a:cubicBezTo>
                    <a:pt x="0" y="390"/>
                    <a:pt x="112" y="503"/>
                    <a:pt x="252" y="503"/>
                  </a:cubicBezTo>
                  <a:cubicBezTo>
                    <a:pt x="390" y="503"/>
                    <a:pt x="502" y="390"/>
                    <a:pt x="502" y="253"/>
                  </a:cubicBezTo>
                  <a:cubicBezTo>
                    <a:pt x="502" y="115"/>
                    <a:pt x="390" y="1"/>
                    <a:pt x="25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906525" y="2308425"/>
              <a:ext cx="12550" cy="12575"/>
            </a:xfrm>
            <a:custGeom>
              <a:avLst/>
              <a:gdLst/>
              <a:ahLst/>
              <a:cxnLst/>
              <a:rect l="l" t="t" r="r" b="b"/>
              <a:pathLst>
                <a:path w="502" h="503" extrusionOk="0">
                  <a:moveTo>
                    <a:pt x="252" y="1"/>
                  </a:moveTo>
                  <a:cubicBezTo>
                    <a:pt x="112" y="1"/>
                    <a:pt x="0" y="113"/>
                    <a:pt x="0" y="252"/>
                  </a:cubicBezTo>
                  <a:cubicBezTo>
                    <a:pt x="0" y="390"/>
                    <a:pt x="112" y="502"/>
                    <a:pt x="252" y="502"/>
                  </a:cubicBezTo>
                  <a:cubicBezTo>
                    <a:pt x="390" y="502"/>
                    <a:pt x="502" y="390"/>
                    <a:pt x="502" y="252"/>
                  </a:cubicBezTo>
                  <a:cubicBezTo>
                    <a:pt x="502" y="113"/>
                    <a:pt x="390" y="1"/>
                    <a:pt x="25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839325" y="2151725"/>
              <a:ext cx="12575" cy="12575"/>
            </a:xfrm>
            <a:custGeom>
              <a:avLst/>
              <a:gdLst/>
              <a:ahLst/>
              <a:cxnLst/>
              <a:rect l="l" t="t" r="r" b="b"/>
              <a:pathLst>
                <a:path w="503" h="503"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839325" y="2230050"/>
              <a:ext cx="12575" cy="12575"/>
            </a:xfrm>
            <a:custGeom>
              <a:avLst/>
              <a:gdLst/>
              <a:ahLst/>
              <a:cxnLst/>
              <a:rect l="l" t="t" r="r" b="b"/>
              <a:pathLst>
                <a:path w="503" h="503" extrusionOk="0">
                  <a:moveTo>
                    <a:pt x="251" y="1"/>
                  </a:moveTo>
                  <a:cubicBezTo>
                    <a:pt x="113" y="1"/>
                    <a:pt x="1" y="115"/>
                    <a:pt x="1" y="253"/>
                  </a:cubicBezTo>
                  <a:cubicBezTo>
                    <a:pt x="1" y="390"/>
                    <a:pt x="113" y="503"/>
                    <a:pt x="251" y="503"/>
                  </a:cubicBezTo>
                  <a:cubicBezTo>
                    <a:pt x="390" y="503"/>
                    <a:pt x="502" y="390"/>
                    <a:pt x="502" y="253"/>
                  </a:cubicBezTo>
                  <a:cubicBezTo>
                    <a:pt x="502" y="115"/>
                    <a:pt x="390" y="1"/>
                    <a:pt x="25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839325" y="2308425"/>
              <a:ext cx="12575" cy="12575"/>
            </a:xfrm>
            <a:custGeom>
              <a:avLst/>
              <a:gdLst/>
              <a:ahLst/>
              <a:cxnLst/>
              <a:rect l="l" t="t" r="r" b="b"/>
              <a:pathLst>
                <a:path w="503" h="503" extrusionOk="0">
                  <a:moveTo>
                    <a:pt x="251" y="1"/>
                  </a:moveTo>
                  <a:cubicBezTo>
                    <a:pt x="113" y="1"/>
                    <a:pt x="1" y="113"/>
                    <a:pt x="1" y="252"/>
                  </a:cubicBezTo>
                  <a:cubicBezTo>
                    <a:pt x="1" y="390"/>
                    <a:pt x="113" y="502"/>
                    <a:pt x="251" y="502"/>
                  </a:cubicBezTo>
                  <a:cubicBezTo>
                    <a:pt x="390" y="502"/>
                    <a:pt x="502" y="390"/>
                    <a:pt x="502" y="252"/>
                  </a:cubicBezTo>
                  <a:cubicBezTo>
                    <a:pt x="502" y="113"/>
                    <a:pt x="390" y="1"/>
                    <a:pt x="25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770025" y="2151700"/>
              <a:ext cx="14650" cy="12600"/>
            </a:xfrm>
            <a:custGeom>
              <a:avLst/>
              <a:gdLst/>
              <a:ahLst/>
              <a:cxnLst/>
              <a:rect l="l" t="t" r="r" b="b"/>
              <a:pathLst>
                <a:path w="586" h="504" extrusionOk="0">
                  <a:moveTo>
                    <a:pt x="333" y="1"/>
                  </a:moveTo>
                  <a:cubicBezTo>
                    <a:pt x="271" y="1"/>
                    <a:pt x="209" y="24"/>
                    <a:pt x="158" y="74"/>
                  </a:cubicBezTo>
                  <a:cubicBezTo>
                    <a:pt x="0" y="232"/>
                    <a:pt x="111" y="503"/>
                    <a:pt x="335" y="503"/>
                  </a:cubicBezTo>
                  <a:cubicBezTo>
                    <a:pt x="473" y="503"/>
                    <a:pt x="585" y="391"/>
                    <a:pt x="585" y="252"/>
                  </a:cubicBezTo>
                  <a:cubicBezTo>
                    <a:pt x="585" y="101"/>
                    <a:pt x="461"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770025" y="2230075"/>
              <a:ext cx="14650" cy="12550"/>
            </a:xfrm>
            <a:custGeom>
              <a:avLst/>
              <a:gdLst/>
              <a:ahLst/>
              <a:cxnLst/>
              <a:rect l="l" t="t" r="r" b="b"/>
              <a:pathLst>
                <a:path w="586" h="502" extrusionOk="0">
                  <a:moveTo>
                    <a:pt x="333" y="1"/>
                  </a:moveTo>
                  <a:cubicBezTo>
                    <a:pt x="271" y="1"/>
                    <a:pt x="209" y="23"/>
                    <a:pt x="158" y="74"/>
                  </a:cubicBezTo>
                  <a:cubicBezTo>
                    <a:pt x="0" y="232"/>
                    <a:pt x="111" y="502"/>
                    <a:pt x="335" y="502"/>
                  </a:cubicBezTo>
                  <a:cubicBezTo>
                    <a:pt x="473" y="502"/>
                    <a:pt x="585" y="389"/>
                    <a:pt x="585" y="252"/>
                  </a:cubicBezTo>
                  <a:cubicBezTo>
                    <a:pt x="585" y="101"/>
                    <a:pt x="461"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769975" y="2308400"/>
              <a:ext cx="14700" cy="12600"/>
            </a:xfrm>
            <a:custGeom>
              <a:avLst/>
              <a:gdLst/>
              <a:ahLst/>
              <a:cxnLst/>
              <a:rect l="l" t="t" r="r" b="b"/>
              <a:pathLst>
                <a:path w="588" h="504" extrusionOk="0">
                  <a:moveTo>
                    <a:pt x="334" y="1"/>
                  </a:moveTo>
                  <a:cubicBezTo>
                    <a:pt x="273" y="1"/>
                    <a:pt x="211" y="24"/>
                    <a:pt x="160" y="74"/>
                  </a:cubicBezTo>
                  <a:cubicBezTo>
                    <a:pt x="1" y="234"/>
                    <a:pt x="113" y="503"/>
                    <a:pt x="337"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769975" y="2700175"/>
              <a:ext cx="14700" cy="12600"/>
            </a:xfrm>
            <a:custGeom>
              <a:avLst/>
              <a:gdLst/>
              <a:ahLst/>
              <a:cxnLst/>
              <a:rect l="l" t="t" r="r" b="b"/>
              <a:pathLst>
                <a:path w="588" h="504" extrusionOk="0">
                  <a:moveTo>
                    <a:pt x="334" y="1"/>
                  </a:moveTo>
                  <a:cubicBezTo>
                    <a:pt x="273" y="1"/>
                    <a:pt x="211" y="23"/>
                    <a:pt x="160" y="74"/>
                  </a:cubicBezTo>
                  <a:cubicBezTo>
                    <a:pt x="1" y="233"/>
                    <a:pt x="113" y="503"/>
                    <a:pt x="337"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904400" y="2778550"/>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904400" y="2856900"/>
              <a:ext cx="14675" cy="12575"/>
            </a:xfrm>
            <a:custGeom>
              <a:avLst/>
              <a:gdLst/>
              <a:ahLst/>
              <a:cxnLst/>
              <a:rect l="l" t="t" r="r" b="b"/>
              <a:pathLst>
                <a:path w="587" h="503" extrusionOk="0">
                  <a:moveTo>
                    <a:pt x="335" y="0"/>
                  </a:moveTo>
                  <a:cubicBezTo>
                    <a:pt x="273" y="0"/>
                    <a:pt x="211" y="23"/>
                    <a:pt x="159" y="75"/>
                  </a:cubicBezTo>
                  <a:cubicBezTo>
                    <a:pt x="0" y="232"/>
                    <a:pt x="112"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837200" y="2778550"/>
              <a:ext cx="14700" cy="12575"/>
            </a:xfrm>
            <a:custGeom>
              <a:avLst/>
              <a:gdLst/>
              <a:ahLst/>
              <a:cxnLst/>
              <a:rect l="l" t="t" r="r" b="b"/>
              <a:pathLst>
                <a:path w="588" h="503" extrusionOk="0">
                  <a:moveTo>
                    <a:pt x="334" y="0"/>
                  </a:moveTo>
                  <a:cubicBezTo>
                    <a:pt x="272" y="0"/>
                    <a:pt x="209" y="23"/>
                    <a:pt x="158" y="74"/>
                  </a:cubicBezTo>
                  <a:cubicBezTo>
                    <a:pt x="1" y="232"/>
                    <a:pt x="113" y="503"/>
                    <a:pt x="336" y="503"/>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837200" y="2856900"/>
              <a:ext cx="14700" cy="12575"/>
            </a:xfrm>
            <a:custGeom>
              <a:avLst/>
              <a:gdLst/>
              <a:ahLst/>
              <a:cxnLst/>
              <a:rect l="l" t="t" r="r" b="b"/>
              <a:pathLst>
                <a:path w="588" h="503" extrusionOk="0">
                  <a:moveTo>
                    <a:pt x="334" y="0"/>
                  </a:moveTo>
                  <a:cubicBezTo>
                    <a:pt x="272" y="0"/>
                    <a:pt x="209" y="23"/>
                    <a:pt x="158" y="75"/>
                  </a:cubicBezTo>
                  <a:cubicBezTo>
                    <a:pt x="1" y="232"/>
                    <a:pt x="113" y="502"/>
                    <a:pt x="336" y="502"/>
                  </a:cubicBezTo>
                  <a:cubicBezTo>
                    <a:pt x="475" y="502"/>
                    <a:pt x="587" y="390"/>
                    <a:pt x="587" y="252"/>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837200" y="2935250"/>
              <a:ext cx="14700" cy="12600"/>
            </a:xfrm>
            <a:custGeom>
              <a:avLst/>
              <a:gdLst/>
              <a:ahLst/>
              <a:cxnLst/>
              <a:rect l="l" t="t" r="r" b="b"/>
              <a:pathLst>
                <a:path w="588" h="504" extrusionOk="0">
                  <a:moveTo>
                    <a:pt x="334" y="0"/>
                  </a:moveTo>
                  <a:cubicBezTo>
                    <a:pt x="272" y="0"/>
                    <a:pt x="209" y="23"/>
                    <a:pt x="158" y="74"/>
                  </a:cubicBezTo>
                  <a:cubicBezTo>
                    <a:pt x="1" y="232"/>
                    <a:pt x="113" y="503"/>
                    <a:pt x="336" y="503"/>
                  </a:cubicBezTo>
                  <a:cubicBezTo>
                    <a:pt x="475" y="503"/>
                    <a:pt x="587" y="391"/>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769975" y="2778550"/>
              <a:ext cx="14700" cy="12575"/>
            </a:xfrm>
            <a:custGeom>
              <a:avLst/>
              <a:gdLst/>
              <a:ahLst/>
              <a:cxnLst/>
              <a:rect l="l" t="t" r="r" b="b"/>
              <a:pathLst>
                <a:path w="588" h="503" extrusionOk="0">
                  <a:moveTo>
                    <a:pt x="335" y="0"/>
                  </a:moveTo>
                  <a:cubicBezTo>
                    <a:pt x="273" y="0"/>
                    <a:pt x="211" y="23"/>
                    <a:pt x="160" y="74"/>
                  </a:cubicBezTo>
                  <a:cubicBezTo>
                    <a:pt x="1" y="232"/>
                    <a:pt x="113" y="503"/>
                    <a:pt x="337" y="503"/>
                  </a:cubicBezTo>
                  <a:cubicBezTo>
                    <a:pt x="475" y="503"/>
                    <a:pt x="587" y="389"/>
                    <a:pt x="587" y="251"/>
                  </a:cubicBezTo>
                  <a:cubicBezTo>
                    <a:pt x="587" y="100"/>
                    <a:pt x="463"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769975" y="2856900"/>
              <a:ext cx="14700" cy="12575"/>
            </a:xfrm>
            <a:custGeom>
              <a:avLst/>
              <a:gdLst/>
              <a:ahLst/>
              <a:cxnLst/>
              <a:rect l="l" t="t" r="r" b="b"/>
              <a:pathLst>
                <a:path w="588" h="503" extrusionOk="0">
                  <a:moveTo>
                    <a:pt x="335" y="0"/>
                  </a:moveTo>
                  <a:cubicBezTo>
                    <a:pt x="274" y="0"/>
                    <a:pt x="211" y="23"/>
                    <a:pt x="160" y="75"/>
                  </a:cubicBezTo>
                  <a:cubicBezTo>
                    <a:pt x="1" y="232"/>
                    <a:pt x="113"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770025" y="2935250"/>
              <a:ext cx="14650" cy="12600"/>
            </a:xfrm>
            <a:custGeom>
              <a:avLst/>
              <a:gdLst/>
              <a:ahLst/>
              <a:cxnLst/>
              <a:rect l="l" t="t" r="r" b="b"/>
              <a:pathLst>
                <a:path w="586" h="504" extrusionOk="0">
                  <a:moveTo>
                    <a:pt x="333" y="0"/>
                  </a:moveTo>
                  <a:cubicBezTo>
                    <a:pt x="271" y="0"/>
                    <a:pt x="209" y="23"/>
                    <a:pt x="158" y="74"/>
                  </a:cubicBezTo>
                  <a:cubicBezTo>
                    <a:pt x="0" y="232"/>
                    <a:pt x="111" y="503"/>
                    <a:pt x="335" y="503"/>
                  </a:cubicBezTo>
                  <a:cubicBezTo>
                    <a:pt x="473" y="503"/>
                    <a:pt x="585" y="391"/>
                    <a:pt x="585" y="251"/>
                  </a:cubicBezTo>
                  <a:cubicBezTo>
                    <a:pt x="585" y="101"/>
                    <a:pt x="461"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770025" y="3013625"/>
              <a:ext cx="14650" cy="12550"/>
            </a:xfrm>
            <a:custGeom>
              <a:avLst/>
              <a:gdLst/>
              <a:ahLst/>
              <a:cxnLst/>
              <a:rect l="l" t="t" r="r" b="b"/>
              <a:pathLst>
                <a:path w="586" h="502" extrusionOk="0">
                  <a:moveTo>
                    <a:pt x="333" y="0"/>
                  </a:moveTo>
                  <a:cubicBezTo>
                    <a:pt x="271" y="0"/>
                    <a:pt x="209" y="23"/>
                    <a:pt x="158" y="74"/>
                  </a:cubicBezTo>
                  <a:cubicBezTo>
                    <a:pt x="0" y="231"/>
                    <a:pt x="111" y="501"/>
                    <a:pt x="335" y="501"/>
                  </a:cubicBezTo>
                  <a:cubicBezTo>
                    <a:pt x="473" y="501"/>
                    <a:pt x="585" y="389"/>
                    <a:pt x="585" y="251"/>
                  </a:cubicBezTo>
                  <a:cubicBezTo>
                    <a:pt x="585" y="100"/>
                    <a:pt x="461"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2"/>
          <p:cNvSpPr/>
          <p:nvPr/>
        </p:nvSpPr>
        <p:spPr>
          <a:xfrm>
            <a:off x="7873200" y="2434527"/>
            <a:ext cx="2057538" cy="2057538"/>
          </a:xfrm>
          <a:custGeom>
            <a:avLst/>
            <a:gdLst/>
            <a:ahLst/>
            <a:cxnLst/>
            <a:rect l="l" t="t" r="r" b="b"/>
            <a:pathLst>
              <a:path w="44649" h="44649" extrusionOk="0">
                <a:moveTo>
                  <a:pt x="22324" y="296"/>
                </a:moveTo>
                <a:lnTo>
                  <a:pt x="44353" y="22325"/>
                </a:lnTo>
                <a:lnTo>
                  <a:pt x="22324" y="44351"/>
                </a:lnTo>
                <a:lnTo>
                  <a:pt x="296" y="22325"/>
                </a:lnTo>
                <a:lnTo>
                  <a:pt x="22324" y="296"/>
                </a:lnTo>
                <a:close/>
                <a:moveTo>
                  <a:pt x="22324" y="1"/>
                </a:moveTo>
                <a:lnTo>
                  <a:pt x="0" y="22325"/>
                </a:lnTo>
                <a:lnTo>
                  <a:pt x="22324" y="44648"/>
                </a:lnTo>
                <a:lnTo>
                  <a:pt x="44648" y="22325"/>
                </a:lnTo>
                <a:lnTo>
                  <a:pt x="22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272456" y="2400472"/>
            <a:ext cx="1692334" cy="2105233"/>
          </a:xfrm>
          <a:custGeom>
            <a:avLst/>
            <a:gdLst/>
            <a:ahLst/>
            <a:cxnLst/>
            <a:rect l="l" t="t" r="r" b="b"/>
            <a:pathLst>
              <a:path w="36724" h="45684" extrusionOk="0">
                <a:moveTo>
                  <a:pt x="13660" y="0"/>
                </a:moveTo>
                <a:lnTo>
                  <a:pt x="1" y="13659"/>
                </a:lnTo>
                <a:lnTo>
                  <a:pt x="888" y="14548"/>
                </a:lnTo>
                <a:lnTo>
                  <a:pt x="13660" y="1775"/>
                </a:lnTo>
                <a:lnTo>
                  <a:pt x="34947" y="23064"/>
                </a:lnTo>
                <a:lnTo>
                  <a:pt x="13216" y="44795"/>
                </a:lnTo>
                <a:lnTo>
                  <a:pt x="14104" y="45683"/>
                </a:lnTo>
                <a:lnTo>
                  <a:pt x="36724" y="23064"/>
                </a:lnTo>
                <a:lnTo>
                  <a:pt x="136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176927" y="2738255"/>
            <a:ext cx="1450078" cy="1450078"/>
          </a:xfrm>
          <a:custGeom>
            <a:avLst/>
            <a:gdLst/>
            <a:ahLst/>
            <a:cxnLst/>
            <a:rect l="l" t="t" r="r" b="b"/>
            <a:pathLst>
              <a:path w="31467" h="31467" extrusionOk="0">
                <a:moveTo>
                  <a:pt x="31362" y="105"/>
                </a:moveTo>
                <a:lnTo>
                  <a:pt x="31362" y="31362"/>
                </a:lnTo>
                <a:lnTo>
                  <a:pt x="105" y="31362"/>
                </a:lnTo>
                <a:lnTo>
                  <a:pt x="105" y="105"/>
                </a:lnTo>
                <a:close/>
                <a:moveTo>
                  <a:pt x="0" y="1"/>
                </a:moveTo>
                <a:lnTo>
                  <a:pt x="0" y="31467"/>
                </a:lnTo>
                <a:lnTo>
                  <a:pt x="31466" y="31467"/>
                </a:lnTo>
                <a:lnTo>
                  <a:pt x="31466" y="1"/>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2"/>
          <p:cNvGrpSpPr/>
          <p:nvPr/>
        </p:nvGrpSpPr>
        <p:grpSpPr>
          <a:xfrm>
            <a:off x="8252330" y="2815089"/>
            <a:ext cx="1299260" cy="1296418"/>
            <a:chOff x="6378300" y="2596400"/>
            <a:chExt cx="754375" cy="752725"/>
          </a:xfrm>
        </p:grpSpPr>
        <p:sp>
          <p:nvSpPr>
            <p:cNvPr id="68" name="Google Shape;68;p2"/>
            <p:cNvSpPr/>
            <p:nvPr/>
          </p:nvSpPr>
          <p:spPr>
            <a:xfrm>
              <a:off x="6408850" y="2932325"/>
              <a:ext cx="9675" cy="9675"/>
            </a:xfrm>
            <a:custGeom>
              <a:avLst/>
              <a:gdLst/>
              <a:ahLst/>
              <a:cxnLst/>
              <a:rect l="l" t="t" r="r" b="b"/>
              <a:pathLst>
                <a:path w="387" h="387" extrusionOk="0">
                  <a:moveTo>
                    <a:pt x="193" y="0"/>
                  </a:moveTo>
                  <a:cubicBezTo>
                    <a:pt x="86" y="0"/>
                    <a:pt x="0" y="86"/>
                    <a:pt x="0" y="193"/>
                  </a:cubicBezTo>
                  <a:cubicBezTo>
                    <a:pt x="0" y="300"/>
                    <a:pt x="86" y="387"/>
                    <a:pt x="193" y="387"/>
                  </a:cubicBezTo>
                  <a:cubicBezTo>
                    <a:pt x="300" y="387"/>
                    <a:pt x="387" y="300"/>
                    <a:pt x="387" y="193"/>
                  </a:cubicBezTo>
                  <a:cubicBezTo>
                    <a:pt x="387" y="86"/>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469925" y="2871225"/>
              <a:ext cx="9700" cy="9700"/>
            </a:xfrm>
            <a:custGeom>
              <a:avLst/>
              <a:gdLst/>
              <a:ahLst/>
              <a:cxnLst/>
              <a:rect l="l" t="t" r="r" b="b"/>
              <a:pathLst>
                <a:path w="388" h="388" extrusionOk="0">
                  <a:moveTo>
                    <a:pt x="193" y="0"/>
                  </a:moveTo>
                  <a:cubicBezTo>
                    <a:pt x="87" y="0"/>
                    <a:pt x="1" y="87"/>
                    <a:pt x="1" y="195"/>
                  </a:cubicBezTo>
                  <a:cubicBezTo>
                    <a:pt x="1" y="301"/>
                    <a:pt x="87" y="387"/>
                    <a:pt x="193" y="387"/>
                  </a:cubicBezTo>
                  <a:cubicBezTo>
                    <a:pt x="299" y="387"/>
                    <a:pt x="387" y="301"/>
                    <a:pt x="387" y="195"/>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530975" y="2810175"/>
              <a:ext cx="9700" cy="9650"/>
            </a:xfrm>
            <a:custGeom>
              <a:avLst/>
              <a:gdLst/>
              <a:ahLst/>
              <a:cxnLst/>
              <a:rect l="l" t="t" r="r" b="b"/>
              <a:pathLst>
                <a:path w="388" h="386" extrusionOk="0">
                  <a:moveTo>
                    <a:pt x="195" y="0"/>
                  </a:moveTo>
                  <a:cubicBezTo>
                    <a:pt x="87" y="0"/>
                    <a:pt x="1" y="87"/>
                    <a:pt x="1" y="193"/>
                  </a:cubicBezTo>
                  <a:cubicBezTo>
                    <a:pt x="1" y="299"/>
                    <a:pt x="87" y="385"/>
                    <a:pt x="195" y="385"/>
                  </a:cubicBezTo>
                  <a:cubicBezTo>
                    <a:pt x="301" y="385"/>
                    <a:pt x="387" y="299"/>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622600" y="2718550"/>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300" y="387"/>
                    <a:pt x="386" y="300"/>
                    <a:pt x="386" y="194"/>
                  </a:cubicBezTo>
                  <a:cubicBezTo>
                    <a:pt x="386"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6378300" y="2962850"/>
              <a:ext cx="9675" cy="9700"/>
            </a:xfrm>
            <a:custGeom>
              <a:avLst/>
              <a:gdLst/>
              <a:ahLst/>
              <a:cxnLst/>
              <a:rect l="l" t="t" r="r" b="b"/>
              <a:pathLst>
                <a:path w="387" h="388" extrusionOk="0">
                  <a:moveTo>
                    <a:pt x="194" y="1"/>
                  </a:moveTo>
                  <a:cubicBezTo>
                    <a:pt x="87" y="1"/>
                    <a:pt x="0" y="87"/>
                    <a:pt x="0" y="193"/>
                  </a:cubicBezTo>
                  <a:cubicBezTo>
                    <a:pt x="0" y="299"/>
                    <a:pt x="87" y="387"/>
                    <a:pt x="194" y="387"/>
                  </a:cubicBezTo>
                  <a:cubicBezTo>
                    <a:pt x="300" y="387"/>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437750" y="2901775"/>
              <a:ext cx="12950" cy="9675"/>
            </a:xfrm>
            <a:custGeom>
              <a:avLst/>
              <a:gdLst/>
              <a:ahLst/>
              <a:cxnLst/>
              <a:rect l="l" t="t" r="r" b="b"/>
              <a:pathLst>
                <a:path w="518" h="387" extrusionOk="0">
                  <a:moveTo>
                    <a:pt x="259" y="1"/>
                  </a:moveTo>
                  <a:cubicBezTo>
                    <a:pt x="209" y="1"/>
                    <a:pt x="160" y="19"/>
                    <a:pt x="122" y="56"/>
                  </a:cubicBezTo>
                  <a:cubicBezTo>
                    <a:pt x="1" y="179"/>
                    <a:pt x="87" y="387"/>
                    <a:pt x="258" y="387"/>
                  </a:cubicBezTo>
                  <a:cubicBezTo>
                    <a:pt x="431" y="387"/>
                    <a:pt x="518" y="179"/>
                    <a:pt x="396" y="56"/>
                  </a:cubicBezTo>
                  <a:cubicBezTo>
                    <a:pt x="358" y="19"/>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500475" y="2840675"/>
              <a:ext cx="9650" cy="9700"/>
            </a:xfrm>
            <a:custGeom>
              <a:avLst/>
              <a:gdLst/>
              <a:ahLst/>
              <a:cxnLst/>
              <a:rect l="l" t="t" r="r" b="b"/>
              <a:pathLst>
                <a:path w="386" h="388" extrusionOk="0">
                  <a:moveTo>
                    <a:pt x="193" y="1"/>
                  </a:moveTo>
                  <a:cubicBezTo>
                    <a:pt x="87" y="1"/>
                    <a:pt x="0" y="89"/>
                    <a:pt x="0" y="195"/>
                  </a:cubicBezTo>
                  <a:cubicBezTo>
                    <a:pt x="0" y="301"/>
                    <a:pt x="87" y="387"/>
                    <a:pt x="193" y="387"/>
                  </a:cubicBezTo>
                  <a:cubicBezTo>
                    <a:pt x="299" y="387"/>
                    <a:pt x="385" y="301"/>
                    <a:pt x="385" y="195"/>
                  </a:cubicBezTo>
                  <a:cubicBezTo>
                    <a:pt x="385" y="89"/>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592075" y="2749075"/>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0" y="387"/>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653150" y="2688025"/>
              <a:ext cx="9650" cy="9650"/>
            </a:xfrm>
            <a:custGeom>
              <a:avLst/>
              <a:gdLst/>
              <a:ahLst/>
              <a:cxnLst/>
              <a:rect l="l" t="t" r="r" b="b"/>
              <a:pathLst>
                <a:path w="386" h="386" extrusionOk="0">
                  <a:moveTo>
                    <a:pt x="193" y="1"/>
                  </a:moveTo>
                  <a:cubicBezTo>
                    <a:pt x="87" y="1"/>
                    <a:pt x="1" y="87"/>
                    <a:pt x="1" y="193"/>
                  </a:cubicBezTo>
                  <a:cubicBezTo>
                    <a:pt x="1" y="300"/>
                    <a:pt x="87" y="386"/>
                    <a:pt x="193" y="386"/>
                  </a:cubicBezTo>
                  <a:cubicBezTo>
                    <a:pt x="299" y="386"/>
                    <a:pt x="386" y="300"/>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683650" y="2657500"/>
              <a:ext cx="9700" cy="9650"/>
            </a:xfrm>
            <a:custGeom>
              <a:avLst/>
              <a:gdLst/>
              <a:ahLst/>
              <a:cxnLst/>
              <a:rect l="l" t="t" r="r" b="b"/>
              <a:pathLst>
                <a:path w="388" h="386" extrusionOk="0">
                  <a:moveTo>
                    <a:pt x="195" y="0"/>
                  </a:moveTo>
                  <a:cubicBezTo>
                    <a:pt x="87" y="0"/>
                    <a:pt x="1" y="87"/>
                    <a:pt x="1" y="193"/>
                  </a:cubicBezTo>
                  <a:cubicBezTo>
                    <a:pt x="1" y="299"/>
                    <a:pt x="87" y="385"/>
                    <a:pt x="195" y="385"/>
                  </a:cubicBezTo>
                  <a:cubicBezTo>
                    <a:pt x="301" y="385"/>
                    <a:pt x="388" y="299"/>
                    <a:pt x="388" y="193"/>
                  </a:cubicBezTo>
                  <a:cubicBezTo>
                    <a:pt x="388"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714200" y="2626950"/>
              <a:ext cx="9700" cy="9675"/>
            </a:xfrm>
            <a:custGeom>
              <a:avLst/>
              <a:gdLst/>
              <a:ahLst/>
              <a:cxnLst/>
              <a:rect l="l" t="t" r="r" b="b"/>
              <a:pathLst>
                <a:path w="388" h="387" extrusionOk="0">
                  <a:moveTo>
                    <a:pt x="195" y="0"/>
                  </a:moveTo>
                  <a:cubicBezTo>
                    <a:pt x="87" y="0"/>
                    <a:pt x="1" y="87"/>
                    <a:pt x="1" y="193"/>
                  </a:cubicBezTo>
                  <a:cubicBezTo>
                    <a:pt x="1" y="301"/>
                    <a:pt x="87" y="387"/>
                    <a:pt x="195" y="387"/>
                  </a:cubicBezTo>
                  <a:cubicBezTo>
                    <a:pt x="301" y="387"/>
                    <a:pt x="387" y="301"/>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744750" y="2596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561525" y="2779625"/>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1" y="387"/>
                    <a:pt x="387" y="301"/>
                    <a:pt x="387" y="193"/>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6437825" y="2961275"/>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299" y="387"/>
                    <a:pt x="386" y="300"/>
                    <a:pt x="386" y="194"/>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497250" y="2900200"/>
              <a:ext cx="12950" cy="9675"/>
            </a:xfrm>
            <a:custGeom>
              <a:avLst/>
              <a:gdLst/>
              <a:ahLst/>
              <a:cxnLst/>
              <a:rect l="l" t="t" r="r" b="b"/>
              <a:pathLst>
                <a:path w="518" h="387" extrusionOk="0">
                  <a:moveTo>
                    <a:pt x="259" y="0"/>
                  </a:moveTo>
                  <a:cubicBezTo>
                    <a:pt x="210" y="0"/>
                    <a:pt x="160" y="19"/>
                    <a:pt x="123" y="57"/>
                  </a:cubicBezTo>
                  <a:cubicBezTo>
                    <a:pt x="1" y="178"/>
                    <a:pt x="87" y="386"/>
                    <a:pt x="260" y="386"/>
                  </a:cubicBezTo>
                  <a:cubicBezTo>
                    <a:pt x="431" y="386"/>
                    <a:pt x="517" y="178"/>
                    <a:pt x="396" y="57"/>
                  </a:cubicBezTo>
                  <a:cubicBezTo>
                    <a:pt x="358" y="19"/>
                    <a:pt x="309"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559975" y="2839125"/>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0" y="387"/>
                    <a:pt x="387" y="301"/>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651575" y="2747525"/>
              <a:ext cx="9675" cy="9700"/>
            </a:xfrm>
            <a:custGeom>
              <a:avLst/>
              <a:gdLst/>
              <a:ahLst/>
              <a:cxnLst/>
              <a:rect l="l" t="t" r="r" b="b"/>
              <a:pathLst>
                <a:path w="387" h="388" extrusionOk="0">
                  <a:moveTo>
                    <a:pt x="194" y="1"/>
                  </a:moveTo>
                  <a:cubicBezTo>
                    <a:pt x="86" y="1"/>
                    <a:pt x="0" y="87"/>
                    <a:pt x="0" y="193"/>
                  </a:cubicBezTo>
                  <a:cubicBezTo>
                    <a:pt x="0" y="299"/>
                    <a:pt x="86" y="387"/>
                    <a:pt x="194" y="387"/>
                  </a:cubicBezTo>
                  <a:cubicBezTo>
                    <a:pt x="300" y="387"/>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407275" y="299180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468325" y="2930725"/>
              <a:ext cx="9700" cy="9675"/>
            </a:xfrm>
            <a:custGeom>
              <a:avLst/>
              <a:gdLst/>
              <a:ahLst/>
              <a:cxnLst/>
              <a:rect l="l" t="t" r="r" b="b"/>
              <a:pathLst>
                <a:path w="388" h="387" extrusionOk="0">
                  <a:moveTo>
                    <a:pt x="195" y="0"/>
                  </a:moveTo>
                  <a:cubicBezTo>
                    <a:pt x="89" y="0"/>
                    <a:pt x="1" y="88"/>
                    <a:pt x="1" y="194"/>
                  </a:cubicBezTo>
                  <a:cubicBezTo>
                    <a:pt x="1" y="301"/>
                    <a:pt x="89" y="387"/>
                    <a:pt x="195" y="387"/>
                  </a:cubicBezTo>
                  <a:cubicBezTo>
                    <a:pt x="301" y="387"/>
                    <a:pt x="387" y="301"/>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529425" y="2869675"/>
              <a:ext cx="9675" cy="9675"/>
            </a:xfrm>
            <a:custGeom>
              <a:avLst/>
              <a:gdLst/>
              <a:ahLst/>
              <a:cxnLst/>
              <a:rect l="l" t="t" r="r" b="b"/>
              <a:pathLst>
                <a:path w="387" h="387" extrusionOk="0">
                  <a:moveTo>
                    <a:pt x="193" y="0"/>
                  </a:moveTo>
                  <a:cubicBezTo>
                    <a:pt x="87" y="0"/>
                    <a:pt x="0" y="87"/>
                    <a:pt x="0" y="193"/>
                  </a:cubicBezTo>
                  <a:cubicBezTo>
                    <a:pt x="0" y="300"/>
                    <a:pt x="87" y="387"/>
                    <a:pt x="193" y="387"/>
                  </a:cubicBezTo>
                  <a:cubicBezTo>
                    <a:pt x="301" y="387"/>
                    <a:pt x="387" y="300"/>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6621025" y="2778075"/>
              <a:ext cx="9675" cy="9650"/>
            </a:xfrm>
            <a:custGeom>
              <a:avLst/>
              <a:gdLst/>
              <a:ahLst/>
              <a:cxnLst/>
              <a:rect l="l" t="t" r="r" b="b"/>
              <a:pathLst>
                <a:path w="387" h="386" extrusionOk="0">
                  <a:moveTo>
                    <a:pt x="194" y="1"/>
                  </a:moveTo>
                  <a:cubicBezTo>
                    <a:pt x="88" y="1"/>
                    <a:pt x="0" y="87"/>
                    <a:pt x="0" y="193"/>
                  </a:cubicBezTo>
                  <a:cubicBezTo>
                    <a:pt x="0" y="299"/>
                    <a:pt x="88" y="386"/>
                    <a:pt x="194" y="386"/>
                  </a:cubicBezTo>
                  <a:cubicBezTo>
                    <a:pt x="300" y="386"/>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682100" y="2717000"/>
              <a:ext cx="9700" cy="9675"/>
            </a:xfrm>
            <a:custGeom>
              <a:avLst/>
              <a:gdLst/>
              <a:ahLst/>
              <a:cxnLst/>
              <a:rect l="l" t="t" r="r" b="b"/>
              <a:pathLst>
                <a:path w="388" h="387" extrusionOk="0">
                  <a:moveTo>
                    <a:pt x="193" y="0"/>
                  </a:moveTo>
                  <a:cubicBezTo>
                    <a:pt x="87" y="0"/>
                    <a:pt x="1" y="86"/>
                    <a:pt x="1" y="193"/>
                  </a:cubicBezTo>
                  <a:cubicBezTo>
                    <a:pt x="1" y="300"/>
                    <a:pt x="87" y="387"/>
                    <a:pt x="193" y="387"/>
                  </a:cubicBezTo>
                  <a:cubicBezTo>
                    <a:pt x="301" y="387"/>
                    <a:pt x="387" y="300"/>
                    <a:pt x="387" y="193"/>
                  </a:cubicBezTo>
                  <a:cubicBezTo>
                    <a:pt x="387" y="86"/>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6712650" y="26864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741575" y="2655925"/>
              <a:ext cx="12900" cy="9675"/>
            </a:xfrm>
            <a:custGeom>
              <a:avLst/>
              <a:gdLst/>
              <a:ahLst/>
              <a:cxnLst/>
              <a:rect l="l" t="t" r="r" b="b"/>
              <a:pathLst>
                <a:path w="516" h="387" extrusionOk="0">
                  <a:moveTo>
                    <a:pt x="258" y="0"/>
                  </a:moveTo>
                  <a:cubicBezTo>
                    <a:pt x="209" y="0"/>
                    <a:pt x="159" y="19"/>
                    <a:pt x="121" y="57"/>
                  </a:cubicBezTo>
                  <a:cubicBezTo>
                    <a:pt x="0" y="178"/>
                    <a:pt x="87" y="386"/>
                    <a:pt x="258" y="386"/>
                  </a:cubicBezTo>
                  <a:cubicBezTo>
                    <a:pt x="431" y="386"/>
                    <a:pt x="516" y="178"/>
                    <a:pt x="394" y="57"/>
                  </a:cubicBezTo>
                  <a:cubicBezTo>
                    <a:pt x="356" y="19"/>
                    <a:pt x="307"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773750" y="2625350"/>
              <a:ext cx="9650" cy="9700"/>
            </a:xfrm>
            <a:custGeom>
              <a:avLst/>
              <a:gdLst/>
              <a:ahLst/>
              <a:cxnLst/>
              <a:rect l="l" t="t" r="r" b="b"/>
              <a:pathLst>
                <a:path w="386" h="388" extrusionOk="0">
                  <a:moveTo>
                    <a:pt x="193" y="1"/>
                  </a:moveTo>
                  <a:cubicBezTo>
                    <a:pt x="87" y="1"/>
                    <a:pt x="0" y="89"/>
                    <a:pt x="0" y="195"/>
                  </a:cubicBezTo>
                  <a:cubicBezTo>
                    <a:pt x="0" y="301"/>
                    <a:pt x="87" y="387"/>
                    <a:pt x="193" y="387"/>
                  </a:cubicBezTo>
                  <a:cubicBezTo>
                    <a:pt x="299" y="387"/>
                    <a:pt x="385" y="301"/>
                    <a:pt x="385" y="195"/>
                  </a:cubicBezTo>
                  <a:cubicBezTo>
                    <a:pt x="385" y="89"/>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90525" y="2808575"/>
              <a:ext cx="9650" cy="9700"/>
            </a:xfrm>
            <a:custGeom>
              <a:avLst/>
              <a:gdLst/>
              <a:ahLst/>
              <a:cxnLst/>
              <a:rect l="l" t="t" r="r" b="b"/>
              <a:pathLst>
                <a:path w="386" h="388" extrusionOk="0">
                  <a:moveTo>
                    <a:pt x="193" y="1"/>
                  </a:moveTo>
                  <a:cubicBezTo>
                    <a:pt x="86" y="1"/>
                    <a:pt x="0" y="87"/>
                    <a:pt x="0" y="195"/>
                  </a:cubicBezTo>
                  <a:cubicBezTo>
                    <a:pt x="0" y="301"/>
                    <a:pt x="86" y="387"/>
                    <a:pt x="193" y="387"/>
                  </a:cubicBezTo>
                  <a:cubicBezTo>
                    <a:pt x="299" y="387"/>
                    <a:pt x="385" y="301"/>
                    <a:pt x="385" y="195"/>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465150" y="2990250"/>
              <a:ext cx="12950" cy="9700"/>
            </a:xfrm>
            <a:custGeom>
              <a:avLst/>
              <a:gdLst/>
              <a:ahLst/>
              <a:cxnLst/>
              <a:rect l="l" t="t" r="r" b="b"/>
              <a:pathLst>
                <a:path w="518" h="388" extrusionOk="0">
                  <a:moveTo>
                    <a:pt x="259" y="0"/>
                  </a:moveTo>
                  <a:cubicBezTo>
                    <a:pt x="209" y="0"/>
                    <a:pt x="160" y="19"/>
                    <a:pt x="122" y="57"/>
                  </a:cubicBezTo>
                  <a:cubicBezTo>
                    <a:pt x="1" y="178"/>
                    <a:pt x="87" y="387"/>
                    <a:pt x="260" y="387"/>
                  </a:cubicBezTo>
                  <a:cubicBezTo>
                    <a:pt x="431" y="387"/>
                    <a:pt x="517" y="178"/>
                    <a:pt x="396" y="57"/>
                  </a:cubicBezTo>
                  <a:cubicBezTo>
                    <a:pt x="358" y="19"/>
                    <a:pt x="309"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527875" y="2929175"/>
              <a:ext cx="9650" cy="9675"/>
            </a:xfrm>
            <a:custGeom>
              <a:avLst/>
              <a:gdLst/>
              <a:ahLst/>
              <a:cxnLst/>
              <a:rect l="l" t="t" r="r" b="b"/>
              <a:pathLst>
                <a:path w="386" h="387" extrusionOk="0">
                  <a:moveTo>
                    <a:pt x="193" y="0"/>
                  </a:moveTo>
                  <a:cubicBezTo>
                    <a:pt x="87" y="0"/>
                    <a:pt x="0" y="87"/>
                    <a:pt x="0" y="194"/>
                  </a:cubicBezTo>
                  <a:cubicBezTo>
                    <a:pt x="0" y="300"/>
                    <a:pt x="87" y="387"/>
                    <a:pt x="193" y="387"/>
                  </a:cubicBezTo>
                  <a:cubicBezTo>
                    <a:pt x="299" y="387"/>
                    <a:pt x="385" y="300"/>
                    <a:pt x="385" y="194"/>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588925" y="2868125"/>
              <a:ext cx="9675" cy="9650"/>
            </a:xfrm>
            <a:custGeom>
              <a:avLst/>
              <a:gdLst/>
              <a:ahLst/>
              <a:cxnLst/>
              <a:rect l="l" t="t" r="r" b="b"/>
              <a:pathLst>
                <a:path w="387" h="386" extrusionOk="0">
                  <a:moveTo>
                    <a:pt x="194" y="0"/>
                  </a:moveTo>
                  <a:cubicBezTo>
                    <a:pt x="87" y="0"/>
                    <a:pt x="0" y="87"/>
                    <a:pt x="0" y="193"/>
                  </a:cubicBezTo>
                  <a:cubicBezTo>
                    <a:pt x="0" y="299"/>
                    <a:pt x="87" y="385"/>
                    <a:pt x="194" y="385"/>
                  </a:cubicBezTo>
                  <a:cubicBezTo>
                    <a:pt x="300" y="385"/>
                    <a:pt x="387" y="299"/>
                    <a:pt x="387" y="193"/>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6680550" y="2776475"/>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299" y="387"/>
                    <a:pt x="387" y="301"/>
                    <a:pt x="387" y="195"/>
                  </a:cubicBezTo>
                  <a:cubicBezTo>
                    <a:pt x="387"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436225" y="3020800"/>
              <a:ext cx="9700" cy="9650"/>
            </a:xfrm>
            <a:custGeom>
              <a:avLst/>
              <a:gdLst/>
              <a:ahLst/>
              <a:cxnLst/>
              <a:rect l="l" t="t" r="r" b="b"/>
              <a:pathLst>
                <a:path w="388" h="386" extrusionOk="0">
                  <a:moveTo>
                    <a:pt x="195" y="1"/>
                  </a:moveTo>
                  <a:cubicBezTo>
                    <a:pt x="87" y="1"/>
                    <a:pt x="1" y="87"/>
                    <a:pt x="1" y="193"/>
                  </a:cubicBezTo>
                  <a:cubicBezTo>
                    <a:pt x="1" y="299"/>
                    <a:pt x="87" y="386"/>
                    <a:pt x="195" y="386"/>
                  </a:cubicBezTo>
                  <a:cubicBezTo>
                    <a:pt x="301" y="386"/>
                    <a:pt x="388" y="299"/>
                    <a:pt x="388" y="193"/>
                  </a:cubicBezTo>
                  <a:cubicBezTo>
                    <a:pt x="388"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6497325" y="2959700"/>
              <a:ext cx="9700" cy="9700"/>
            </a:xfrm>
            <a:custGeom>
              <a:avLst/>
              <a:gdLst/>
              <a:ahLst/>
              <a:cxnLst/>
              <a:rect l="l" t="t" r="r" b="b"/>
              <a:pathLst>
                <a:path w="388" h="388" extrusionOk="0">
                  <a:moveTo>
                    <a:pt x="193" y="1"/>
                  </a:moveTo>
                  <a:cubicBezTo>
                    <a:pt x="87" y="1"/>
                    <a:pt x="1" y="87"/>
                    <a:pt x="1" y="194"/>
                  </a:cubicBezTo>
                  <a:cubicBezTo>
                    <a:pt x="1" y="301"/>
                    <a:pt x="87" y="388"/>
                    <a:pt x="193" y="388"/>
                  </a:cubicBezTo>
                  <a:cubicBezTo>
                    <a:pt x="301" y="388"/>
                    <a:pt x="387" y="301"/>
                    <a:pt x="387" y="194"/>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6558375" y="2898625"/>
              <a:ext cx="9700" cy="9675"/>
            </a:xfrm>
            <a:custGeom>
              <a:avLst/>
              <a:gdLst/>
              <a:ahLst/>
              <a:cxnLst/>
              <a:rect l="l" t="t" r="r" b="b"/>
              <a:pathLst>
                <a:path w="388" h="387" extrusionOk="0">
                  <a:moveTo>
                    <a:pt x="195" y="0"/>
                  </a:moveTo>
                  <a:cubicBezTo>
                    <a:pt x="88" y="0"/>
                    <a:pt x="1" y="87"/>
                    <a:pt x="1" y="194"/>
                  </a:cubicBezTo>
                  <a:cubicBezTo>
                    <a:pt x="1" y="301"/>
                    <a:pt x="88" y="387"/>
                    <a:pt x="195" y="387"/>
                  </a:cubicBezTo>
                  <a:cubicBezTo>
                    <a:pt x="301" y="387"/>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6650000" y="2807025"/>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6709425" y="2745950"/>
              <a:ext cx="12950" cy="9675"/>
            </a:xfrm>
            <a:custGeom>
              <a:avLst/>
              <a:gdLst/>
              <a:ahLst/>
              <a:cxnLst/>
              <a:rect l="l" t="t" r="r" b="b"/>
              <a:pathLst>
                <a:path w="518" h="387" extrusionOk="0">
                  <a:moveTo>
                    <a:pt x="260" y="1"/>
                  </a:moveTo>
                  <a:cubicBezTo>
                    <a:pt x="211" y="1"/>
                    <a:pt x="161" y="20"/>
                    <a:pt x="124" y="58"/>
                  </a:cubicBezTo>
                  <a:cubicBezTo>
                    <a:pt x="1" y="179"/>
                    <a:pt x="87" y="387"/>
                    <a:pt x="260" y="387"/>
                  </a:cubicBezTo>
                  <a:cubicBezTo>
                    <a:pt x="431" y="387"/>
                    <a:pt x="518" y="179"/>
                    <a:pt x="396" y="58"/>
                  </a:cubicBezTo>
                  <a:cubicBezTo>
                    <a:pt x="359" y="20"/>
                    <a:pt x="309"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6741600" y="2715425"/>
              <a:ext cx="9700" cy="9650"/>
            </a:xfrm>
            <a:custGeom>
              <a:avLst/>
              <a:gdLst/>
              <a:ahLst/>
              <a:cxnLst/>
              <a:rect l="l" t="t" r="r" b="b"/>
              <a:pathLst>
                <a:path w="388" h="386" extrusionOk="0">
                  <a:moveTo>
                    <a:pt x="195" y="1"/>
                  </a:moveTo>
                  <a:cubicBezTo>
                    <a:pt x="87" y="1"/>
                    <a:pt x="1" y="87"/>
                    <a:pt x="1" y="193"/>
                  </a:cubicBezTo>
                  <a:cubicBezTo>
                    <a:pt x="1" y="299"/>
                    <a:pt x="87" y="386"/>
                    <a:pt x="195" y="386"/>
                  </a:cubicBezTo>
                  <a:cubicBezTo>
                    <a:pt x="301" y="386"/>
                    <a:pt x="387" y="299"/>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6772150" y="2684900"/>
              <a:ext cx="9700" cy="9650"/>
            </a:xfrm>
            <a:custGeom>
              <a:avLst/>
              <a:gdLst/>
              <a:ahLst/>
              <a:cxnLst/>
              <a:rect l="l" t="t" r="r" b="b"/>
              <a:pathLst>
                <a:path w="388" h="386" extrusionOk="0">
                  <a:moveTo>
                    <a:pt x="193" y="0"/>
                  </a:moveTo>
                  <a:cubicBezTo>
                    <a:pt x="87" y="0"/>
                    <a:pt x="0" y="86"/>
                    <a:pt x="0" y="193"/>
                  </a:cubicBezTo>
                  <a:cubicBezTo>
                    <a:pt x="0" y="299"/>
                    <a:pt x="87" y="385"/>
                    <a:pt x="193" y="385"/>
                  </a:cubicBezTo>
                  <a:cubicBezTo>
                    <a:pt x="301" y="385"/>
                    <a:pt x="387" y="299"/>
                    <a:pt x="387" y="193"/>
                  </a:cubicBezTo>
                  <a:cubicBezTo>
                    <a:pt x="387" y="86"/>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6802700" y="2654350"/>
              <a:ext cx="9675" cy="9675"/>
            </a:xfrm>
            <a:custGeom>
              <a:avLst/>
              <a:gdLst/>
              <a:ahLst/>
              <a:cxnLst/>
              <a:rect l="l" t="t" r="r" b="b"/>
              <a:pathLst>
                <a:path w="387" h="387" extrusionOk="0">
                  <a:moveTo>
                    <a:pt x="193" y="0"/>
                  </a:moveTo>
                  <a:cubicBezTo>
                    <a:pt x="87" y="0"/>
                    <a:pt x="0" y="87"/>
                    <a:pt x="0" y="193"/>
                  </a:cubicBezTo>
                  <a:cubicBezTo>
                    <a:pt x="0" y="300"/>
                    <a:pt x="87" y="387"/>
                    <a:pt x="193" y="387"/>
                  </a:cubicBezTo>
                  <a:cubicBezTo>
                    <a:pt x="300" y="387"/>
                    <a:pt x="387" y="300"/>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617825" y="2837550"/>
              <a:ext cx="12950" cy="9700"/>
            </a:xfrm>
            <a:custGeom>
              <a:avLst/>
              <a:gdLst/>
              <a:ahLst/>
              <a:cxnLst/>
              <a:rect l="l" t="t" r="r" b="b"/>
              <a:pathLst>
                <a:path w="518" h="388" extrusionOk="0">
                  <a:moveTo>
                    <a:pt x="259" y="1"/>
                  </a:moveTo>
                  <a:cubicBezTo>
                    <a:pt x="210" y="1"/>
                    <a:pt x="160" y="20"/>
                    <a:pt x="122" y="58"/>
                  </a:cubicBezTo>
                  <a:cubicBezTo>
                    <a:pt x="1" y="179"/>
                    <a:pt x="87" y="388"/>
                    <a:pt x="260" y="388"/>
                  </a:cubicBezTo>
                  <a:cubicBezTo>
                    <a:pt x="431" y="388"/>
                    <a:pt x="518" y="179"/>
                    <a:pt x="397" y="58"/>
                  </a:cubicBezTo>
                  <a:cubicBezTo>
                    <a:pt x="359" y="20"/>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6495775" y="3019200"/>
              <a:ext cx="9650" cy="9700"/>
            </a:xfrm>
            <a:custGeom>
              <a:avLst/>
              <a:gdLst/>
              <a:ahLst/>
              <a:cxnLst/>
              <a:rect l="l" t="t" r="r" b="b"/>
              <a:pathLst>
                <a:path w="386" h="388" extrusionOk="0">
                  <a:moveTo>
                    <a:pt x="193" y="1"/>
                  </a:moveTo>
                  <a:cubicBezTo>
                    <a:pt x="87" y="1"/>
                    <a:pt x="0" y="87"/>
                    <a:pt x="0" y="195"/>
                  </a:cubicBezTo>
                  <a:cubicBezTo>
                    <a:pt x="0" y="301"/>
                    <a:pt x="87" y="387"/>
                    <a:pt x="193" y="387"/>
                  </a:cubicBezTo>
                  <a:cubicBezTo>
                    <a:pt x="299" y="387"/>
                    <a:pt x="385" y="301"/>
                    <a:pt x="385" y="195"/>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6556825" y="2958150"/>
              <a:ext cx="9675" cy="9650"/>
            </a:xfrm>
            <a:custGeom>
              <a:avLst/>
              <a:gdLst/>
              <a:ahLst/>
              <a:cxnLst/>
              <a:rect l="l" t="t" r="r" b="b"/>
              <a:pathLst>
                <a:path w="387" h="386" extrusionOk="0">
                  <a:moveTo>
                    <a:pt x="194" y="1"/>
                  </a:moveTo>
                  <a:cubicBezTo>
                    <a:pt x="87" y="1"/>
                    <a:pt x="0" y="87"/>
                    <a:pt x="0" y="193"/>
                  </a:cubicBezTo>
                  <a:cubicBezTo>
                    <a:pt x="0" y="299"/>
                    <a:pt x="87" y="386"/>
                    <a:pt x="194" y="386"/>
                  </a:cubicBezTo>
                  <a:cubicBezTo>
                    <a:pt x="301" y="386"/>
                    <a:pt x="387" y="299"/>
                    <a:pt x="387" y="193"/>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6617900" y="2897075"/>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300" y="387"/>
                    <a:pt x="386" y="300"/>
                    <a:pt x="386" y="194"/>
                  </a:cubicBezTo>
                  <a:cubicBezTo>
                    <a:pt x="386"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6707875" y="2805450"/>
              <a:ext cx="12950" cy="9675"/>
            </a:xfrm>
            <a:custGeom>
              <a:avLst/>
              <a:gdLst/>
              <a:ahLst/>
              <a:cxnLst/>
              <a:rect l="l" t="t" r="r" b="b"/>
              <a:pathLst>
                <a:path w="518" h="387" extrusionOk="0">
                  <a:moveTo>
                    <a:pt x="259" y="1"/>
                  </a:moveTo>
                  <a:cubicBezTo>
                    <a:pt x="210" y="1"/>
                    <a:pt x="161" y="20"/>
                    <a:pt x="123" y="58"/>
                  </a:cubicBezTo>
                  <a:cubicBezTo>
                    <a:pt x="1" y="179"/>
                    <a:pt x="87" y="387"/>
                    <a:pt x="260" y="387"/>
                  </a:cubicBezTo>
                  <a:cubicBezTo>
                    <a:pt x="431" y="387"/>
                    <a:pt x="518" y="179"/>
                    <a:pt x="396" y="58"/>
                  </a:cubicBezTo>
                  <a:cubicBezTo>
                    <a:pt x="358" y="20"/>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6465225" y="3049750"/>
              <a:ext cx="9650" cy="9700"/>
            </a:xfrm>
            <a:custGeom>
              <a:avLst/>
              <a:gdLst/>
              <a:ahLst/>
              <a:cxnLst/>
              <a:rect l="l" t="t" r="r" b="b"/>
              <a:pathLst>
                <a:path w="386" h="388" extrusionOk="0">
                  <a:moveTo>
                    <a:pt x="193" y="1"/>
                  </a:moveTo>
                  <a:cubicBezTo>
                    <a:pt x="87" y="1"/>
                    <a:pt x="1" y="87"/>
                    <a:pt x="1" y="193"/>
                  </a:cubicBezTo>
                  <a:cubicBezTo>
                    <a:pt x="1" y="301"/>
                    <a:pt x="87" y="387"/>
                    <a:pt x="193" y="387"/>
                  </a:cubicBezTo>
                  <a:cubicBezTo>
                    <a:pt x="299" y="387"/>
                    <a:pt x="386" y="301"/>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6526275" y="2988675"/>
              <a:ext cx="9700" cy="9675"/>
            </a:xfrm>
            <a:custGeom>
              <a:avLst/>
              <a:gdLst/>
              <a:ahLst/>
              <a:cxnLst/>
              <a:rect l="l" t="t" r="r" b="b"/>
              <a:pathLst>
                <a:path w="388" h="387" extrusionOk="0">
                  <a:moveTo>
                    <a:pt x="195" y="0"/>
                  </a:moveTo>
                  <a:cubicBezTo>
                    <a:pt x="87" y="0"/>
                    <a:pt x="1" y="88"/>
                    <a:pt x="1" y="194"/>
                  </a:cubicBezTo>
                  <a:cubicBezTo>
                    <a:pt x="1" y="300"/>
                    <a:pt x="87" y="387"/>
                    <a:pt x="195" y="387"/>
                  </a:cubicBezTo>
                  <a:cubicBezTo>
                    <a:pt x="301" y="387"/>
                    <a:pt x="387" y="300"/>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6587375" y="2927625"/>
              <a:ext cx="9675" cy="9675"/>
            </a:xfrm>
            <a:custGeom>
              <a:avLst/>
              <a:gdLst/>
              <a:ahLst/>
              <a:cxnLst/>
              <a:rect l="l" t="t" r="r" b="b"/>
              <a:pathLst>
                <a:path w="387" h="387" extrusionOk="0">
                  <a:moveTo>
                    <a:pt x="193" y="0"/>
                  </a:moveTo>
                  <a:cubicBezTo>
                    <a:pt x="87" y="0"/>
                    <a:pt x="0" y="86"/>
                    <a:pt x="0" y="193"/>
                  </a:cubicBezTo>
                  <a:cubicBezTo>
                    <a:pt x="0" y="300"/>
                    <a:pt x="87" y="387"/>
                    <a:pt x="193" y="387"/>
                  </a:cubicBezTo>
                  <a:cubicBezTo>
                    <a:pt x="300" y="387"/>
                    <a:pt x="387" y="300"/>
                    <a:pt x="387" y="193"/>
                  </a:cubicBezTo>
                  <a:cubicBezTo>
                    <a:pt x="387" y="86"/>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6677325" y="2836000"/>
              <a:ext cx="12950" cy="9675"/>
            </a:xfrm>
            <a:custGeom>
              <a:avLst/>
              <a:gdLst/>
              <a:ahLst/>
              <a:cxnLst/>
              <a:rect l="l" t="t" r="r" b="b"/>
              <a:pathLst>
                <a:path w="518" h="387" extrusionOk="0">
                  <a:moveTo>
                    <a:pt x="259" y="1"/>
                  </a:moveTo>
                  <a:cubicBezTo>
                    <a:pt x="210" y="1"/>
                    <a:pt x="161" y="19"/>
                    <a:pt x="124" y="57"/>
                  </a:cubicBezTo>
                  <a:cubicBezTo>
                    <a:pt x="1" y="179"/>
                    <a:pt x="87" y="386"/>
                    <a:pt x="260" y="386"/>
                  </a:cubicBezTo>
                  <a:cubicBezTo>
                    <a:pt x="431" y="386"/>
                    <a:pt x="518" y="179"/>
                    <a:pt x="396" y="57"/>
                  </a:cubicBezTo>
                  <a:cubicBezTo>
                    <a:pt x="359" y="19"/>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6740050" y="2774925"/>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6770600" y="2744375"/>
              <a:ext cx="9675" cy="9700"/>
            </a:xfrm>
            <a:custGeom>
              <a:avLst/>
              <a:gdLst/>
              <a:ahLst/>
              <a:cxnLst/>
              <a:rect l="l" t="t" r="r" b="b"/>
              <a:pathLst>
                <a:path w="387" h="388" extrusionOk="0">
                  <a:moveTo>
                    <a:pt x="193" y="1"/>
                  </a:moveTo>
                  <a:cubicBezTo>
                    <a:pt x="87" y="1"/>
                    <a:pt x="0" y="87"/>
                    <a:pt x="0" y="193"/>
                  </a:cubicBezTo>
                  <a:cubicBezTo>
                    <a:pt x="0" y="301"/>
                    <a:pt x="87" y="388"/>
                    <a:pt x="193" y="388"/>
                  </a:cubicBezTo>
                  <a:cubicBezTo>
                    <a:pt x="299" y="388"/>
                    <a:pt x="387" y="301"/>
                    <a:pt x="387" y="193"/>
                  </a:cubicBezTo>
                  <a:cubicBezTo>
                    <a:pt x="387"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6801150" y="2713850"/>
              <a:ext cx="9650" cy="9675"/>
            </a:xfrm>
            <a:custGeom>
              <a:avLst/>
              <a:gdLst/>
              <a:ahLst/>
              <a:cxnLst/>
              <a:rect l="l" t="t" r="r" b="b"/>
              <a:pathLst>
                <a:path w="386" h="387" extrusionOk="0">
                  <a:moveTo>
                    <a:pt x="193" y="0"/>
                  </a:moveTo>
                  <a:cubicBezTo>
                    <a:pt x="87" y="0"/>
                    <a:pt x="0" y="87"/>
                    <a:pt x="0" y="194"/>
                  </a:cubicBezTo>
                  <a:cubicBezTo>
                    <a:pt x="0" y="300"/>
                    <a:pt x="87" y="387"/>
                    <a:pt x="193" y="387"/>
                  </a:cubicBezTo>
                  <a:cubicBezTo>
                    <a:pt x="299" y="387"/>
                    <a:pt x="385" y="300"/>
                    <a:pt x="385" y="194"/>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6831650" y="2683325"/>
              <a:ext cx="9675" cy="9650"/>
            </a:xfrm>
            <a:custGeom>
              <a:avLst/>
              <a:gdLst/>
              <a:ahLst/>
              <a:cxnLst/>
              <a:rect l="l" t="t" r="r" b="b"/>
              <a:pathLst>
                <a:path w="387" h="386" extrusionOk="0">
                  <a:moveTo>
                    <a:pt x="194" y="1"/>
                  </a:moveTo>
                  <a:cubicBezTo>
                    <a:pt x="87" y="1"/>
                    <a:pt x="0" y="87"/>
                    <a:pt x="0" y="193"/>
                  </a:cubicBezTo>
                  <a:cubicBezTo>
                    <a:pt x="0" y="300"/>
                    <a:pt x="87" y="386"/>
                    <a:pt x="194" y="386"/>
                  </a:cubicBezTo>
                  <a:cubicBezTo>
                    <a:pt x="301" y="386"/>
                    <a:pt x="387" y="300"/>
                    <a:pt x="387" y="193"/>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6648450" y="2866525"/>
              <a:ext cx="9650" cy="9700"/>
            </a:xfrm>
            <a:custGeom>
              <a:avLst/>
              <a:gdLst/>
              <a:ahLst/>
              <a:cxnLst/>
              <a:rect l="l" t="t" r="r" b="b"/>
              <a:pathLst>
                <a:path w="386" h="388" extrusionOk="0">
                  <a:moveTo>
                    <a:pt x="193" y="1"/>
                  </a:moveTo>
                  <a:cubicBezTo>
                    <a:pt x="87" y="1"/>
                    <a:pt x="1" y="87"/>
                    <a:pt x="1" y="195"/>
                  </a:cubicBezTo>
                  <a:cubicBezTo>
                    <a:pt x="1" y="301"/>
                    <a:pt x="87" y="387"/>
                    <a:pt x="193" y="387"/>
                  </a:cubicBezTo>
                  <a:cubicBezTo>
                    <a:pt x="299" y="387"/>
                    <a:pt x="386" y="301"/>
                    <a:pt x="386" y="195"/>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6524725" y="3048200"/>
              <a:ext cx="9700" cy="9650"/>
            </a:xfrm>
            <a:custGeom>
              <a:avLst/>
              <a:gdLst/>
              <a:ahLst/>
              <a:cxnLst/>
              <a:rect l="l" t="t" r="r" b="b"/>
              <a:pathLst>
                <a:path w="388" h="386" extrusionOk="0">
                  <a:moveTo>
                    <a:pt x="193" y="0"/>
                  </a:moveTo>
                  <a:cubicBezTo>
                    <a:pt x="87" y="0"/>
                    <a:pt x="0" y="87"/>
                    <a:pt x="0" y="193"/>
                  </a:cubicBezTo>
                  <a:cubicBezTo>
                    <a:pt x="0" y="299"/>
                    <a:pt x="87" y="386"/>
                    <a:pt x="193" y="386"/>
                  </a:cubicBezTo>
                  <a:cubicBezTo>
                    <a:pt x="301" y="386"/>
                    <a:pt x="387" y="299"/>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6585825" y="2987100"/>
              <a:ext cx="9650" cy="9700"/>
            </a:xfrm>
            <a:custGeom>
              <a:avLst/>
              <a:gdLst/>
              <a:ahLst/>
              <a:cxnLst/>
              <a:rect l="l" t="t" r="r" b="b"/>
              <a:pathLst>
                <a:path w="386" h="388" extrusionOk="0">
                  <a:moveTo>
                    <a:pt x="193" y="1"/>
                  </a:moveTo>
                  <a:cubicBezTo>
                    <a:pt x="86" y="1"/>
                    <a:pt x="0" y="87"/>
                    <a:pt x="0" y="195"/>
                  </a:cubicBezTo>
                  <a:cubicBezTo>
                    <a:pt x="0" y="301"/>
                    <a:pt x="86" y="387"/>
                    <a:pt x="193" y="387"/>
                  </a:cubicBezTo>
                  <a:cubicBezTo>
                    <a:pt x="299" y="387"/>
                    <a:pt x="385" y="301"/>
                    <a:pt x="385" y="195"/>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646875" y="2926050"/>
              <a:ext cx="9675" cy="9650"/>
            </a:xfrm>
            <a:custGeom>
              <a:avLst/>
              <a:gdLst/>
              <a:ahLst/>
              <a:cxnLst/>
              <a:rect l="l" t="t" r="r" b="b"/>
              <a:pathLst>
                <a:path w="387" h="386" extrusionOk="0">
                  <a:moveTo>
                    <a:pt x="194" y="1"/>
                  </a:moveTo>
                  <a:cubicBezTo>
                    <a:pt x="86" y="1"/>
                    <a:pt x="0" y="87"/>
                    <a:pt x="0" y="193"/>
                  </a:cubicBezTo>
                  <a:cubicBezTo>
                    <a:pt x="0" y="300"/>
                    <a:pt x="86" y="386"/>
                    <a:pt x="194" y="386"/>
                  </a:cubicBezTo>
                  <a:cubicBezTo>
                    <a:pt x="300" y="386"/>
                    <a:pt x="387" y="300"/>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6736875" y="2834425"/>
              <a:ext cx="12900" cy="9700"/>
            </a:xfrm>
            <a:custGeom>
              <a:avLst/>
              <a:gdLst/>
              <a:ahLst/>
              <a:cxnLst/>
              <a:rect l="l" t="t" r="r" b="b"/>
              <a:pathLst>
                <a:path w="516" h="388" extrusionOk="0">
                  <a:moveTo>
                    <a:pt x="258" y="1"/>
                  </a:moveTo>
                  <a:cubicBezTo>
                    <a:pt x="209" y="1"/>
                    <a:pt x="159" y="20"/>
                    <a:pt x="122" y="57"/>
                  </a:cubicBezTo>
                  <a:cubicBezTo>
                    <a:pt x="0" y="179"/>
                    <a:pt x="87" y="387"/>
                    <a:pt x="258" y="387"/>
                  </a:cubicBezTo>
                  <a:cubicBezTo>
                    <a:pt x="431" y="387"/>
                    <a:pt x="516" y="179"/>
                    <a:pt x="394" y="57"/>
                  </a:cubicBezTo>
                  <a:cubicBezTo>
                    <a:pt x="356" y="20"/>
                    <a:pt x="307" y="1"/>
                    <a:pt x="25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6494175" y="3078700"/>
              <a:ext cx="9700" cy="9700"/>
            </a:xfrm>
            <a:custGeom>
              <a:avLst/>
              <a:gdLst/>
              <a:ahLst/>
              <a:cxnLst/>
              <a:rect l="l" t="t" r="r" b="b"/>
              <a:pathLst>
                <a:path w="388" h="388" extrusionOk="0">
                  <a:moveTo>
                    <a:pt x="195" y="1"/>
                  </a:moveTo>
                  <a:cubicBezTo>
                    <a:pt x="87" y="1"/>
                    <a:pt x="1" y="89"/>
                    <a:pt x="1" y="195"/>
                  </a:cubicBezTo>
                  <a:cubicBezTo>
                    <a:pt x="1" y="301"/>
                    <a:pt x="87" y="387"/>
                    <a:pt x="195" y="387"/>
                  </a:cubicBezTo>
                  <a:cubicBezTo>
                    <a:pt x="301" y="387"/>
                    <a:pt x="387" y="301"/>
                    <a:pt x="387" y="195"/>
                  </a:cubicBezTo>
                  <a:cubicBezTo>
                    <a:pt x="387" y="89"/>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6555275" y="3017650"/>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0" y="387"/>
                    <a:pt x="387" y="301"/>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616350" y="2956575"/>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299" y="387"/>
                    <a:pt x="386" y="300"/>
                    <a:pt x="386" y="194"/>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707950" y="2864975"/>
              <a:ext cx="9700" cy="9675"/>
            </a:xfrm>
            <a:custGeom>
              <a:avLst/>
              <a:gdLst/>
              <a:ahLst/>
              <a:cxnLst/>
              <a:rect l="l" t="t" r="r" b="b"/>
              <a:pathLst>
                <a:path w="388" h="387" extrusionOk="0">
                  <a:moveTo>
                    <a:pt x="193" y="0"/>
                  </a:moveTo>
                  <a:cubicBezTo>
                    <a:pt x="87" y="0"/>
                    <a:pt x="1" y="87"/>
                    <a:pt x="1" y="193"/>
                  </a:cubicBezTo>
                  <a:cubicBezTo>
                    <a:pt x="1" y="301"/>
                    <a:pt x="87" y="387"/>
                    <a:pt x="193" y="387"/>
                  </a:cubicBezTo>
                  <a:cubicBezTo>
                    <a:pt x="301" y="387"/>
                    <a:pt x="387" y="301"/>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6769050" y="2803875"/>
              <a:ext cx="9650" cy="9700"/>
            </a:xfrm>
            <a:custGeom>
              <a:avLst/>
              <a:gdLst/>
              <a:ahLst/>
              <a:cxnLst/>
              <a:rect l="l" t="t" r="r" b="b"/>
              <a:pathLst>
                <a:path w="386" h="388" extrusionOk="0">
                  <a:moveTo>
                    <a:pt x="193" y="1"/>
                  </a:moveTo>
                  <a:cubicBezTo>
                    <a:pt x="87" y="1"/>
                    <a:pt x="0" y="87"/>
                    <a:pt x="0" y="195"/>
                  </a:cubicBezTo>
                  <a:cubicBezTo>
                    <a:pt x="0" y="301"/>
                    <a:pt x="87" y="387"/>
                    <a:pt x="193" y="387"/>
                  </a:cubicBezTo>
                  <a:cubicBezTo>
                    <a:pt x="299" y="387"/>
                    <a:pt x="385" y="301"/>
                    <a:pt x="385" y="195"/>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6797925" y="2773350"/>
              <a:ext cx="12950" cy="9675"/>
            </a:xfrm>
            <a:custGeom>
              <a:avLst/>
              <a:gdLst/>
              <a:ahLst/>
              <a:cxnLst/>
              <a:rect l="l" t="t" r="r" b="b"/>
              <a:pathLst>
                <a:path w="518" h="387" extrusionOk="0">
                  <a:moveTo>
                    <a:pt x="259" y="1"/>
                  </a:moveTo>
                  <a:cubicBezTo>
                    <a:pt x="209" y="1"/>
                    <a:pt x="160" y="20"/>
                    <a:pt x="123" y="58"/>
                  </a:cubicBezTo>
                  <a:cubicBezTo>
                    <a:pt x="0" y="179"/>
                    <a:pt x="87" y="387"/>
                    <a:pt x="259" y="387"/>
                  </a:cubicBezTo>
                  <a:cubicBezTo>
                    <a:pt x="431" y="387"/>
                    <a:pt x="517" y="179"/>
                    <a:pt x="396" y="58"/>
                  </a:cubicBezTo>
                  <a:cubicBezTo>
                    <a:pt x="358" y="20"/>
                    <a:pt x="308"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6830100" y="2742825"/>
              <a:ext cx="9675" cy="9650"/>
            </a:xfrm>
            <a:custGeom>
              <a:avLst/>
              <a:gdLst/>
              <a:ahLst/>
              <a:cxnLst/>
              <a:rect l="l" t="t" r="r" b="b"/>
              <a:pathLst>
                <a:path w="387" h="386" extrusionOk="0">
                  <a:moveTo>
                    <a:pt x="194" y="1"/>
                  </a:moveTo>
                  <a:cubicBezTo>
                    <a:pt x="87" y="1"/>
                    <a:pt x="0" y="87"/>
                    <a:pt x="0" y="193"/>
                  </a:cubicBezTo>
                  <a:cubicBezTo>
                    <a:pt x="0" y="299"/>
                    <a:pt x="87" y="386"/>
                    <a:pt x="194" y="386"/>
                  </a:cubicBezTo>
                  <a:cubicBezTo>
                    <a:pt x="300" y="386"/>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6860650" y="2712300"/>
              <a:ext cx="9675" cy="9675"/>
            </a:xfrm>
            <a:custGeom>
              <a:avLst/>
              <a:gdLst/>
              <a:ahLst/>
              <a:cxnLst/>
              <a:rect l="l" t="t" r="r" b="b"/>
              <a:pathLst>
                <a:path w="387" h="387" extrusionOk="0">
                  <a:moveTo>
                    <a:pt x="193" y="0"/>
                  </a:moveTo>
                  <a:cubicBezTo>
                    <a:pt x="86" y="0"/>
                    <a:pt x="0" y="86"/>
                    <a:pt x="0" y="193"/>
                  </a:cubicBezTo>
                  <a:cubicBezTo>
                    <a:pt x="0" y="300"/>
                    <a:pt x="86" y="387"/>
                    <a:pt x="193" y="387"/>
                  </a:cubicBezTo>
                  <a:cubicBezTo>
                    <a:pt x="300" y="387"/>
                    <a:pt x="387" y="300"/>
                    <a:pt x="387" y="193"/>
                  </a:cubicBezTo>
                  <a:cubicBezTo>
                    <a:pt x="387" y="86"/>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6677400" y="2895525"/>
              <a:ext cx="9700" cy="9675"/>
            </a:xfrm>
            <a:custGeom>
              <a:avLst/>
              <a:gdLst/>
              <a:ahLst/>
              <a:cxnLst/>
              <a:rect l="l" t="t" r="r" b="b"/>
              <a:pathLst>
                <a:path w="388" h="387" extrusionOk="0">
                  <a:moveTo>
                    <a:pt x="193" y="0"/>
                  </a:moveTo>
                  <a:cubicBezTo>
                    <a:pt x="87" y="0"/>
                    <a:pt x="1" y="87"/>
                    <a:pt x="1" y="193"/>
                  </a:cubicBezTo>
                  <a:cubicBezTo>
                    <a:pt x="1" y="299"/>
                    <a:pt x="87" y="387"/>
                    <a:pt x="193" y="387"/>
                  </a:cubicBezTo>
                  <a:cubicBezTo>
                    <a:pt x="301" y="387"/>
                    <a:pt x="387" y="299"/>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6552050" y="3077175"/>
              <a:ext cx="12950" cy="9675"/>
            </a:xfrm>
            <a:custGeom>
              <a:avLst/>
              <a:gdLst/>
              <a:ahLst/>
              <a:cxnLst/>
              <a:rect l="l" t="t" r="r" b="b"/>
              <a:pathLst>
                <a:path w="518" h="387" extrusionOk="0">
                  <a:moveTo>
                    <a:pt x="260" y="0"/>
                  </a:moveTo>
                  <a:cubicBezTo>
                    <a:pt x="210" y="0"/>
                    <a:pt x="161" y="19"/>
                    <a:pt x="123" y="57"/>
                  </a:cubicBezTo>
                  <a:cubicBezTo>
                    <a:pt x="0" y="178"/>
                    <a:pt x="87" y="386"/>
                    <a:pt x="260" y="386"/>
                  </a:cubicBezTo>
                  <a:cubicBezTo>
                    <a:pt x="431" y="386"/>
                    <a:pt x="517" y="178"/>
                    <a:pt x="396" y="57"/>
                  </a:cubicBezTo>
                  <a:cubicBezTo>
                    <a:pt x="358" y="19"/>
                    <a:pt x="309"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6614775" y="3016100"/>
              <a:ext cx="9675" cy="9650"/>
            </a:xfrm>
            <a:custGeom>
              <a:avLst/>
              <a:gdLst/>
              <a:ahLst/>
              <a:cxnLst/>
              <a:rect l="l" t="t" r="r" b="b"/>
              <a:pathLst>
                <a:path w="387" h="386" extrusionOk="0">
                  <a:moveTo>
                    <a:pt x="194" y="1"/>
                  </a:moveTo>
                  <a:cubicBezTo>
                    <a:pt x="87" y="1"/>
                    <a:pt x="0" y="87"/>
                    <a:pt x="0" y="193"/>
                  </a:cubicBezTo>
                  <a:cubicBezTo>
                    <a:pt x="0" y="299"/>
                    <a:pt x="87" y="386"/>
                    <a:pt x="194" y="386"/>
                  </a:cubicBezTo>
                  <a:cubicBezTo>
                    <a:pt x="300" y="386"/>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6675850" y="2955025"/>
              <a:ext cx="9700" cy="9675"/>
            </a:xfrm>
            <a:custGeom>
              <a:avLst/>
              <a:gdLst/>
              <a:ahLst/>
              <a:cxnLst/>
              <a:rect l="l" t="t" r="r" b="b"/>
              <a:pathLst>
                <a:path w="388" h="387" extrusionOk="0">
                  <a:moveTo>
                    <a:pt x="193" y="0"/>
                  </a:moveTo>
                  <a:cubicBezTo>
                    <a:pt x="87" y="0"/>
                    <a:pt x="1" y="86"/>
                    <a:pt x="1" y="193"/>
                  </a:cubicBezTo>
                  <a:cubicBezTo>
                    <a:pt x="1" y="300"/>
                    <a:pt x="87" y="387"/>
                    <a:pt x="193" y="387"/>
                  </a:cubicBezTo>
                  <a:cubicBezTo>
                    <a:pt x="299" y="387"/>
                    <a:pt x="387" y="300"/>
                    <a:pt x="387" y="193"/>
                  </a:cubicBezTo>
                  <a:cubicBezTo>
                    <a:pt x="387" y="86"/>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6767450" y="2863425"/>
              <a:ext cx="9700" cy="9650"/>
            </a:xfrm>
            <a:custGeom>
              <a:avLst/>
              <a:gdLst/>
              <a:ahLst/>
              <a:cxnLst/>
              <a:rect l="l" t="t" r="r" b="b"/>
              <a:pathLst>
                <a:path w="388" h="386" extrusionOk="0">
                  <a:moveTo>
                    <a:pt x="193" y="0"/>
                  </a:moveTo>
                  <a:cubicBezTo>
                    <a:pt x="87" y="0"/>
                    <a:pt x="1" y="87"/>
                    <a:pt x="1" y="193"/>
                  </a:cubicBezTo>
                  <a:cubicBezTo>
                    <a:pt x="1" y="299"/>
                    <a:pt x="87" y="385"/>
                    <a:pt x="193" y="385"/>
                  </a:cubicBezTo>
                  <a:cubicBezTo>
                    <a:pt x="301" y="385"/>
                    <a:pt x="387" y="299"/>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6523175" y="3107700"/>
              <a:ext cx="9650" cy="9675"/>
            </a:xfrm>
            <a:custGeom>
              <a:avLst/>
              <a:gdLst/>
              <a:ahLst/>
              <a:cxnLst/>
              <a:rect l="l" t="t" r="r" b="b"/>
              <a:pathLst>
                <a:path w="386" h="387" extrusionOk="0">
                  <a:moveTo>
                    <a:pt x="193" y="0"/>
                  </a:moveTo>
                  <a:cubicBezTo>
                    <a:pt x="87" y="0"/>
                    <a:pt x="0" y="87"/>
                    <a:pt x="0" y="193"/>
                  </a:cubicBezTo>
                  <a:cubicBezTo>
                    <a:pt x="0" y="301"/>
                    <a:pt x="87" y="387"/>
                    <a:pt x="193" y="387"/>
                  </a:cubicBezTo>
                  <a:cubicBezTo>
                    <a:pt x="299" y="387"/>
                    <a:pt x="385" y="301"/>
                    <a:pt x="385" y="193"/>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584225" y="304660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1" y="387"/>
                    <a:pt x="387" y="301"/>
                    <a:pt x="387" y="195"/>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645300" y="298555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736900" y="2893925"/>
              <a:ext cx="9700" cy="9700"/>
            </a:xfrm>
            <a:custGeom>
              <a:avLst/>
              <a:gdLst/>
              <a:ahLst/>
              <a:cxnLst/>
              <a:rect l="l" t="t" r="r" b="b"/>
              <a:pathLst>
                <a:path w="388" h="388" extrusionOk="0">
                  <a:moveTo>
                    <a:pt x="195" y="0"/>
                  </a:moveTo>
                  <a:cubicBezTo>
                    <a:pt x="87" y="0"/>
                    <a:pt x="1" y="87"/>
                    <a:pt x="1" y="195"/>
                  </a:cubicBezTo>
                  <a:cubicBezTo>
                    <a:pt x="1" y="301"/>
                    <a:pt x="87" y="387"/>
                    <a:pt x="195" y="387"/>
                  </a:cubicBezTo>
                  <a:cubicBezTo>
                    <a:pt x="301" y="387"/>
                    <a:pt x="387" y="301"/>
                    <a:pt x="387" y="195"/>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798000" y="2832875"/>
              <a:ext cx="9675" cy="9650"/>
            </a:xfrm>
            <a:custGeom>
              <a:avLst/>
              <a:gdLst/>
              <a:ahLst/>
              <a:cxnLst/>
              <a:rect l="l" t="t" r="r" b="b"/>
              <a:pathLst>
                <a:path w="387" h="386" extrusionOk="0">
                  <a:moveTo>
                    <a:pt x="193" y="0"/>
                  </a:moveTo>
                  <a:cubicBezTo>
                    <a:pt x="87" y="0"/>
                    <a:pt x="0" y="87"/>
                    <a:pt x="0" y="193"/>
                  </a:cubicBezTo>
                  <a:cubicBezTo>
                    <a:pt x="0" y="299"/>
                    <a:pt x="87" y="385"/>
                    <a:pt x="193" y="385"/>
                  </a:cubicBezTo>
                  <a:cubicBezTo>
                    <a:pt x="300" y="385"/>
                    <a:pt x="387" y="299"/>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828550" y="2802325"/>
              <a:ext cx="9675" cy="9700"/>
            </a:xfrm>
            <a:custGeom>
              <a:avLst/>
              <a:gdLst/>
              <a:ahLst/>
              <a:cxnLst/>
              <a:rect l="l" t="t" r="r" b="b"/>
              <a:pathLst>
                <a:path w="387" h="388" extrusionOk="0">
                  <a:moveTo>
                    <a:pt x="193" y="1"/>
                  </a:moveTo>
                  <a:cubicBezTo>
                    <a:pt x="86" y="1"/>
                    <a:pt x="0" y="87"/>
                    <a:pt x="0" y="193"/>
                  </a:cubicBezTo>
                  <a:cubicBezTo>
                    <a:pt x="0" y="301"/>
                    <a:pt x="86" y="387"/>
                    <a:pt x="193" y="387"/>
                  </a:cubicBezTo>
                  <a:cubicBezTo>
                    <a:pt x="299" y="387"/>
                    <a:pt x="387" y="301"/>
                    <a:pt x="387" y="193"/>
                  </a:cubicBezTo>
                  <a:cubicBezTo>
                    <a:pt x="387"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859075" y="2771775"/>
              <a:ext cx="9650" cy="9700"/>
            </a:xfrm>
            <a:custGeom>
              <a:avLst/>
              <a:gdLst/>
              <a:ahLst/>
              <a:cxnLst/>
              <a:rect l="l" t="t" r="r" b="b"/>
              <a:pathLst>
                <a:path w="386" h="388" extrusionOk="0">
                  <a:moveTo>
                    <a:pt x="193" y="1"/>
                  </a:moveTo>
                  <a:cubicBezTo>
                    <a:pt x="87" y="1"/>
                    <a:pt x="1" y="87"/>
                    <a:pt x="1" y="195"/>
                  </a:cubicBezTo>
                  <a:cubicBezTo>
                    <a:pt x="1" y="301"/>
                    <a:pt x="87" y="387"/>
                    <a:pt x="193" y="387"/>
                  </a:cubicBezTo>
                  <a:cubicBezTo>
                    <a:pt x="299" y="387"/>
                    <a:pt x="386" y="301"/>
                    <a:pt x="386" y="195"/>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887950" y="2741250"/>
              <a:ext cx="12950" cy="9675"/>
            </a:xfrm>
            <a:custGeom>
              <a:avLst/>
              <a:gdLst/>
              <a:ahLst/>
              <a:cxnLst/>
              <a:rect l="l" t="t" r="r" b="b"/>
              <a:pathLst>
                <a:path w="518" h="387" extrusionOk="0">
                  <a:moveTo>
                    <a:pt x="260" y="1"/>
                  </a:moveTo>
                  <a:cubicBezTo>
                    <a:pt x="210" y="1"/>
                    <a:pt x="161" y="20"/>
                    <a:pt x="124" y="58"/>
                  </a:cubicBezTo>
                  <a:cubicBezTo>
                    <a:pt x="1" y="179"/>
                    <a:pt x="87" y="387"/>
                    <a:pt x="260" y="387"/>
                  </a:cubicBezTo>
                  <a:cubicBezTo>
                    <a:pt x="431" y="387"/>
                    <a:pt x="518" y="179"/>
                    <a:pt x="397" y="58"/>
                  </a:cubicBezTo>
                  <a:cubicBezTo>
                    <a:pt x="359" y="20"/>
                    <a:pt x="309"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704775" y="2924500"/>
              <a:ext cx="12900" cy="9650"/>
            </a:xfrm>
            <a:custGeom>
              <a:avLst/>
              <a:gdLst/>
              <a:ahLst/>
              <a:cxnLst/>
              <a:rect l="l" t="t" r="r" b="b"/>
              <a:pathLst>
                <a:path w="516" h="386" extrusionOk="0">
                  <a:moveTo>
                    <a:pt x="258" y="0"/>
                  </a:moveTo>
                  <a:cubicBezTo>
                    <a:pt x="209" y="0"/>
                    <a:pt x="159" y="19"/>
                    <a:pt x="122" y="57"/>
                  </a:cubicBezTo>
                  <a:cubicBezTo>
                    <a:pt x="0" y="178"/>
                    <a:pt x="85" y="386"/>
                    <a:pt x="258" y="386"/>
                  </a:cubicBezTo>
                  <a:cubicBezTo>
                    <a:pt x="429" y="386"/>
                    <a:pt x="516" y="178"/>
                    <a:pt x="394" y="57"/>
                  </a:cubicBezTo>
                  <a:cubicBezTo>
                    <a:pt x="357" y="19"/>
                    <a:pt x="307"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582675" y="3106150"/>
              <a:ext cx="9675" cy="9675"/>
            </a:xfrm>
            <a:custGeom>
              <a:avLst/>
              <a:gdLst/>
              <a:ahLst/>
              <a:cxnLst/>
              <a:rect l="l" t="t" r="r" b="b"/>
              <a:pathLst>
                <a:path w="387" h="387" extrusionOk="0">
                  <a:moveTo>
                    <a:pt x="193" y="0"/>
                  </a:moveTo>
                  <a:cubicBezTo>
                    <a:pt x="87" y="0"/>
                    <a:pt x="0" y="87"/>
                    <a:pt x="0" y="193"/>
                  </a:cubicBezTo>
                  <a:cubicBezTo>
                    <a:pt x="0" y="299"/>
                    <a:pt x="87" y="387"/>
                    <a:pt x="193" y="387"/>
                  </a:cubicBezTo>
                  <a:cubicBezTo>
                    <a:pt x="300" y="387"/>
                    <a:pt x="387" y="299"/>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642125" y="3045075"/>
              <a:ext cx="12900" cy="9675"/>
            </a:xfrm>
            <a:custGeom>
              <a:avLst/>
              <a:gdLst/>
              <a:ahLst/>
              <a:cxnLst/>
              <a:rect l="l" t="t" r="r" b="b"/>
              <a:pathLst>
                <a:path w="516" h="387" extrusionOk="0">
                  <a:moveTo>
                    <a:pt x="258" y="0"/>
                  </a:moveTo>
                  <a:cubicBezTo>
                    <a:pt x="209" y="0"/>
                    <a:pt x="160" y="19"/>
                    <a:pt x="122" y="56"/>
                  </a:cubicBezTo>
                  <a:cubicBezTo>
                    <a:pt x="1" y="179"/>
                    <a:pt x="85" y="386"/>
                    <a:pt x="258" y="386"/>
                  </a:cubicBezTo>
                  <a:cubicBezTo>
                    <a:pt x="430" y="386"/>
                    <a:pt x="516" y="179"/>
                    <a:pt x="395" y="56"/>
                  </a:cubicBezTo>
                  <a:cubicBezTo>
                    <a:pt x="357" y="19"/>
                    <a:pt x="308"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704800" y="2983975"/>
              <a:ext cx="9700" cy="9675"/>
            </a:xfrm>
            <a:custGeom>
              <a:avLst/>
              <a:gdLst/>
              <a:ahLst/>
              <a:cxnLst/>
              <a:rect l="l" t="t" r="r" b="b"/>
              <a:pathLst>
                <a:path w="388" h="387" extrusionOk="0">
                  <a:moveTo>
                    <a:pt x="195" y="0"/>
                  </a:moveTo>
                  <a:cubicBezTo>
                    <a:pt x="87" y="0"/>
                    <a:pt x="1" y="88"/>
                    <a:pt x="1" y="194"/>
                  </a:cubicBezTo>
                  <a:cubicBezTo>
                    <a:pt x="1" y="300"/>
                    <a:pt x="87" y="387"/>
                    <a:pt x="195" y="387"/>
                  </a:cubicBezTo>
                  <a:cubicBezTo>
                    <a:pt x="301" y="387"/>
                    <a:pt x="387" y="300"/>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6796450" y="2892375"/>
              <a:ext cx="9650" cy="9675"/>
            </a:xfrm>
            <a:custGeom>
              <a:avLst/>
              <a:gdLst/>
              <a:ahLst/>
              <a:cxnLst/>
              <a:rect l="l" t="t" r="r" b="b"/>
              <a:pathLst>
                <a:path w="386" h="387" extrusionOk="0">
                  <a:moveTo>
                    <a:pt x="193" y="0"/>
                  </a:moveTo>
                  <a:cubicBezTo>
                    <a:pt x="87" y="0"/>
                    <a:pt x="0" y="87"/>
                    <a:pt x="0" y="194"/>
                  </a:cubicBezTo>
                  <a:cubicBezTo>
                    <a:pt x="0" y="300"/>
                    <a:pt x="87" y="387"/>
                    <a:pt x="193" y="387"/>
                  </a:cubicBezTo>
                  <a:cubicBezTo>
                    <a:pt x="299" y="387"/>
                    <a:pt x="385" y="300"/>
                    <a:pt x="385" y="194"/>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6552125" y="3136675"/>
              <a:ext cx="9675" cy="9675"/>
            </a:xfrm>
            <a:custGeom>
              <a:avLst/>
              <a:gdLst/>
              <a:ahLst/>
              <a:cxnLst/>
              <a:rect l="l" t="t" r="r" b="b"/>
              <a:pathLst>
                <a:path w="387" h="387" extrusionOk="0">
                  <a:moveTo>
                    <a:pt x="194" y="1"/>
                  </a:moveTo>
                  <a:cubicBezTo>
                    <a:pt x="87" y="1"/>
                    <a:pt x="0" y="87"/>
                    <a:pt x="0" y="194"/>
                  </a:cubicBezTo>
                  <a:cubicBezTo>
                    <a:pt x="0" y="300"/>
                    <a:pt x="87" y="386"/>
                    <a:pt x="194" y="386"/>
                  </a:cubicBezTo>
                  <a:cubicBezTo>
                    <a:pt x="301" y="386"/>
                    <a:pt x="387" y="300"/>
                    <a:pt x="387" y="194"/>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613225" y="3075600"/>
              <a:ext cx="9650" cy="9675"/>
            </a:xfrm>
            <a:custGeom>
              <a:avLst/>
              <a:gdLst/>
              <a:ahLst/>
              <a:cxnLst/>
              <a:rect l="l" t="t" r="r" b="b"/>
              <a:pathLst>
                <a:path w="386" h="387" extrusionOk="0">
                  <a:moveTo>
                    <a:pt x="193" y="0"/>
                  </a:moveTo>
                  <a:cubicBezTo>
                    <a:pt x="86" y="0"/>
                    <a:pt x="0" y="87"/>
                    <a:pt x="0" y="193"/>
                  </a:cubicBezTo>
                  <a:cubicBezTo>
                    <a:pt x="0" y="301"/>
                    <a:pt x="86" y="387"/>
                    <a:pt x="193" y="387"/>
                  </a:cubicBezTo>
                  <a:cubicBezTo>
                    <a:pt x="299" y="387"/>
                    <a:pt x="385" y="301"/>
                    <a:pt x="385" y="193"/>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672625" y="3014525"/>
              <a:ext cx="12950" cy="9675"/>
            </a:xfrm>
            <a:custGeom>
              <a:avLst/>
              <a:gdLst/>
              <a:ahLst/>
              <a:cxnLst/>
              <a:rect l="l" t="t" r="r" b="b"/>
              <a:pathLst>
                <a:path w="518" h="387" extrusionOk="0">
                  <a:moveTo>
                    <a:pt x="260" y="1"/>
                  </a:moveTo>
                  <a:cubicBezTo>
                    <a:pt x="210" y="1"/>
                    <a:pt x="161" y="20"/>
                    <a:pt x="124" y="58"/>
                  </a:cubicBezTo>
                  <a:cubicBezTo>
                    <a:pt x="1" y="179"/>
                    <a:pt x="87" y="386"/>
                    <a:pt x="260" y="386"/>
                  </a:cubicBezTo>
                  <a:cubicBezTo>
                    <a:pt x="431" y="386"/>
                    <a:pt x="518" y="179"/>
                    <a:pt x="397" y="58"/>
                  </a:cubicBezTo>
                  <a:cubicBezTo>
                    <a:pt x="359" y="20"/>
                    <a:pt x="309"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765900" y="2922925"/>
              <a:ext cx="9675" cy="9675"/>
            </a:xfrm>
            <a:custGeom>
              <a:avLst/>
              <a:gdLst/>
              <a:ahLst/>
              <a:cxnLst/>
              <a:rect l="l" t="t" r="r" b="b"/>
              <a:pathLst>
                <a:path w="387" h="387" extrusionOk="0">
                  <a:moveTo>
                    <a:pt x="193" y="0"/>
                  </a:moveTo>
                  <a:cubicBezTo>
                    <a:pt x="87" y="0"/>
                    <a:pt x="0" y="87"/>
                    <a:pt x="0" y="193"/>
                  </a:cubicBezTo>
                  <a:cubicBezTo>
                    <a:pt x="0" y="300"/>
                    <a:pt x="87" y="387"/>
                    <a:pt x="193" y="387"/>
                  </a:cubicBezTo>
                  <a:cubicBezTo>
                    <a:pt x="299" y="387"/>
                    <a:pt x="387" y="300"/>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826950" y="2861825"/>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1" y="387"/>
                    <a:pt x="387" y="301"/>
                    <a:pt x="387" y="195"/>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857500" y="2831325"/>
              <a:ext cx="9675" cy="9650"/>
            </a:xfrm>
            <a:custGeom>
              <a:avLst/>
              <a:gdLst/>
              <a:ahLst/>
              <a:cxnLst/>
              <a:rect l="l" t="t" r="r" b="b"/>
              <a:pathLst>
                <a:path w="387" h="386" extrusionOk="0">
                  <a:moveTo>
                    <a:pt x="194" y="0"/>
                  </a:moveTo>
                  <a:cubicBezTo>
                    <a:pt x="87" y="0"/>
                    <a:pt x="0" y="87"/>
                    <a:pt x="0" y="193"/>
                  </a:cubicBezTo>
                  <a:cubicBezTo>
                    <a:pt x="0" y="299"/>
                    <a:pt x="87" y="385"/>
                    <a:pt x="194" y="385"/>
                  </a:cubicBezTo>
                  <a:cubicBezTo>
                    <a:pt x="300" y="385"/>
                    <a:pt x="387" y="299"/>
                    <a:pt x="387" y="193"/>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888025" y="2800775"/>
              <a:ext cx="9700" cy="9650"/>
            </a:xfrm>
            <a:custGeom>
              <a:avLst/>
              <a:gdLst/>
              <a:ahLst/>
              <a:cxnLst/>
              <a:rect l="l" t="t" r="r" b="b"/>
              <a:pathLst>
                <a:path w="388" h="386" extrusionOk="0">
                  <a:moveTo>
                    <a:pt x="193" y="1"/>
                  </a:moveTo>
                  <a:cubicBezTo>
                    <a:pt x="87" y="1"/>
                    <a:pt x="1" y="87"/>
                    <a:pt x="1" y="193"/>
                  </a:cubicBezTo>
                  <a:cubicBezTo>
                    <a:pt x="1" y="299"/>
                    <a:pt x="87" y="386"/>
                    <a:pt x="193" y="386"/>
                  </a:cubicBezTo>
                  <a:cubicBezTo>
                    <a:pt x="301" y="386"/>
                    <a:pt x="388" y="299"/>
                    <a:pt x="388" y="193"/>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6916950" y="2770225"/>
              <a:ext cx="12900" cy="9700"/>
            </a:xfrm>
            <a:custGeom>
              <a:avLst/>
              <a:gdLst/>
              <a:ahLst/>
              <a:cxnLst/>
              <a:rect l="l" t="t" r="r" b="b"/>
              <a:pathLst>
                <a:path w="516" h="388" extrusionOk="0">
                  <a:moveTo>
                    <a:pt x="258" y="0"/>
                  </a:moveTo>
                  <a:cubicBezTo>
                    <a:pt x="209" y="0"/>
                    <a:pt x="160" y="19"/>
                    <a:pt x="122" y="57"/>
                  </a:cubicBezTo>
                  <a:cubicBezTo>
                    <a:pt x="1" y="178"/>
                    <a:pt x="85" y="387"/>
                    <a:pt x="258" y="387"/>
                  </a:cubicBezTo>
                  <a:cubicBezTo>
                    <a:pt x="430" y="387"/>
                    <a:pt x="516" y="178"/>
                    <a:pt x="395" y="57"/>
                  </a:cubicBezTo>
                  <a:cubicBezTo>
                    <a:pt x="357" y="19"/>
                    <a:pt x="308"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6735350" y="2953450"/>
              <a:ext cx="9700" cy="9650"/>
            </a:xfrm>
            <a:custGeom>
              <a:avLst/>
              <a:gdLst/>
              <a:ahLst/>
              <a:cxnLst/>
              <a:rect l="l" t="t" r="r" b="b"/>
              <a:pathLst>
                <a:path w="388" h="386" extrusionOk="0">
                  <a:moveTo>
                    <a:pt x="193" y="1"/>
                  </a:moveTo>
                  <a:cubicBezTo>
                    <a:pt x="87" y="1"/>
                    <a:pt x="1" y="87"/>
                    <a:pt x="1" y="193"/>
                  </a:cubicBezTo>
                  <a:cubicBezTo>
                    <a:pt x="1" y="300"/>
                    <a:pt x="87" y="386"/>
                    <a:pt x="193" y="386"/>
                  </a:cubicBezTo>
                  <a:cubicBezTo>
                    <a:pt x="301" y="386"/>
                    <a:pt x="387" y="300"/>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6611650" y="3135100"/>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299" y="387"/>
                    <a:pt x="386" y="300"/>
                    <a:pt x="386" y="194"/>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672700" y="3074000"/>
              <a:ext cx="9700" cy="9700"/>
            </a:xfrm>
            <a:custGeom>
              <a:avLst/>
              <a:gdLst/>
              <a:ahLst/>
              <a:cxnLst/>
              <a:rect l="l" t="t" r="r" b="b"/>
              <a:pathLst>
                <a:path w="388" h="388" extrusionOk="0">
                  <a:moveTo>
                    <a:pt x="193" y="1"/>
                  </a:moveTo>
                  <a:cubicBezTo>
                    <a:pt x="87" y="1"/>
                    <a:pt x="1" y="89"/>
                    <a:pt x="1" y="195"/>
                  </a:cubicBezTo>
                  <a:cubicBezTo>
                    <a:pt x="1" y="301"/>
                    <a:pt x="87" y="387"/>
                    <a:pt x="193" y="387"/>
                  </a:cubicBezTo>
                  <a:cubicBezTo>
                    <a:pt x="301" y="387"/>
                    <a:pt x="387" y="301"/>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6732175" y="3012975"/>
              <a:ext cx="12900" cy="9675"/>
            </a:xfrm>
            <a:custGeom>
              <a:avLst/>
              <a:gdLst/>
              <a:ahLst/>
              <a:cxnLst/>
              <a:rect l="l" t="t" r="r" b="b"/>
              <a:pathLst>
                <a:path w="516" h="387" extrusionOk="0">
                  <a:moveTo>
                    <a:pt x="258" y="0"/>
                  </a:moveTo>
                  <a:cubicBezTo>
                    <a:pt x="209" y="0"/>
                    <a:pt x="159" y="19"/>
                    <a:pt x="122" y="56"/>
                  </a:cubicBezTo>
                  <a:cubicBezTo>
                    <a:pt x="0" y="177"/>
                    <a:pt x="87" y="386"/>
                    <a:pt x="258" y="386"/>
                  </a:cubicBezTo>
                  <a:cubicBezTo>
                    <a:pt x="431" y="386"/>
                    <a:pt x="516" y="177"/>
                    <a:pt x="394" y="56"/>
                  </a:cubicBezTo>
                  <a:cubicBezTo>
                    <a:pt x="356" y="19"/>
                    <a:pt x="307"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6825400" y="2921350"/>
              <a:ext cx="9675" cy="9650"/>
            </a:xfrm>
            <a:custGeom>
              <a:avLst/>
              <a:gdLst/>
              <a:ahLst/>
              <a:cxnLst/>
              <a:rect l="l" t="t" r="r" b="b"/>
              <a:pathLst>
                <a:path w="387" h="386" extrusionOk="0">
                  <a:moveTo>
                    <a:pt x="194" y="1"/>
                  </a:moveTo>
                  <a:cubicBezTo>
                    <a:pt x="87" y="1"/>
                    <a:pt x="0" y="87"/>
                    <a:pt x="0" y="193"/>
                  </a:cubicBezTo>
                  <a:cubicBezTo>
                    <a:pt x="0" y="300"/>
                    <a:pt x="87" y="386"/>
                    <a:pt x="194" y="386"/>
                  </a:cubicBezTo>
                  <a:cubicBezTo>
                    <a:pt x="300" y="386"/>
                    <a:pt x="387" y="300"/>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6581125" y="3165650"/>
              <a:ext cx="9650" cy="9675"/>
            </a:xfrm>
            <a:custGeom>
              <a:avLst/>
              <a:gdLst/>
              <a:ahLst/>
              <a:cxnLst/>
              <a:rect l="l" t="t" r="r" b="b"/>
              <a:pathLst>
                <a:path w="386" h="387" extrusionOk="0">
                  <a:moveTo>
                    <a:pt x="193" y="0"/>
                  </a:moveTo>
                  <a:cubicBezTo>
                    <a:pt x="86" y="0"/>
                    <a:pt x="0" y="86"/>
                    <a:pt x="0" y="193"/>
                  </a:cubicBezTo>
                  <a:cubicBezTo>
                    <a:pt x="0" y="300"/>
                    <a:pt x="86" y="387"/>
                    <a:pt x="193" y="387"/>
                  </a:cubicBezTo>
                  <a:cubicBezTo>
                    <a:pt x="299" y="387"/>
                    <a:pt x="385" y="300"/>
                    <a:pt x="385" y="193"/>
                  </a:cubicBezTo>
                  <a:cubicBezTo>
                    <a:pt x="385" y="86"/>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6640525" y="3104575"/>
              <a:ext cx="12950" cy="9675"/>
            </a:xfrm>
            <a:custGeom>
              <a:avLst/>
              <a:gdLst/>
              <a:ahLst/>
              <a:cxnLst/>
              <a:rect l="l" t="t" r="r" b="b"/>
              <a:pathLst>
                <a:path w="518" h="387" extrusionOk="0">
                  <a:moveTo>
                    <a:pt x="260" y="0"/>
                  </a:moveTo>
                  <a:cubicBezTo>
                    <a:pt x="210" y="0"/>
                    <a:pt x="161" y="19"/>
                    <a:pt x="124" y="57"/>
                  </a:cubicBezTo>
                  <a:cubicBezTo>
                    <a:pt x="1" y="178"/>
                    <a:pt x="87" y="386"/>
                    <a:pt x="260" y="386"/>
                  </a:cubicBezTo>
                  <a:cubicBezTo>
                    <a:pt x="431" y="386"/>
                    <a:pt x="518" y="178"/>
                    <a:pt x="397" y="57"/>
                  </a:cubicBezTo>
                  <a:cubicBezTo>
                    <a:pt x="359" y="19"/>
                    <a:pt x="309"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6703250" y="3043500"/>
              <a:ext cx="9700" cy="9650"/>
            </a:xfrm>
            <a:custGeom>
              <a:avLst/>
              <a:gdLst/>
              <a:ahLst/>
              <a:cxnLst/>
              <a:rect l="l" t="t" r="r" b="b"/>
              <a:pathLst>
                <a:path w="388" h="386" extrusionOk="0">
                  <a:moveTo>
                    <a:pt x="193" y="1"/>
                  </a:moveTo>
                  <a:cubicBezTo>
                    <a:pt x="87" y="1"/>
                    <a:pt x="1" y="87"/>
                    <a:pt x="1" y="193"/>
                  </a:cubicBezTo>
                  <a:cubicBezTo>
                    <a:pt x="1" y="299"/>
                    <a:pt x="87" y="386"/>
                    <a:pt x="193" y="386"/>
                  </a:cubicBezTo>
                  <a:cubicBezTo>
                    <a:pt x="301" y="386"/>
                    <a:pt x="387" y="299"/>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6794850" y="2951875"/>
              <a:ext cx="9675" cy="9675"/>
            </a:xfrm>
            <a:custGeom>
              <a:avLst/>
              <a:gdLst/>
              <a:ahLst/>
              <a:cxnLst/>
              <a:rect l="l" t="t" r="r" b="b"/>
              <a:pathLst>
                <a:path w="387" h="387" extrusionOk="0">
                  <a:moveTo>
                    <a:pt x="195" y="0"/>
                  </a:moveTo>
                  <a:cubicBezTo>
                    <a:pt x="87" y="0"/>
                    <a:pt x="0" y="87"/>
                    <a:pt x="0" y="194"/>
                  </a:cubicBezTo>
                  <a:cubicBezTo>
                    <a:pt x="0" y="300"/>
                    <a:pt x="87" y="387"/>
                    <a:pt x="195" y="387"/>
                  </a:cubicBezTo>
                  <a:cubicBezTo>
                    <a:pt x="301" y="387"/>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855950" y="2890825"/>
              <a:ext cx="9675" cy="9675"/>
            </a:xfrm>
            <a:custGeom>
              <a:avLst/>
              <a:gdLst/>
              <a:ahLst/>
              <a:cxnLst/>
              <a:rect l="l" t="t" r="r" b="b"/>
              <a:pathLst>
                <a:path w="387" h="387" extrusionOk="0">
                  <a:moveTo>
                    <a:pt x="193" y="0"/>
                  </a:moveTo>
                  <a:cubicBezTo>
                    <a:pt x="86" y="0"/>
                    <a:pt x="0" y="87"/>
                    <a:pt x="0" y="193"/>
                  </a:cubicBezTo>
                  <a:cubicBezTo>
                    <a:pt x="0" y="299"/>
                    <a:pt x="86" y="387"/>
                    <a:pt x="193" y="387"/>
                  </a:cubicBezTo>
                  <a:cubicBezTo>
                    <a:pt x="300" y="387"/>
                    <a:pt x="387" y="299"/>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6886475" y="2860275"/>
              <a:ext cx="9650" cy="9675"/>
            </a:xfrm>
            <a:custGeom>
              <a:avLst/>
              <a:gdLst/>
              <a:ahLst/>
              <a:cxnLst/>
              <a:rect l="l" t="t" r="r" b="b"/>
              <a:pathLst>
                <a:path w="386" h="387" extrusionOk="0">
                  <a:moveTo>
                    <a:pt x="193" y="0"/>
                  </a:moveTo>
                  <a:cubicBezTo>
                    <a:pt x="87" y="0"/>
                    <a:pt x="1" y="87"/>
                    <a:pt x="1" y="193"/>
                  </a:cubicBezTo>
                  <a:cubicBezTo>
                    <a:pt x="1" y="301"/>
                    <a:pt x="87" y="387"/>
                    <a:pt x="193" y="387"/>
                  </a:cubicBezTo>
                  <a:cubicBezTo>
                    <a:pt x="299" y="387"/>
                    <a:pt x="386" y="301"/>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6917000" y="2829725"/>
              <a:ext cx="9675" cy="9700"/>
            </a:xfrm>
            <a:custGeom>
              <a:avLst/>
              <a:gdLst/>
              <a:ahLst/>
              <a:cxnLst/>
              <a:rect l="l" t="t" r="r" b="b"/>
              <a:pathLst>
                <a:path w="387" h="388" extrusionOk="0">
                  <a:moveTo>
                    <a:pt x="194" y="1"/>
                  </a:moveTo>
                  <a:cubicBezTo>
                    <a:pt x="88" y="1"/>
                    <a:pt x="0" y="87"/>
                    <a:pt x="0" y="193"/>
                  </a:cubicBezTo>
                  <a:cubicBezTo>
                    <a:pt x="0" y="301"/>
                    <a:pt x="88"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947525" y="2799175"/>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6764350" y="2982400"/>
              <a:ext cx="9650" cy="9700"/>
            </a:xfrm>
            <a:custGeom>
              <a:avLst/>
              <a:gdLst/>
              <a:ahLst/>
              <a:cxnLst/>
              <a:rect l="l" t="t" r="r" b="b"/>
              <a:pathLst>
                <a:path w="386" h="388" extrusionOk="0">
                  <a:moveTo>
                    <a:pt x="193" y="1"/>
                  </a:moveTo>
                  <a:cubicBezTo>
                    <a:pt x="87" y="1"/>
                    <a:pt x="0" y="87"/>
                    <a:pt x="0" y="193"/>
                  </a:cubicBezTo>
                  <a:cubicBezTo>
                    <a:pt x="0" y="301"/>
                    <a:pt x="87" y="388"/>
                    <a:pt x="193" y="388"/>
                  </a:cubicBezTo>
                  <a:cubicBezTo>
                    <a:pt x="299" y="388"/>
                    <a:pt x="385" y="301"/>
                    <a:pt x="385" y="193"/>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6640600" y="3164075"/>
              <a:ext cx="9700" cy="9650"/>
            </a:xfrm>
            <a:custGeom>
              <a:avLst/>
              <a:gdLst/>
              <a:ahLst/>
              <a:cxnLst/>
              <a:rect l="l" t="t" r="r" b="b"/>
              <a:pathLst>
                <a:path w="388" h="386" extrusionOk="0">
                  <a:moveTo>
                    <a:pt x="193" y="1"/>
                  </a:moveTo>
                  <a:cubicBezTo>
                    <a:pt x="87" y="1"/>
                    <a:pt x="1" y="87"/>
                    <a:pt x="1" y="193"/>
                  </a:cubicBezTo>
                  <a:cubicBezTo>
                    <a:pt x="1" y="300"/>
                    <a:pt x="87" y="386"/>
                    <a:pt x="193" y="386"/>
                  </a:cubicBezTo>
                  <a:cubicBezTo>
                    <a:pt x="301" y="386"/>
                    <a:pt x="388" y="300"/>
                    <a:pt x="388" y="193"/>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6701700" y="3103000"/>
              <a:ext cx="9650" cy="9675"/>
            </a:xfrm>
            <a:custGeom>
              <a:avLst/>
              <a:gdLst/>
              <a:ahLst/>
              <a:cxnLst/>
              <a:rect l="l" t="t" r="r" b="b"/>
              <a:pathLst>
                <a:path w="386" h="387" extrusionOk="0">
                  <a:moveTo>
                    <a:pt x="193" y="0"/>
                  </a:moveTo>
                  <a:cubicBezTo>
                    <a:pt x="87" y="0"/>
                    <a:pt x="1" y="87"/>
                    <a:pt x="1" y="193"/>
                  </a:cubicBezTo>
                  <a:cubicBezTo>
                    <a:pt x="1" y="301"/>
                    <a:pt x="87" y="387"/>
                    <a:pt x="193" y="387"/>
                  </a:cubicBezTo>
                  <a:cubicBezTo>
                    <a:pt x="299" y="387"/>
                    <a:pt x="386" y="301"/>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6762750" y="304190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6854350" y="2950325"/>
              <a:ext cx="9675" cy="9675"/>
            </a:xfrm>
            <a:custGeom>
              <a:avLst/>
              <a:gdLst/>
              <a:ahLst/>
              <a:cxnLst/>
              <a:rect l="l" t="t" r="r" b="b"/>
              <a:pathLst>
                <a:path w="387" h="387" extrusionOk="0">
                  <a:moveTo>
                    <a:pt x="194" y="0"/>
                  </a:moveTo>
                  <a:cubicBezTo>
                    <a:pt x="88" y="0"/>
                    <a:pt x="0" y="86"/>
                    <a:pt x="0" y="193"/>
                  </a:cubicBezTo>
                  <a:cubicBezTo>
                    <a:pt x="0" y="300"/>
                    <a:pt x="88" y="387"/>
                    <a:pt x="194" y="387"/>
                  </a:cubicBezTo>
                  <a:cubicBezTo>
                    <a:pt x="301" y="387"/>
                    <a:pt x="387" y="300"/>
                    <a:pt x="387" y="193"/>
                  </a:cubicBezTo>
                  <a:cubicBezTo>
                    <a:pt x="387" y="86"/>
                    <a:pt x="301"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6608450" y="3194600"/>
              <a:ext cx="12925" cy="9675"/>
            </a:xfrm>
            <a:custGeom>
              <a:avLst/>
              <a:gdLst/>
              <a:ahLst/>
              <a:cxnLst/>
              <a:rect l="l" t="t" r="r" b="b"/>
              <a:pathLst>
                <a:path w="517" h="387" extrusionOk="0">
                  <a:moveTo>
                    <a:pt x="258" y="1"/>
                  </a:moveTo>
                  <a:cubicBezTo>
                    <a:pt x="209" y="1"/>
                    <a:pt x="159" y="20"/>
                    <a:pt x="121" y="58"/>
                  </a:cubicBezTo>
                  <a:cubicBezTo>
                    <a:pt x="0" y="179"/>
                    <a:pt x="86" y="387"/>
                    <a:pt x="259" y="387"/>
                  </a:cubicBezTo>
                  <a:cubicBezTo>
                    <a:pt x="431" y="387"/>
                    <a:pt x="517" y="179"/>
                    <a:pt x="396" y="58"/>
                  </a:cubicBezTo>
                  <a:cubicBezTo>
                    <a:pt x="358" y="20"/>
                    <a:pt x="308" y="1"/>
                    <a:pt x="25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6671150" y="3133550"/>
              <a:ext cx="9700" cy="9675"/>
            </a:xfrm>
            <a:custGeom>
              <a:avLst/>
              <a:gdLst/>
              <a:ahLst/>
              <a:cxnLst/>
              <a:rect l="l" t="t" r="r" b="b"/>
              <a:pathLst>
                <a:path w="388" h="387" extrusionOk="0">
                  <a:moveTo>
                    <a:pt x="193" y="0"/>
                  </a:moveTo>
                  <a:cubicBezTo>
                    <a:pt x="87" y="0"/>
                    <a:pt x="1" y="87"/>
                    <a:pt x="1" y="193"/>
                  </a:cubicBezTo>
                  <a:cubicBezTo>
                    <a:pt x="1" y="300"/>
                    <a:pt x="87" y="387"/>
                    <a:pt x="193" y="387"/>
                  </a:cubicBezTo>
                  <a:cubicBezTo>
                    <a:pt x="299" y="387"/>
                    <a:pt x="387" y="300"/>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6732200" y="3072450"/>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6822200" y="2980850"/>
              <a:ext cx="12925" cy="9700"/>
            </a:xfrm>
            <a:custGeom>
              <a:avLst/>
              <a:gdLst/>
              <a:ahLst/>
              <a:cxnLst/>
              <a:rect l="l" t="t" r="r" b="b"/>
              <a:pathLst>
                <a:path w="517" h="388" extrusionOk="0">
                  <a:moveTo>
                    <a:pt x="259" y="0"/>
                  </a:moveTo>
                  <a:cubicBezTo>
                    <a:pt x="209" y="0"/>
                    <a:pt x="160" y="19"/>
                    <a:pt x="122" y="57"/>
                  </a:cubicBezTo>
                  <a:cubicBezTo>
                    <a:pt x="1" y="178"/>
                    <a:pt x="86" y="387"/>
                    <a:pt x="259" y="387"/>
                  </a:cubicBezTo>
                  <a:cubicBezTo>
                    <a:pt x="430" y="387"/>
                    <a:pt x="516" y="178"/>
                    <a:pt x="395" y="57"/>
                  </a:cubicBezTo>
                  <a:cubicBezTo>
                    <a:pt x="357"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6884900" y="2919775"/>
              <a:ext cx="9675" cy="9675"/>
            </a:xfrm>
            <a:custGeom>
              <a:avLst/>
              <a:gdLst/>
              <a:ahLst/>
              <a:cxnLst/>
              <a:rect l="l" t="t" r="r" b="b"/>
              <a:pathLst>
                <a:path w="387" h="387" extrusionOk="0">
                  <a:moveTo>
                    <a:pt x="194" y="0"/>
                  </a:moveTo>
                  <a:cubicBezTo>
                    <a:pt x="87" y="0"/>
                    <a:pt x="0" y="87"/>
                    <a:pt x="0" y="194"/>
                  </a:cubicBezTo>
                  <a:cubicBezTo>
                    <a:pt x="0" y="300"/>
                    <a:pt x="87" y="387"/>
                    <a:pt x="194" y="387"/>
                  </a:cubicBezTo>
                  <a:cubicBezTo>
                    <a:pt x="300" y="387"/>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6915425" y="2889225"/>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6944350" y="2858700"/>
              <a:ext cx="12950" cy="9675"/>
            </a:xfrm>
            <a:custGeom>
              <a:avLst/>
              <a:gdLst/>
              <a:ahLst/>
              <a:cxnLst/>
              <a:rect l="l" t="t" r="r" b="b"/>
              <a:pathLst>
                <a:path w="518" h="387" extrusionOk="0">
                  <a:moveTo>
                    <a:pt x="259" y="1"/>
                  </a:moveTo>
                  <a:cubicBezTo>
                    <a:pt x="209" y="1"/>
                    <a:pt x="160" y="19"/>
                    <a:pt x="122" y="57"/>
                  </a:cubicBezTo>
                  <a:cubicBezTo>
                    <a:pt x="1" y="179"/>
                    <a:pt x="87" y="386"/>
                    <a:pt x="258" y="386"/>
                  </a:cubicBezTo>
                  <a:cubicBezTo>
                    <a:pt x="431" y="386"/>
                    <a:pt x="517" y="179"/>
                    <a:pt x="395" y="57"/>
                  </a:cubicBezTo>
                  <a:cubicBezTo>
                    <a:pt x="358" y="19"/>
                    <a:pt x="308"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6976525" y="2828175"/>
              <a:ext cx="9650" cy="9650"/>
            </a:xfrm>
            <a:custGeom>
              <a:avLst/>
              <a:gdLst/>
              <a:ahLst/>
              <a:cxnLst/>
              <a:rect l="l" t="t" r="r" b="b"/>
              <a:pathLst>
                <a:path w="386" h="386" extrusionOk="0">
                  <a:moveTo>
                    <a:pt x="193" y="0"/>
                  </a:moveTo>
                  <a:cubicBezTo>
                    <a:pt x="87" y="0"/>
                    <a:pt x="0" y="87"/>
                    <a:pt x="0" y="193"/>
                  </a:cubicBezTo>
                  <a:cubicBezTo>
                    <a:pt x="0" y="299"/>
                    <a:pt x="87" y="386"/>
                    <a:pt x="193" y="386"/>
                  </a:cubicBezTo>
                  <a:cubicBezTo>
                    <a:pt x="299" y="386"/>
                    <a:pt x="386" y="299"/>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6793300" y="3011400"/>
              <a:ext cx="9675" cy="9650"/>
            </a:xfrm>
            <a:custGeom>
              <a:avLst/>
              <a:gdLst/>
              <a:ahLst/>
              <a:cxnLst/>
              <a:rect l="l" t="t" r="r" b="b"/>
              <a:pathLst>
                <a:path w="387" h="386" extrusionOk="0">
                  <a:moveTo>
                    <a:pt x="193" y="1"/>
                  </a:moveTo>
                  <a:cubicBezTo>
                    <a:pt x="87" y="1"/>
                    <a:pt x="0" y="87"/>
                    <a:pt x="0" y="193"/>
                  </a:cubicBezTo>
                  <a:cubicBezTo>
                    <a:pt x="0" y="299"/>
                    <a:pt x="87" y="386"/>
                    <a:pt x="193" y="386"/>
                  </a:cubicBezTo>
                  <a:cubicBezTo>
                    <a:pt x="300" y="386"/>
                    <a:pt x="387" y="299"/>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6669575" y="3193050"/>
              <a:ext cx="9675" cy="9675"/>
            </a:xfrm>
            <a:custGeom>
              <a:avLst/>
              <a:gdLst/>
              <a:ahLst/>
              <a:cxnLst/>
              <a:rect l="l" t="t" r="r" b="b"/>
              <a:pathLst>
                <a:path w="387" h="387" extrusionOk="0">
                  <a:moveTo>
                    <a:pt x="194" y="0"/>
                  </a:moveTo>
                  <a:cubicBezTo>
                    <a:pt x="86" y="0"/>
                    <a:pt x="0" y="86"/>
                    <a:pt x="0" y="193"/>
                  </a:cubicBezTo>
                  <a:cubicBezTo>
                    <a:pt x="0" y="300"/>
                    <a:pt x="86" y="387"/>
                    <a:pt x="194" y="387"/>
                  </a:cubicBezTo>
                  <a:cubicBezTo>
                    <a:pt x="300" y="387"/>
                    <a:pt x="387" y="300"/>
                    <a:pt x="387" y="193"/>
                  </a:cubicBezTo>
                  <a:cubicBezTo>
                    <a:pt x="387" y="86"/>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6730650" y="3131950"/>
              <a:ext cx="9700" cy="9700"/>
            </a:xfrm>
            <a:custGeom>
              <a:avLst/>
              <a:gdLst/>
              <a:ahLst/>
              <a:cxnLst/>
              <a:rect l="l" t="t" r="r" b="b"/>
              <a:pathLst>
                <a:path w="388" h="388" extrusionOk="0">
                  <a:moveTo>
                    <a:pt x="193" y="1"/>
                  </a:moveTo>
                  <a:cubicBezTo>
                    <a:pt x="87" y="1"/>
                    <a:pt x="1" y="88"/>
                    <a:pt x="1" y="195"/>
                  </a:cubicBezTo>
                  <a:cubicBezTo>
                    <a:pt x="1" y="301"/>
                    <a:pt x="87" y="387"/>
                    <a:pt x="193" y="387"/>
                  </a:cubicBezTo>
                  <a:cubicBezTo>
                    <a:pt x="301" y="387"/>
                    <a:pt x="387" y="301"/>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6791750" y="3070900"/>
              <a:ext cx="9650" cy="9700"/>
            </a:xfrm>
            <a:custGeom>
              <a:avLst/>
              <a:gdLst/>
              <a:ahLst/>
              <a:cxnLst/>
              <a:rect l="l" t="t" r="r" b="b"/>
              <a:pathLst>
                <a:path w="386" h="388" extrusionOk="0">
                  <a:moveTo>
                    <a:pt x="193" y="0"/>
                  </a:moveTo>
                  <a:cubicBezTo>
                    <a:pt x="87" y="0"/>
                    <a:pt x="0" y="87"/>
                    <a:pt x="0" y="193"/>
                  </a:cubicBezTo>
                  <a:cubicBezTo>
                    <a:pt x="0" y="301"/>
                    <a:pt x="87" y="387"/>
                    <a:pt x="193" y="387"/>
                  </a:cubicBezTo>
                  <a:cubicBezTo>
                    <a:pt x="299" y="387"/>
                    <a:pt x="385" y="301"/>
                    <a:pt x="385" y="193"/>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6883325" y="2979275"/>
              <a:ext cx="9700" cy="9675"/>
            </a:xfrm>
            <a:custGeom>
              <a:avLst/>
              <a:gdLst/>
              <a:ahLst/>
              <a:cxnLst/>
              <a:rect l="l" t="t" r="r" b="b"/>
              <a:pathLst>
                <a:path w="388" h="387" extrusionOk="0">
                  <a:moveTo>
                    <a:pt x="194" y="0"/>
                  </a:moveTo>
                  <a:cubicBezTo>
                    <a:pt x="87" y="0"/>
                    <a:pt x="1" y="88"/>
                    <a:pt x="1" y="194"/>
                  </a:cubicBezTo>
                  <a:cubicBezTo>
                    <a:pt x="1" y="300"/>
                    <a:pt x="87" y="387"/>
                    <a:pt x="194" y="387"/>
                  </a:cubicBezTo>
                  <a:cubicBezTo>
                    <a:pt x="301" y="387"/>
                    <a:pt x="388" y="300"/>
                    <a:pt x="388" y="194"/>
                  </a:cubicBezTo>
                  <a:cubicBezTo>
                    <a:pt x="388" y="88"/>
                    <a:pt x="301"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6639050" y="3223575"/>
              <a:ext cx="9650" cy="9700"/>
            </a:xfrm>
            <a:custGeom>
              <a:avLst/>
              <a:gdLst/>
              <a:ahLst/>
              <a:cxnLst/>
              <a:rect l="l" t="t" r="r" b="b"/>
              <a:pathLst>
                <a:path w="386" h="388" extrusionOk="0">
                  <a:moveTo>
                    <a:pt x="193" y="1"/>
                  </a:moveTo>
                  <a:cubicBezTo>
                    <a:pt x="87" y="1"/>
                    <a:pt x="1" y="87"/>
                    <a:pt x="1" y="193"/>
                  </a:cubicBezTo>
                  <a:cubicBezTo>
                    <a:pt x="1" y="301"/>
                    <a:pt x="87" y="387"/>
                    <a:pt x="193" y="387"/>
                  </a:cubicBezTo>
                  <a:cubicBezTo>
                    <a:pt x="299" y="387"/>
                    <a:pt x="386" y="301"/>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6700100" y="31625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6761200" y="3101450"/>
              <a:ext cx="9675" cy="9650"/>
            </a:xfrm>
            <a:custGeom>
              <a:avLst/>
              <a:gdLst/>
              <a:ahLst/>
              <a:cxnLst/>
              <a:rect l="l" t="t" r="r" b="b"/>
              <a:pathLst>
                <a:path w="387" h="386" extrusionOk="0">
                  <a:moveTo>
                    <a:pt x="193" y="0"/>
                  </a:moveTo>
                  <a:cubicBezTo>
                    <a:pt x="87" y="0"/>
                    <a:pt x="0" y="87"/>
                    <a:pt x="0" y="193"/>
                  </a:cubicBezTo>
                  <a:cubicBezTo>
                    <a:pt x="0" y="299"/>
                    <a:pt x="87" y="385"/>
                    <a:pt x="193" y="385"/>
                  </a:cubicBezTo>
                  <a:cubicBezTo>
                    <a:pt x="299" y="385"/>
                    <a:pt x="387" y="299"/>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6852800" y="300980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6912250" y="2948750"/>
              <a:ext cx="12950" cy="9650"/>
            </a:xfrm>
            <a:custGeom>
              <a:avLst/>
              <a:gdLst/>
              <a:ahLst/>
              <a:cxnLst/>
              <a:rect l="l" t="t" r="r" b="b"/>
              <a:pathLst>
                <a:path w="518" h="386" extrusionOk="0">
                  <a:moveTo>
                    <a:pt x="259" y="0"/>
                  </a:moveTo>
                  <a:cubicBezTo>
                    <a:pt x="209" y="0"/>
                    <a:pt x="160" y="19"/>
                    <a:pt x="122" y="57"/>
                  </a:cubicBezTo>
                  <a:cubicBezTo>
                    <a:pt x="1" y="178"/>
                    <a:pt x="87" y="386"/>
                    <a:pt x="258" y="386"/>
                  </a:cubicBezTo>
                  <a:cubicBezTo>
                    <a:pt x="431" y="386"/>
                    <a:pt x="517" y="178"/>
                    <a:pt x="395" y="57"/>
                  </a:cubicBezTo>
                  <a:cubicBezTo>
                    <a:pt x="358"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6944425" y="2918225"/>
              <a:ext cx="9650" cy="9675"/>
            </a:xfrm>
            <a:custGeom>
              <a:avLst/>
              <a:gdLst/>
              <a:ahLst/>
              <a:cxnLst/>
              <a:rect l="l" t="t" r="r" b="b"/>
              <a:pathLst>
                <a:path w="386" h="387" extrusionOk="0">
                  <a:moveTo>
                    <a:pt x="193" y="0"/>
                  </a:moveTo>
                  <a:cubicBezTo>
                    <a:pt x="87" y="0"/>
                    <a:pt x="1" y="87"/>
                    <a:pt x="1" y="193"/>
                  </a:cubicBezTo>
                  <a:cubicBezTo>
                    <a:pt x="1" y="300"/>
                    <a:pt x="87" y="387"/>
                    <a:pt x="193" y="387"/>
                  </a:cubicBezTo>
                  <a:cubicBezTo>
                    <a:pt x="299" y="387"/>
                    <a:pt x="386" y="300"/>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6974925" y="2887675"/>
              <a:ext cx="9700" cy="9675"/>
            </a:xfrm>
            <a:custGeom>
              <a:avLst/>
              <a:gdLst/>
              <a:ahLst/>
              <a:cxnLst/>
              <a:rect l="l" t="t" r="r" b="b"/>
              <a:pathLst>
                <a:path w="388" h="387" extrusionOk="0">
                  <a:moveTo>
                    <a:pt x="195" y="0"/>
                  </a:moveTo>
                  <a:cubicBezTo>
                    <a:pt x="87" y="0"/>
                    <a:pt x="1" y="87"/>
                    <a:pt x="1" y="193"/>
                  </a:cubicBezTo>
                  <a:cubicBezTo>
                    <a:pt x="1" y="301"/>
                    <a:pt x="87" y="387"/>
                    <a:pt x="195" y="387"/>
                  </a:cubicBezTo>
                  <a:cubicBezTo>
                    <a:pt x="301" y="387"/>
                    <a:pt x="387" y="301"/>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7005475" y="2857125"/>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6822250" y="30403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1" y="387"/>
                    <a:pt x="387" y="301"/>
                    <a:pt x="387" y="195"/>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6698550" y="3222000"/>
              <a:ext cx="9700" cy="9675"/>
            </a:xfrm>
            <a:custGeom>
              <a:avLst/>
              <a:gdLst/>
              <a:ahLst/>
              <a:cxnLst/>
              <a:rect l="l" t="t" r="r" b="b"/>
              <a:pathLst>
                <a:path w="388" h="387" extrusionOk="0">
                  <a:moveTo>
                    <a:pt x="193" y="0"/>
                  </a:moveTo>
                  <a:cubicBezTo>
                    <a:pt x="87" y="0"/>
                    <a:pt x="1" y="88"/>
                    <a:pt x="1" y="194"/>
                  </a:cubicBezTo>
                  <a:cubicBezTo>
                    <a:pt x="1" y="300"/>
                    <a:pt x="87" y="387"/>
                    <a:pt x="193" y="387"/>
                  </a:cubicBezTo>
                  <a:cubicBezTo>
                    <a:pt x="301" y="387"/>
                    <a:pt x="387" y="300"/>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6759600" y="3160950"/>
              <a:ext cx="9700" cy="9675"/>
            </a:xfrm>
            <a:custGeom>
              <a:avLst/>
              <a:gdLst/>
              <a:ahLst/>
              <a:cxnLst/>
              <a:rect l="l" t="t" r="r" b="b"/>
              <a:pathLst>
                <a:path w="388" h="387" extrusionOk="0">
                  <a:moveTo>
                    <a:pt x="195" y="0"/>
                  </a:moveTo>
                  <a:cubicBezTo>
                    <a:pt x="89" y="0"/>
                    <a:pt x="1" y="87"/>
                    <a:pt x="1" y="193"/>
                  </a:cubicBezTo>
                  <a:cubicBezTo>
                    <a:pt x="1" y="300"/>
                    <a:pt x="89" y="387"/>
                    <a:pt x="195" y="387"/>
                  </a:cubicBezTo>
                  <a:cubicBezTo>
                    <a:pt x="301" y="387"/>
                    <a:pt x="387" y="300"/>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6820700" y="30998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6912300" y="3008250"/>
              <a:ext cx="9675" cy="9700"/>
            </a:xfrm>
            <a:custGeom>
              <a:avLst/>
              <a:gdLst/>
              <a:ahLst/>
              <a:cxnLst/>
              <a:rect l="l" t="t" r="r" b="b"/>
              <a:pathLst>
                <a:path w="387" h="388" extrusionOk="0">
                  <a:moveTo>
                    <a:pt x="194" y="1"/>
                  </a:moveTo>
                  <a:cubicBezTo>
                    <a:pt x="88" y="1"/>
                    <a:pt x="0" y="87"/>
                    <a:pt x="0" y="193"/>
                  </a:cubicBezTo>
                  <a:cubicBezTo>
                    <a:pt x="0" y="301"/>
                    <a:pt x="88"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6666375" y="3252550"/>
              <a:ext cx="12950" cy="9675"/>
            </a:xfrm>
            <a:custGeom>
              <a:avLst/>
              <a:gdLst/>
              <a:ahLst/>
              <a:cxnLst/>
              <a:rect l="l" t="t" r="r" b="b"/>
              <a:pathLst>
                <a:path w="518" h="387" extrusionOk="0">
                  <a:moveTo>
                    <a:pt x="259" y="1"/>
                  </a:moveTo>
                  <a:cubicBezTo>
                    <a:pt x="210" y="1"/>
                    <a:pt x="160" y="20"/>
                    <a:pt x="122" y="58"/>
                  </a:cubicBezTo>
                  <a:cubicBezTo>
                    <a:pt x="1" y="179"/>
                    <a:pt x="87" y="386"/>
                    <a:pt x="258" y="386"/>
                  </a:cubicBezTo>
                  <a:cubicBezTo>
                    <a:pt x="431" y="386"/>
                    <a:pt x="518" y="179"/>
                    <a:pt x="396" y="58"/>
                  </a:cubicBezTo>
                  <a:cubicBezTo>
                    <a:pt x="358" y="20"/>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6729100" y="3191475"/>
              <a:ext cx="9650" cy="9650"/>
            </a:xfrm>
            <a:custGeom>
              <a:avLst/>
              <a:gdLst/>
              <a:ahLst/>
              <a:cxnLst/>
              <a:rect l="l" t="t" r="r" b="b"/>
              <a:pathLst>
                <a:path w="386" h="386" extrusionOk="0">
                  <a:moveTo>
                    <a:pt x="193" y="1"/>
                  </a:moveTo>
                  <a:cubicBezTo>
                    <a:pt x="87" y="1"/>
                    <a:pt x="0" y="87"/>
                    <a:pt x="0" y="193"/>
                  </a:cubicBezTo>
                  <a:cubicBezTo>
                    <a:pt x="0" y="300"/>
                    <a:pt x="87" y="386"/>
                    <a:pt x="193" y="386"/>
                  </a:cubicBezTo>
                  <a:cubicBezTo>
                    <a:pt x="299" y="386"/>
                    <a:pt x="386" y="300"/>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6790150" y="3130400"/>
              <a:ext cx="9700" cy="9675"/>
            </a:xfrm>
            <a:custGeom>
              <a:avLst/>
              <a:gdLst/>
              <a:ahLst/>
              <a:cxnLst/>
              <a:rect l="l" t="t" r="r" b="b"/>
              <a:pathLst>
                <a:path w="388" h="387" extrusionOk="0">
                  <a:moveTo>
                    <a:pt x="195" y="0"/>
                  </a:moveTo>
                  <a:cubicBezTo>
                    <a:pt x="87" y="0"/>
                    <a:pt x="1" y="87"/>
                    <a:pt x="1" y="194"/>
                  </a:cubicBezTo>
                  <a:cubicBezTo>
                    <a:pt x="1" y="300"/>
                    <a:pt x="87" y="387"/>
                    <a:pt x="195" y="387"/>
                  </a:cubicBezTo>
                  <a:cubicBezTo>
                    <a:pt x="301" y="387"/>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6880150" y="3038775"/>
              <a:ext cx="12925" cy="9675"/>
            </a:xfrm>
            <a:custGeom>
              <a:avLst/>
              <a:gdLst/>
              <a:ahLst/>
              <a:cxnLst/>
              <a:rect l="l" t="t" r="r" b="b"/>
              <a:pathLst>
                <a:path w="517" h="387" extrusionOk="0">
                  <a:moveTo>
                    <a:pt x="258" y="1"/>
                  </a:moveTo>
                  <a:cubicBezTo>
                    <a:pt x="209" y="1"/>
                    <a:pt x="160" y="20"/>
                    <a:pt x="122" y="58"/>
                  </a:cubicBezTo>
                  <a:cubicBezTo>
                    <a:pt x="1" y="179"/>
                    <a:pt x="87" y="387"/>
                    <a:pt x="258" y="387"/>
                  </a:cubicBezTo>
                  <a:cubicBezTo>
                    <a:pt x="431" y="387"/>
                    <a:pt x="516" y="179"/>
                    <a:pt x="395" y="58"/>
                  </a:cubicBezTo>
                  <a:cubicBezTo>
                    <a:pt x="357" y="20"/>
                    <a:pt x="308" y="1"/>
                    <a:pt x="25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6942825" y="2977725"/>
              <a:ext cx="9700" cy="9675"/>
            </a:xfrm>
            <a:custGeom>
              <a:avLst/>
              <a:gdLst/>
              <a:ahLst/>
              <a:cxnLst/>
              <a:rect l="l" t="t" r="r" b="b"/>
              <a:pathLst>
                <a:path w="388" h="387" extrusionOk="0">
                  <a:moveTo>
                    <a:pt x="195" y="0"/>
                  </a:moveTo>
                  <a:cubicBezTo>
                    <a:pt x="87" y="0"/>
                    <a:pt x="1" y="86"/>
                    <a:pt x="1" y="193"/>
                  </a:cubicBezTo>
                  <a:cubicBezTo>
                    <a:pt x="1" y="300"/>
                    <a:pt x="87" y="387"/>
                    <a:pt x="195" y="387"/>
                  </a:cubicBezTo>
                  <a:cubicBezTo>
                    <a:pt x="301" y="387"/>
                    <a:pt x="387" y="300"/>
                    <a:pt x="387" y="193"/>
                  </a:cubicBezTo>
                  <a:cubicBezTo>
                    <a:pt x="387" y="86"/>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6973375" y="2947175"/>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7002300" y="2916650"/>
              <a:ext cx="12950" cy="9675"/>
            </a:xfrm>
            <a:custGeom>
              <a:avLst/>
              <a:gdLst/>
              <a:ahLst/>
              <a:cxnLst/>
              <a:rect l="l" t="t" r="r" b="b"/>
              <a:pathLst>
                <a:path w="518" h="387" extrusionOk="0">
                  <a:moveTo>
                    <a:pt x="259" y="0"/>
                  </a:moveTo>
                  <a:cubicBezTo>
                    <a:pt x="209" y="0"/>
                    <a:pt x="159" y="19"/>
                    <a:pt x="122" y="57"/>
                  </a:cubicBezTo>
                  <a:cubicBezTo>
                    <a:pt x="0" y="178"/>
                    <a:pt x="87" y="386"/>
                    <a:pt x="258" y="386"/>
                  </a:cubicBezTo>
                  <a:cubicBezTo>
                    <a:pt x="431" y="386"/>
                    <a:pt x="517" y="178"/>
                    <a:pt x="394" y="57"/>
                  </a:cubicBezTo>
                  <a:cubicBezTo>
                    <a:pt x="357"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7034475" y="2886125"/>
              <a:ext cx="9675" cy="9675"/>
            </a:xfrm>
            <a:custGeom>
              <a:avLst/>
              <a:gdLst/>
              <a:ahLst/>
              <a:cxnLst/>
              <a:rect l="l" t="t" r="r" b="b"/>
              <a:pathLst>
                <a:path w="387" h="387" extrusionOk="0">
                  <a:moveTo>
                    <a:pt x="193" y="0"/>
                  </a:moveTo>
                  <a:cubicBezTo>
                    <a:pt x="87" y="0"/>
                    <a:pt x="0" y="87"/>
                    <a:pt x="0" y="193"/>
                  </a:cubicBezTo>
                  <a:cubicBezTo>
                    <a:pt x="0" y="299"/>
                    <a:pt x="87" y="387"/>
                    <a:pt x="193" y="387"/>
                  </a:cubicBezTo>
                  <a:cubicBezTo>
                    <a:pt x="299" y="387"/>
                    <a:pt x="387" y="299"/>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6851250" y="3069350"/>
              <a:ext cx="9675" cy="9650"/>
            </a:xfrm>
            <a:custGeom>
              <a:avLst/>
              <a:gdLst/>
              <a:ahLst/>
              <a:cxnLst/>
              <a:rect l="l" t="t" r="r" b="b"/>
              <a:pathLst>
                <a:path w="387" h="386" extrusionOk="0">
                  <a:moveTo>
                    <a:pt x="193" y="0"/>
                  </a:moveTo>
                  <a:cubicBezTo>
                    <a:pt x="86" y="0"/>
                    <a:pt x="0" y="87"/>
                    <a:pt x="0" y="193"/>
                  </a:cubicBezTo>
                  <a:cubicBezTo>
                    <a:pt x="0" y="299"/>
                    <a:pt x="86" y="385"/>
                    <a:pt x="193" y="385"/>
                  </a:cubicBezTo>
                  <a:cubicBezTo>
                    <a:pt x="300" y="385"/>
                    <a:pt x="387" y="299"/>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6727500" y="3250975"/>
              <a:ext cx="9700" cy="9700"/>
            </a:xfrm>
            <a:custGeom>
              <a:avLst/>
              <a:gdLst/>
              <a:ahLst/>
              <a:cxnLst/>
              <a:rect l="l" t="t" r="r" b="b"/>
              <a:pathLst>
                <a:path w="388" h="388" extrusionOk="0">
                  <a:moveTo>
                    <a:pt x="195" y="1"/>
                  </a:moveTo>
                  <a:cubicBezTo>
                    <a:pt x="87" y="1"/>
                    <a:pt x="1" y="87"/>
                    <a:pt x="1" y="193"/>
                  </a:cubicBezTo>
                  <a:cubicBezTo>
                    <a:pt x="1" y="301"/>
                    <a:pt x="87" y="387"/>
                    <a:pt x="195" y="387"/>
                  </a:cubicBezTo>
                  <a:cubicBezTo>
                    <a:pt x="301" y="387"/>
                    <a:pt x="387" y="301"/>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6788600" y="318990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6848050" y="3128825"/>
              <a:ext cx="12925" cy="9700"/>
            </a:xfrm>
            <a:custGeom>
              <a:avLst/>
              <a:gdLst/>
              <a:ahLst/>
              <a:cxnLst/>
              <a:rect l="l" t="t" r="r" b="b"/>
              <a:pathLst>
                <a:path w="517" h="388" extrusionOk="0">
                  <a:moveTo>
                    <a:pt x="258" y="0"/>
                  </a:moveTo>
                  <a:cubicBezTo>
                    <a:pt x="209" y="0"/>
                    <a:pt x="160" y="19"/>
                    <a:pt x="122" y="57"/>
                  </a:cubicBezTo>
                  <a:cubicBezTo>
                    <a:pt x="1" y="179"/>
                    <a:pt x="86" y="388"/>
                    <a:pt x="258" y="388"/>
                  </a:cubicBezTo>
                  <a:cubicBezTo>
                    <a:pt x="430" y="388"/>
                    <a:pt x="516" y="179"/>
                    <a:pt x="395" y="57"/>
                  </a:cubicBezTo>
                  <a:cubicBezTo>
                    <a:pt x="357" y="19"/>
                    <a:pt x="308"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6941275" y="303720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6697000" y="3281525"/>
              <a:ext cx="9650" cy="9700"/>
            </a:xfrm>
            <a:custGeom>
              <a:avLst/>
              <a:gdLst/>
              <a:ahLst/>
              <a:cxnLst/>
              <a:rect l="l" t="t" r="r" b="b"/>
              <a:pathLst>
                <a:path w="386" h="388" extrusionOk="0">
                  <a:moveTo>
                    <a:pt x="193" y="1"/>
                  </a:moveTo>
                  <a:cubicBezTo>
                    <a:pt x="87" y="1"/>
                    <a:pt x="1" y="87"/>
                    <a:pt x="1" y="193"/>
                  </a:cubicBezTo>
                  <a:cubicBezTo>
                    <a:pt x="1" y="301"/>
                    <a:pt x="87" y="387"/>
                    <a:pt x="193" y="387"/>
                  </a:cubicBezTo>
                  <a:cubicBezTo>
                    <a:pt x="299" y="387"/>
                    <a:pt x="386" y="301"/>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6756425" y="3220450"/>
              <a:ext cx="12950" cy="9675"/>
            </a:xfrm>
            <a:custGeom>
              <a:avLst/>
              <a:gdLst/>
              <a:ahLst/>
              <a:cxnLst/>
              <a:rect l="l" t="t" r="r" b="b"/>
              <a:pathLst>
                <a:path w="518" h="387" extrusionOk="0">
                  <a:moveTo>
                    <a:pt x="259" y="1"/>
                  </a:moveTo>
                  <a:cubicBezTo>
                    <a:pt x="209" y="1"/>
                    <a:pt x="160" y="20"/>
                    <a:pt x="122" y="58"/>
                  </a:cubicBezTo>
                  <a:cubicBezTo>
                    <a:pt x="0" y="179"/>
                    <a:pt x="87" y="387"/>
                    <a:pt x="260" y="387"/>
                  </a:cubicBezTo>
                  <a:cubicBezTo>
                    <a:pt x="431" y="387"/>
                    <a:pt x="517" y="179"/>
                    <a:pt x="396" y="58"/>
                  </a:cubicBezTo>
                  <a:cubicBezTo>
                    <a:pt x="358" y="20"/>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6819150" y="3159375"/>
              <a:ext cx="9650" cy="9650"/>
            </a:xfrm>
            <a:custGeom>
              <a:avLst/>
              <a:gdLst/>
              <a:ahLst/>
              <a:cxnLst/>
              <a:rect l="l" t="t" r="r" b="b"/>
              <a:pathLst>
                <a:path w="386" h="386" extrusionOk="0">
                  <a:moveTo>
                    <a:pt x="193" y="1"/>
                  </a:moveTo>
                  <a:cubicBezTo>
                    <a:pt x="87" y="1"/>
                    <a:pt x="0" y="87"/>
                    <a:pt x="0" y="193"/>
                  </a:cubicBezTo>
                  <a:cubicBezTo>
                    <a:pt x="0" y="300"/>
                    <a:pt x="87" y="386"/>
                    <a:pt x="193" y="386"/>
                  </a:cubicBezTo>
                  <a:cubicBezTo>
                    <a:pt x="299" y="386"/>
                    <a:pt x="385" y="300"/>
                    <a:pt x="385" y="193"/>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6910725" y="3067750"/>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8" y="301"/>
                    <a:pt x="388" y="195"/>
                  </a:cubicBezTo>
                  <a:cubicBezTo>
                    <a:pt x="388"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6971825" y="3006700"/>
              <a:ext cx="9650" cy="9650"/>
            </a:xfrm>
            <a:custGeom>
              <a:avLst/>
              <a:gdLst/>
              <a:ahLst/>
              <a:cxnLst/>
              <a:rect l="l" t="t" r="r" b="b"/>
              <a:pathLst>
                <a:path w="386" h="386" extrusionOk="0">
                  <a:moveTo>
                    <a:pt x="193" y="1"/>
                  </a:moveTo>
                  <a:cubicBezTo>
                    <a:pt x="87" y="1"/>
                    <a:pt x="1" y="87"/>
                    <a:pt x="1" y="193"/>
                  </a:cubicBezTo>
                  <a:cubicBezTo>
                    <a:pt x="1" y="299"/>
                    <a:pt x="87" y="386"/>
                    <a:pt x="193" y="386"/>
                  </a:cubicBezTo>
                  <a:cubicBezTo>
                    <a:pt x="299" y="386"/>
                    <a:pt x="386" y="299"/>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7002325" y="2976150"/>
              <a:ext cx="9700" cy="9650"/>
            </a:xfrm>
            <a:custGeom>
              <a:avLst/>
              <a:gdLst/>
              <a:ahLst/>
              <a:cxnLst/>
              <a:rect l="l" t="t" r="r" b="b"/>
              <a:pathLst>
                <a:path w="388" h="386" extrusionOk="0">
                  <a:moveTo>
                    <a:pt x="195" y="1"/>
                  </a:moveTo>
                  <a:cubicBezTo>
                    <a:pt x="89" y="1"/>
                    <a:pt x="1" y="87"/>
                    <a:pt x="1" y="193"/>
                  </a:cubicBezTo>
                  <a:cubicBezTo>
                    <a:pt x="1" y="299"/>
                    <a:pt x="89" y="386"/>
                    <a:pt x="195" y="386"/>
                  </a:cubicBezTo>
                  <a:cubicBezTo>
                    <a:pt x="301" y="386"/>
                    <a:pt x="387" y="299"/>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7032875" y="2945625"/>
              <a:ext cx="9700" cy="9675"/>
            </a:xfrm>
            <a:custGeom>
              <a:avLst/>
              <a:gdLst/>
              <a:ahLst/>
              <a:cxnLst/>
              <a:rect l="l" t="t" r="r" b="b"/>
              <a:pathLst>
                <a:path w="388" h="387" extrusionOk="0">
                  <a:moveTo>
                    <a:pt x="195" y="0"/>
                  </a:moveTo>
                  <a:cubicBezTo>
                    <a:pt x="87" y="0"/>
                    <a:pt x="1" y="87"/>
                    <a:pt x="1" y="193"/>
                  </a:cubicBezTo>
                  <a:cubicBezTo>
                    <a:pt x="1" y="300"/>
                    <a:pt x="87" y="387"/>
                    <a:pt x="195" y="387"/>
                  </a:cubicBezTo>
                  <a:cubicBezTo>
                    <a:pt x="301" y="387"/>
                    <a:pt x="387" y="300"/>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7063425" y="2915075"/>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6880200" y="3098300"/>
              <a:ext cx="9675" cy="9675"/>
            </a:xfrm>
            <a:custGeom>
              <a:avLst/>
              <a:gdLst/>
              <a:ahLst/>
              <a:cxnLst/>
              <a:rect l="l" t="t" r="r" b="b"/>
              <a:pathLst>
                <a:path w="387" h="387" extrusionOk="0">
                  <a:moveTo>
                    <a:pt x="194" y="0"/>
                  </a:moveTo>
                  <a:cubicBezTo>
                    <a:pt x="87" y="0"/>
                    <a:pt x="0" y="87"/>
                    <a:pt x="0" y="193"/>
                  </a:cubicBezTo>
                  <a:cubicBezTo>
                    <a:pt x="0" y="301"/>
                    <a:pt x="87" y="387"/>
                    <a:pt x="194" y="387"/>
                  </a:cubicBezTo>
                  <a:cubicBezTo>
                    <a:pt x="300" y="387"/>
                    <a:pt x="387" y="301"/>
                    <a:pt x="387" y="193"/>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6756500" y="3279975"/>
              <a:ext cx="9675" cy="9650"/>
            </a:xfrm>
            <a:custGeom>
              <a:avLst/>
              <a:gdLst/>
              <a:ahLst/>
              <a:cxnLst/>
              <a:rect l="l" t="t" r="r" b="b"/>
              <a:pathLst>
                <a:path w="387" h="386" extrusionOk="0">
                  <a:moveTo>
                    <a:pt x="193" y="0"/>
                  </a:moveTo>
                  <a:cubicBezTo>
                    <a:pt x="87" y="0"/>
                    <a:pt x="0" y="87"/>
                    <a:pt x="0" y="193"/>
                  </a:cubicBezTo>
                  <a:cubicBezTo>
                    <a:pt x="0" y="299"/>
                    <a:pt x="87" y="385"/>
                    <a:pt x="193" y="385"/>
                  </a:cubicBezTo>
                  <a:cubicBezTo>
                    <a:pt x="299" y="385"/>
                    <a:pt x="387" y="299"/>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6815925" y="3218875"/>
              <a:ext cx="12950" cy="9700"/>
            </a:xfrm>
            <a:custGeom>
              <a:avLst/>
              <a:gdLst/>
              <a:ahLst/>
              <a:cxnLst/>
              <a:rect l="l" t="t" r="r" b="b"/>
              <a:pathLst>
                <a:path w="518" h="388" extrusionOk="0">
                  <a:moveTo>
                    <a:pt x="259" y="0"/>
                  </a:moveTo>
                  <a:cubicBezTo>
                    <a:pt x="209" y="0"/>
                    <a:pt x="160" y="19"/>
                    <a:pt x="123" y="57"/>
                  </a:cubicBezTo>
                  <a:cubicBezTo>
                    <a:pt x="0" y="178"/>
                    <a:pt x="87" y="387"/>
                    <a:pt x="260" y="387"/>
                  </a:cubicBezTo>
                  <a:cubicBezTo>
                    <a:pt x="431" y="387"/>
                    <a:pt x="517" y="178"/>
                    <a:pt x="396" y="57"/>
                  </a:cubicBezTo>
                  <a:cubicBezTo>
                    <a:pt x="358"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6878650" y="315780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6970225" y="3066200"/>
              <a:ext cx="9700" cy="9700"/>
            </a:xfrm>
            <a:custGeom>
              <a:avLst/>
              <a:gdLst/>
              <a:ahLst/>
              <a:cxnLst/>
              <a:rect l="l" t="t" r="r" b="b"/>
              <a:pathLst>
                <a:path w="388" h="388" extrusionOk="0">
                  <a:moveTo>
                    <a:pt x="195" y="1"/>
                  </a:moveTo>
                  <a:cubicBezTo>
                    <a:pt x="87" y="1"/>
                    <a:pt x="1" y="87"/>
                    <a:pt x="1" y="193"/>
                  </a:cubicBezTo>
                  <a:cubicBezTo>
                    <a:pt x="1" y="301"/>
                    <a:pt x="87" y="387"/>
                    <a:pt x="195" y="387"/>
                  </a:cubicBezTo>
                  <a:cubicBezTo>
                    <a:pt x="301" y="387"/>
                    <a:pt x="387" y="301"/>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6725950" y="3310475"/>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6787050" y="3249425"/>
              <a:ext cx="9650" cy="9700"/>
            </a:xfrm>
            <a:custGeom>
              <a:avLst/>
              <a:gdLst/>
              <a:ahLst/>
              <a:cxnLst/>
              <a:rect l="l" t="t" r="r" b="b"/>
              <a:pathLst>
                <a:path w="386" h="388" extrusionOk="0">
                  <a:moveTo>
                    <a:pt x="193" y="1"/>
                  </a:moveTo>
                  <a:cubicBezTo>
                    <a:pt x="87" y="1"/>
                    <a:pt x="0" y="87"/>
                    <a:pt x="0" y="193"/>
                  </a:cubicBezTo>
                  <a:cubicBezTo>
                    <a:pt x="0" y="299"/>
                    <a:pt x="87" y="387"/>
                    <a:pt x="193" y="387"/>
                  </a:cubicBezTo>
                  <a:cubicBezTo>
                    <a:pt x="299" y="387"/>
                    <a:pt x="385" y="299"/>
                    <a:pt x="385" y="193"/>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6846475" y="3188350"/>
              <a:ext cx="12925" cy="9675"/>
            </a:xfrm>
            <a:custGeom>
              <a:avLst/>
              <a:gdLst/>
              <a:ahLst/>
              <a:cxnLst/>
              <a:rect l="l" t="t" r="r" b="b"/>
              <a:pathLst>
                <a:path w="517" h="387" extrusionOk="0">
                  <a:moveTo>
                    <a:pt x="259" y="0"/>
                  </a:moveTo>
                  <a:cubicBezTo>
                    <a:pt x="209" y="0"/>
                    <a:pt x="160" y="19"/>
                    <a:pt x="123" y="56"/>
                  </a:cubicBezTo>
                  <a:cubicBezTo>
                    <a:pt x="0" y="179"/>
                    <a:pt x="86" y="387"/>
                    <a:pt x="259" y="387"/>
                  </a:cubicBezTo>
                  <a:cubicBezTo>
                    <a:pt x="431" y="387"/>
                    <a:pt x="517" y="179"/>
                    <a:pt x="396" y="56"/>
                  </a:cubicBezTo>
                  <a:cubicBezTo>
                    <a:pt x="358"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6939725" y="3096750"/>
              <a:ext cx="9650" cy="9650"/>
            </a:xfrm>
            <a:custGeom>
              <a:avLst/>
              <a:gdLst/>
              <a:ahLst/>
              <a:cxnLst/>
              <a:rect l="l" t="t" r="r" b="b"/>
              <a:pathLst>
                <a:path w="386" h="386" extrusionOk="0">
                  <a:moveTo>
                    <a:pt x="193" y="0"/>
                  </a:moveTo>
                  <a:cubicBezTo>
                    <a:pt x="87" y="0"/>
                    <a:pt x="1" y="87"/>
                    <a:pt x="1" y="193"/>
                  </a:cubicBezTo>
                  <a:cubicBezTo>
                    <a:pt x="1" y="299"/>
                    <a:pt x="87" y="385"/>
                    <a:pt x="193" y="385"/>
                  </a:cubicBezTo>
                  <a:cubicBezTo>
                    <a:pt x="299" y="385"/>
                    <a:pt x="386" y="299"/>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7000775" y="3035650"/>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7031325" y="3005100"/>
              <a:ext cx="9675" cy="9700"/>
            </a:xfrm>
            <a:custGeom>
              <a:avLst/>
              <a:gdLst/>
              <a:ahLst/>
              <a:cxnLst/>
              <a:rect l="l" t="t" r="r" b="b"/>
              <a:pathLst>
                <a:path w="387" h="388" extrusionOk="0">
                  <a:moveTo>
                    <a:pt x="193" y="1"/>
                  </a:moveTo>
                  <a:cubicBezTo>
                    <a:pt x="87" y="1"/>
                    <a:pt x="0" y="87"/>
                    <a:pt x="0" y="195"/>
                  </a:cubicBezTo>
                  <a:cubicBezTo>
                    <a:pt x="0" y="301"/>
                    <a:pt x="87" y="388"/>
                    <a:pt x="193" y="388"/>
                  </a:cubicBezTo>
                  <a:cubicBezTo>
                    <a:pt x="301" y="388"/>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7061875" y="2974600"/>
              <a:ext cx="9675" cy="9650"/>
            </a:xfrm>
            <a:custGeom>
              <a:avLst/>
              <a:gdLst/>
              <a:ahLst/>
              <a:cxnLst/>
              <a:rect l="l" t="t" r="r" b="b"/>
              <a:pathLst>
                <a:path w="387" h="386" extrusionOk="0">
                  <a:moveTo>
                    <a:pt x="193" y="1"/>
                  </a:moveTo>
                  <a:cubicBezTo>
                    <a:pt x="87" y="1"/>
                    <a:pt x="0" y="87"/>
                    <a:pt x="0" y="193"/>
                  </a:cubicBezTo>
                  <a:cubicBezTo>
                    <a:pt x="0" y="299"/>
                    <a:pt x="87" y="386"/>
                    <a:pt x="193" y="386"/>
                  </a:cubicBezTo>
                  <a:cubicBezTo>
                    <a:pt x="300" y="386"/>
                    <a:pt x="387" y="299"/>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7092400" y="2944050"/>
              <a:ext cx="9650" cy="9650"/>
            </a:xfrm>
            <a:custGeom>
              <a:avLst/>
              <a:gdLst/>
              <a:ahLst/>
              <a:cxnLst/>
              <a:rect l="l" t="t" r="r" b="b"/>
              <a:pathLst>
                <a:path w="386" h="386" extrusionOk="0">
                  <a:moveTo>
                    <a:pt x="193" y="1"/>
                  </a:moveTo>
                  <a:cubicBezTo>
                    <a:pt x="87" y="1"/>
                    <a:pt x="1" y="87"/>
                    <a:pt x="1" y="193"/>
                  </a:cubicBezTo>
                  <a:cubicBezTo>
                    <a:pt x="1" y="300"/>
                    <a:pt x="87" y="386"/>
                    <a:pt x="193" y="386"/>
                  </a:cubicBezTo>
                  <a:cubicBezTo>
                    <a:pt x="300" y="386"/>
                    <a:pt x="386" y="300"/>
                    <a:pt x="386" y="193"/>
                  </a:cubicBezTo>
                  <a:cubicBezTo>
                    <a:pt x="386"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6909175" y="3127250"/>
              <a:ext cx="9650" cy="9700"/>
            </a:xfrm>
            <a:custGeom>
              <a:avLst/>
              <a:gdLst/>
              <a:ahLst/>
              <a:cxnLst/>
              <a:rect l="l" t="t" r="r" b="b"/>
              <a:pathLst>
                <a:path w="386" h="388" extrusionOk="0">
                  <a:moveTo>
                    <a:pt x="193" y="1"/>
                  </a:moveTo>
                  <a:cubicBezTo>
                    <a:pt x="87" y="1"/>
                    <a:pt x="1" y="88"/>
                    <a:pt x="1" y="195"/>
                  </a:cubicBezTo>
                  <a:cubicBezTo>
                    <a:pt x="1" y="301"/>
                    <a:pt x="87" y="387"/>
                    <a:pt x="193" y="387"/>
                  </a:cubicBezTo>
                  <a:cubicBezTo>
                    <a:pt x="299" y="387"/>
                    <a:pt x="386" y="301"/>
                    <a:pt x="386" y="195"/>
                  </a:cubicBezTo>
                  <a:cubicBezTo>
                    <a:pt x="386" y="88"/>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6783825" y="3308900"/>
              <a:ext cx="12950" cy="9725"/>
            </a:xfrm>
            <a:custGeom>
              <a:avLst/>
              <a:gdLst/>
              <a:ahLst/>
              <a:cxnLst/>
              <a:rect l="l" t="t" r="r" b="b"/>
              <a:pathLst>
                <a:path w="518" h="389" extrusionOk="0">
                  <a:moveTo>
                    <a:pt x="259" y="1"/>
                  </a:moveTo>
                  <a:cubicBezTo>
                    <a:pt x="209" y="1"/>
                    <a:pt x="160" y="20"/>
                    <a:pt x="122" y="58"/>
                  </a:cubicBezTo>
                  <a:cubicBezTo>
                    <a:pt x="0" y="180"/>
                    <a:pt x="87" y="388"/>
                    <a:pt x="258" y="388"/>
                  </a:cubicBezTo>
                  <a:cubicBezTo>
                    <a:pt x="431" y="388"/>
                    <a:pt x="517" y="180"/>
                    <a:pt x="396" y="58"/>
                  </a:cubicBezTo>
                  <a:cubicBezTo>
                    <a:pt x="358" y="20"/>
                    <a:pt x="308"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6846550" y="3247825"/>
              <a:ext cx="9675" cy="9700"/>
            </a:xfrm>
            <a:custGeom>
              <a:avLst/>
              <a:gdLst/>
              <a:ahLst/>
              <a:cxnLst/>
              <a:rect l="l" t="t" r="r" b="b"/>
              <a:pathLst>
                <a:path w="387" h="388" extrusionOk="0">
                  <a:moveTo>
                    <a:pt x="193" y="1"/>
                  </a:moveTo>
                  <a:cubicBezTo>
                    <a:pt x="87" y="1"/>
                    <a:pt x="0" y="87"/>
                    <a:pt x="0" y="195"/>
                  </a:cubicBezTo>
                  <a:cubicBezTo>
                    <a:pt x="0" y="301"/>
                    <a:pt x="87" y="388"/>
                    <a:pt x="193" y="388"/>
                  </a:cubicBezTo>
                  <a:cubicBezTo>
                    <a:pt x="300" y="388"/>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6907600" y="3186775"/>
              <a:ext cx="9675" cy="9650"/>
            </a:xfrm>
            <a:custGeom>
              <a:avLst/>
              <a:gdLst/>
              <a:ahLst/>
              <a:cxnLst/>
              <a:rect l="l" t="t" r="r" b="b"/>
              <a:pathLst>
                <a:path w="387" h="386" extrusionOk="0">
                  <a:moveTo>
                    <a:pt x="194" y="1"/>
                  </a:moveTo>
                  <a:cubicBezTo>
                    <a:pt x="88" y="1"/>
                    <a:pt x="0" y="87"/>
                    <a:pt x="0" y="193"/>
                  </a:cubicBezTo>
                  <a:cubicBezTo>
                    <a:pt x="0" y="300"/>
                    <a:pt x="88" y="386"/>
                    <a:pt x="194" y="386"/>
                  </a:cubicBezTo>
                  <a:cubicBezTo>
                    <a:pt x="300" y="386"/>
                    <a:pt x="387" y="300"/>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6999225" y="3095150"/>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6754900" y="3339475"/>
              <a:ext cx="9700" cy="9650"/>
            </a:xfrm>
            <a:custGeom>
              <a:avLst/>
              <a:gdLst/>
              <a:ahLst/>
              <a:cxnLst/>
              <a:rect l="l" t="t" r="r" b="b"/>
              <a:pathLst>
                <a:path w="388" h="386" extrusionOk="0">
                  <a:moveTo>
                    <a:pt x="195" y="0"/>
                  </a:moveTo>
                  <a:cubicBezTo>
                    <a:pt x="89" y="0"/>
                    <a:pt x="1" y="87"/>
                    <a:pt x="1" y="193"/>
                  </a:cubicBezTo>
                  <a:cubicBezTo>
                    <a:pt x="1" y="299"/>
                    <a:pt x="89" y="385"/>
                    <a:pt x="195" y="385"/>
                  </a:cubicBezTo>
                  <a:cubicBezTo>
                    <a:pt x="301" y="385"/>
                    <a:pt x="387" y="299"/>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6816000" y="3278375"/>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0" y="387"/>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6877075" y="3217300"/>
              <a:ext cx="9650" cy="9675"/>
            </a:xfrm>
            <a:custGeom>
              <a:avLst/>
              <a:gdLst/>
              <a:ahLst/>
              <a:cxnLst/>
              <a:rect l="l" t="t" r="r" b="b"/>
              <a:pathLst>
                <a:path w="386" h="387" extrusionOk="0">
                  <a:moveTo>
                    <a:pt x="193" y="0"/>
                  </a:moveTo>
                  <a:cubicBezTo>
                    <a:pt x="87" y="0"/>
                    <a:pt x="1" y="88"/>
                    <a:pt x="1" y="194"/>
                  </a:cubicBezTo>
                  <a:cubicBezTo>
                    <a:pt x="1" y="300"/>
                    <a:pt x="87" y="387"/>
                    <a:pt x="193" y="387"/>
                  </a:cubicBezTo>
                  <a:cubicBezTo>
                    <a:pt x="300" y="387"/>
                    <a:pt x="386" y="300"/>
                    <a:pt x="386" y="194"/>
                  </a:cubicBezTo>
                  <a:cubicBezTo>
                    <a:pt x="386"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6968675" y="3125700"/>
              <a:ext cx="9700" cy="9675"/>
            </a:xfrm>
            <a:custGeom>
              <a:avLst/>
              <a:gdLst/>
              <a:ahLst/>
              <a:cxnLst/>
              <a:rect l="l" t="t" r="r" b="b"/>
              <a:pathLst>
                <a:path w="388" h="387" extrusionOk="0">
                  <a:moveTo>
                    <a:pt x="193" y="0"/>
                  </a:moveTo>
                  <a:cubicBezTo>
                    <a:pt x="87" y="0"/>
                    <a:pt x="1" y="87"/>
                    <a:pt x="1" y="193"/>
                  </a:cubicBezTo>
                  <a:cubicBezTo>
                    <a:pt x="1" y="301"/>
                    <a:pt x="87" y="387"/>
                    <a:pt x="193" y="387"/>
                  </a:cubicBezTo>
                  <a:cubicBezTo>
                    <a:pt x="301" y="387"/>
                    <a:pt x="387" y="301"/>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7029775" y="3064650"/>
              <a:ext cx="9650" cy="9650"/>
            </a:xfrm>
            <a:custGeom>
              <a:avLst/>
              <a:gdLst/>
              <a:ahLst/>
              <a:cxnLst/>
              <a:rect l="l" t="t" r="r" b="b"/>
              <a:pathLst>
                <a:path w="386" h="386" extrusionOk="0">
                  <a:moveTo>
                    <a:pt x="193" y="0"/>
                  </a:moveTo>
                  <a:cubicBezTo>
                    <a:pt x="87" y="0"/>
                    <a:pt x="0" y="87"/>
                    <a:pt x="0" y="193"/>
                  </a:cubicBezTo>
                  <a:cubicBezTo>
                    <a:pt x="0" y="299"/>
                    <a:pt x="87" y="385"/>
                    <a:pt x="193" y="385"/>
                  </a:cubicBezTo>
                  <a:cubicBezTo>
                    <a:pt x="299" y="385"/>
                    <a:pt x="385" y="299"/>
                    <a:pt x="385" y="193"/>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7060325" y="3034100"/>
              <a:ext cx="9650" cy="9700"/>
            </a:xfrm>
            <a:custGeom>
              <a:avLst/>
              <a:gdLst/>
              <a:ahLst/>
              <a:cxnLst/>
              <a:rect l="l" t="t" r="r" b="b"/>
              <a:pathLst>
                <a:path w="386" h="388" extrusionOk="0">
                  <a:moveTo>
                    <a:pt x="193" y="1"/>
                  </a:moveTo>
                  <a:cubicBezTo>
                    <a:pt x="86" y="1"/>
                    <a:pt x="0" y="87"/>
                    <a:pt x="0" y="193"/>
                  </a:cubicBezTo>
                  <a:cubicBezTo>
                    <a:pt x="0" y="299"/>
                    <a:pt x="86" y="387"/>
                    <a:pt x="193" y="387"/>
                  </a:cubicBezTo>
                  <a:cubicBezTo>
                    <a:pt x="299" y="387"/>
                    <a:pt x="385" y="299"/>
                    <a:pt x="385" y="193"/>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7090825" y="3003550"/>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7119725" y="2973025"/>
              <a:ext cx="12950" cy="9675"/>
            </a:xfrm>
            <a:custGeom>
              <a:avLst/>
              <a:gdLst/>
              <a:ahLst/>
              <a:cxnLst/>
              <a:rect l="l" t="t" r="r" b="b"/>
              <a:pathLst>
                <a:path w="518" h="387" extrusionOk="0">
                  <a:moveTo>
                    <a:pt x="259" y="0"/>
                  </a:moveTo>
                  <a:cubicBezTo>
                    <a:pt x="210" y="0"/>
                    <a:pt x="160" y="19"/>
                    <a:pt x="122" y="56"/>
                  </a:cubicBezTo>
                  <a:cubicBezTo>
                    <a:pt x="1" y="179"/>
                    <a:pt x="87" y="387"/>
                    <a:pt x="259" y="387"/>
                  </a:cubicBezTo>
                  <a:cubicBezTo>
                    <a:pt x="431" y="387"/>
                    <a:pt x="518" y="179"/>
                    <a:pt x="397" y="56"/>
                  </a:cubicBezTo>
                  <a:cubicBezTo>
                    <a:pt x="359" y="19"/>
                    <a:pt x="309"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6936500" y="3156225"/>
              <a:ext cx="12950" cy="9700"/>
            </a:xfrm>
            <a:custGeom>
              <a:avLst/>
              <a:gdLst/>
              <a:ahLst/>
              <a:cxnLst/>
              <a:rect l="l" t="t" r="r" b="b"/>
              <a:pathLst>
                <a:path w="518" h="388" extrusionOk="0">
                  <a:moveTo>
                    <a:pt x="259" y="0"/>
                  </a:moveTo>
                  <a:cubicBezTo>
                    <a:pt x="210" y="0"/>
                    <a:pt x="161" y="19"/>
                    <a:pt x="124" y="57"/>
                  </a:cubicBezTo>
                  <a:cubicBezTo>
                    <a:pt x="1" y="180"/>
                    <a:pt x="87" y="388"/>
                    <a:pt x="260" y="388"/>
                  </a:cubicBezTo>
                  <a:cubicBezTo>
                    <a:pt x="431" y="388"/>
                    <a:pt x="518" y="180"/>
                    <a:pt x="396" y="57"/>
                  </a:cubicBezTo>
                  <a:cubicBezTo>
                    <a:pt x="358" y="19"/>
                    <a:pt x="309"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2"/>
          <p:cNvGrpSpPr/>
          <p:nvPr/>
        </p:nvGrpSpPr>
        <p:grpSpPr>
          <a:xfrm>
            <a:off x="6513030" y="4379548"/>
            <a:ext cx="1136960" cy="1115243"/>
            <a:chOff x="5930025" y="3771375"/>
            <a:chExt cx="668800" cy="656025"/>
          </a:xfrm>
        </p:grpSpPr>
        <p:sp>
          <p:nvSpPr>
            <p:cNvPr id="251" name="Google Shape;251;p2"/>
            <p:cNvSpPr/>
            <p:nvPr/>
          </p:nvSpPr>
          <p:spPr>
            <a:xfrm>
              <a:off x="6046675" y="4331700"/>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6067350" y="4331700"/>
              <a:ext cx="18250" cy="15650"/>
            </a:xfrm>
            <a:custGeom>
              <a:avLst/>
              <a:gdLst/>
              <a:ahLst/>
              <a:cxnLst/>
              <a:rect l="l" t="t" r="r" b="b"/>
              <a:pathLst>
                <a:path w="730" h="626" extrusionOk="0">
                  <a:moveTo>
                    <a:pt x="418" y="1"/>
                  </a:moveTo>
                  <a:cubicBezTo>
                    <a:pt x="140" y="1"/>
                    <a:pt x="1" y="337"/>
                    <a:pt x="198" y="534"/>
                  </a:cubicBezTo>
                  <a:cubicBezTo>
                    <a:pt x="261" y="597"/>
                    <a:pt x="339" y="625"/>
                    <a:pt x="415" y="625"/>
                  </a:cubicBezTo>
                  <a:cubicBezTo>
                    <a:pt x="575" y="625"/>
                    <a:pt x="730" y="501"/>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6093325" y="43317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61166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6139975" y="43317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6160650" y="4331700"/>
              <a:ext cx="18300" cy="15650"/>
            </a:xfrm>
            <a:custGeom>
              <a:avLst/>
              <a:gdLst/>
              <a:ahLst/>
              <a:cxnLst/>
              <a:rect l="l" t="t" r="r" b="b"/>
              <a:pathLst>
                <a:path w="732" h="626" extrusionOk="0">
                  <a:moveTo>
                    <a:pt x="419" y="1"/>
                  </a:moveTo>
                  <a:cubicBezTo>
                    <a:pt x="140" y="1"/>
                    <a:pt x="1" y="337"/>
                    <a:pt x="198" y="534"/>
                  </a:cubicBezTo>
                  <a:cubicBezTo>
                    <a:pt x="261" y="597"/>
                    <a:pt x="339" y="625"/>
                    <a:pt x="416" y="625"/>
                  </a:cubicBezTo>
                  <a:cubicBezTo>
                    <a:pt x="577" y="625"/>
                    <a:pt x="731" y="501"/>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6186625" y="43317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62099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6233275" y="4331700"/>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625660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62799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63032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6323950" y="4331700"/>
              <a:ext cx="18300" cy="15625"/>
            </a:xfrm>
            <a:custGeom>
              <a:avLst/>
              <a:gdLst/>
              <a:ahLst/>
              <a:cxnLst/>
              <a:rect l="l" t="t" r="r" b="b"/>
              <a:pathLst>
                <a:path w="732" h="625" extrusionOk="0">
                  <a:moveTo>
                    <a:pt x="419" y="1"/>
                  </a:moveTo>
                  <a:cubicBezTo>
                    <a:pt x="140" y="1"/>
                    <a:pt x="1" y="337"/>
                    <a:pt x="198" y="533"/>
                  </a:cubicBezTo>
                  <a:cubicBezTo>
                    <a:pt x="261" y="596"/>
                    <a:pt x="340" y="625"/>
                    <a:pt x="417" y="625"/>
                  </a:cubicBezTo>
                  <a:cubicBezTo>
                    <a:pt x="577" y="625"/>
                    <a:pt x="731" y="501"/>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6349900" y="433170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63732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6396600" y="433170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641990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6443250" y="433170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6466550" y="433170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6023325" y="431170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6046675" y="4311700"/>
              <a:ext cx="15625" cy="15625"/>
            </a:xfrm>
            <a:custGeom>
              <a:avLst/>
              <a:gdLst/>
              <a:ahLst/>
              <a:cxnLst/>
              <a:rect l="l" t="t" r="r" b="b"/>
              <a:pathLst>
                <a:path w="625" h="625" extrusionOk="0">
                  <a:moveTo>
                    <a:pt x="312" y="0"/>
                  </a:moveTo>
                  <a:cubicBezTo>
                    <a:pt x="139" y="0"/>
                    <a:pt x="0" y="140"/>
                    <a:pt x="0" y="313"/>
                  </a:cubicBezTo>
                  <a:cubicBezTo>
                    <a:pt x="0" y="485"/>
                    <a:pt x="139"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6067350" y="4311700"/>
              <a:ext cx="18250" cy="15650"/>
            </a:xfrm>
            <a:custGeom>
              <a:avLst/>
              <a:gdLst/>
              <a:ahLst/>
              <a:cxnLst/>
              <a:rect l="l" t="t" r="r" b="b"/>
              <a:pathLst>
                <a:path w="730" h="626" extrusionOk="0">
                  <a:moveTo>
                    <a:pt x="418" y="0"/>
                  </a:moveTo>
                  <a:cubicBezTo>
                    <a:pt x="140" y="0"/>
                    <a:pt x="1" y="337"/>
                    <a:pt x="198" y="534"/>
                  </a:cubicBezTo>
                  <a:cubicBezTo>
                    <a:pt x="261" y="597"/>
                    <a:pt x="339" y="625"/>
                    <a:pt x="415" y="625"/>
                  </a:cubicBezTo>
                  <a:cubicBezTo>
                    <a:pt x="575" y="625"/>
                    <a:pt x="730" y="500"/>
                    <a:pt x="730" y="313"/>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6093325" y="431170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61166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6139975" y="431170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6160650" y="4311700"/>
              <a:ext cx="18300" cy="15650"/>
            </a:xfrm>
            <a:custGeom>
              <a:avLst/>
              <a:gdLst/>
              <a:ahLst/>
              <a:cxnLst/>
              <a:rect l="l" t="t" r="r" b="b"/>
              <a:pathLst>
                <a:path w="732" h="626" extrusionOk="0">
                  <a:moveTo>
                    <a:pt x="419" y="0"/>
                  </a:moveTo>
                  <a:cubicBezTo>
                    <a:pt x="140" y="0"/>
                    <a:pt x="1" y="337"/>
                    <a:pt x="198" y="534"/>
                  </a:cubicBezTo>
                  <a:cubicBezTo>
                    <a:pt x="261" y="597"/>
                    <a:pt x="339" y="625"/>
                    <a:pt x="416" y="625"/>
                  </a:cubicBezTo>
                  <a:cubicBezTo>
                    <a:pt x="577" y="625"/>
                    <a:pt x="731" y="500"/>
                    <a:pt x="731" y="313"/>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6186625" y="431170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6067350" y="4351725"/>
              <a:ext cx="18250" cy="15650"/>
            </a:xfrm>
            <a:custGeom>
              <a:avLst/>
              <a:gdLst/>
              <a:ahLst/>
              <a:cxnLst/>
              <a:rect l="l" t="t" r="r" b="b"/>
              <a:pathLst>
                <a:path w="730" h="626" extrusionOk="0">
                  <a:moveTo>
                    <a:pt x="418" y="0"/>
                  </a:moveTo>
                  <a:cubicBezTo>
                    <a:pt x="140" y="0"/>
                    <a:pt x="1" y="337"/>
                    <a:pt x="198" y="534"/>
                  </a:cubicBezTo>
                  <a:cubicBezTo>
                    <a:pt x="261" y="597"/>
                    <a:pt x="339" y="625"/>
                    <a:pt x="416" y="625"/>
                  </a:cubicBezTo>
                  <a:cubicBezTo>
                    <a:pt x="576" y="625"/>
                    <a:pt x="730" y="501"/>
                    <a:pt x="730" y="312"/>
                  </a:cubicBezTo>
                  <a:cubicBezTo>
                    <a:pt x="730" y="139"/>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6093325" y="4351725"/>
              <a:ext cx="15625" cy="15625"/>
            </a:xfrm>
            <a:custGeom>
              <a:avLst/>
              <a:gdLst/>
              <a:ahLst/>
              <a:cxnLst/>
              <a:rect l="l" t="t" r="r" b="b"/>
              <a:pathLst>
                <a:path w="625" h="625" extrusionOk="0">
                  <a:moveTo>
                    <a:pt x="312" y="0"/>
                  </a:moveTo>
                  <a:cubicBezTo>
                    <a:pt x="140" y="0"/>
                    <a:pt x="0" y="139"/>
                    <a:pt x="0" y="312"/>
                  </a:cubicBezTo>
                  <a:cubicBezTo>
                    <a:pt x="0" y="485"/>
                    <a:pt x="140" y="625"/>
                    <a:pt x="312" y="625"/>
                  </a:cubicBezTo>
                  <a:cubicBezTo>
                    <a:pt x="485" y="625"/>
                    <a:pt x="625" y="485"/>
                    <a:pt x="625" y="312"/>
                  </a:cubicBezTo>
                  <a:cubicBezTo>
                    <a:pt x="625" y="139"/>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61166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4" y="625"/>
                    <a:pt x="625" y="485"/>
                    <a:pt x="625" y="312"/>
                  </a:cubicBezTo>
                  <a:cubicBezTo>
                    <a:pt x="625" y="139"/>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6139975" y="4351725"/>
              <a:ext cx="15625" cy="15625"/>
            </a:xfrm>
            <a:custGeom>
              <a:avLst/>
              <a:gdLst/>
              <a:ahLst/>
              <a:cxnLst/>
              <a:rect l="l" t="t" r="r" b="b"/>
              <a:pathLst>
                <a:path w="625" h="625" extrusionOk="0">
                  <a:moveTo>
                    <a:pt x="312" y="0"/>
                  </a:moveTo>
                  <a:cubicBezTo>
                    <a:pt x="140" y="0"/>
                    <a:pt x="0" y="139"/>
                    <a:pt x="0" y="312"/>
                  </a:cubicBezTo>
                  <a:cubicBezTo>
                    <a:pt x="0" y="485"/>
                    <a:pt x="140" y="625"/>
                    <a:pt x="312" y="625"/>
                  </a:cubicBezTo>
                  <a:cubicBezTo>
                    <a:pt x="485" y="625"/>
                    <a:pt x="625" y="485"/>
                    <a:pt x="625" y="312"/>
                  </a:cubicBezTo>
                  <a:cubicBezTo>
                    <a:pt x="625" y="139"/>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6160650" y="4351725"/>
              <a:ext cx="18300" cy="15650"/>
            </a:xfrm>
            <a:custGeom>
              <a:avLst/>
              <a:gdLst/>
              <a:ahLst/>
              <a:cxnLst/>
              <a:rect l="l" t="t" r="r" b="b"/>
              <a:pathLst>
                <a:path w="732" h="626" extrusionOk="0">
                  <a:moveTo>
                    <a:pt x="419" y="0"/>
                  </a:moveTo>
                  <a:cubicBezTo>
                    <a:pt x="140" y="0"/>
                    <a:pt x="1" y="337"/>
                    <a:pt x="198" y="534"/>
                  </a:cubicBezTo>
                  <a:cubicBezTo>
                    <a:pt x="261" y="597"/>
                    <a:pt x="340" y="625"/>
                    <a:pt x="417" y="625"/>
                  </a:cubicBezTo>
                  <a:cubicBezTo>
                    <a:pt x="577" y="625"/>
                    <a:pt x="731" y="501"/>
                    <a:pt x="731" y="312"/>
                  </a:cubicBezTo>
                  <a:cubicBezTo>
                    <a:pt x="731" y="139"/>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6186625" y="4351725"/>
              <a:ext cx="15625" cy="15625"/>
            </a:xfrm>
            <a:custGeom>
              <a:avLst/>
              <a:gdLst/>
              <a:ahLst/>
              <a:cxnLst/>
              <a:rect l="l" t="t" r="r" b="b"/>
              <a:pathLst>
                <a:path w="625" h="625" extrusionOk="0">
                  <a:moveTo>
                    <a:pt x="312" y="0"/>
                  </a:moveTo>
                  <a:cubicBezTo>
                    <a:pt x="140" y="0"/>
                    <a:pt x="0" y="139"/>
                    <a:pt x="0" y="312"/>
                  </a:cubicBezTo>
                  <a:cubicBezTo>
                    <a:pt x="0" y="485"/>
                    <a:pt x="140" y="625"/>
                    <a:pt x="312" y="625"/>
                  </a:cubicBezTo>
                  <a:cubicBezTo>
                    <a:pt x="485" y="625"/>
                    <a:pt x="625" y="485"/>
                    <a:pt x="625" y="312"/>
                  </a:cubicBezTo>
                  <a:cubicBezTo>
                    <a:pt x="625" y="139"/>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62099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6233275" y="4351725"/>
              <a:ext cx="15625" cy="15625"/>
            </a:xfrm>
            <a:custGeom>
              <a:avLst/>
              <a:gdLst/>
              <a:ahLst/>
              <a:cxnLst/>
              <a:rect l="l" t="t" r="r" b="b"/>
              <a:pathLst>
                <a:path w="625" h="625" extrusionOk="0">
                  <a:moveTo>
                    <a:pt x="312" y="0"/>
                  </a:moveTo>
                  <a:cubicBezTo>
                    <a:pt x="141" y="0"/>
                    <a:pt x="0" y="139"/>
                    <a:pt x="0" y="312"/>
                  </a:cubicBezTo>
                  <a:cubicBezTo>
                    <a:pt x="0" y="485"/>
                    <a:pt x="141" y="625"/>
                    <a:pt x="312" y="625"/>
                  </a:cubicBezTo>
                  <a:cubicBezTo>
                    <a:pt x="485" y="625"/>
                    <a:pt x="625" y="485"/>
                    <a:pt x="625" y="312"/>
                  </a:cubicBezTo>
                  <a:cubicBezTo>
                    <a:pt x="625" y="139"/>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625660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62799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4" y="625"/>
                    <a:pt x="625" y="485"/>
                    <a:pt x="625" y="312"/>
                  </a:cubicBezTo>
                  <a:cubicBezTo>
                    <a:pt x="625" y="139"/>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63032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6323950" y="4351725"/>
              <a:ext cx="18300" cy="15650"/>
            </a:xfrm>
            <a:custGeom>
              <a:avLst/>
              <a:gdLst/>
              <a:ahLst/>
              <a:cxnLst/>
              <a:rect l="l" t="t" r="r" b="b"/>
              <a:pathLst>
                <a:path w="732" h="626" extrusionOk="0">
                  <a:moveTo>
                    <a:pt x="419" y="0"/>
                  </a:moveTo>
                  <a:cubicBezTo>
                    <a:pt x="140" y="0"/>
                    <a:pt x="1" y="337"/>
                    <a:pt x="198" y="534"/>
                  </a:cubicBezTo>
                  <a:cubicBezTo>
                    <a:pt x="261" y="597"/>
                    <a:pt x="340" y="625"/>
                    <a:pt x="416" y="625"/>
                  </a:cubicBezTo>
                  <a:cubicBezTo>
                    <a:pt x="577" y="625"/>
                    <a:pt x="731" y="501"/>
                    <a:pt x="731" y="312"/>
                  </a:cubicBezTo>
                  <a:cubicBezTo>
                    <a:pt x="731" y="139"/>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6349900" y="4351725"/>
              <a:ext cx="15650" cy="15625"/>
            </a:xfrm>
            <a:custGeom>
              <a:avLst/>
              <a:gdLst/>
              <a:ahLst/>
              <a:cxnLst/>
              <a:rect l="l" t="t" r="r" b="b"/>
              <a:pathLst>
                <a:path w="626" h="625" extrusionOk="0">
                  <a:moveTo>
                    <a:pt x="313" y="0"/>
                  </a:moveTo>
                  <a:cubicBezTo>
                    <a:pt x="142" y="0"/>
                    <a:pt x="1" y="139"/>
                    <a:pt x="1" y="312"/>
                  </a:cubicBezTo>
                  <a:cubicBezTo>
                    <a:pt x="1" y="485"/>
                    <a:pt x="142" y="625"/>
                    <a:pt x="313" y="625"/>
                  </a:cubicBezTo>
                  <a:cubicBezTo>
                    <a:pt x="486" y="625"/>
                    <a:pt x="625" y="485"/>
                    <a:pt x="625" y="312"/>
                  </a:cubicBezTo>
                  <a:cubicBezTo>
                    <a:pt x="625" y="139"/>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63732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6396600" y="4351725"/>
              <a:ext cx="15625" cy="15625"/>
            </a:xfrm>
            <a:custGeom>
              <a:avLst/>
              <a:gdLst/>
              <a:ahLst/>
              <a:cxnLst/>
              <a:rect l="l" t="t" r="r" b="b"/>
              <a:pathLst>
                <a:path w="625" h="625" extrusionOk="0">
                  <a:moveTo>
                    <a:pt x="313" y="0"/>
                  </a:moveTo>
                  <a:cubicBezTo>
                    <a:pt x="140" y="0"/>
                    <a:pt x="0" y="139"/>
                    <a:pt x="0" y="312"/>
                  </a:cubicBezTo>
                  <a:cubicBezTo>
                    <a:pt x="0" y="485"/>
                    <a:pt x="140" y="625"/>
                    <a:pt x="313" y="625"/>
                  </a:cubicBezTo>
                  <a:cubicBezTo>
                    <a:pt x="484" y="625"/>
                    <a:pt x="625" y="485"/>
                    <a:pt x="625" y="312"/>
                  </a:cubicBezTo>
                  <a:cubicBezTo>
                    <a:pt x="625" y="139"/>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641990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6443250" y="4351725"/>
              <a:ext cx="15625" cy="15625"/>
            </a:xfrm>
            <a:custGeom>
              <a:avLst/>
              <a:gdLst/>
              <a:ahLst/>
              <a:cxnLst/>
              <a:rect l="l" t="t" r="r" b="b"/>
              <a:pathLst>
                <a:path w="625" h="625" extrusionOk="0">
                  <a:moveTo>
                    <a:pt x="313" y="0"/>
                  </a:moveTo>
                  <a:cubicBezTo>
                    <a:pt x="140" y="0"/>
                    <a:pt x="0" y="139"/>
                    <a:pt x="0" y="312"/>
                  </a:cubicBezTo>
                  <a:cubicBezTo>
                    <a:pt x="0" y="485"/>
                    <a:pt x="140" y="625"/>
                    <a:pt x="313" y="625"/>
                  </a:cubicBezTo>
                  <a:cubicBezTo>
                    <a:pt x="485" y="625"/>
                    <a:pt x="625" y="485"/>
                    <a:pt x="625" y="312"/>
                  </a:cubicBezTo>
                  <a:cubicBezTo>
                    <a:pt x="625" y="139"/>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62099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6233275" y="4311700"/>
              <a:ext cx="15625" cy="15625"/>
            </a:xfrm>
            <a:custGeom>
              <a:avLst/>
              <a:gdLst/>
              <a:ahLst/>
              <a:cxnLst/>
              <a:rect l="l" t="t" r="r" b="b"/>
              <a:pathLst>
                <a:path w="625" h="625" extrusionOk="0">
                  <a:moveTo>
                    <a:pt x="312" y="0"/>
                  </a:moveTo>
                  <a:cubicBezTo>
                    <a:pt x="141" y="0"/>
                    <a:pt x="0" y="140"/>
                    <a:pt x="0" y="313"/>
                  </a:cubicBezTo>
                  <a:cubicBezTo>
                    <a:pt x="0" y="485"/>
                    <a:pt x="141"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625660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62799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63032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6323950" y="4311700"/>
              <a:ext cx="18300" cy="15625"/>
            </a:xfrm>
            <a:custGeom>
              <a:avLst/>
              <a:gdLst/>
              <a:ahLst/>
              <a:cxnLst/>
              <a:rect l="l" t="t" r="r" b="b"/>
              <a:pathLst>
                <a:path w="732" h="625" extrusionOk="0">
                  <a:moveTo>
                    <a:pt x="419" y="0"/>
                  </a:moveTo>
                  <a:cubicBezTo>
                    <a:pt x="140" y="0"/>
                    <a:pt x="1" y="337"/>
                    <a:pt x="198" y="532"/>
                  </a:cubicBezTo>
                  <a:cubicBezTo>
                    <a:pt x="261" y="596"/>
                    <a:pt x="340" y="625"/>
                    <a:pt x="417" y="625"/>
                  </a:cubicBezTo>
                  <a:cubicBezTo>
                    <a:pt x="577" y="625"/>
                    <a:pt x="731" y="500"/>
                    <a:pt x="731" y="313"/>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6349900" y="4311700"/>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63732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6396600" y="431170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641990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6443250" y="431170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6466550" y="4311700"/>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6487275" y="4311700"/>
              <a:ext cx="18250" cy="15650"/>
            </a:xfrm>
            <a:custGeom>
              <a:avLst/>
              <a:gdLst/>
              <a:ahLst/>
              <a:cxnLst/>
              <a:rect l="l" t="t" r="r" b="b"/>
              <a:pathLst>
                <a:path w="730" h="626" extrusionOk="0">
                  <a:moveTo>
                    <a:pt x="418" y="0"/>
                  </a:moveTo>
                  <a:cubicBezTo>
                    <a:pt x="139" y="0"/>
                    <a:pt x="1" y="337"/>
                    <a:pt x="196" y="534"/>
                  </a:cubicBezTo>
                  <a:cubicBezTo>
                    <a:pt x="260" y="597"/>
                    <a:pt x="338" y="625"/>
                    <a:pt x="415" y="625"/>
                  </a:cubicBezTo>
                  <a:cubicBezTo>
                    <a:pt x="575" y="625"/>
                    <a:pt x="730" y="500"/>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5999975" y="4291675"/>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6023325" y="42916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6046675" y="4291675"/>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6067350" y="4291675"/>
              <a:ext cx="18250" cy="15675"/>
            </a:xfrm>
            <a:custGeom>
              <a:avLst/>
              <a:gdLst/>
              <a:ahLst/>
              <a:cxnLst/>
              <a:rect l="l" t="t" r="r" b="b"/>
              <a:pathLst>
                <a:path w="730" h="627" extrusionOk="0">
                  <a:moveTo>
                    <a:pt x="418" y="1"/>
                  </a:moveTo>
                  <a:cubicBezTo>
                    <a:pt x="140" y="1"/>
                    <a:pt x="1" y="337"/>
                    <a:pt x="198" y="534"/>
                  </a:cubicBezTo>
                  <a:cubicBezTo>
                    <a:pt x="261" y="598"/>
                    <a:pt x="339" y="626"/>
                    <a:pt x="416" y="626"/>
                  </a:cubicBezTo>
                  <a:cubicBezTo>
                    <a:pt x="576" y="626"/>
                    <a:pt x="730" y="502"/>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6093325" y="42916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61166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6139975" y="42916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6160650" y="4291675"/>
              <a:ext cx="18300" cy="15675"/>
            </a:xfrm>
            <a:custGeom>
              <a:avLst/>
              <a:gdLst/>
              <a:ahLst/>
              <a:cxnLst/>
              <a:rect l="l" t="t" r="r" b="b"/>
              <a:pathLst>
                <a:path w="732" h="627" extrusionOk="0">
                  <a:moveTo>
                    <a:pt x="419" y="1"/>
                  </a:moveTo>
                  <a:cubicBezTo>
                    <a:pt x="140" y="1"/>
                    <a:pt x="1" y="337"/>
                    <a:pt x="198" y="534"/>
                  </a:cubicBezTo>
                  <a:cubicBezTo>
                    <a:pt x="261" y="598"/>
                    <a:pt x="340" y="626"/>
                    <a:pt x="417" y="626"/>
                  </a:cubicBezTo>
                  <a:cubicBezTo>
                    <a:pt x="577" y="626"/>
                    <a:pt x="731" y="502"/>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6186625" y="42916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62099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6233275" y="429167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625660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62799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63032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6323950" y="4291675"/>
              <a:ext cx="18300" cy="15675"/>
            </a:xfrm>
            <a:custGeom>
              <a:avLst/>
              <a:gdLst/>
              <a:ahLst/>
              <a:cxnLst/>
              <a:rect l="l" t="t" r="r" b="b"/>
              <a:pathLst>
                <a:path w="732" h="627" extrusionOk="0">
                  <a:moveTo>
                    <a:pt x="419" y="1"/>
                  </a:moveTo>
                  <a:cubicBezTo>
                    <a:pt x="140" y="1"/>
                    <a:pt x="1" y="337"/>
                    <a:pt x="198" y="534"/>
                  </a:cubicBezTo>
                  <a:cubicBezTo>
                    <a:pt x="261" y="598"/>
                    <a:pt x="340" y="626"/>
                    <a:pt x="416" y="626"/>
                  </a:cubicBezTo>
                  <a:cubicBezTo>
                    <a:pt x="577" y="626"/>
                    <a:pt x="731" y="502"/>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6349900" y="42916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63732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6396600" y="42916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641990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6443250" y="42916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6466550" y="42916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6487275" y="4291675"/>
              <a:ext cx="18250" cy="15675"/>
            </a:xfrm>
            <a:custGeom>
              <a:avLst/>
              <a:gdLst/>
              <a:ahLst/>
              <a:cxnLst/>
              <a:rect l="l" t="t" r="r" b="b"/>
              <a:pathLst>
                <a:path w="730" h="627" extrusionOk="0">
                  <a:moveTo>
                    <a:pt x="418" y="1"/>
                  </a:moveTo>
                  <a:cubicBezTo>
                    <a:pt x="139" y="1"/>
                    <a:pt x="1" y="337"/>
                    <a:pt x="196" y="534"/>
                  </a:cubicBezTo>
                  <a:cubicBezTo>
                    <a:pt x="260" y="598"/>
                    <a:pt x="338" y="626"/>
                    <a:pt x="415" y="626"/>
                  </a:cubicBezTo>
                  <a:cubicBezTo>
                    <a:pt x="576" y="626"/>
                    <a:pt x="730" y="502"/>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6513250" y="42916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5999975" y="4271675"/>
              <a:ext cx="15650" cy="15650"/>
            </a:xfrm>
            <a:custGeom>
              <a:avLst/>
              <a:gdLst/>
              <a:ahLst/>
              <a:cxnLst/>
              <a:rect l="l" t="t" r="r" b="b"/>
              <a:pathLst>
                <a:path w="626" h="626" extrusionOk="0">
                  <a:moveTo>
                    <a:pt x="313" y="1"/>
                  </a:moveTo>
                  <a:cubicBezTo>
                    <a:pt x="141" y="1"/>
                    <a:pt x="1" y="140"/>
                    <a:pt x="1" y="313"/>
                  </a:cubicBezTo>
                  <a:cubicBezTo>
                    <a:pt x="1" y="484"/>
                    <a:pt x="141"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6023325" y="4271675"/>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6046675" y="4271675"/>
              <a:ext cx="15625" cy="15650"/>
            </a:xfrm>
            <a:custGeom>
              <a:avLst/>
              <a:gdLst/>
              <a:ahLst/>
              <a:cxnLst/>
              <a:rect l="l" t="t" r="r" b="b"/>
              <a:pathLst>
                <a:path w="625" h="626" extrusionOk="0">
                  <a:moveTo>
                    <a:pt x="312" y="1"/>
                  </a:moveTo>
                  <a:cubicBezTo>
                    <a:pt x="139" y="1"/>
                    <a:pt x="0" y="140"/>
                    <a:pt x="0" y="313"/>
                  </a:cubicBezTo>
                  <a:cubicBezTo>
                    <a:pt x="0" y="484"/>
                    <a:pt x="139"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6067350" y="4271675"/>
              <a:ext cx="18250" cy="15625"/>
            </a:xfrm>
            <a:custGeom>
              <a:avLst/>
              <a:gdLst/>
              <a:ahLst/>
              <a:cxnLst/>
              <a:rect l="l" t="t" r="r" b="b"/>
              <a:pathLst>
                <a:path w="730" h="625" extrusionOk="0">
                  <a:moveTo>
                    <a:pt x="418" y="1"/>
                  </a:moveTo>
                  <a:cubicBezTo>
                    <a:pt x="140" y="1"/>
                    <a:pt x="1" y="337"/>
                    <a:pt x="198" y="533"/>
                  </a:cubicBezTo>
                  <a:cubicBezTo>
                    <a:pt x="261" y="596"/>
                    <a:pt x="339" y="625"/>
                    <a:pt x="416" y="625"/>
                  </a:cubicBezTo>
                  <a:cubicBezTo>
                    <a:pt x="576" y="625"/>
                    <a:pt x="730" y="500"/>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6093325" y="4271675"/>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61166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6139975" y="4271675"/>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6160650" y="4271675"/>
              <a:ext cx="18300" cy="15625"/>
            </a:xfrm>
            <a:custGeom>
              <a:avLst/>
              <a:gdLst/>
              <a:ahLst/>
              <a:cxnLst/>
              <a:rect l="l" t="t" r="r" b="b"/>
              <a:pathLst>
                <a:path w="732" h="625" extrusionOk="0">
                  <a:moveTo>
                    <a:pt x="419" y="1"/>
                  </a:moveTo>
                  <a:cubicBezTo>
                    <a:pt x="140" y="1"/>
                    <a:pt x="1" y="337"/>
                    <a:pt x="198" y="533"/>
                  </a:cubicBezTo>
                  <a:cubicBezTo>
                    <a:pt x="262" y="596"/>
                    <a:pt x="340" y="625"/>
                    <a:pt x="417" y="625"/>
                  </a:cubicBezTo>
                  <a:cubicBezTo>
                    <a:pt x="577" y="625"/>
                    <a:pt x="731" y="500"/>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6186625" y="4271675"/>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62099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6233275" y="4271675"/>
              <a:ext cx="15625" cy="15650"/>
            </a:xfrm>
            <a:custGeom>
              <a:avLst/>
              <a:gdLst/>
              <a:ahLst/>
              <a:cxnLst/>
              <a:rect l="l" t="t" r="r" b="b"/>
              <a:pathLst>
                <a:path w="625" h="626" extrusionOk="0">
                  <a:moveTo>
                    <a:pt x="312" y="1"/>
                  </a:moveTo>
                  <a:cubicBezTo>
                    <a:pt x="141" y="1"/>
                    <a:pt x="0" y="140"/>
                    <a:pt x="0" y="313"/>
                  </a:cubicBezTo>
                  <a:cubicBezTo>
                    <a:pt x="0" y="484"/>
                    <a:pt x="141"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625660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62799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63032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6323950" y="4271675"/>
              <a:ext cx="18300" cy="15625"/>
            </a:xfrm>
            <a:custGeom>
              <a:avLst/>
              <a:gdLst/>
              <a:ahLst/>
              <a:cxnLst/>
              <a:rect l="l" t="t" r="r" b="b"/>
              <a:pathLst>
                <a:path w="732" h="625" extrusionOk="0">
                  <a:moveTo>
                    <a:pt x="419" y="1"/>
                  </a:moveTo>
                  <a:cubicBezTo>
                    <a:pt x="140" y="1"/>
                    <a:pt x="1" y="336"/>
                    <a:pt x="198" y="533"/>
                  </a:cubicBezTo>
                  <a:cubicBezTo>
                    <a:pt x="261" y="596"/>
                    <a:pt x="340" y="625"/>
                    <a:pt x="417" y="625"/>
                  </a:cubicBezTo>
                  <a:cubicBezTo>
                    <a:pt x="577" y="625"/>
                    <a:pt x="731" y="500"/>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6349900" y="4271675"/>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63732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6396600" y="4271675"/>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641990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6443250" y="4271675"/>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6466550" y="4271675"/>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6487275" y="4271675"/>
              <a:ext cx="18250" cy="15625"/>
            </a:xfrm>
            <a:custGeom>
              <a:avLst/>
              <a:gdLst/>
              <a:ahLst/>
              <a:cxnLst/>
              <a:rect l="l" t="t" r="r" b="b"/>
              <a:pathLst>
                <a:path w="730" h="625" extrusionOk="0">
                  <a:moveTo>
                    <a:pt x="418" y="1"/>
                  </a:moveTo>
                  <a:cubicBezTo>
                    <a:pt x="139" y="1"/>
                    <a:pt x="1" y="337"/>
                    <a:pt x="196" y="533"/>
                  </a:cubicBezTo>
                  <a:cubicBezTo>
                    <a:pt x="260" y="596"/>
                    <a:pt x="339" y="625"/>
                    <a:pt x="415" y="625"/>
                  </a:cubicBezTo>
                  <a:cubicBezTo>
                    <a:pt x="576" y="625"/>
                    <a:pt x="730" y="500"/>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6513250" y="4271675"/>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4" y="625"/>
                    <a:pt x="625" y="484"/>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5976675"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5" y="625"/>
                    <a:pt x="625" y="484"/>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5999975" y="4251675"/>
              <a:ext cx="15650" cy="15625"/>
            </a:xfrm>
            <a:custGeom>
              <a:avLst/>
              <a:gdLst/>
              <a:ahLst/>
              <a:cxnLst/>
              <a:rect l="l" t="t" r="r" b="b"/>
              <a:pathLst>
                <a:path w="626" h="625" extrusionOk="0">
                  <a:moveTo>
                    <a:pt x="313" y="0"/>
                  </a:moveTo>
                  <a:cubicBezTo>
                    <a:pt x="141" y="0"/>
                    <a:pt x="1" y="140"/>
                    <a:pt x="1" y="312"/>
                  </a:cubicBezTo>
                  <a:cubicBezTo>
                    <a:pt x="1" y="484"/>
                    <a:pt x="141"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6023325"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5" y="625"/>
                    <a:pt x="625" y="484"/>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6046675" y="4251675"/>
              <a:ext cx="15625" cy="15625"/>
            </a:xfrm>
            <a:custGeom>
              <a:avLst/>
              <a:gdLst/>
              <a:ahLst/>
              <a:cxnLst/>
              <a:rect l="l" t="t" r="r" b="b"/>
              <a:pathLst>
                <a:path w="625" h="625" extrusionOk="0">
                  <a:moveTo>
                    <a:pt x="312" y="0"/>
                  </a:moveTo>
                  <a:cubicBezTo>
                    <a:pt x="139" y="0"/>
                    <a:pt x="0" y="140"/>
                    <a:pt x="0" y="312"/>
                  </a:cubicBezTo>
                  <a:cubicBezTo>
                    <a:pt x="0" y="484"/>
                    <a:pt x="139" y="625"/>
                    <a:pt x="312" y="625"/>
                  </a:cubicBezTo>
                  <a:cubicBezTo>
                    <a:pt x="485" y="625"/>
                    <a:pt x="625" y="484"/>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6067350" y="4251675"/>
              <a:ext cx="18250" cy="15625"/>
            </a:xfrm>
            <a:custGeom>
              <a:avLst/>
              <a:gdLst/>
              <a:ahLst/>
              <a:cxnLst/>
              <a:rect l="l" t="t" r="r" b="b"/>
              <a:pathLst>
                <a:path w="730" h="625" extrusionOk="0">
                  <a:moveTo>
                    <a:pt x="418" y="0"/>
                  </a:moveTo>
                  <a:cubicBezTo>
                    <a:pt x="140" y="0"/>
                    <a:pt x="1" y="337"/>
                    <a:pt x="198" y="532"/>
                  </a:cubicBezTo>
                  <a:cubicBezTo>
                    <a:pt x="261" y="596"/>
                    <a:pt x="339" y="625"/>
                    <a:pt x="416" y="625"/>
                  </a:cubicBezTo>
                  <a:cubicBezTo>
                    <a:pt x="576" y="625"/>
                    <a:pt x="730" y="500"/>
                    <a:pt x="730" y="312"/>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6093325" y="4251675"/>
              <a:ext cx="15625" cy="15625"/>
            </a:xfrm>
            <a:custGeom>
              <a:avLst/>
              <a:gdLst/>
              <a:ahLst/>
              <a:cxnLst/>
              <a:rect l="l" t="t" r="r" b="b"/>
              <a:pathLst>
                <a:path w="625" h="625" extrusionOk="0">
                  <a:moveTo>
                    <a:pt x="312" y="0"/>
                  </a:moveTo>
                  <a:cubicBezTo>
                    <a:pt x="140" y="0"/>
                    <a:pt x="0" y="140"/>
                    <a:pt x="0" y="312"/>
                  </a:cubicBezTo>
                  <a:cubicBezTo>
                    <a:pt x="0" y="484"/>
                    <a:pt x="140" y="625"/>
                    <a:pt x="312" y="625"/>
                  </a:cubicBezTo>
                  <a:cubicBezTo>
                    <a:pt x="485" y="625"/>
                    <a:pt x="625" y="484"/>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61166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4" y="625"/>
                    <a:pt x="625" y="484"/>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6139975" y="4251675"/>
              <a:ext cx="15625" cy="15625"/>
            </a:xfrm>
            <a:custGeom>
              <a:avLst/>
              <a:gdLst/>
              <a:ahLst/>
              <a:cxnLst/>
              <a:rect l="l" t="t" r="r" b="b"/>
              <a:pathLst>
                <a:path w="625" h="625" extrusionOk="0">
                  <a:moveTo>
                    <a:pt x="312" y="0"/>
                  </a:moveTo>
                  <a:cubicBezTo>
                    <a:pt x="140" y="0"/>
                    <a:pt x="0" y="140"/>
                    <a:pt x="0" y="312"/>
                  </a:cubicBezTo>
                  <a:cubicBezTo>
                    <a:pt x="0" y="484"/>
                    <a:pt x="140" y="625"/>
                    <a:pt x="312" y="625"/>
                  </a:cubicBezTo>
                  <a:cubicBezTo>
                    <a:pt x="485" y="625"/>
                    <a:pt x="625" y="484"/>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6160650" y="4251675"/>
              <a:ext cx="18300" cy="15625"/>
            </a:xfrm>
            <a:custGeom>
              <a:avLst/>
              <a:gdLst/>
              <a:ahLst/>
              <a:cxnLst/>
              <a:rect l="l" t="t" r="r" b="b"/>
              <a:pathLst>
                <a:path w="732" h="625" extrusionOk="0">
                  <a:moveTo>
                    <a:pt x="419" y="0"/>
                  </a:moveTo>
                  <a:cubicBezTo>
                    <a:pt x="140" y="0"/>
                    <a:pt x="1" y="337"/>
                    <a:pt x="198" y="532"/>
                  </a:cubicBezTo>
                  <a:cubicBezTo>
                    <a:pt x="262" y="596"/>
                    <a:pt x="340" y="625"/>
                    <a:pt x="417" y="625"/>
                  </a:cubicBezTo>
                  <a:cubicBezTo>
                    <a:pt x="577" y="625"/>
                    <a:pt x="731" y="500"/>
                    <a:pt x="731" y="312"/>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6186625" y="4251675"/>
              <a:ext cx="15625" cy="15625"/>
            </a:xfrm>
            <a:custGeom>
              <a:avLst/>
              <a:gdLst/>
              <a:ahLst/>
              <a:cxnLst/>
              <a:rect l="l" t="t" r="r" b="b"/>
              <a:pathLst>
                <a:path w="625" h="625" extrusionOk="0">
                  <a:moveTo>
                    <a:pt x="312" y="0"/>
                  </a:moveTo>
                  <a:cubicBezTo>
                    <a:pt x="140" y="0"/>
                    <a:pt x="0" y="140"/>
                    <a:pt x="0" y="312"/>
                  </a:cubicBezTo>
                  <a:cubicBezTo>
                    <a:pt x="0" y="484"/>
                    <a:pt x="140" y="625"/>
                    <a:pt x="312" y="625"/>
                  </a:cubicBezTo>
                  <a:cubicBezTo>
                    <a:pt x="485" y="625"/>
                    <a:pt x="625" y="484"/>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62099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6233275" y="4251675"/>
              <a:ext cx="15625" cy="15625"/>
            </a:xfrm>
            <a:custGeom>
              <a:avLst/>
              <a:gdLst/>
              <a:ahLst/>
              <a:cxnLst/>
              <a:rect l="l" t="t" r="r" b="b"/>
              <a:pathLst>
                <a:path w="625" h="625" extrusionOk="0">
                  <a:moveTo>
                    <a:pt x="312" y="0"/>
                  </a:moveTo>
                  <a:cubicBezTo>
                    <a:pt x="141" y="0"/>
                    <a:pt x="0" y="140"/>
                    <a:pt x="0" y="312"/>
                  </a:cubicBezTo>
                  <a:cubicBezTo>
                    <a:pt x="0" y="484"/>
                    <a:pt x="141" y="625"/>
                    <a:pt x="312" y="625"/>
                  </a:cubicBezTo>
                  <a:cubicBezTo>
                    <a:pt x="485" y="625"/>
                    <a:pt x="625" y="484"/>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625660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62799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4" y="625"/>
                    <a:pt x="625" y="484"/>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63032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6323950" y="4251675"/>
              <a:ext cx="18300" cy="15625"/>
            </a:xfrm>
            <a:custGeom>
              <a:avLst/>
              <a:gdLst/>
              <a:ahLst/>
              <a:cxnLst/>
              <a:rect l="l" t="t" r="r" b="b"/>
              <a:pathLst>
                <a:path w="732" h="625" extrusionOk="0">
                  <a:moveTo>
                    <a:pt x="419" y="0"/>
                  </a:moveTo>
                  <a:cubicBezTo>
                    <a:pt x="140" y="0"/>
                    <a:pt x="1" y="335"/>
                    <a:pt x="198" y="532"/>
                  </a:cubicBezTo>
                  <a:cubicBezTo>
                    <a:pt x="261" y="596"/>
                    <a:pt x="340" y="625"/>
                    <a:pt x="417" y="625"/>
                  </a:cubicBezTo>
                  <a:cubicBezTo>
                    <a:pt x="577" y="625"/>
                    <a:pt x="731" y="500"/>
                    <a:pt x="731" y="312"/>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6349900" y="4251675"/>
              <a:ext cx="15650" cy="15625"/>
            </a:xfrm>
            <a:custGeom>
              <a:avLst/>
              <a:gdLst/>
              <a:ahLst/>
              <a:cxnLst/>
              <a:rect l="l" t="t" r="r" b="b"/>
              <a:pathLst>
                <a:path w="626" h="625" extrusionOk="0">
                  <a:moveTo>
                    <a:pt x="313" y="0"/>
                  </a:moveTo>
                  <a:cubicBezTo>
                    <a:pt x="142" y="0"/>
                    <a:pt x="1" y="140"/>
                    <a:pt x="1" y="312"/>
                  </a:cubicBezTo>
                  <a:cubicBezTo>
                    <a:pt x="1" y="484"/>
                    <a:pt x="142"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63732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6396600"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4" y="625"/>
                    <a:pt x="625" y="484"/>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641990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6443250"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5" y="625"/>
                    <a:pt x="625" y="484"/>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6466550" y="4251675"/>
              <a:ext cx="15650" cy="15625"/>
            </a:xfrm>
            <a:custGeom>
              <a:avLst/>
              <a:gdLst/>
              <a:ahLst/>
              <a:cxnLst/>
              <a:rect l="l" t="t" r="r" b="b"/>
              <a:pathLst>
                <a:path w="626" h="625" extrusionOk="0">
                  <a:moveTo>
                    <a:pt x="313" y="0"/>
                  </a:moveTo>
                  <a:cubicBezTo>
                    <a:pt x="142" y="0"/>
                    <a:pt x="1" y="140"/>
                    <a:pt x="1" y="312"/>
                  </a:cubicBezTo>
                  <a:cubicBezTo>
                    <a:pt x="1" y="484"/>
                    <a:pt x="142"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6487275" y="4251675"/>
              <a:ext cx="18250" cy="15625"/>
            </a:xfrm>
            <a:custGeom>
              <a:avLst/>
              <a:gdLst/>
              <a:ahLst/>
              <a:cxnLst/>
              <a:rect l="l" t="t" r="r" b="b"/>
              <a:pathLst>
                <a:path w="730" h="625" extrusionOk="0">
                  <a:moveTo>
                    <a:pt x="418" y="0"/>
                  </a:moveTo>
                  <a:cubicBezTo>
                    <a:pt x="139" y="0"/>
                    <a:pt x="1" y="337"/>
                    <a:pt x="196" y="532"/>
                  </a:cubicBezTo>
                  <a:cubicBezTo>
                    <a:pt x="260" y="596"/>
                    <a:pt x="339" y="625"/>
                    <a:pt x="415" y="625"/>
                  </a:cubicBezTo>
                  <a:cubicBezTo>
                    <a:pt x="576" y="625"/>
                    <a:pt x="730" y="500"/>
                    <a:pt x="730" y="312"/>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6513250" y="4251675"/>
              <a:ext cx="15625" cy="15625"/>
            </a:xfrm>
            <a:custGeom>
              <a:avLst/>
              <a:gdLst/>
              <a:ahLst/>
              <a:cxnLst/>
              <a:rect l="l" t="t" r="r" b="b"/>
              <a:pathLst>
                <a:path w="625" h="625" extrusionOk="0">
                  <a:moveTo>
                    <a:pt x="312" y="0"/>
                  </a:moveTo>
                  <a:cubicBezTo>
                    <a:pt x="140" y="0"/>
                    <a:pt x="0" y="140"/>
                    <a:pt x="0" y="312"/>
                  </a:cubicBezTo>
                  <a:cubicBezTo>
                    <a:pt x="0" y="484"/>
                    <a:pt x="140" y="625"/>
                    <a:pt x="312" y="625"/>
                  </a:cubicBezTo>
                  <a:cubicBezTo>
                    <a:pt x="484" y="625"/>
                    <a:pt x="625" y="484"/>
                    <a:pt x="625" y="312"/>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5976675"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5999975" y="4231650"/>
              <a:ext cx="15650" cy="15650"/>
            </a:xfrm>
            <a:custGeom>
              <a:avLst/>
              <a:gdLst/>
              <a:ahLst/>
              <a:cxnLst/>
              <a:rect l="l" t="t" r="r" b="b"/>
              <a:pathLst>
                <a:path w="626" h="626" extrusionOk="0">
                  <a:moveTo>
                    <a:pt x="313" y="1"/>
                  </a:moveTo>
                  <a:cubicBezTo>
                    <a:pt x="141" y="1"/>
                    <a:pt x="1" y="140"/>
                    <a:pt x="1" y="313"/>
                  </a:cubicBezTo>
                  <a:cubicBezTo>
                    <a:pt x="1" y="484"/>
                    <a:pt x="141"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6023325"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6046675" y="4231650"/>
              <a:ext cx="15625" cy="15650"/>
            </a:xfrm>
            <a:custGeom>
              <a:avLst/>
              <a:gdLst/>
              <a:ahLst/>
              <a:cxnLst/>
              <a:rect l="l" t="t" r="r" b="b"/>
              <a:pathLst>
                <a:path w="625" h="626" extrusionOk="0">
                  <a:moveTo>
                    <a:pt x="312" y="1"/>
                  </a:moveTo>
                  <a:cubicBezTo>
                    <a:pt x="139" y="1"/>
                    <a:pt x="0" y="140"/>
                    <a:pt x="0" y="313"/>
                  </a:cubicBezTo>
                  <a:cubicBezTo>
                    <a:pt x="0" y="484"/>
                    <a:pt x="139"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6067350" y="4231650"/>
              <a:ext cx="18250" cy="15650"/>
            </a:xfrm>
            <a:custGeom>
              <a:avLst/>
              <a:gdLst/>
              <a:ahLst/>
              <a:cxnLst/>
              <a:rect l="l" t="t" r="r" b="b"/>
              <a:pathLst>
                <a:path w="730" h="626" extrusionOk="0">
                  <a:moveTo>
                    <a:pt x="418" y="1"/>
                  </a:moveTo>
                  <a:cubicBezTo>
                    <a:pt x="140" y="1"/>
                    <a:pt x="1" y="336"/>
                    <a:pt x="198" y="533"/>
                  </a:cubicBezTo>
                  <a:cubicBezTo>
                    <a:pt x="261" y="597"/>
                    <a:pt x="339" y="625"/>
                    <a:pt x="416" y="625"/>
                  </a:cubicBezTo>
                  <a:cubicBezTo>
                    <a:pt x="576" y="625"/>
                    <a:pt x="730" y="501"/>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6093325" y="423165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61166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6139975" y="423165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6160650" y="4231650"/>
              <a:ext cx="18300" cy="15650"/>
            </a:xfrm>
            <a:custGeom>
              <a:avLst/>
              <a:gdLst/>
              <a:ahLst/>
              <a:cxnLst/>
              <a:rect l="l" t="t" r="r" b="b"/>
              <a:pathLst>
                <a:path w="732" h="626" extrusionOk="0">
                  <a:moveTo>
                    <a:pt x="419" y="1"/>
                  </a:moveTo>
                  <a:cubicBezTo>
                    <a:pt x="140" y="1"/>
                    <a:pt x="1" y="336"/>
                    <a:pt x="198" y="533"/>
                  </a:cubicBezTo>
                  <a:cubicBezTo>
                    <a:pt x="262" y="597"/>
                    <a:pt x="340" y="625"/>
                    <a:pt x="417" y="625"/>
                  </a:cubicBezTo>
                  <a:cubicBezTo>
                    <a:pt x="577" y="625"/>
                    <a:pt x="731" y="501"/>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6186625" y="423165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62099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6233275" y="4231650"/>
              <a:ext cx="15625" cy="15650"/>
            </a:xfrm>
            <a:custGeom>
              <a:avLst/>
              <a:gdLst/>
              <a:ahLst/>
              <a:cxnLst/>
              <a:rect l="l" t="t" r="r" b="b"/>
              <a:pathLst>
                <a:path w="625" h="626" extrusionOk="0">
                  <a:moveTo>
                    <a:pt x="312" y="1"/>
                  </a:moveTo>
                  <a:cubicBezTo>
                    <a:pt x="141" y="1"/>
                    <a:pt x="0" y="140"/>
                    <a:pt x="0" y="313"/>
                  </a:cubicBezTo>
                  <a:cubicBezTo>
                    <a:pt x="0" y="484"/>
                    <a:pt x="141"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625660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62799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63032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6323950" y="4231650"/>
              <a:ext cx="18300" cy="15650"/>
            </a:xfrm>
            <a:custGeom>
              <a:avLst/>
              <a:gdLst/>
              <a:ahLst/>
              <a:cxnLst/>
              <a:rect l="l" t="t" r="r" b="b"/>
              <a:pathLst>
                <a:path w="732" h="626" extrusionOk="0">
                  <a:moveTo>
                    <a:pt x="422" y="1"/>
                  </a:moveTo>
                  <a:cubicBezTo>
                    <a:pt x="421" y="1"/>
                    <a:pt x="420" y="1"/>
                    <a:pt x="419" y="1"/>
                  </a:cubicBezTo>
                  <a:cubicBezTo>
                    <a:pt x="418" y="1"/>
                    <a:pt x="418" y="1"/>
                    <a:pt x="417" y="1"/>
                  </a:cubicBezTo>
                  <a:cubicBezTo>
                    <a:pt x="139" y="1"/>
                    <a:pt x="1" y="336"/>
                    <a:pt x="198" y="533"/>
                  </a:cubicBezTo>
                  <a:cubicBezTo>
                    <a:pt x="261" y="597"/>
                    <a:pt x="340" y="625"/>
                    <a:pt x="417" y="625"/>
                  </a:cubicBezTo>
                  <a:cubicBezTo>
                    <a:pt x="577" y="625"/>
                    <a:pt x="731" y="501"/>
                    <a:pt x="731" y="313"/>
                  </a:cubicBezTo>
                  <a:cubicBezTo>
                    <a:pt x="731" y="141"/>
                    <a:pt x="593" y="1"/>
                    <a:pt x="42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6349900" y="423165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63732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6396600"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641990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6443250"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6466550" y="423165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6487275" y="4231650"/>
              <a:ext cx="18250" cy="15650"/>
            </a:xfrm>
            <a:custGeom>
              <a:avLst/>
              <a:gdLst/>
              <a:ahLst/>
              <a:cxnLst/>
              <a:rect l="l" t="t" r="r" b="b"/>
              <a:pathLst>
                <a:path w="730" h="626" extrusionOk="0">
                  <a:moveTo>
                    <a:pt x="418" y="1"/>
                  </a:moveTo>
                  <a:cubicBezTo>
                    <a:pt x="139" y="1"/>
                    <a:pt x="1" y="336"/>
                    <a:pt x="196" y="533"/>
                  </a:cubicBezTo>
                  <a:cubicBezTo>
                    <a:pt x="260" y="597"/>
                    <a:pt x="339" y="625"/>
                    <a:pt x="415" y="625"/>
                  </a:cubicBezTo>
                  <a:cubicBezTo>
                    <a:pt x="576" y="625"/>
                    <a:pt x="730" y="501"/>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6513250" y="423165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4" y="625"/>
                    <a:pt x="625" y="484"/>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5953325" y="4211650"/>
              <a:ext cx="15650" cy="15600"/>
            </a:xfrm>
            <a:custGeom>
              <a:avLst/>
              <a:gdLst/>
              <a:ahLst/>
              <a:cxnLst/>
              <a:rect l="l" t="t" r="r" b="b"/>
              <a:pathLst>
                <a:path w="626" h="624" extrusionOk="0">
                  <a:moveTo>
                    <a:pt x="313" y="0"/>
                  </a:moveTo>
                  <a:cubicBezTo>
                    <a:pt x="141" y="0"/>
                    <a:pt x="0" y="140"/>
                    <a:pt x="0" y="313"/>
                  </a:cubicBezTo>
                  <a:cubicBezTo>
                    <a:pt x="0" y="484"/>
                    <a:pt x="141"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5976675"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5" y="623"/>
                    <a:pt x="625" y="484"/>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5999975" y="4211650"/>
              <a:ext cx="15650" cy="15600"/>
            </a:xfrm>
            <a:custGeom>
              <a:avLst/>
              <a:gdLst/>
              <a:ahLst/>
              <a:cxnLst/>
              <a:rect l="l" t="t" r="r" b="b"/>
              <a:pathLst>
                <a:path w="626" h="624" extrusionOk="0">
                  <a:moveTo>
                    <a:pt x="313" y="0"/>
                  </a:moveTo>
                  <a:cubicBezTo>
                    <a:pt x="141" y="0"/>
                    <a:pt x="1" y="140"/>
                    <a:pt x="1" y="313"/>
                  </a:cubicBezTo>
                  <a:cubicBezTo>
                    <a:pt x="1" y="484"/>
                    <a:pt x="141"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6023325"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5" y="623"/>
                    <a:pt x="625" y="484"/>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6046675" y="4211650"/>
              <a:ext cx="15625" cy="15600"/>
            </a:xfrm>
            <a:custGeom>
              <a:avLst/>
              <a:gdLst/>
              <a:ahLst/>
              <a:cxnLst/>
              <a:rect l="l" t="t" r="r" b="b"/>
              <a:pathLst>
                <a:path w="625" h="624" extrusionOk="0">
                  <a:moveTo>
                    <a:pt x="312" y="0"/>
                  </a:moveTo>
                  <a:cubicBezTo>
                    <a:pt x="139" y="0"/>
                    <a:pt x="0" y="140"/>
                    <a:pt x="0" y="313"/>
                  </a:cubicBezTo>
                  <a:cubicBezTo>
                    <a:pt x="0" y="484"/>
                    <a:pt x="139" y="623"/>
                    <a:pt x="312" y="623"/>
                  </a:cubicBezTo>
                  <a:cubicBezTo>
                    <a:pt x="485" y="623"/>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6067350" y="4211650"/>
              <a:ext cx="18250" cy="15625"/>
            </a:xfrm>
            <a:custGeom>
              <a:avLst/>
              <a:gdLst/>
              <a:ahLst/>
              <a:cxnLst/>
              <a:rect l="l" t="t" r="r" b="b"/>
              <a:pathLst>
                <a:path w="730" h="625" extrusionOk="0">
                  <a:moveTo>
                    <a:pt x="418" y="0"/>
                  </a:moveTo>
                  <a:cubicBezTo>
                    <a:pt x="140" y="0"/>
                    <a:pt x="1" y="335"/>
                    <a:pt x="198" y="533"/>
                  </a:cubicBezTo>
                  <a:cubicBezTo>
                    <a:pt x="261" y="596"/>
                    <a:pt x="339" y="625"/>
                    <a:pt x="416" y="625"/>
                  </a:cubicBezTo>
                  <a:cubicBezTo>
                    <a:pt x="576" y="625"/>
                    <a:pt x="730" y="500"/>
                    <a:pt x="730" y="313"/>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6093325"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5" y="623"/>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61166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4" y="623"/>
                    <a:pt x="625" y="484"/>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6139975"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5" y="623"/>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6160650" y="4211650"/>
              <a:ext cx="18300" cy="15625"/>
            </a:xfrm>
            <a:custGeom>
              <a:avLst/>
              <a:gdLst/>
              <a:ahLst/>
              <a:cxnLst/>
              <a:rect l="l" t="t" r="r" b="b"/>
              <a:pathLst>
                <a:path w="732" h="625" extrusionOk="0">
                  <a:moveTo>
                    <a:pt x="419" y="0"/>
                  </a:moveTo>
                  <a:cubicBezTo>
                    <a:pt x="140" y="0"/>
                    <a:pt x="1" y="335"/>
                    <a:pt x="198" y="533"/>
                  </a:cubicBezTo>
                  <a:cubicBezTo>
                    <a:pt x="262" y="596"/>
                    <a:pt x="340" y="625"/>
                    <a:pt x="417" y="625"/>
                  </a:cubicBezTo>
                  <a:cubicBezTo>
                    <a:pt x="577" y="625"/>
                    <a:pt x="731" y="500"/>
                    <a:pt x="731" y="313"/>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6186625"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5" y="623"/>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62099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6233275" y="4211650"/>
              <a:ext cx="15625" cy="15600"/>
            </a:xfrm>
            <a:custGeom>
              <a:avLst/>
              <a:gdLst/>
              <a:ahLst/>
              <a:cxnLst/>
              <a:rect l="l" t="t" r="r" b="b"/>
              <a:pathLst>
                <a:path w="625" h="624" extrusionOk="0">
                  <a:moveTo>
                    <a:pt x="312" y="0"/>
                  </a:moveTo>
                  <a:cubicBezTo>
                    <a:pt x="141" y="0"/>
                    <a:pt x="0" y="140"/>
                    <a:pt x="0" y="313"/>
                  </a:cubicBezTo>
                  <a:cubicBezTo>
                    <a:pt x="0" y="484"/>
                    <a:pt x="141" y="623"/>
                    <a:pt x="312" y="623"/>
                  </a:cubicBezTo>
                  <a:cubicBezTo>
                    <a:pt x="485" y="623"/>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625660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62799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4" y="623"/>
                    <a:pt x="625" y="484"/>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63032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6323950" y="4211650"/>
              <a:ext cx="18300" cy="15625"/>
            </a:xfrm>
            <a:custGeom>
              <a:avLst/>
              <a:gdLst/>
              <a:ahLst/>
              <a:cxnLst/>
              <a:rect l="l" t="t" r="r" b="b"/>
              <a:pathLst>
                <a:path w="732" h="625" extrusionOk="0">
                  <a:moveTo>
                    <a:pt x="422" y="0"/>
                  </a:moveTo>
                  <a:cubicBezTo>
                    <a:pt x="421" y="0"/>
                    <a:pt x="420" y="0"/>
                    <a:pt x="419" y="0"/>
                  </a:cubicBezTo>
                  <a:cubicBezTo>
                    <a:pt x="418" y="0"/>
                    <a:pt x="418" y="0"/>
                    <a:pt x="417" y="0"/>
                  </a:cubicBezTo>
                  <a:cubicBezTo>
                    <a:pt x="139" y="0"/>
                    <a:pt x="1" y="336"/>
                    <a:pt x="198" y="533"/>
                  </a:cubicBezTo>
                  <a:cubicBezTo>
                    <a:pt x="261" y="596"/>
                    <a:pt x="340" y="625"/>
                    <a:pt x="417" y="625"/>
                  </a:cubicBezTo>
                  <a:cubicBezTo>
                    <a:pt x="577" y="625"/>
                    <a:pt x="731" y="500"/>
                    <a:pt x="731" y="313"/>
                  </a:cubicBezTo>
                  <a:cubicBezTo>
                    <a:pt x="731" y="141"/>
                    <a:pt x="593" y="0"/>
                    <a:pt x="42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6349900" y="4211650"/>
              <a:ext cx="15650" cy="15600"/>
            </a:xfrm>
            <a:custGeom>
              <a:avLst/>
              <a:gdLst/>
              <a:ahLst/>
              <a:cxnLst/>
              <a:rect l="l" t="t" r="r" b="b"/>
              <a:pathLst>
                <a:path w="626" h="624" extrusionOk="0">
                  <a:moveTo>
                    <a:pt x="313" y="0"/>
                  </a:moveTo>
                  <a:cubicBezTo>
                    <a:pt x="142" y="0"/>
                    <a:pt x="1" y="140"/>
                    <a:pt x="1" y="313"/>
                  </a:cubicBezTo>
                  <a:cubicBezTo>
                    <a:pt x="1" y="484"/>
                    <a:pt x="142"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63732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6396600"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4" y="623"/>
                    <a:pt x="625" y="484"/>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641990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6443250"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5" y="623"/>
                    <a:pt x="625" y="484"/>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6466550" y="4211650"/>
              <a:ext cx="15650" cy="15600"/>
            </a:xfrm>
            <a:custGeom>
              <a:avLst/>
              <a:gdLst/>
              <a:ahLst/>
              <a:cxnLst/>
              <a:rect l="l" t="t" r="r" b="b"/>
              <a:pathLst>
                <a:path w="626" h="624" extrusionOk="0">
                  <a:moveTo>
                    <a:pt x="313" y="0"/>
                  </a:moveTo>
                  <a:cubicBezTo>
                    <a:pt x="142" y="0"/>
                    <a:pt x="1" y="140"/>
                    <a:pt x="1" y="313"/>
                  </a:cubicBezTo>
                  <a:cubicBezTo>
                    <a:pt x="1" y="484"/>
                    <a:pt x="142"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6487275" y="4211650"/>
              <a:ext cx="18250" cy="15625"/>
            </a:xfrm>
            <a:custGeom>
              <a:avLst/>
              <a:gdLst/>
              <a:ahLst/>
              <a:cxnLst/>
              <a:rect l="l" t="t" r="r" b="b"/>
              <a:pathLst>
                <a:path w="730" h="625" extrusionOk="0">
                  <a:moveTo>
                    <a:pt x="418" y="0"/>
                  </a:moveTo>
                  <a:cubicBezTo>
                    <a:pt x="139" y="0"/>
                    <a:pt x="1" y="335"/>
                    <a:pt x="196" y="533"/>
                  </a:cubicBezTo>
                  <a:cubicBezTo>
                    <a:pt x="260" y="596"/>
                    <a:pt x="339" y="625"/>
                    <a:pt x="415" y="625"/>
                  </a:cubicBezTo>
                  <a:cubicBezTo>
                    <a:pt x="576" y="625"/>
                    <a:pt x="730" y="500"/>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6513250"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4" y="623"/>
                    <a:pt x="625" y="484"/>
                    <a:pt x="625" y="313"/>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5953325" y="4191600"/>
              <a:ext cx="15650" cy="15650"/>
            </a:xfrm>
            <a:custGeom>
              <a:avLst/>
              <a:gdLst/>
              <a:ahLst/>
              <a:cxnLst/>
              <a:rect l="l" t="t" r="r" b="b"/>
              <a:pathLst>
                <a:path w="626" h="626" extrusionOk="0">
                  <a:moveTo>
                    <a:pt x="313" y="1"/>
                  </a:moveTo>
                  <a:cubicBezTo>
                    <a:pt x="141" y="1"/>
                    <a:pt x="0" y="142"/>
                    <a:pt x="0" y="313"/>
                  </a:cubicBezTo>
                  <a:cubicBezTo>
                    <a:pt x="0" y="486"/>
                    <a:pt x="141"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5976675"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5999975" y="4191600"/>
              <a:ext cx="15650" cy="15650"/>
            </a:xfrm>
            <a:custGeom>
              <a:avLst/>
              <a:gdLst/>
              <a:ahLst/>
              <a:cxnLst/>
              <a:rect l="l" t="t" r="r" b="b"/>
              <a:pathLst>
                <a:path w="626" h="626" extrusionOk="0">
                  <a:moveTo>
                    <a:pt x="313" y="1"/>
                  </a:moveTo>
                  <a:cubicBezTo>
                    <a:pt x="141" y="1"/>
                    <a:pt x="1" y="142"/>
                    <a:pt x="1" y="313"/>
                  </a:cubicBezTo>
                  <a:cubicBezTo>
                    <a:pt x="1" y="486"/>
                    <a:pt x="141"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6023325"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6046675" y="4191600"/>
              <a:ext cx="15625" cy="15650"/>
            </a:xfrm>
            <a:custGeom>
              <a:avLst/>
              <a:gdLst/>
              <a:ahLst/>
              <a:cxnLst/>
              <a:rect l="l" t="t" r="r" b="b"/>
              <a:pathLst>
                <a:path w="625" h="626" extrusionOk="0">
                  <a:moveTo>
                    <a:pt x="312" y="1"/>
                  </a:moveTo>
                  <a:cubicBezTo>
                    <a:pt x="139" y="1"/>
                    <a:pt x="0" y="142"/>
                    <a:pt x="0" y="313"/>
                  </a:cubicBezTo>
                  <a:cubicBezTo>
                    <a:pt x="0" y="486"/>
                    <a:pt x="139"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6067350" y="4191600"/>
              <a:ext cx="18250" cy="15675"/>
            </a:xfrm>
            <a:custGeom>
              <a:avLst/>
              <a:gdLst/>
              <a:ahLst/>
              <a:cxnLst/>
              <a:rect l="l" t="t" r="r" b="b"/>
              <a:pathLst>
                <a:path w="730" h="627" extrusionOk="0">
                  <a:moveTo>
                    <a:pt x="418" y="1"/>
                  </a:moveTo>
                  <a:cubicBezTo>
                    <a:pt x="140" y="1"/>
                    <a:pt x="1" y="337"/>
                    <a:pt x="198" y="534"/>
                  </a:cubicBezTo>
                  <a:cubicBezTo>
                    <a:pt x="261" y="598"/>
                    <a:pt x="339" y="626"/>
                    <a:pt x="416" y="626"/>
                  </a:cubicBezTo>
                  <a:cubicBezTo>
                    <a:pt x="576" y="626"/>
                    <a:pt x="730" y="502"/>
                    <a:pt x="730" y="313"/>
                  </a:cubicBezTo>
                  <a:cubicBezTo>
                    <a:pt x="730" y="142"/>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6093325"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61166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6139975"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6160650" y="4191600"/>
              <a:ext cx="18300" cy="15675"/>
            </a:xfrm>
            <a:custGeom>
              <a:avLst/>
              <a:gdLst/>
              <a:ahLst/>
              <a:cxnLst/>
              <a:rect l="l" t="t" r="r" b="b"/>
              <a:pathLst>
                <a:path w="732" h="627" extrusionOk="0">
                  <a:moveTo>
                    <a:pt x="419" y="1"/>
                  </a:moveTo>
                  <a:cubicBezTo>
                    <a:pt x="140" y="1"/>
                    <a:pt x="1" y="337"/>
                    <a:pt x="198" y="534"/>
                  </a:cubicBezTo>
                  <a:cubicBezTo>
                    <a:pt x="262" y="598"/>
                    <a:pt x="340" y="626"/>
                    <a:pt x="417" y="626"/>
                  </a:cubicBezTo>
                  <a:cubicBezTo>
                    <a:pt x="577" y="626"/>
                    <a:pt x="731" y="502"/>
                    <a:pt x="731" y="313"/>
                  </a:cubicBezTo>
                  <a:cubicBezTo>
                    <a:pt x="731" y="142"/>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6186625"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62099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6233275" y="4191600"/>
              <a:ext cx="15625" cy="15650"/>
            </a:xfrm>
            <a:custGeom>
              <a:avLst/>
              <a:gdLst/>
              <a:ahLst/>
              <a:cxnLst/>
              <a:rect l="l" t="t" r="r" b="b"/>
              <a:pathLst>
                <a:path w="625" h="626" extrusionOk="0">
                  <a:moveTo>
                    <a:pt x="312" y="1"/>
                  </a:moveTo>
                  <a:cubicBezTo>
                    <a:pt x="141" y="1"/>
                    <a:pt x="0" y="142"/>
                    <a:pt x="0" y="313"/>
                  </a:cubicBezTo>
                  <a:cubicBezTo>
                    <a:pt x="0" y="486"/>
                    <a:pt x="141"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625660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62799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63032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6323950" y="4191600"/>
              <a:ext cx="18300" cy="15675"/>
            </a:xfrm>
            <a:custGeom>
              <a:avLst/>
              <a:gdLst/>
              <a:ahLst/>
              <a:cxnLst/>
              <a:rect l="l" t="t" r="r" b="b"/>
              <a:pathLst>
                <a:path w="732" h="627" extrusionOk="0">
                  <a:moveTo>
                    <a:pt x="419" y="1"/>
                  </a:moveTo>
                  <a:cubicBezTo>
                    <a:pt x="140" y="1"/>
                    <a:pt x="1" y="337"/>
                    <a:pt x="198" y="534"/>
                  </a:cubicBezTo>
                  <a:cubicBezTo>
                    <a:pt x="261" y="598"/>
                    <a:pt x="340" y="626"/>
                    <a:pt x="416" y="626"/>
                  </a:cubicBezTo>
                  <a:cubicBezTo>
                    <a:pt x="577" y="626"/>
                    <a:pt x="731" y="502"/>
                    <a:pt x="731" y="313"/>
                  </a:cubicBezTo>
                  <a:cubicBezTo>
                    <a:pt x="731" y="142"/>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6349900" y="4191600"/>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63732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6396600"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641990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6443250"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6466550" y="4191600"/>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6487275" y="4191600"/>
              <a:ext cx="18250" cy="15675"/>
            </a:xfrm>
            <a:custGeom>
              <a:avLst/>
              <a:gdLst/>
              <a:ahLst/>
              <a:cxnLst/>
              <a:rect l="l" t="t" r="r" b="b"/>
              <a:pathLst>
                <a:path w="730" h="627" extrusionOk="0">
                  <a:moveTo>
                    <a:pt x="418" y="1"/>
                  </a:moveTo>
                  <a:cubicBezTo>
                    <a:pt x="139" y="1"/>
                    <a:pt x="1" y="337"/>
                    <a:pt x="196" y="534"/>
                  </a:cubicBezTo>
                  <a:cubicBezTo>
                    <a:pt x="260" y="598"/>
                    <a:pt x="338" y="626"/>
                    <a:pt x="415" y="626"/>
                  </a:cubicBezTo>
                  <a:cubicBezTo>
                    <a:pt x="576" y="626"/>
                    <a:pt x="730" y="502"/>
                    <a:pt x="730" y="313"/>
                  </a:cubicBezTo>
                  <a:cubicBezTo>
                    <a:pt x="730" y="142"/>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6513250"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4" y="625"/>
                    <a:pt x="625" y="486"/>
                    <a:pt x="625" y="313"/>
                  </a:cubicBezTo>
                  <a:cubicBezTo>
                    <a:pt x="625" y="142"/>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5953325" y="4171600"/>
              <a:ext cx="15650" cy="15625"/>
            </a:xfrm>
            <a:custGeom>
              <a:avLst/>
              <a:gdLst/>
              <a:ahLst/>
              <a:cxnLst/>
              <a:rect l="l" t="t" r="r" b="b"/>
              <a:pathLst>
                <a:path w="626" h="625" extrusionOk="0">
                  <a:moveTo>
                    <a:pt x="313" y="0"/>
                  </a:moveTo>
                  <a:cubicBezTo>
                    <a:pt x="141" y="0"/>
                    <a:pt x="0" y="140"/>
                    <a:pt x="0" y="312"/>
                  </a:cubicBezTo>
                  <a:cubicBezTo>
                    <a:pt x="0" y="485"/>
                    <a:pt x="141"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5976675"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5999975" y="4171600"/>
              <a:ext cx="15650" cy="15625"/>
            </a:xfrm>
            <a:custGeom>
              <a:avLst/>
              <a:gdLst/>
              <a:ahLst/>
              <a:cxnLst/>
              <a:rect l="l" t="t" r="r" b="b"/>
              <a:pathLst>
                <a:path w="626" h="625" extrusionOk="0">
                  <a:moveTo>
                    <a:pt x="313" y="0"/>
                  </a:moveTo>
                  <a:cubicBezTo>
                    <a:pt x="141" y="0"/>
                    <a:pt x="1" y="140"/>
                    <a:pt x="1" y="312"/>
                  </a:cubicBezTo>
                  <a:cubicBezTo>
                    <a:pt x="1" y="485"/>
                    <a:pt x="141"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6023325"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6046675" y="4171600"/>
              <a:ext cx="15625" cy="15625"/>
            </a:xfrm>
            <a:custGeom>
              <a:avLst/>
              <a:gdLst/>
              <a:ahLst/>
              <a:cxnLst/>
              <a:rect l="l" t="t" r="r" b="b"/>
              <a:pathLst>
                <a:path w="625" h="625" extrusionOk="0">
                  <a:moveTo>
                    <a:pt x="312" y="0"/>
                  </a:moveTo>
                  <a:cubicBezTo>
                    <a:pt x="139" y="0"/>
                    <a:pt x="0" y="140"/>
                    <a:pt x="0" y="312"/>
                  </a:cubicBezTo>
                  <a:cubicBezTo>
                    <a:pt x="0" y="485"/>
                    <a:pt x="139"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6067350" y="4171600"/>
              <a:ext cx="18250" cy="15675"/>
            </a:xfrm>
            <a:custGeom>
              <a:avLst/>
              <a:gdLst/>
              <a:ahLst/>
              <a:cxnLst/>
              <a:rect l="l" t="t" r="r" b="b"/>
              <a:pathLst>
                <a:path w="730" h="627" extrusionOk="0">
                  <a:moveTo>
                    <a:pt x="418" y="0"/>
                  </a:moveTo>
                  <a:cubicBezTo>
                    <a:pt x="140" y="0"/>
                    <a:pt x="1" y="337"/>
                    <a:pt x="198" y="534"/>
                  </a:cubicBezTo>
                  <a:cubicBezTo>
                    <a:pt x="261" y="598"/>
                    <a:pt x="339" y="626"/>
                    <a:pt x="416" y="626"/>
                  </a:cubicBezTo>
                  <a:cubicBezTo>
                    <a:pt x="576" y="626"/>
                    <a:pt x="730" y="501"/>
                    <a:pt x="730" y="312"/>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6093325"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61166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6139975"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6160650" y="4171600"/>
              <a:ext cx="18300" cy="15675"/>
            </a:xfrm>
            <a:custGeom>
              <a:avLst/>
              <a:gdLst/>
              <a:ahLst/>
              <a:cxnLst/>
              <a:rect l="l" t="t" r="r" b="b"/>
              <a:pathLst>
                <a:path w="732" h="627" extrusionOk="0">
                  <a:moveTo>
                    <a:pt x="419" y="0"/>
                  </a:moveTo>
                  <a:cubicBezTo>
                    <a:pt x="140" y="0"/>
                    <a:pt x="1" y="337"/>
                    <a:pt x="198" y="534"/>
                  </a:cubicBezTo>
                  <a:cubicBezTo>
                    <a:pt x="262" y="598"/>
                    <a:pt x="340" y="626"/>
                    <a:pt x="417" y="626"/>
                  </a:cubicBezTo>
                  <a:cubicBezTo>
                    <a:pt x="577" y="626"/>
                    <a:pt x="731" y="501"/>
                    <a:pt x="731" y="312"/>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6186625"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62099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6233275" y="4171600"/>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625660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62799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63032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6323950" y="4171600"/>
              <a:ext cx="18300" cy="15675"/>
            </a:xfrm>
            <a:custGeom>
              <a:avLst/>
              <a:gdLst/>
              <a:ahLst/>
              <a:cxnLst/>
              <a:rect l="l" t="t" r="r" b="b"/>
              <a:pathLst>
                <a:path w="732" h="627" extrusionOk="0">
                  <a:moveTo>
                    <a:pt x="419" y="0"/>
                  </a:moveTo>
                  <a:cubicBezTo>
                    <a:pt x="140" y="0"/>
                    <a:pt x="1" y="337"/>
                    <a:pt x="198" y="534"/>
                  </a:cubicBezTo>
                  <a:cubicBezTo>
                    <a:pt x="261" y="598"/>
                    <a:pt x="340" y="626"/>
                    <a:pt x="416" y="626"/>
                  </a:cubicBezTo>
                  <a:cubicBezTo>
                    <a:pt x="577" y="626"/>
                    <a:pt x="731" y="501"/>
                    <a:pt x="731" y="312"/>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6349900" y="4171600"/>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63732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6396600"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641990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6443250"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6466550" y="4171600"/>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6487275" y="4171600"/>
              <a:ext cx="18250" cy="15675"/>
            </a:xfrm>
            <a:custGeom>
              <a:avLst/>
              <a:gdLst/>
              <a:ahLst/>
              <a:cxnLst/>
              <a:rect l="l" t="t" r="r" b="b"/>
              <a:pathLst>
                <a:path w="730" h="627" extrusionOk="0">
                  <a:moveTo>
                    <a:pt x="418" y="0"/>
                  </a:moveTo>
                  <a:cubicBezTo>
                    <a:pt x="139" y="0"/>
                    <a:pt x="1" y="337"/>
                    <a:pt x="196" y="534"/>
                  </a:cubicBezTo>
                  <a:cubicBezTo>
                    <a:pt x="260" y="598"/>
                    <a:pt x="338" y="626"/>
                    <a:pt x="415" y="626"/>
                  </a:cubicBezTo>
                  <a:cubicBezTo>
                    <a:pt x="576" y="626"/>
                    <a:pt x="730" y="501"/>
                    <a:pt x="730" y="312"/>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6513250"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4" y="625"/>
                    <a:pt x="625" y="485"/>
                    <a:pt x="625" y="312"/>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5953325" y="4151575"/>
              <a:ext cx="15650" cy="15650"/>
            </a:xfrm>
            <a:custGeom>
              <a:avLst/>
              <a:gdLst/>
              <a:ahLst/>
              <a:cxnLst/>
              <a:rect l="l" t="t" r="r" b="b"/>
              <a:pathLst>
                <a:path w="626" h="626" extrusionOk="0">
                  <a:moveTo>
                    <a:pt x="313" y="1"/>
                  </a:moveTo>
                  <a:cubicBezTo>
                    <a:pt x="141" y="1"/>
                    <a:pt x="0" y="140"/>
                    <a:pt x="0" y="313"/>
                  </a:cubicBezTo>
                  <a:cubicBezTo>
                    <a:pt x="0"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5976675"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5930025"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5999975" y="4151575"/>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6023325"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6046675" y="4151575"/>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6067350" y="4151575"/>
              <a:ext cx="18250" cy="15675"/>
            </a:xfrm>
            <a:custGeom>
              <a:avLst/>
              <a:gdLst/>
              <a:ahLst/>
              <a:cxnLst/>
              <a:rect l="l" t="t" r="r" b="b"/>
              <a:pathLst>
                <a:path w="730" h="627" extrusionOk="0">
                  <a:moveTo>
                    <a:pt x="418" y="1"/>
                  </a:moveTo>
                  <a:cubicBezTo>
                    <a:pt x="140" y="1"/>
                    <a:pt x="1" y="337"/>
                    <a:pt x="198" y="534"/>
                  </a:cubicBezTo>
                  <a:cubicBezTo>
                    <a:pt x="261" y="598"/>
                    <a:pt x="339" y="627"/>
                    <a:pt x="416" y="627"/>
                  </a:cubicBezTo>
                  <a:cubicBezTo>
                    <a:pt x="576" y="627"/>
                    <a:pt x="730" y="502"/>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6093325"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61166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6139975"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6160650" y="4151575"/>
              <a:ext cx="18300" cy="15675"/>
            </a:xfrm>
            <a:custGeom>
              <a:avLst/>
              <a:gdLst/>
              <a:ahLst/>
              <a:cxnLst/>
              <a:rect l="l" t="t" r="r" b="b"/>
              <a:pathLst>
                <a:path w="732" h="627" extrusionOk="0">
                  <a:moveTo>
                    <a:pt x="419" y="1"/>
                  </a:moveTo>
                  <a:cubicBezTo>
                    <a:pt x="140" y="1"/>
                    <a:pt x="1" y="337"/>
                    <a:pt x="198" y="534"/>
                  </a:cubicBezTo>
                  <a:cubicBezTo>
                    <a:pt x="262" y="598"/>
                    <a:pt x="340" y="627"/>
                    <a:pt x="417" y="627"/>
                  </a:cubicBezTo>
                  <a:cubicBezTo>
                    <a:pt x="577" y="627"/>
                    <a:pt x="731" y="502"/>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6186625"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62099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6233275" y="415157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625660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62799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63032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6323950" y="4151575"/>
              <a:ext cx="18300" cy="15675"/>
            </a:xfrm>
            <a:custGeom>
              <a:avLst/>
              <a:gdLst/>
              <a:ahLst/>
              <a:cxnLst/>
              <a:rect l="l" t="t" r="r" b="b"/>
              <a:pathLst>
                <a:path w="732" h="627" extrusionOk="0">
                  <a:moveTo>
                    <a:pt x="419" y="1"/>
                  </a:moveTo>
                  <a:cubicBezTo>
                    <a:pt x="140" y="1"/>
                    <a:pt x="1" y="337"/>
                    <a:pt x="198" y="534"/>
                  </a:cubicBezTo>
                  <a:cubicBezTo>
                    <a:pt x="261" y="598"/>
                    <a:pt x="340" y="627"/>
                    <a:pt x="416" y="627"/>
                  </a:cubicBezTo>
                  <a:cubicBezTo>
                    <a:pt x="577" y="627"/>
                    <a:pt x="731" y="502"/>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6349900" y="41515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63732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6396600"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641990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6443250"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6466550" y="41515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6487275" y="4151575"/>
              <a:ext cx="18250" cy="15675"/>
            </a:xfrm>
            <a:custGeom>
              <a:avLst/>
              <a:gdLst/>
              <a:ahLst/>
              <a:cxnLst/>
              <a:rect l="l" t="t" r="r" b="b"/>
              <a:pathLst>
                <a:path w="730" h="627" extrusionOk="0">
                  <a:moveTo>
                    <a:pt x="418" y="1"/>
                  </a:moveTo>
                  <a:cubicBezTo>
                    <a:pt x="139" y="1"/>
                    <a:pt x="1" y="337"/>
                    <a:pt x="196" y="534"/>
                  </a:cubicBezTo>
                  <a:cubicBezTo>
                    <a:pt x="260" y="598"/>
                    <a:pt x="338" y="627"/>
                    <a:pt x="415" y="627"/>
                  </a:cubicBezTo>
                  <a:cubicBezTo>
                    <a:pt x="576" y="627"/>
                    <a:pt x="730" y="502"/>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6513250"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5930025"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5953325" y="4131575"/>
              <a:ext cx="15650" cy="15625"/>
            </a:xfrm>
            <a:custGeom>
              <a:avLst/>
              <a:gdLst/>
              <a:ahLst/>
              <a:cxnLst/>
              <a:rect l="l" t="t" r="r" b="b"/>
              <a:pathLst>
                <a:path w="626" h="625" extrusionOk="0">
                  <a:moveTo>
                    <a:pt x="313" y="0"/>
                  </a:moveTo>
                  <a:cubicBezTo>
                    <a:pt x="141" y="0"/>
                    <a:pt x="0" y="140"/>
                    <a:pt x="0" y="313"/>
                  </a:cubicBezTo>
                  <a:cubicBezTo>
                    <a:pt x="0" y="486"/>
                    <a:pt x="141"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5976675"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5999975" y="4131575"/>
              <a:ext cx="15650" cy="15625"/>
            </a:xfrm>
            <a:custGeom>
              <a:avLst/>
              <a:gdLst/>
              <a:ahLst/>
              <a:cxnLst/>
              <a:rect l="l" t="t" r="r" b="b"/>
              <a:pathLst>
                <a:path w="626" h="625" extrusionOk="0">
                  <a:moveTo>
                    <a:pt x="313" y="0"/>
                  </a:moveTo>
                  <a:cubicBezTo>
                    <a:pt x="141" y="0"/>
                    <a:pt x="1" y="140"/>
                    <a:pt x="1" y="313"/>
                  </a:cubicBezTo>
                  <a:cubicBezTo>
                    <a:pt x="1" y="486"/>
                    <a:pt x="141"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6023325"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6046675" y="4131575"/>
              <a:ext cx="15625" cy="15625"/>
            </a:xfrm>
            <a:custGeom>
              <a:avLst/>
              <a:gdLst/>
              <a:ahLst/>
              <a:cxnLst/>
              <a:rect l="l" t="t" r="r" b="b"/>
              <a:pathLst>
                <a:path w="625" h="625" extrusionOk="0">
                  <a:moveTo>
                    <a:pt x="312" y="0"/>
                  </a:moveTo>
                  <a:cubicBezTo>
                    <a:pt x="139" y="0"/>
                    <a:pt x="0" y="140"/>
                    <a:pt x="0" y="313"/>
                  </a:cubicBezTo>
                  <a:cubicBezTo>
                    <a:pt x="0" y="486"/>
                    <a:pt x="139"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6067350" y="4131575"/>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3"/>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6093325"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61166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4" y="625"/>
                    <a:pt x="625" y="486"/>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6139975"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6160650" y="4131575"/>
              <a:ext cx="18300" cy="15650"/>
            </a:xfrm>
            <a:custGeom>
              <a:avLst/>
              <a:gdLst/>
              <a:ahLst/>
              <a:cxnLst/>
              <a:rect l="l" t="t" r="r" b="b"/>
              <a:pathLst>
                <a:path w="732" h="626" extrusionOk="0">
                  <a:moveTo>
                    <a:pt x="419" y="0"/>
                  </a:moveTo>
                  <a:cubicBezTo>
                    <a:pt x="140" y="0"/>
                    <a:pt x="1" y="337"/>
                    <a:pt x="198" y="534"/>
                  </a:cubicBezTo>
                  <a:cubicBezTo>
                    <a:pt x="261" y="597"/>
                    <a:pt x="340" y="626"/>
                    <a:pt x="417" y="626"/>
                  </a:cubicBezTo>
                  <a:cubicBezTo>
                    <a:pt x="577" y="626"/>
                    <a:pt x="731" y="501"/>
                    <a:pt x="731" y="313"/>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6186625"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62099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6233275" y="4131575"/>
              <a:ext cx="15625" cy="15625"/>
            </a:xfrm>
            <a:custGeom>
              <a:avLst/>
              <a:gdLst/>
              <a:ahLst/>
              <a:cxnLst/>
              <a:rect l="l" t="t" r="r" b="b"/>
              <a:pathLst>
                <a:path w="625" h="625" extrusionOk="0">
                  <a:moveTo>
                    <a:pt x="312" y="0"/>
                  </a:moveTo>
                  <a:cubicBezTo>
                    <a:pt x="141" y="0"/>
                    <a:pt x="0" y="140"/>
                    <a:pt x="0" y="313"/>
                  </a:cubicBezTo>
                  <a:cubicBezTo>
                    <a:pt x="0" y="486"/>
                    <a:pt x="141"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625660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62799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4" y="625"/>
                    <a:pt x="625" y="486"/>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63032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6323950" y="4131575"/>
              <a:ext cx="18300" cy="15650"/>
            </a:xfrm>
            <a:custGeom>
              <a:avLst/>
              <a:gdLst/>
              <a:ahLst/>
              <a:cxnLst/>
              <a:rect l="l" t="t" r="r" b="b"/>
              <a:pathLst>
                <a:path w="732" h="626" extrusionOk="0">
                  <a:moveTo>
                    <a:pt x="419" y="0"/>
                  </a:moveTo>
                  <a:cubicBezTo>
                    <a:pt x="140" y="0"/>
                    <a:pt x="1" y="337"/>
                    <a:pt x="198" y="534"/>
                  </a:cubicBezTo>
                  <a:cubicBezTo>
                    <a:pt x="261" y="597"/>
                    <a:pt x="340" y="626"/>
                    <a:pt x="416" y="626"/>
                  </a:cubicBezTo>
                  <a:cubicBezTo>
                    <a:pt x="577" y="626"/>
                    <a:pt x="731" y="501"/>
                    <a:pt x="731" y="313"/>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6349900" y="4131575"/>
              <a:ext cx="15650" cy="15625"/>
            </a:xfrm>
            <a:custGeom>
              <a:avLst/>
              <a:gdLst/>
              <a:ahLst/>
              <a:cxnLst/>
              <a:rect l="l" t="t" r="r" b="b"/>
              <a:pathLst>
                <a:path w="626" h="625" extrusionOk="0">
                  <a:moveTo>
                    <a:pt x="313" y="0"/>
                  </a:moveTo>
                  <a:cubicBezTo>
                    <a:pt x="142" y="0"/>
                    <a:pt x="1" y="140"/>
                    <a:pt x="1" y="313"/>
                  </a:cubicBezTo>
                  <a:cubicBezTo>
                    <a:pt x="1" y="486"/>
                    <a:pt x="142"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63732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6396600"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4" y="625"/>
                    <a:pt x="625" y="486"/>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641990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6443250"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
            <p:cNvSpPr/>
            <p:nvPr/>
          </p:nvSpPr>
          <p:spPr>
            <a:xfrm>
              <a:off x="6466550" y="4131575"/>
              <a:ext cx="15650" cy="15625"/>
            </a:xfrm>
            <a:custGeom>
              <a:avLst/>
              <a:gdLst/>
              <a:ahLst/>
              <a:cxnLst/>
              <a:rect l="l" t="t" r="r" b="b"/>
              <a:pathLst>
                <a:path w="626" h="625" extrusionOk="0">
                  <a:moveTo>
                    <a:pt x="313" y="0"/>
                  </a:moveTo>
                  <a:cubicBezTo>
                    <a:pt x="142" y="0"/>
                    <a:pt x="1" y="140"/>
                    <a:pt x="1" y="313"/>
                  </a:cubicBezTo>
                  <a:cubicBezTo>
                    <a:pt x="1" y="486"/>
                    <a:pt x="142"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
            <p:cNvSpPr/>
            <p:nvPr/>
          </p:nvSpPr>
          <p:spPr>
            <a:xfrm>
              <a:off x="6487275" y="4131575"/>
              <a:ext cx="18250" cy="15650"/>
            </a:xfrm>
            <a:custGeom>
              <a:avLst/>
              <a:gdLst/>
              <a:ahLst/>
              <a:cxnLst/>
              <a:rect l="l" t="t" r="r" b="b"/>
              <a:pathLst>
                <a:path w="730" h="626" extrusionOk="0">
                  <a:moveTo>
                    <a:pt x="418" y="0"/>
                  </a:moveTo>
                  <a:cubicBezTo>
                    <a:pt x="139" y="0"/>
                    <a:pt x="1" y="337"/>
                    <a:pt x="196" y="534"/>
                  </a:cubicBezTo>
                  <a:cubicBezTo>
                    <a:pt x="260" y="597"/>
                    <a:pt x="338" y="626"/>
                    <a:pt x="415" y="626"/>
                  </a:cubicBezTo>
                  <a:cubicBezTo>
                    <a:pt x="576" y="626"/>
                    <a:pt x="730" y="501"/>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
            <p:cNvSpPr/>
            <p:nvPr/>
          </p:nvSpPr>
          <p:spPr>
            <a:xfrm>
              <a:off x="6513250"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4" y="625"/>
                    <a:pt x="625" y="486"/>
                    <a:pt x="625" y="313"/>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
            <p:cNvSpPr/>
            <p:nvPr/>
          </p:nvSpPr>
          <p:spPr>
            <a:xfrm>
              <a:off x="5930025"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
            <p:cNvSpPr/>
            <p:nvPr/>
          </p:nvSpPr>
          <p:spPr>
            <a:xfrm>
              <a:off x="5953325" y="4111575"/>
              <a:ext cx="15650" cy="15625"/>
            </a:xfrm>
            <a:custGeom>
              <a:avLst/>
              <a:gdLst/>
              <a:ahLst/>
              <a:cxnLst/>
              <a:rect l="l" t="t" r="r" b="b"/>
              <a:pathLst>
                <a:path w="626" h="625" extrusionOk="0">
                  <a:moveTo>
                    <a:pt x="313" y="0"/>
                  </a:moveTo>
                  <a:cubicBezTo>
                    <a:pt x="141" y="0"/>
                    <a:pt x="0" y="140"/>
                    <a:pt x="0" y="312"/>
                  </a:cubicBezTo>
                  <a:cubicBezTo>
                    <a:pt x="0" y="485"/>
                    <a:pt x="141"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
            <p:cNvSpPr/>
            <p:nvPr/>
          </p:nvSpPr>
          <p:spPr>
            <a:xfrm>
              <a:off x="5976675"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
            <p:cNvSpPr/>
            <p:nvPr/>
          </p:nvSpPr>
          <p:spPr>
            <a:xfrm>
              <a:off x="5999975" y="4111575"/>
              <a:ext cx="15650" cy="15625"/>
            </a:xfrm>
            <a:custGeom>
              <a:avLst/>
              <a:gdLst/>
              <a:ahLst/>
              <a:cxnLst/>
              <a:rect l="l" t="t" r="r" b="b"/>
              <a:pathLst>
                <a:path w="626" h="625" extrusionOk="0">
                  <a:moveTo>
                    <a:pt x="313" y="0"/>
                  </a:moveTo>
                  <a:cubicBezTo>
                    <a:pt x="141" y="0"/>
                    <a:pt x="1" y="140"/>
                    <a:pt x="1" y="312"/>
                  </a:cubicBezTo>
                  <a:cubicBezTo>
                    <a:pt x="1" y="485"/>
                    <a:pt x="141"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
            <p:cNvSpPr/>
            <p:nvPr/>
          </p:nvSpPr>
          <p:spPr>
            <a:xfrm>
              <a:off x="6023325"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
            <p:cNvSpPr/>
            <p:nvPr/>
          </p:nvSpPr>
          <p:spPr>
            <a:xfrm>
              <a:off x="6046675" y="4111575"/>
              <a:ext cx="15625" cy="15625"/>
            </a:xfrm>
            <a:custGeom>
              <a:avLst/>
              <a:gdLst/>
              <a:ahLst/>
              <a:cxnLst/>
              <a:rect l="l" t="t" r="r" b="b"/>
              <a:pathLst>
                <a:path w="625" h="625" extrusionOk="0">
                  <a:moveTo>
                    <a:pt x="312" y="0"/>
                  </a:moveTo>
                  <a:cubicBezTo>
                    <a:pt x="139" y="0"/>
                    <a:pt x="0" y="140"/>
                    <a:pt x="0" y="312"/>
                  </a:cubicBezTo>
                  <a:cubicBezTo>
                    <a:pt x="0" y="485"/>
                    <a:pt x="139"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
            <p:cNvSpPr/>
            <p:nvPr/>
          </p:nvSpPr>
          <p:spPr>
            <a:xfrm>
              <a:off x="6067350" y="4111575"/>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2"/>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
            <p:cNvSpPr/>
            <p:nvPr/>
          </p:nvSpPr>
          <p:spPr>
            <a:xfrm>
              <a:off x="6093325"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
            <p:cNvSpPr/>
            <p:nvPr/>
          </p:nvSpPr>
          <p:spPr>
            <a:xfrm>
              <a:off x="61166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
            <p:cNvSpPr/>
            <p:nvPr/>
          </p:nvSpPr>
          <p:spPr>
            <a:xfrm>
              <a:off x="6139975"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
            <p:cNvSpPr/>
            <p:nvPr/>
          </p:nvSpPr>
          <p:spPr>
            <a:xfrm>
              <a:off x="6160650" y="4111575"/>
              <a:ext cx="18300" cy="15650"/>
            </a:xfrm>
            <a:custGeom>
              <a:avLst/>
              <a:gdLst/>
              <a:ahLst/>
              <a:cxnLst/>
              <a:rect l="l" t="t" r="r" b="b"/>
              <a:pathLst>
                <a:path w="732" h="626" extrusionOk="0">
                  <a:moveTo>
                    <a:pt x="419" y="0"/>
                  </a:moveTo>
                  <a:cubicBezTo>
                    <a:pt x="140" y="0"/>
                    <a:pt x="1" y="337"/>
                    <a:pt x="198" y="534"/>
                  </a:cubicBezTo>
                  <a:cubicBezTo>
                    <a:pt x="262" y="597"/>
                    <a:pt x="340" y="626"/>
                    <a:pt x="417" y="626"/>
                  </a:cubicBezTo>
                  <a:cubicBezTo>
                    <a:pt x="577" y="626"/>
                    <a:pt x="731" y="501"/>
                    <a:pt x="731" y="312"/>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
            <p:cNvSpPr/>
            <p:nvPr/>
          </p:nvSpPr>
          <p:spPr>
            <a:xfrm>
              <a:off x="6186625"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
            <p:cNvSpPr/>
            <p:nvPr/>
          </p:nvSpPr>
          <p:spPr>
            <a:xfrm>
              <a:off x="62099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
            <p:cNvSpPr/>
            <p:nvPr/>
          </p:nvSpPr>
          <p:spPr>
            <a:xfrm>
              <a:off x="6233275" y="4111575"/>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
            <p:cNvSpPr/>
            <p:nvPr/>
          </p:nvSpPr>
          <p:spPr>
            <a:xfrm>
              <a:off x="625660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
            <p:cNvSpPr/>
            <p:nvPr/>
          </p:nvSpPr>
          <p:spPr>
            <a:xfrm>
              <a:off x="62799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
            <p:cNvSpPr/>
            <p:nvPr/>
          </p:nvSpPr>
          <p:spPr>
            <a:xfrm>
              <a:off x="63032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
            <p:cNvSpPr/>
            <p:nvPr/>
          </p:nvSpPr>
          <p:spPr>
            <a:xfrm>
              <a:off x="6323950" y="4111575"/>
              <a:ext cx="18300" cy="15650"/>
            </a:xfrm>
            <a:custGeom>
              <a:avLst/>
              <a:gdLst/>
              <a:ahLst/>
              <a:cxnLst/>
              <a:rect l="l" t="t" r="r" b="b"/>
              <a:pathLst>
                <a:path w="732" h="626" extrusionOk="0">
                  <a:moveTo>
                    <a:pt x="419" y="0"/>
                  </a:moveTo>
                  <a:cubicBezTo>
                    <a:pt x="140" y="0"/>
                    <a:pt x="1" y="337"/>
                    <a:pt x="198" y="534"/>
                  </a:cubicBezTo>
                  <a:cubicBezTo>
                    <a:pt x="261" y="597"/>
                    <a:pt x="340" y="626"/>
                    <a:pt x="416" y="626"/>
                  </a:cubicBezTo>
                  <a:cubicBezTo>
                    <a:pt x="577" y="626"/>
                    <a:pt x="731" y="501"/>
                    <a:pt x="731" y="312"/>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
            <p:cNvSpPr/>
            <p:nvPr/>
          </p:nvSpPr>
          <p:spPr>
            <a:xfrm>
              <a:off x="6349900" y="4111575"/>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
            <p:cNvSpPr/>
            <p:nvPr/>
          </p:nvSpPr>
          <p:spPr>
            <a:xfrm>
              <a:off x="63732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
            <p:cNvSpPr/>
            <p:nvPr/>
          </p:nvSpPr>
          <p:spPr>
            <a:xfrm>
              <a:off x="6396600"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
            <p:cNvSpPr/>
            <p:nvPr/>
          </p:nvSpPr>
          <p:spPr>
            <a:xfrm>
              <a:off x="641990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
            <p:cNvSpPr/>
            <p:nvPr/>
          </p:nvSpPr>
          <p:spPr>
            <a:xfrm>
              <a:off x="6443250"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
            <p:cNvSpPr/>
            <p:nvPr/>
          </p:nvSpPr>
          <p:spPr>
            <a:xfrm>
              <a:off x="6466550" y="4111575"/>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
            <p:cNvSpPr/>
            <p:nvPr/>
          </p:nvSpPr>
          <p:spPr>
            <a:xfrm>
              <a:off x="6487275" y="4111575"/>
              <a:ext cx="18250" cy="15650"/>
            </a:xfrm>
            <a:custGeom>
              <a:avLst/>
              <a:gdLst/>
              <a:ahLst/>
              <a:cxnLst/>
              <a:rect l="l" t="t" r="r" b="b"/>
              <a:pathLst>
                <a:path w="730" h="626" extrusionOk="0">
                  <a:moveTo>
                    <a:pt x="418" y="0"/>
                  </a:moveTo>
                  <a:cubicBezTo>
                    <a:pt x="139" y="0"/>
                    <a:pt x="1" y="337"/>
                    <a:pt x="196" y="534"/>
                  </a:cubicBezTo>
                  <a:cubicBezTo>
                    <a:pt x="260" y="597"/>
                    <a:pt x="338" y="626"/>
                    <a:pt x="415" y="626"/>
                  </a:cubicBezTo>
                  <a:cubicBezTo>
                    <a:pt x="576" y="626"/>
                    <a:pt x="730" y="501"/>
                    <a:pt x="730" y="312"/>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
            <p:cNvSpPr/>
            <p:nvPr/>
          </p:nvSpPr>
          <p:spPr>
            <a:xfrm>
              <a:off x="6513250"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4" y="625"/>
                    <a:pt x="625" y="485"/>
                    <a:pt x="625" y="312"/>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
            <p:cNvSpPr/>
            <p:nvPr/>
          </p:nvSpPr>
          <p:spPr>
            <a:xfrm>
              <a:off x="5930025"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
            <p:cNvSpPr/>
            <p:nvPr/>
          </p:nvSpPr>
          <p:spPr>
            <a:xfrm>
              <a:off x="5953325" y="4091550"/>
              <a:ext cx="15650" cy="15650"/>
            </a:xfrm>
            <a:custGeom>
              <a:avLst/>
              <a:gdLst/>
              <a:ahLst/>
              <a:cxnLst/>
              <a:rect l="l" t="t" r="r" b="b"/>
              <a:pathLst>
                <a:path w="626" h="626" extrusionOk="0">
                  <a:moveTo>
                    <a:pt x="313" y="1"/>
                  </a:moveTo>
                  <a:cubicBezTo>
                    <a:pt x="141" y="1"/>
                    <a:pt x="0" y="140"/>
                    <a:pt x="0" y="313"/>
                  </a:cubicBezTo>
                  <a:cubicBezTo>
                    <a:pt x="0"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
            <p:cNvSpPr/>
            <p:nvPr/>
          </p:nvSpPr>
          <p:spPr>
            <a:xfrm>
              <a:off x="5976675"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
            <p:cNvSpPr/>
            <p:nvPr/>
          </p:nvSpPr>
          <p:spPr>
            <a:xfrm>
              <a:off x="5999975" y="4091550"/>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
            <p:cNvSpPr/>
            <p:nvPr/>
          </p:nvSpPr>
          <p:spPr>
            <a:xfrm>
              <a:off x="6023325"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
            <p:cNvSpPr/>
            <p:nvPr/>
          </p:nvSpPr>
          <p:spPr>
            <a:xfrm>
              <a:off x="6046675" y="4091550"/>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
            <p:cNvSpPr/>
            <p:nvPr/>
          </p:nvSpPr>
          <p:spPr>
            <a:xfrm>
              <a:off x="6067350" y="4091550"/>
              <a:ext cx="18250" cy="15650"/>
            </a:xfrm>
            <a:custGeom>
              <a:avLst/>
              <a:gdLst/>
              <a:ahLst/>
              <a:cxnLst/>
              <a:rect l="l" t="t" r="r" b="b"/>
              <a:pathLst>
                <a:path w="730" h="626" extrusionOk="0">
                  <a:moveTo>
                    <a:pt x="418" y="1"/>
                  </a:moveTo>
                  <a:cubicBezTo>
                    <a:pt x="140" y="1"/>
                    <a:pt x="1" y="337"/>
                    <a:pt x="198" y="534"/>
                  </a:cubicBezTo>
                  <a:cubicBezTo>
                    <a:pt x="261" y="598"/>
                    <a:pt x="339" y="626"/>
                    <a:pt x="416" y="626"/>
                  </a:cubicBezTo>
                  <a:cubicBezTo>
                    <a:pt x="576" y="626"/>
                    <a:pt x="730" y="502"/>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
            <p:cNvSpPr/>
            <p:nvPr/>
          </p:nvSpPr>
          <p:spPr>
            <a:xfrm>
              <a:off x="6093325"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
            <p:cNvSpPr/>
            <p:nvPr/>
          </p:nvSpPr>
          <p:spPr>
            <a:xfrm>
              <a:off x="61166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
            <p:cNvSpPr/>
            <p:nvPr/>
          </p:nvSpPr>
          <p:spPr>
            <a:xfrm>
              <a:off x="6139975"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
            <p:cNvSpPr/>
            <p:nvPr/>
          </p:nvSpPr>
          <p:spPr>
            <a:xfrm>
              <a:off x="6160650" y="4091550"/>
              <a:ext cx="18300" cy="15650"/>
            </a:xfrm>
            <a:custGeom>
              <a:avLst/>
              <a:gdLst/>
              <a:ahLst/>
              <a:cxnLst/>
              <a:rect l="l" t="t" r="r" b="b"/>
              <a:pathLst>
                <a:path w="732" h="626" extrusionOk="0">
                  <a:moveTo>
                    <a:pt x="419" y="1"/>
                  </a:moveTo>
                  <a:cubicBezTo>
                    <a:pt x="140" y="1"/>
                    <a:pt x="1" y="337"/>
                    <a:pt x="198" y="534"/>
                  </a:cubicBezTo>
                  <a:cubicBezTo>
                    <a:pt x="261" y="598"/>
                    <a:pt x="340" y="626"/>
                    <a:pt x="417" y="626"/>
                  </a:cubicBezTo>
                  <a:cubicBezTo>
                    <a:pt x="577" y="626"/>
                    <a:pt x="731" y="502"/>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
            <p:cNvSpPr/>
            <p:nvPr/>
          </p:nvSpPr>
          <p:spPr>
            <a:xfrm>
              <a:off x="6186625"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
            <p:cNvSpPr/>
            <p:nvPr/>
          </p:nvSpPr>
          <p:spPr>
            <a:xfrm>
              <a:off x="62099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
            <p:cNvSpPr/>
            <p:nvPr/>
          </p:nvSpPr>
          <p:spPr>
            <a:xfrm>
              <a:off x="6233275" y="4091550"/>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
            <p:cNvSpPr/>
            <p:nvPr/>
          </p:nvSpPr>
          <p:spPr>
            <a:xfrm>
              <a:off x="625660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
            <p:cNvSpPr/>
            <p:nvPr/>
          </p:nvSpPr>
          <p:spPr>
            <a:xfrm>
              <a:off x="62799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
            <p:cNvSpPr/>
            <p:nvPr/>
          </p:nvSpPr>
          <p:spPr>
            <a:xfrm>
              <a:off x="63032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
            <p:cNvSpPr/>
            <p:nvPr/>
          </p:nvSpPr>
          <p:spPr>
            <a:xfrm>
              <a:off x="6323950" y="4091550"/>
              <a:ext cx="18300" cy="15650"/>
            </a:xfrm>
            <a:custGeom>
              <a:avLst/>
              <a:gdLst/>
              <a:ahLst/>
              <a:cxnLst/>
              <a:rect l="l" t="t" r="r" b="b"/>
              <a:pathLst>
                <a:path w="732" h="626" extrusionOk="0">
                  <a:moveTo>
                    <a:pt x="419" y="1"/>
                  </a:moveTo>
                  <a:cubicBezTo>
                    <a:pt x="140" y="1"/>
                    <a:pt x="1" y="337"/>
                    <a:pt x="198" y="534"/>
                  </a:cubicBezTo>
                  <a:cubicBezTo>
                    <a:pt x="261" y="598"/>
                    <a:pt x="340" y="626"/>
                    <a:pt x="416" y="626"/>
                  </a:cubicBezTo>
                  <a:cubicBezTo>
                    <a:pt x="577" y="626"/>
                    <a:pt x="731" y="502"/>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
            <p:cNvSpPr/>
            <p:nvPr/>
          </p:nvSpPr>
          <p:spPr>
            <a:xfrm>
              <a:off x="6349900" y="409155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
            <p:cNvSpPr/>
            <p:nvPr/>
          </p:nvSpPr>
          <p:spPr>
            <a:xfrm>
              <a:off x="63732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
            <p:cNvSpPr/>
            <p:nvPr/>
          </p:nvSpPr>
          <p:spPr>
            <a:xfrm>
              <a:off x="6396600"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
            <p:cNvSpPr/>
            <p:nvPr/>
          </p:nvSpPr>
          <p:spPr>
            <a:xfrm>
              <a:off x="641990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
            <p:cNvSpPr/>
            <p:nvPr/>
          </p:nvSpPr>
          <p:spPr>
            <a:xfrm>
              <a:off x="6443250"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
            <p:cNvSpPr/>
            <p:nvPr/>
          </p:nvSpPr>
          <p:spPr>
            <a:xfrm>
              <a:off x="6466550" y="409155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
            <p:cNvSpPr/>
            <p:nvPr/>
          </p:nvSpPr>
          <p:spPr>
            <a:xfrm>
              <a:off x="6487275" y="4091550"/>
              <a:ext cx="18250" cy="15650"/>
            </a:xfrm>
            <a:custGeom>
              <a:avLst/>
              <a:gdLst/>
              <a:ahLst/>
              <a:cxnLst/>
              <a:rect l="l" t="t" r="r" b="b"/>
              <a:pathLst>
                <a:path w="730" h="626" extrusionOk="0">
                  <a:moveTo>
                    <a:pt x="418" y="1"/>
                  </a:moveTo>
                  <a:cubicBezTo>
                    <a:pt x="139" y="1"/>
                    <a:pt x="1" y="337"/>
                    <a:pt x="196" y="534"/>
                  </a:cubicBezTo>
                  <a:cubicBezTo>
                    <a:pt x="260" y="598"/>
                    <a:pt x="338" y="626"/>
                    <a:pt x="415" y="626"/>
                  </a:cubicBezTo>
                  <a:cubicBezTo>
                    <a:pt x="576" y="626"/>
                    <a:pt x="730" y="502"/>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
            <p:cNvSpPr/>
            <p:nvPr/>
          </p:nvSpPr>
          <p:spPr>
            <a:xfrm>
              <a:off x="6513250"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
            <p:cNvSpPr/>
            <p:nvPr/>
          </p:nvSpPr>
          <p:spPr>
            <a:xfrm>
              <a:off x="5930025"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
            <p:cNvSpPr/>
            <p:nvPr/>
          </p:nvSpPr>
          <p:spPr>
            <a:xfrm>
              <a:off x="5953325" y="4071550"/>
              <a:ext cx="15650" cy="15625"/>
            </a:xfrm>
            <a:custGeom>
              <a:avLst/>
              <a:gdLst/>
              <a:ahLst/>
              <a:cxnLst/>
              <a:rect l="l" t="t" r="r" b="b"/>
              <a:pathLst>
                <a:path w="626" h="625" extrusionOk="0">
                  <a:moveTo>
                    <a:pt x="313" y="0"/>
                  </a:moveTo>
                  <a:cubicBezTo>
                    <a:pt x="141" y="0"/>
                    <a:pt x="0" y="140"/>
                    <a:pt x="0" y="313"/>
                  </a:cubicBezTo>
                  <a:cubicBezTo>
                    <a:pt x="0" y="485"/>
                    <a:pt x="141"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
            <p:cNvSpPr/>
            <p:nvPr/>
          </p:nvSpPr>
          <p:spPr>
            <a:xfrm>
              <a:off x="5976675"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
            <p:cNvSpPr/>
            <p:nvPr/>
          </p:nvSpPr>
          <p:spPr>
            <a:xfrm>
              <a:off x="5999975" y="4071550"/>
              <a:ext cx="15650" cy="15625"/>
            </a:xfrm>
            <a:custGeom>
              <a:avLst/>
              <a:gdLst/>
              <a:ahLst/>
              <a:cxnLst/>
              <a:rect l="l" t="t" r="r" b="b"/>
              <a:pathLst>
                <a:path w="626" h="625" extrusionOk="0">
                  <a:moveTo>
                    <a:pt x="313" y="0"/>
                  </a:moveTo>
                  <a:cubicBezTo>
                    <a:pt x="141" y="0"/>
                    <a:pt x="1" y="140"/>
                    <a:pt x="1" y="313"/>
                  </a:cubicBezTo>
                  <a:cubicBezTo>
                    <a:pt x="1" y="485"/>
                    <a:pt x="141"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
            <p:cNvSpPr/>
            <p:nvPr/>
          </p:nvSpPr>
          <p:spPr>
            <a:xfrm>
              <a:off x="6023325"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
            <p:cNvSpPr/>
            <p:nvPr/>
          </p:nvSpPr>
          <p:spPr>
            <a:xfrm>
              <a:off x="6046675" y="4071550"/>
              <a:ext cx="15625" cy="15625"/>
            </a:xfrm>
            <a:custGeom>
              <a:avLst/>
              <a:gdLst/>
              <a:ahLst/>
              <a:cxnLst/>
              <a:rect l="l" t="t" r="r" b="b"/>
              <a:pathLst>
                <a:path w="625" h="625" extrusionOk="0">
                  <a:moveTo>
                    <a:pt x="312" y="0"/>
                  </a:moveTo>
                  <a:cubicBezTo>
                    <a:pt x="139" y="0"/>
                    <a:pt x="0" y="140"/>
                    <a:pt x="0" y="313"/>
                  </a:cubicBezTo>
                  <a:cubicBezTo>
                    <a:pt x="0" y="485"/>
                    <a:pt x="139"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
            <p:cNvSpPr/>
            <p:nvPr/>
          </p:nvSpPr>
          <p:spPr>
            <a:xfrm>
              <a:off x="6067350" y="4071550"/>
              <a:ext cx="18250" cy="15650"/>
            </a:xfrm>
            <a:custGeom>
              <a:avLst/>
              <a:gdLst/>
              <a:ahLst/>
              <a:cxnLst/>
              <a:rect l="l" t="t" r="r" b="b"/>
              <a:pathLst>
                <a:path w="730" h="626" extrusionOk="0">
                  <a:moveTo>
                    <a:pt x="418" y="0"/>
                  </a:moveTo>
                  <a:cubicBezTo>
                    <a:pt x="140" y="0"/>
                    <a:pt x="1" y="337"/>
                    <a:pt x="198" y="534"/>
                  </a:cubicBezTo>
                  <a:cubicBezTo>
                    <a:pt x="261" y="597"/>
                    <a:pt x="339" y="625"/>
                    <a:pt x="415" y="625"/>
                  </a:cubicBezTo>
                  <a:cubicBezTo>
                    <a:pt x="575" y="625"/>
                    <a:pt x="730" y="501"/>
                    <a:pt x="730" y="313"/>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
            <p:cNvSpPr/>
            <p:nvPr/>
          </p:nvSpPr>
          <p:spPr>
            <a:xfrm>
              <a:off x="6093325"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
            <p:cNvSpPr/>
            <p:nvPr/>
          </p:nvSpPr>
          <p:spPr>
            <a:xfrm>
              <a:off x="61166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
            <p:cNvSpPr/>
            <p:nvPr/>
          </p:nvSpPr>
          <p:spPr>
            <a:xfrm>
              <a:off x="6139975"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
            <p:cNvSpPr/>
            <p:nvPr/>
          </p:nvSpPr>
          <p:spPr>
            <a:xfrm>
              <a:off x="6160650" y="4071550"/>
              <a:ext cx="18300" cy="15650"/>
            </a:xfrm>
            <a:custGeom>
              <a:avLst/>
              <a:gdLst/>
              <a:ahLst/>
              <a:cxnLst/>
              <a:rect l="l" t="t" r="r" b="b"/>
              <a:pathLst>
                <a:path w="732" h="626" extrusionOk="0">
                  <a:moveTo>
                    <a:pt x="419" y="0"/>
                  </a:moveTo>
                  <a:cubicBezTo>
                    <a:pt x="140" y="0"/>
                    <a:pt x="1" y="337"/>
                    <a:pt x="198" y="534"/>
                  </a:cubicBezTo>
                  <a:cubicBezTo>
                    <a:pt x="261" y="597"/>
                    <a:pt x="339" y="625"/>
                    <a:pt x="416" y="625"/>
                  </a:cubicBezTo>
                  <a:cubicBezTo>
                    <a:pt x="577" y="625"/>
                    <a:pt x="731" y="501"/>
                    <a:pt x="731" y="313"/>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
            <p:cNvSpPr/>
            <p:nvPr/>
          </p:nvSpPr>
          <p:spPr>
            <a:xfrm>
              <a:off x="6186625"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
            <p:cNvSpPr/>
            <p:nvPr/>
          </p:nvSpPr>
          <p:spPr>
            <a:xfrm>
              <a:off x="62099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
            <p:cNvSpPr/>
            <p:nvPr/>
          </p:nvSpPr>
          <p:spPr>
            <a:xfrm>
              <a:off x="6233275" y="4071550"/>
              <a:ext cx="15625" cy="15625"/>
            </a:xfrm>
            <a:custGeom>
              <a:avLst/>
              <a:gdLst/>
              <a:ahLst/>
              <a:cxnLst/>
              <a:rect l="l" t="t" r="r" b="b"/>
              <a:pathLst>
                <a:path w="625" h="625" extrusionOk="0">
                  <a:moveTo>
                    <a:pt x="312" y="0"/>
                  </a:moveTo>
                  <a:cubicBezTo>
                    <a:pt x="141" y="0"/>
                    <a:pt x="0" y="140"/>
                    <a:pt x="0" y="313"/>
                  </a:cubicBezTo>
                  <a:cubicBezTo>
                    <a:pt x="0" y="485"/>
                    <a:pt x="141"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
            <p:cNvSpPr/>
            <p:nvPr/>
          </p:nvSpPr>
          <p:spPr>
            <a:xfrm>
              <a:off x="625660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
            <p:cNvSpPr/>
            <p:nvPr/>
          </p:nvSpPr>
          <p:spPr>
            <a:xfrm>
              <a:off x="62799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
            <p:cNvSpPr/>
            <p:nvPr/>
          </p:nvSpPr>
          <p:spPr>
            <a:xfrm>
              <a:off x="63032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
            <p:cNvSpPr/>
            <p:nvPr/>
          </p:nvSpPr>
          <p:spPr>
            <a:xfrm>
              <a:off x="6323950" y="4071550"/>
              <a:ext cx="18300" cy="15625"/>
            </a:xfrm>
            <a:custGeom>
              <a:avLst/>
              <a:gdLst/>
              <a:ahLst/>
              <a:cxnLst/>
              <a:rect l="l" t="t" r="r" b="b"/>
              <a:pathLst>
                <a:path w="732" h="625" extrusionOk="0">
                  <a:moveTo>
                    <a:pt x="419" y="0"/>
                  </a:moveTo>
                  <a:cubicBezTo>
                    <a:pt x="140" y="0"/>
                    <a:pt x="1" y="337"/>
                    <a:pt x="198" y="532"/>
                  </a:cubicBezTo>
                  <a:cubicBezTo>
                    <a:pt x="261" y="596"/>
                    <a:pt x="340" y="625"/>
                    <a:pt x="417" y="625"/>
                  </a:cubicBezTo>
                  <a:cubicBezTo>
                    <a:pt x="577" y="625"/>
                    <a:pt x="731" y="500"/>
                    <a:pt x="731" y="313"/>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
            <p:cNvSpPr/>
            <p:nvPr/>
          </p:nvSpPr>
          <p:spPr>
            <a:xfrm>
              <a:off x="6349900" y="4071550"/>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
            <p:cNvSpPr/>
            <p:nvPr/>
          </p:nvSpPr>
          <p:spPr>
            <a:xfrm>
              <a:off x="63732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
            <p:cNvSpPr/>
            <p:nvPr/>
          </p:nvSpPr>
          <p:spPr>
            <a:xfrm>
              <a:off x="6396600"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
            <p:cNvSpPr/>
            <p:nvPr/>
          </p:nvSpPr>
          <p:spPr>
            <a:xfrm>
              <a:off x="641990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
            <p:cNvSpPr/>
            <p:nvPr/>
          </p:nvSpPr>
          <p:spPr>
            <a:xfrm>
              <a:off x="6443250"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
            <p:cNvSpPr/>
            <p:nvPr/>
          </p:nvSpPr>
          <p:spPr>
            <a:xfrm>
              <a:off x="6466550" y="4071550"/>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
            <p:cNvSpPr/>
            <p:nvPr/>
          </p:nvSpPr>
          <p:spPr>
            <a:xfrm>
              <a:off x="6487275" y="4071550"/>
              <a:ext cx="18250" cy="15650"/>
            </a:xfrm>
            <a:custGeom>
              <a:avLst/>
              <a:gdLst/>
              <a:ahLst/>
              <a:cxnLst/>
              <a:rect l="l" t="t" r="r" b="b"/>
              <a:pathLst>
                <a:path w="730" h="626" extrusionOk="0">
                  <a:moveTo>
                    <a:pt x="418" y="0"/>
                  </a:moveTo>
                  <a:cubicBezTo>
                    <a:pt x="139" y="0"/>
                    <a:pt x="1" y="337"/>
                    <a:pt x="196" y="534"/>
                  </a:cubicBezTo>
                  <a:cubicBezTo>
                    <a:pt x="260" y="597"/>
                    <a:pt x="338" y="625"/>
                    <a:pt x="415" y="625"/>
                  </a:cubicBezTo>
                  <a:cubicBezTo>
                    <a:pt x="575" y="625"/>
                    <a:pt x="730" y="501"/>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
            <p:cNvSpPr/>
            <p:nvPr/>
          </p:nvSpPr>
          <p:spPr>
            <a:xfrm>
              <a:off x="6513250"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4" y="625"/>
                    <a:pt x="625" y="485"/>
                    <a:pt x="625" y="313"/>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
            <p:cNvSpPr/>
            <p:nvPr/>
          </p:nvSpPr>
          <p:spPr>
            <a:xfrm>
              <a:off x="5930025"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5" y="626"/>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
            <p:cNvSpPr/>
            <p:nvPr/>
          </p:nvSpPr>
          <p:spPr>
            <a:xfrm>
              <a:off x="5953325" y="4051525"/>
              <a:ext cx="15650" cy="15650"/>
            </a:xfrm>
            <a:custGeom>
              <a:avLst/>
              <a:gdLst/>
              <a:ahLst/>
              <a:cxnLst/>
              <a:rect l="l" t="t" r="r" b="b"/>
              <a:pathLst>
                <a:path w="626" h="626" extrusionOk="0">
                  <a:moveTo>
                    <a:pt x="313" y="1"/>
                  </a:moveTo>
                  <a:cubicBezTo>
                    <a:pt x="141" y="1"/>
                    <a:pt x="0" y="140"/>
                    <a:pt x="0" y="313"/>
                  </a:cubicBezTo>
                  <a:cubicBezTo>
                    <a:pt x="0" y="486"/>
                    <a:pt x="141"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
            <p:cNvSpPr/>
            <p:nvPr/>
          </p:nvSpPr>
          <p:spPr>
            <a:xfrm>
              <a:off x="5976675"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5" y="626"/>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
            <p:cNvSpPr/>
            <p:nvPr/>
          </p:nvSpPr>
          <p:spPr>
            <a:xfrm>
              <a:off x="5999975" y="4051525"/>
              <a:ext cx="15650" cy="15650"/>
            </a:xfrm>
            <a:custGeom>
              <a:avLst/>
              <a:gdLst/>
              <a:ahLst/>
              <a:cxnLst/>
              <a:rect l="l" t="t" r="r" b="b"/>
              <a:pathLst>
                <a:path w="626" h="626" extrusionOk="0">
                  <a:moveTo>
                    <a:pt x="313" y="1"/>
                  </a:moveTo>
                  <a:cubicBezTo>
                    <a:pt x="141" y="1"/>
                    <a:pt x="1" y="140"/>
                    <a:pt x="1" y="313"/>
                  </a:cubicBezTo>
                  <a:cubicBezTo>
                    <a:pt x="1" y="486"/>
                    <a:pt x="141"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
            <p:cNvSpPr/>
            <p:nvPr/>
          </p:nvSpPr>
          <p:spPr>
            <a:xfrm>
              <a:off x="6023325"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5" y="626"/>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
            <p:cNvSpPr/>
            <p:nvPr/>
          </p:nvSpPr>
          <p:spPr>
            <a:xfrm>
              <a:off x="6046675" y="4051525"/>
              <a:ext cx="15625" cy="15650"/>
            </a:xfrm>
            <a:custGeom>
              <a:avLst/>
              <a:gdLst/>
              <a:ahLst/>
              <a:cxnLst/>
              <a:rect l="l" t="t" r="r" b="b"/>
              <a:pathLst>
                <a:path w="625" h="626" extrusionOk="0">
                  <a:moveTo>
                    <a:pt x="312" y="1"/>
                  </a:moveTo>
                  <a:cubicBezTo>
                    <a:pt x="139" y="1"/>
                    <a:pt x="0" y="140"/>
                    <a:pt x="0" y="313"/>
                  </a:cubicBezTo>
                  <a:cubicBezTo>
                    <a:pt x="0" y="486"/>
                    <a:pt x="139" y="626"/>
                    <a:pt x="312" y="626"/>
                  </a:cubicBezTo>
                  <a:cubicBezTo>
                    <a:pt x="485" y="626"/>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
            <p:cNvSpPr/>
            <p:nvPr/>
          </p:nvSpPr>
          <p:spPr>
            <a:xfrm>
              <a:off x="6067350" y="4051525"/>
              <a:ext cx="18250" cy="15650"/>
            </a:xfrm>
            <a:custGeom>
              <a:avLst/>
              <a:gdLst/>
              <a:ahLst/>
              <a:cxnLst/>
              <a:rect l="l" t="t" r="r" b="b"/>
              <a:pathLst>
                <a:path w="730" h="626" extrusionOk="0">
                  <a:moveTo>
                    <a:pt x="418" y="1"/>
                  </a:moveTo>
                  <a:cubicBezTo>
                    <a:pt x="140" y="1"/>
                    <a:pt x="1" y="336"/>
                    <a:pt x="198" y="533"/>
                  </a:cubicBezTo>
                  <a:cubicBezTo>
                    <a:pt x="261" y="597"/>
                    <a:pt x="339" y="625"/>
                    <a:pt x="416" y="625"/>
                  </a:cubicBezTo>
                  <a:cubicBezTo>
                    <a:pt x="576" y="625"/>
                    <a:pt x="730" y="501"/>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
            <p:cNvSpPr/>
            <p:nvPr/>
          </p:nvSpPr>
          <p:spPr>
            <a:xfrm>
              <a:off x="6093325"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5" y="626"/>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
            <p:cNvSpPr/>
            <p:nvPr/>
          </p:nvSpPr>
          <p:spPr>
            <a:xfrm>
              <a:off x="61166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4" y="626"/>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
            <p:cNvSpPr/>
            <p:nvPr/>
          </p:nvSpPr>
          <p:spPr>
            <a:xfrm>
              <a:off x="6139975"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5" y="626"/>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
            <p:cNvSpPr/>
            <p:nvPr/>
          </p:nvSpPr>
          <p:spPr>
            <a:xfrm>
              <a:off x="6160650" y="4051525"/>
              <a:ext cx="18300" cy="15650"/>
            </a:xfrm>
            <a:custGeom>
              <a:avLst/>
              <a:gdLst/>
              <a:ahLst/>
              <a:cxnLst/>
              <a:rect l="l" t="t" r="r" b="b"/>
              <a:pathLst>
                <a:path w="732" h="626" extrusionOk="0">
                  <a:moveTo>
                    <a:pt x="419" y="1"/>
                  </a:moveTo>
                  <a:cubicBezTo>
                    <a:pt x="140" y="1"/>
                    <a:pt x="1" y="336"/>
                    <a:pt x="198" y="533"/>
                  </a:cubicBezTo>
                  <a:cubicBezTo>
                    <a:pt x="262" y="597"/>
                    <a:pt x="340" y="625"/>
                    <a:pt x="417" y="625"/>
                  </a:cubicBezTo>
                  <a:cubicBezTo>
                    <a:pt x="577" y="625"/>
                    <a:pt x="731" y="501"/>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
            <p:cNvSpPr/>
            <p:nvPr/>
          </p:nvSpPr>
          <p:spPr>
            <a:xfrm>
              <a:off x="6186625"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5" y="626"/>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
            <p:cNvSpPr/>
            <p:nvPr/>
          </p:nvSpPr>
          <p:spPr>
            <a:xfrm>
              <a:off x="62099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
            <p:cNvSpPr/>
            <p:nvPr/>
          </p:nvSpPr>
          <p:spPr>
            <a:xfrm>
              <a:off x="6233275" y="4051525"/>
              <a:ext cx="15625" cy="15650"/>
            </a:xfrm>
            <a:custGeom>
              <a:avLst/>
              <a:gdLst/>
              <a:ahLst/>
              <a:cxnLst/>
              <a:rect l="l" t="t" r="r" b="b"/>
              <a:pathLst>
                <a:path w="625" h="626" extrusionOk="0">
                  <a:moveTo>
                    <a:pt x="312" y="1"/>
                  </a:moveTo>
                  <a:cubicBezTo>
                    <a:pt x="141" y="1"/>
                    <a:pt x="0" y="140"/>
                    <a:pt x="0" y="313"/>
                  </a:cubicBezTo>
                  <a:cubicBezTo>
                    <a:pt x="0" y="486"/>
                    <a:pt x="141" y="626"/>
                    <a:pt x="312" y="626"/>
                  </a:cubicBezTo>
                  <a:cubicBezTo>
                    <a:pt x="485" y="626"/>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
            <p:cNvSpPr/>
            <p:nvPr/>
          </p:nvSpPr>
          <p:spPr>
            <a:xfrm>
              <a:off x="625660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
            <p:cNvSpPr/>
            <p:nvPr/>
          </p:nvSpPr>
          <p:spPr>
            <a:xfrm>
              <a:off x="62799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4" y="626"/>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
            <p:cNvSpPr/>
            <p:nvPr/>
          </p:nvSpPr>
          <p:spPr>
            <a:xfrm>
              <a:off x="63032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
            <p:cNvSpPr/>
            <p:nvPr/>
          </p:nvSpPr>
          <p:spPr>
            <a:xfrm>
              <a:off x="6323950" y="4051525"/>
              <a:ext cx="18300" cy="15650"/>
            </a:xfrm>
            <a:custGeom>
              <a:avLst/>
              <a:gdLst/>
              <a:ahLst/>
              <a:cxnLst/>
              <a:rect l="l" t="t" r="r" b="b"/>
              <a:pathLst>
                <a:path w="732" h="626" extrusionOk="0">
                  <a:moveTo>
                    <a:pt x="422" y="1"/>
                  </a:moveTo>
                  <a:cubicBezTo>
                    <a:pt x="421" y="1"/>
                    <a:pt x="420" y="1"/>
                    <a:pt x="419" y="1"/>
                  </a:cubicBezTo>
                  <a:cubicBezTo>
                    <a:pt x="418" y="1"/>
                    <a:pt x="418" y="1"/>
                    <a:pt x="417" y="1"/>
                  </a:cubicBezTo>
                  <a:cubicBezTo>
                    <a:pt x="139" y="1"/>
                    <a:pt x="1" y="336"/>
                    <a:pt x="198" y="533"/>
                  </a:cubicBezTo>
                  <a:cubicBezTo>
                    <a:pt x="261" y="597"/>
                    <a:pt x="340" y="625"/>
                    <a:pt x="417" y="625"/>
                  </a:cubicBezTo>
                  <a:cubicBezTo>
                    <a:pt x="577" y="625"/>
                    <a:pt x="731" y="501"/>
                    <a:pt x="731" y="313"/>
                  </a:cubicBezTo>
                  <a:cubicBezTo>
                    <a:pt x="731" y="141"/>
                    <a:pt x="593" y="1"/>
                    <a:pt x="42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
            <p:cNvSpPr/>
            <p:nvPr/>
          </p:nvSpPr>
          <p:spPr>
            <a:xfrm>
              <a:off x="6349900" y="4051525"/>
              <a:ext cx="15650" cy="15650"/>
            </a:xfrm>
            <a:custGeom>
              <a:avLst/>
              <a:gdLst/>
              <a:ahLst/>
              <a:cxnLst/>
              <a:rect l="l" t="t" r="r" b="b"/>
              <a:pathLst>
                <a:path w="626" h="626" extrusionOk="0">
                  <a:moveTo>
                    <a:pt x="313" y="1"/>
                  </a:moveTo>
                  <a:cubicBezTo>
                    <a:pt x="142" y="1"/>
                    <a:pt x="1" y="140"/>
                    <a:pt x="1" y="313"/>
                  </a:cubicBezTo>
                  <a:cubicBezTo>
                    <a:pt x="1" y="486"/>
                    <a:pt x="142"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
            <p:cNvSpPr/>
            <p:nvPr/>
          </p:nvSpPr>
          <p:spPr>
            <a:xfrm>
              <a:off x="63732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
            <p:cNvSpPr/>
            <p:nvPr/>
          </p:nvSpPr>
          <p:spPr>
            <a:xfrm>
              <a:off x="6396600"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4" y="626"/>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
            <p:cNvSpPr/>
            <p:nvPr/>
          </p:nvSpPr>
          <p:spPr>
            <a:xfrm>
              <a:off x="641990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
            <p:cNvSpPr/>
            <p:nvPr/>
          </p:nvSpPr>
          <p:spPr>
            <a:xfrm>
              <a:off x="6443250"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5" y="626"/>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
            <p:cNvSpPr/>
            <p:nvPr/>
          </p:nvSpPr>
          <p:spPr>
            <a:xfrm>
              <a:off x="6466550" y="4051525"/>
              <a:ext cx="15650" cy="15650"/>
            </a:xfrm>
            <a:custGeom>
              <a:avLst/>
              <a:gdLst/>
              <a:ahLst/>
              <a:cxnLst/>
              <a:rect l="l" t="t" r="r" b="b"/>
              <a:pathLst>
                <a:path w="626" h="626" extrusionOk="0">
                  <a:moveTo>
                    <a:pt x="313" y="1"/>
                  </a:moveTo>
                  <a:cubicBezTo>
                    <a:pt x="142" y="1"/>
                    <a:pt x="1" y="140"/>
                    <a:pt x="1" y="313"/>
                  </a:cubicBezTo>
                  <a:cubicBezTo>
                    <a:pt x="1" y="486"/>
                    <a:pt x="142"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
            <p:cNvSpPr/>
            <p:nvPr/>
          </p:nvSpPr>
          <p:spPr>
            <a:xfrm>
              <a:off x="6487275" y="4051525"/>
              <a:ext cx="18250" cy="15650"/>
            </a:xfrm>
            <a:custGeom>
              <a:avLst/>
              <a:gdLst/>
              <a:ahLst/>
              <a:cxnLst/>
              <a:rect l="l" t="t" r="r" b="b"/>
              <a:pathLst>
                <a:path w="730" h="626" extrusionOk="0">
                  <a:moveTo>
                    <a:pt x="418" y="1"/>
                  </a:moveTo>
                  <a:cubicBezTo>
                    <a:pt x="139" y="1"/>
                    <a:pt x="1" y="336"/>
                    <a:pt x="196" y="533"/>
                  </a:cubicBezTo>
                  <a:cubicBezTo>
                    <a:pt x="260" y="597"/>
                    <a:pt x="339" y="625"/>
                    <a:pt x="415" y="625"/>
                  </a:cubicBezTo>
                  <a:cubicBezTo>
                    <a:pt x="576" y="625"/>
                    <a:pt x="730" y="501"/>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
            <p:cNvSpPr/>
            <p:nvPr/>
          </p:nvSpPr>
          <p:spPr>
            <a:xfrm>
              <a:off x="6513250"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4" y="626"/>
                    <a:pt x="625" y="486"/>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
            <p:cNvSpPr/>
            <p:nvPr/>
          </p:nvSpPr>
          <p:spPr>
            <a:xfrm>
              <a:off x="5953325" y="4031525"/>
              <a:ext cx="15650" cy="15650"/>
            </a:xfrm>
            <a:custGeom>
              <a:avLst/>
              <a:gdLst/>
              <a:ahLst/>
              <a:cxnLst/>
              <a:rect l="l" t="t" r="r" b="b"/>
              <a:pathLst>
                <a:path w="626" h="626" extrusionOk="0">
                  <a:moveTo>
                    <a:pt x="313" y="1"/>
                  </a:moveTo>
                  <a:cubicBezTo>
                    <a:pt x="141" y="1"/>
                    <a:pt x="0" y="140"/>
                    <a:pt x="0" y="313"/>
                  </a:cubicBezTo>
                  <a:cubicBezTo>
                    <a:pt x="0"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
            <p:cNvSpPr/>
            <p:nvPr/>
          </p:nvSpPr>
          <p:spPr>
            <a:xfrm>
              <a:off x="5976675"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
            <p:cNvSpPr/>
            <p:nvPr/>
          </p:nvSpPr>
          <p:spPr>
            <a:xfrm>
              <a:off x="5930025"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
            <p:cNvSpPr/>
            <p:nvPr/>
          </p:nvSpPr>
          <p:spPr>
            <a:xfrm>
              <a:off x="5999975" y="4031525"/>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
            <p:cNvSpPr/>
            <p:nvPr/>
          </p:nvSpPr>
          <p:spPr>
            <a:xfrm>
              <a:off x="6023325"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
            <p:cNvSpPr/>
            <p:nvPr/>
          </p:nvSpPr>
          <p:spPr>
            <a:xfrm>
              <a:off x="6046675" y="4031525"/>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
            <p:cNvSpPr/>
            <p:nvPr/>
          </p:nvSpPr>
          <p:spPr>
            <a:xfrm>
              <a:off x="6067350" y="4031525"/>
              <a:ext cx="18250" cy="15625"/>
            </a:xfrm>
            <a:custGeom>
              <a:avLst/>
              <a:gdLst/>
              <a:ahLst/>
              <a:cxnLst/>
              <a:rect l="l" t="t" r="r" b="b"/>
              <a:pathLst>
                <a:path w="730" h="625" extrusionOk="0">
                  <a:moveTo>
                    <a:pt x="418" y="1"/>
                  </a:moveTo>
                  <a:cubicBezTo>
                    <a:pt x="140" y="1"/>
                    <a:pt x="1" y="337"/>
                    <a:pt x="198" y="533"/>
                  </a:cubicBezTo>
                  <a:cubicBezTo>
                    <a:pt x="261" y="596"/>
                    <a:pt x="339" y="625"/>
                    <a:pt x="416" y="625"/>
                  </a:cubicBezTo>
                  <a:cubicBezTo>
                    <a:pt x="576" y="625"/>
                    <a:pt x="730" y="500"/>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
            <p:cNvSpPr/>
            <p:nvPr/>
          </p:nvSpPr>
          <p:spPr>
            <a:xfrm>
              <a:off x="6093325"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
            <p:cNvSpPr/>
            <p:nvPr/>
          </p:nvSpPr>
          <p:spPr>
            <a:xfrm>
              <a:off x="61166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
            <p:cNvSpPr/>
            <p:nvPr/>
          </p:nvSpPr>
          <p:spPr>
            <a:xfrm>
              <a:off x="6139975"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
            <p:cNvSpPr/>
            <p:nvPr/>
          </p:nvSpPr>
          <p:spPr>
            <a:xfrm>
              <a:off x="6160650" y="4031525"/>
              <a:ext cx="18300" cy="15625"/>
            </a:xfrm>
            <a:custGeom>
              <a:avLst/>
              <a:gdLst/>
              <a:ahLst/>
              <a:cxnLst/>
              <a:rect l="l" t="t" r="r" b="b"/>
              <a:pathLst>
                <a:path w="732" h="625" extrusionOk="0">
                  <a:moveTo>
                    <a:pt x="419" y="1"/>
                  </a:moveTo>
                  <a:cubicBezTo>
                    <a:pt x="140" y="1"/>
                    <a:pt x="1" y="337"/>
                    <a:pt x="198" y="533"/>
                  </a:cubicBezTo>
                  <a:cubicBezTo>
                    <a:pt x="262" y="596"/>
                    <a:pt x="340" y="625"/>
                    <a:pt x="417" y="625"/>
                  </a:cubicBezTo>
                  <a:cubicBezTo>
                    <a:pt x="577" y="625"/>
                    <a:pt x="731" y="500"/>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
            <p:cNvSpPr/>
            <p:nvPr/>
          </p:nvSpPr>
          <p:spPr>
            <a:xfrm>
              <a:off x="6186625"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
            <p:cNvSpPr/>
            <p:nvPr/>
          </p:nvSpPr>
          <p:spPr>
            <a:xfrm>
              <a:off x="62099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
            <p:cNvSpPr/>
            <p:nvPr/>
          </p:nvSpPr>
          <p:spPr>
            <a:xfrm>
              <a:off x="6233275" y="403152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
            <p:cNvSpPr/>
            <p:nvPr/>
          </p:nvSpPr>
          <p:spPr>
            <a:xfrm>
              <a:off x="625660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
            <p:cNvSpPr/>
            <p:nvPr/>
          </p:nvSpPr>
          <p:spPr>
            <a:xfrm>
              <a:off x="62799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
            <p:cNvSpPr/>
            <p:nvPr/>
          </p:nvSpPr>
          <p:spPr>
            <a:xfrm>
              <a:off x="63032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
            <p:cNvSpPr/>
            <p:nvPr/>
          </p:nvSpPr>
          <p:spPr>
            <a:xfrm>
              <a:off x="6323950" y="4031525"/>
              <a:ext cx="18300" cy="15625"/>
            </a:xfrm>
            <a:custGeom>
              <a:avLst/>
              <a:gdLst/>
              <a:ahLst/>
              <a:cxnLst/>
              <a:rect l="l" t="t" r="r" b="b"/>
              <a:pathLst>
                <a:path w="732" h="625" extrusionOk="0">
                  <a:moveTo>
                    <a:pt x="419" y="1"/>
                  </a:moveTo>
                  <a:cubicBezTo>
                    <a:pt x="140" y="1"/>
                    <a:pt x="1" y="337"/>
                    <a:pt x="198" y="533"/>
                  </a:cubicBezTo>
                  <a:cubicBezTo>
                    <a:pt x="261" y="596"/>
                    <a:pt x="340" y="625"/>
                    <a:pt x="417" y="625"/>
                  </a:cubicBezTo>
                  <a:cubicBezTo>
                    <a:pt x="577" y="625"/>
                    <a:pt x="731" y="500"/>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
            <p:cNvSpPr/>
            <p:nvPr/>
          </p:nvSpPr>
          <p:spPr>
            <a:xfrm>
              <a:off x="6349900" y="40315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
            <p:cNvSpPr/>
            <p:nvPr/>
          </p:nvSpPr>
          <p:spPr>
            <a:xfrm>
              <a:off x="63732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
            <p:cNvSpPr/>
            <p:nvPr/>
          </p:nvSpPr>
          <p:spPr>
            <a:xfrm>
              <a:off x="6396600"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
            <p:cNvSpPr/>
            <p:nvPr/>
          </p:nvSpPr>
          <p:spPr>
            <a:xfrm>
              <a:off x="641990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
            <p:cNvSpPr/>
            <p:nvPr/>
          </p:nvSpPr>
          <p:spPr>
            <a:xfrm>
              <a:off x="6443250"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
            <p:cNvSpPr/>
            <p:nvPr/>
          </p:nvSpPr>
          <p:spPr>
            <a:xfrm>
              <a:off x="6466550" y="40315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
            <p:cNvSpPr/>
            <p:nvPr/>
          </p:nvSpPr>
          <p:spPr>
            <a:xfrm>
              <a:off x="6487275" y="4031525"/>
              <a:ext cx="18250" cy="15625"/>
            </a:xfrm>
            <a:custGeom>
              <a:avLst/>
              <a:gdLst/>
              <a:ahLst/>
              <a:cxnLst/>
              <a:rect l="l" t="t" r="r" b="b"/>
              <a:pathLst>
                <a:path w="730" h="625" extrusionOk="0">
                  <a:moveTo>
                    <a:pt x="418" y="1"/>
                  </a:moveTo>
                  <a:cubicBezTo>
                    <a:pt x="139" y="1"/>
                    <a:pt x="1" y="337"/>
                    <a:pt x="196" y="533"/>
                  </a:cubicBezTo>
                  <a:cubicBezTo>
                    <a:pt x="260" y="596"/>
                    <a:pt x="339" y="625"/>
                    <a:pt x="415" y="625"/>
                  </a:cubicBezTo>
                  <a:cubicBezTo>
                    <a:pt x="576" y="625"/>
                    <a:pt x="730" y="500"/>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
            <p:cNvSpPr/>
            <p:nvPr/>
          </p:nvSpPr>
          <p:spPr>
            <a:xfrm>
              <a:off x="6513250"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
            <p:cNvSpPr/>
            <p:nvPr/>
          </p:nvSpPr>
          <p:spPr>
            <a:xfrm>
              <a:off x="5953325" y="4011525"/>
              <a:ext cx="15650" cy="15625"/>
            </a:xfrm>
            <a:custGeom>
              <a:avLst/>
              <a:gdLst/>
              <a:ahLst/>
              <a:cxnLst/>
              <a:rect l="l" t="t" r="r" b="b"/>
              <a:pathLst>
                <a:path w="626" h="625" extrusionOk="0">
                  <a:moveTo>
                    <a:pt x="313" y="0"/>
                  </a:moveTo>
                  <a:cubicBezTo>
                    <a:pt x="141" y="0"/>
                    <a:pt x="0" y="140"/>
                    <a:pt x="0" y="313"/>
                  </a:cubicBezTo>
                  <a:cubicBezTo>
                    <a:pt x="0" y="484"/>
                    <a:pt x="141"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
            <p:cNvSpPr/>
            <p:nvPr/>
          </p:nvSpPr>
          <p:spPr>
            <a:xfrm>
              <a:off x="5976675"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5" y="625"/>
                    <a:pt x="625" y="484"/>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
            <p:cNvSpPr/>
            <p:nvPr/>
          </p:nvSpPr>
          <p:spPr>
            <a:xfrm>
              <a:off x="5999975" y="4011525"/>
              <a:ext cx="15650" cy="15625"/>
            </a:xfrm>
            <a:custGeom>
              <a:avLst/>
              <a:gdLst/>
              <a:ahLst/>
              <a:cxnLst/>
              <a:rect l="l" t="t" r="r" b="b"/>
              <a:pathLst>
                <a:path w="626" h="625" extrusionOk="0">
                  <a:moveTo>
                    <a:pt x="313" y="0"/>
                  </a:moveTo>
                  <a:cubicBezTo>
                    <a:pt x="141" y="0"/>
                    <a:pt x="1" y="140"/>
                    <a:pt x="1" y="313"/>
                  </a:cubicBezTo>
                  <a:cubicBezTo>
                    <a:pt x="1" y="484"/>
                    <a:pt x="141"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
            <p:cNvSpPr/>
            <p:nvPr/>
          </p:nvSpPr>
          <p:spPr>
            <a:xfrm>
              <a:off x="6023325"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5" y="625"/>
                    <a:pt x="625" y="484"/>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
            <p:cNvSpPr/>
            <p:nvPr/>
          </p:nvSpPr>
          <p:spPr>
            <a:xfrm>
              <a:off x="6046675" y="4011525"/>
              <a:ext cx="15625" cy="15625"/>
            </a:xfrm>
            <a:custGeom>
              <a:avLst/>
              <a:gdLst/>
              <a:ahLst/>
              <a:cxnLst/>
              <a:rect l="l" t="t" r="r" b="b"/>
              <a:pathLst>
                <a:path w="625" h="625" extrusionOk="0">
                  <a:moveTo>
                    <a:pt x="312" y="0"/>
                  </a:moveTo>
                  <a:cubicBezTo>
                    <a:pt x="139" y="0"/>
                    <a:pt x="0" y="140"/>
                    <a:pt x="0" y="313"/>
                  </a:cubicBezTo>
                  <a:cubicBezTo>
                    <a:pt x="0" y="484"/>
                    <a:pt x="139" y="625"/>
                    <a:pt x="312" y="625"/>
                  </a:cubicBezTo>
                  <a:cubicBezTo>
                    <a:pt x="485" y="625"/>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
            <p:cNvSpPr/>
            <p:nvPr/>
          </p:nvSpPr>
          <p:spPr>
            <a:xfrm>
              <a:off x="6067350" y="4011525"/>
              <a:ext cx="18250" cy="15625"/>
            </a:xfrm>
            <a:custGeom>
              <a:avLst/>
              <a:gdLst/>
              <a:ahLst/>
              <a:cxnLst/>
              <a:rect l="l" t="t" r="r" b="b"/>
              <a:pathLst>
                <a:path w="730" h="625" extrusionOk="0">
                  <a:moveTo>
                    <a:pt x="418" y="0"/>
                  </a:moveTo>
                  <a:cubicBezTo>
                    <a:pt x="140" y="0"/>
                    <a:pt x="1" y="337"/>
                    <a:pt x="198" y="532"/>
                  </a:cubicBezTo>
                  <a:cubicBezTo>
                    <a:pt x="261" y="596"/>
                    <a:pt x="339" y="625"/>
                    <a:pt x="416" y="625"/>
                  </a:cubicBezTo>
                  <a:cubicBezTo>
                    <a:pt x="576" y="625"/>
                    <a:pt x="730" y="500"/>
                    <a:pt x="730" y="313"/>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
            <p:cNvSpPr/>
            <p:nvPr/>
          </p:nvSpPr>
          <p:spPr>
            <a:xfrm>
              <a:off x="6093325"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5" y="625"/>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
            <p:cNvSpPr/>
            <p:nvPr/>
          </p:nvSpPr>
          <p:spPr>
            <a:xfrm>
              <a:off x="61166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4" y="625"/>
                    <a:pt x="625" y="484"/>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
            <p:cNvSpPr/>
            <p:nvPr/>
          </p:nvSpPr>
          <p:spPr>
            <a:xfrm>
              <a:off x="6139975"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5" y="625"/>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
            <p:cNvSpPr/>
            <p:nvPr/>
          </p:nvSpPr>
          <p:spPr>
            <a:xfrm>
              <a:off x="6160650" y="4011525"/>
              <a:ext cx="18300" cy="15625"/>
            </a:xfrm>
            <a:custGeom>
              <a:avLst/>
              <a:gdLst/>
              <a:ahLst/>
              <a:cxnLst/>
              <a:rect l="l" t="t" r="r" b="b"/>
              <a:pathLst>
                <a:path w="732" h="625" extrusionOk="0">
                  <a:moveTo>
                    <a:pt x="419" y="0"/>
                  </a:moveTo>
                  <a:cubicBezTo>
                    <a:pt x="140" y="0"/>
                    <a:pt x="1" y="337"/>
                    <a:pt x="198" y="532"/>
                  </a:cubicBezTo>
                  <a:cubicBezTo>
                    <a:pt x="262" y="596"/>
                    <a:pt x="340" y="625"/>
                    <a:pt x="417" y="625"/>
                  </a:cubicBezTo>
                  <a:cubicBezTo>
                    <a:pt x="577" y="625"/>
                    <a:pt x="731" y="500"/>
                    <a:pt x="731" y="313"/>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
            <p:cNvSpPr/>
            <p:nvPr/>
          </p:nvSpPr>
          <p:spPr>
            <a:xfrm>
              <a:off x="6186625"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5" y="625"/>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
            <p:cNvSpPr/>
            <p:nvPr/>
          </p:nvSpPr>
          <p:spPr>
            <a:xfrm>
              <a:off x="62099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
            <p:cNvSpPr/>
            <p:nvPr/>
          </p:nvSpPr>
          <p:spPr>
            <a:xfrm>
              <a:off x="6233275" y="4011525"/>
              <a:ext cx="15625" cy="15625"/>
            </a:xfrm>
            <a:custGeom>
              <a:avLst/>
              <a:gdLst/>
              <a:ahLst/>
              <a:cxnLst/>
              <a:rect l="l" t="t" r="r" b="b"/>
              <a:pathLst>
                <a:path w="625" h="625" extrusionOk="0">
                  <a:moveTo>
                    <a:pt x="312" y="0"/>
                  </a:moveTo>
                  <a:cubicBezTo>
                    <a:pt x="141" y="0"/>
                    <a:pt x="0" y="140"/>
                    <a:pt x="0" y="313"/>
                  </a:cubicBezTo>
                  <a:cubicBezTo>
                    <a:pt x="0" y="484"/>
                    <a:pt x="141" y="625"/>
                    <a:pt x="312" y="625"/>
                  </a:cubicBezTo>
                  <a:cubicBezTo>
                    <a:pt x="485" y="625"/>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
            <p:cNvSpPr/>
            <p:nvPr/>
          </p:nvSpPr>
          <p:spPr>
            <a:xfrm>
              <a:off x="625660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
            <p:cNvSpPr/>
            <p:nvPr/>
          </p:nvSpPr>
          <p:spPr>
            <a:xfrm>
              <a:off x="62799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4" y="625"/>
                    <a:pt x="625" y="484"/>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
            <p:cNvSpPr/>
            <p:nvPr/>
          </p:nvSpPr>
          <p:spPr>
            <a:xfrm>
              <a:off x="63032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
            <p:cNvSpPr/>
            <p:nvPr/>
          </p:nvSpPr>
          <p:spPr>
            <a:xfrm>
              <a:off x="6323950" y="4011525"/>
              <a:ext cx="18300" cy="15625"/>
            </a:xfrm>
            <a:custGeom>
              <a:avLst/>
              <a:gdLst/>
              <a:ahLst/>
              <a:cxnLst/>
              <a:rect l="l" t="t" r="r" b="b"/>
              <a:pathLst>
                <a:path w="732" h="625" extrusionOk="0">
                  <a:moveTo>
                    <a:pt x="419" y="0"/>
                  </a:moveTo>
                  <a:cubicBezTo>
                    <a:pt x="140" y="0"/>
                    <a:pt x="1" y="337"/>
                    <a:pt x="198" y="532"/>
                  </a:cubicBezTo>
                  <a:cubicBezTo>
                    <a:pt x="261" y="596"/>
                    <a:pt x="340" y="625"/>
                    <a:pt x="417" y="625"/>
                  </a:cubicBezTo>
                  <a:cubicBezTo>
                    <a:pt x="577" y="625"/>
                    <a:pt x="731" y="500"/>
                    <a:pt x="731" y="313"/>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
            <p:cNvSpPr/>
            <p:nvPr/>
          </p:nvSpPr>
          <p:spPr>
            <a:xfrm>
              <a:off x="6349900" y="4011525"/>
              <a:ext cx="15650" cy="15625"/>
            </a:xfrm>
            <a:custGeom>
              <a:avLst/>
              <a:gdLst/>
              <a:ahLst/>
              <a:cxnLst/>
              <a:rect l="l" t="t" r="r" b="b"/>
              <a:pathLst>
                <a:path w="626" h="625" extrusionOk="0">
                  <a:moveTo>
                    <a:pt x="313" y="0"/>
                  </a:moveTo>
                  <a:cubicBezTo>
                    <a:pt x="142" y="0"/>
                    <a:pt x="1" y="140"/>
                    <a:pt x="1" y="313"/>
                  </a:cubicBezTo>
                  <a:cubicBezTo>
                    <a:pt x="1" y="484"/>
                    <a:pt x="142"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
            <p:cNvSpPr/>
            <p:nvPr/>
          </p:nvSpPr>
          <p:spPr>
            <a:xfrm>
              <a:off x="63732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
            <p:cNvSpPr/>
            <p:nvPr/>
          </p:nvSpPr>
          <p:spPr>
            <a:xfrm>
              <a:off x="6396600"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4" y="625"/>
                    <a:pt x="625" y="484"/>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
            <p:cNvSpPr/>
            <p:nvPr/>
          </p:nvSpPr>
          <p:spPr>
            <a:xfrm>
              <a:off x="641990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
            <p:cNvSpPr/>
            <p:nvPr/>
          </p:nvSpPr>
          <p:spPr>
            <a:xfrm>
              <a:off x="6443250"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5" y="625"/>
                    <a:pt x="625" y="484"/>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
            <p:cNvSpPr/>
            <p:nvPr/>
          </p:nvSpPr>
          <p:spPr>
            <a:xfrm>
              <a:off x="6466550" y="4011525"/>
              <a:ext cx="15650" cy="15625"/>
            </a:xfrm>
            <a:custGeom>
              <a:avLst/>
              <a:gdLst/>
              <a:ahLst/>
              <a:cxnLst/>
              <a:rect l="l" t="t" r="r" b="b"/>
              <a:pathLst>
                <a:path w="626" h="625" extrusionOk="0">
                  <a:moveTo>
                    <a:pt x="313" y="0"/>
                  </a:moveTo>
                  <a:cubicBezTo>
                    <a:pt x="142" y="0"/>
                    <a:pt x="1" y="140"/>
                    <a:pt x="1" y="313"/>
                  </a:cubicBezTo>
                  <a:cubicBezTo>
                    <a:pt x="1" y="484"/>
                    <a:pt x="142"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
            <p:cNvSpPr/>
            <p:nvPr/>
          </p:nvSpPr>
          <p:spPr>
            <a:xfrm>
              <a:off x="6487275" y="4011525"/>
              <a:ext cx="18250" cy="15625"/>
            </a:xfrm>
            <a:custGeom>
              <a:avLst/>
              <a:gdLst/>
              <a:ahLst/>
              <a:cxnLst/>
              <a:rect l="l" t="t" r="r" b="b"/>
              <a:pathLst>
                <a:path w="730" h="625" extrusionOk="0">
                  <a:moveTo>
                    <a:pt x="418" y="0"/>
                  </a:moveTo>
                  <a:cubicBezTo>
                    <a:pt x="139" y="0"/>
                    <a:pt x="1" y="337"/>
                    <a:pt x="196" y="532"/>
                  </a:cubicBezTo>
                  <a:cubicBezTo>
                    <a:pt x="260" y="596"/>
                    <a:pt x="339" y="625"/>
                    <a:pt x="415" y="625"/>
                  </a:cubicBezTo>
                  <a:cubicBezTo>
                    <a:pt x="576" y="625"/>
                    <a:pt x="730" y="500"/>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
            <p:cNvSpPr/>
            <p:nvPr/>
          </p:nvSpPr>
          <p:spPr>
            <a:xfrm>
              <a:off x="6513250"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4" y="625"/>
                    <a:pt x="625" y="484"/>
                    <a:pt x="625" y="313"/>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
            <p:cNvSpPr/>
            <p:nvPr/>
          </p:nvSpPr>
          <p:spPr>
            <a:xfrm>
              <a:off x="5953325" y="3991500"/>
              <a:ext cx="15650" cy="15650"/>
            </a:xfrm>
            <a:custGeom>
              <a:avLst/>
              <a:gdLst/>
              <a:ahLst/>
              <a:cxnLst/>
              <a:rect l="l" t="t" r="r" b="b"/>
              <a:pathLst>
                <a:path w="626" h="626" extrusionOk="0">
                  <a:moveTo>
                    <a:pt x="313" y="1"/>
                  </a:moveTo>
                  <a:cubicBezTo>
                    <a:pt x="141" y="1"/>
                    <a:pt x="0" y="140"/>
                    <a:pt x="0" y="313"/>
                  </a:cubicBezTo>
                  <a:cubicBezTo>
                    <a:pt x="0" y="484"/>
                    <a:pt x="141"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
            <p:cNvSpPr/>
            <p:nvPr/>
          </p:nvSpPr>
          <p:spPr>
            <a:xfrm>
              <a:off x="5976675"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
            <p:cNvSpPr/>
            <p:nvPr/>
          </p:nvSpPr>
          <p:spPr>
            <a:xfrm>
              <a:off x="5999975" y="3991500"/>
              <a:ext cx="15650" cy="15650"/>
            </a:xfrm>
            <a:custGeom>
              <a:avLst/>
              <a:gdLst/>
              <a:ahLst/>
              <a:cxnLst/>
              <a:rect l="l" t="t" r="r" b="b"/>
              <a:pathLst>
                <a:path w="626" h="626" extrusionOk="0">
                  <a:moveTo>
                    <a:pt x="313" y="1"/>
                  </a:moveTo>
                  <a:cubicBezTo>
                    <a:pt x="141" y="1"/>
                    <a:pt x="1" y="140"/>
                    <a:pt x="1" y="313"/>
                  </a:cubicBezTo>
                  <a:cubicBezTo>
                    <a:pt x="1" y="484"/>
                    <a:pt x="141"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
            <p:cNvSpPr/>
            <p:nvPr/>
          </p:nvSpPr>
          <p:spPr>
            <a:xfrm>
              <a:off x="6023325"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
            <p:cNvSpPr/>
            <p:nvPr/>
          </p:nvSpPr>
          <p:spPr>
            <a:xfrm>
              <a:off x="6046675" y="3991500"/>
              <a:ext cx="15625" cy="15650"/>
            </a:xfrm>
            <a:custGeom>
              <a:avLst/>
              <a:gdLst/>
              <a:ahLst/>
              <a:cxnLst/>
              <a:rect l="l" t="t" r="r" b="b"/>
              <a:pathLst>
                <a:path w="625" h="626" extrusionOk="0">
                  <a:moveTo>
                    <a:pt x="312" y="1"/>
                  </a:moveTo>
                  <a:cubicBezTo>
                    <a:pt x="139" y="1"/>
                    <a:pt x="0" y="140"/>
                    <a:pt x="0" y="313"/>
                  </a:cubicBezTo>
                  <a:cubicBezTo>
                    <a:pt x="0" y="484"/>
                    <a:pt x="139"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
            <p:cNvSpPr/>
            <p:nvPr/>
          </p:nvSpPr>
          <p:spPr>
            <a:xfrm>
              <a:off x="6067350" y="3991500"/>
              <a:ext cx="18250" cy="15650"/>
            </a:xfrm>
            <a:custGeom>
              <a:avLst/>
              <a:gdLst/>
              <a:ahLst/>
              <a:cxnLst/>
              <a:rect l="l" t="t" r="r" b="b"/>
              <a:pathLst>
                <a:path w="730" h="626" extrusionOk="0">
                  <a:moveTo>
                    <a:pt x="418" y="1"/>
                  </a:moveTo>
                  <a:cubicBezTo>
                    <a:pt x="140" y="1"/>
                    <a:pt x="1" y="337"/>
                    <a:pt x="198" y="533"/>
                  </a:cubicBezTo>
                  <a:cubicBezTo>
                    <a:pt x="261" y="597"/>
                    <a:pt x="339" y="625"/>
                    <a:pt x="416" y="625"/>
                  </a:cubicBezTo>
                  <a:cubicBezTo>
                    <a:pt x="576" y="625"/>
                    <a:pt x="730" y="501"/>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
            <p:cNvSpPr/>
            <p:nvPr/>
          </p:nvSpPr>
          <p:spPr>
            <a:xfrm>
              <a:off x="6093325"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
            <p:cNvSpPr/>
            <p:nvPr/>
          </p:nvSpPr>
          <p:spPr>
            <a:xfrm>
              <a:off x="61166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
            <p:cNvSpPr/>
            <p:nvPr/>
          </p:nvSpPr>
          <p:spPr>
            <a:xfrm>
              <a:off x="6139975"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
            <p:cNvSpPr/>
            <p:nvPr/>
          </p:nvSpPr>
          <p:spPr>
            <a:xfrm>
              <a:off x="6160650" y="3991500"/>
              <a:ext cx="18300" cy="15650"/>
            </a:xfrm>
            <a:custGeom>
              <a:avLst/>
              <a:gdLst/>
              <a:ahLst/>
              <a:cxnLst/>
              <a:rect l="l" t="t" r="r" b="b"/>
              <a:pathLst>
                <a:path w="732" h="626" extrusionOk="0">
                  <a:moveTo>
                    <a:pt x="419" y="1"/>
                  </a:moveTo>
                  <a:cubicBezTo>
                    <a:pt x="140" y="1"/>
                    <a:pt x="1" y="337"/>
                    <a:pt x="198" y="533"/>
                  </a:cubicBezTo>
                  <a:cubicBezTo>
                    <a:pt x="262" y="597"/>
                    <a:pt x="340" y="625"/>
                    <a:pt x="417" y="625"/>
                  </a:cubicBezTo>
                  <a:cubicBezTo>
                    <a:pt x="577" y="625"/>
                    <a:pt x="731" y="501"/>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
            <p:cNvSpPr/>
            <p:nvPr/>
          </p:nvSpPr>
          <p:spPr>
            <a:xfrm>
              <a:off x="6186625"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
            <p:cNvSpPr/>
            <p:nvPr/>
          </p:nvSpPr>
          <p:spPr>
            <a:xfrm>
              <a:off x="62099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
            <p:cNvSpPr/>
            <p:nvPr/>
          </p:nvSpPr>
          <p:spPr>
            <a:xfrm>
              <a:off x="6233275" y="3991500"/>
              <a:ext cx="15625" cy="15650"/>
            </a:xfrm>
            <a:custGeom>
              <a:avLst/>
              <a:gdLst/>
              <a:ahLst/>
              <a:cxnLst/>
              <a:rect l="l" t="t" r="r" b="b"/>
              <a:pathLst>
                <a:path w="625" h="626" extrusionOk="0">
                  <a:moveTo>
                    <a:pt x="312" y="1"/>
                  </a:moveTo>
                  <a:cubicBezTo>
                    <a:pt x="141" y="1"/>
                    <a:pt x="0" y="140"/>
                    <a:pt x="0" y="313"/>
                  </a:cubicBezTo>
                  <a:cubicBezTo>
                    <a:pt x="0" y="484"/>
                    <a:pt x="141"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
            <p:cNvSpPr/>
            <p:nvPr/>
          </p:nvSpPr>
          <p:spPr>
            <a:xfrm>
              <a:off x="625660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
            <p:cNvSpPr/>
            <p:nvPr/>
          </p:nvSpPr>
          <p:spPr>
            <a:xfrm>
              <a:off x="62799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
            <p:cNvSpPr/>
            <p:nvPr/>
          </p:nvSpPr>
          <p:spPr>
            <a:xfrm>
              <a:off x="63032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
            <p:cNvSpPr/>
            <p:nvPr/>
          </p:nvSpPr>
          <p:spPr>
            <a:xfrm>
              <a:off x="6323950" y="3991500"/>
              <a:ext cx="18300" cy="15650"/>
            </a:xfrm>
            <a:custGeom>
              <a:avLst/>
              <a:gdLst/>
              <a:ahLst/>
              <a:cxnLst/>
              <a:rect l="l" t="t" r="r" b="b"/>
              <a:pathLst>
                <a:path w="732" h="626" extrusionOk="0">
                  <a:moveTo>
                    <a:pt x="419" y="1"/>
                  </a:moveTo>
                  <a:cubicBezTo>
                    <a:pt x="140" y="1"/>
                    <a:pt x="1" y="336"/>
                    <a:pt x="198" y="533"/>
                  </a:cubicBezTo>
                  <a:cubicBezTo>
                    <a:pt x="261" y="597"/>
                    <a:pt x="340" y="625"/>
                    <a:pt x="417" y="625"/>
                  </a:cubicBezTo>
                  <a:cubicBezTo>
                    <a:pt x="577" y="625"/>
                    <a:pt x="731" y="501"/>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
            <p:cNvSpPr/>
            <p:nvPr/>
          </p:nvSpPr>
          <p:spPr>
            <a:xfrm>
              <a:off x="6349900" y="399150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
            <p:cNvSpPr/>
            <p:nvPr/>
          </p:nvSpPr>
          <p:spPr>
            <a:xfrm>
              <a:off x="63732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
            <p:cNvSpPr/>
            <p:nvPr/>
          </p:nvSpPr>
          <p:spPr>
            <a:xfrm>
              <a:off x="6396600"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
            <p:cNvSpPr/>
            <p:nvPr/>
          </p:nvSpPr>
          <p:spPr>
            <a:xfrm>
              <a:off x="641990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
            <p:cNvSpPr/>
            <p:nvPr/>
          </p:nvSpPr>
          <p:spPr>
            <a:xfrm>
              <a:off x="6443250"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
            <p:cNvSpPr/>
            <p:nvPr/>
          </p:nvSpPr>
          <p:spPr>
            <a:xfrm>
              <a:off x="6466550" y="399150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
            <p:cNvSpPr/>
            <p:nvPr/>
          </p:nvSpPr>
          <p:spPr>
            <a:xfrm>
              <a:off x="6487275" y="3991500"/>
              <a:ext cx="18250" cy="15650"/>
            </a:xfrm>
            <a:custGeom>
              <a:avLst/>
              <a:gdLst/>
              <a:ahLst/>
              <a:cxnLst/>
              <a:rect l="l" t="t" r="r" b="b"/>
              <a:pathLst>
                <a:path w="730" h="626" extrusionOk="0">
                  <a:moveTo>
                    <a:pt x="418" y="1"/>
                  </a:moveTo>
                  <a:cubicBezTo>
                    <a:pt x="139" y="1"/>
                    <a:pt x="1" y="337"/>
                    <a:pt x="196" y="533"/>
                  </a:cubicBezTo>
                  <a:cubicBezTo>
                    <a:pt x="260" y="597"/>
                    <a:pt x="339" y="625"/>
                    <a:pt x="415" y="625"/>
                  </a:cubicBezTo>
                  <a:cubicBezTo>
                    <a:pt x="576" y="625"/>
                    <a:pt x="730" y="501"/>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
            <p:cNvSpPr/>
            <p:nvPr/>
          </p:nvSpPr>
          <p:spPr>
            <a:xfrm>
              <a:off x="6513250"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4" y="625"/>
                    <a:pt x="625" y="484"/>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
            <p:cNvSpPr/>
            <p:nvPr/>
          </p:nvSpPr>
          <p:spPr>
            <a:xfrm>
              <a:off x="5953325" y="3971500"/>
              <a:ext cx="15650" cy="15650"/>
            </a:xfrm>
            <a:custGeom>
              <a:avLst/>
              <a:gdLst/>
              <a:ahLst/>
              <a:cxnLst/>
              <a:rect l="l" t="t" r="r" b="b"/>
              <a:pathLst>
                <a:path w="626" h="626" extrusionOk="0">
                  <a:moveTo>
                    <a:pt x="313" y="1"/>
                  </a:moveTo>
                  <a:cubicBezTo>
                    <a:pt x="141" y="1"/>
                    <a:pt x="0" y="140"/>
                    <a:pt x="0" y="313"/>
                  </a:cubicBezTo>
                  <a:cubicBezTo>
                    <a:pt x="0" y="484"/>
                    <a:pt x="141"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
            <p:cNvSpPr/>
            <p:nvPr/>
          </p:nvSpPr>
          <p:spPr>
            <a:xfrm>
              <a:off x="5976675"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
            <p:cNvSpPr/>
            <p:nvPr/>
          </p:nvSpPr>
          <p:spPr>
            <a:xfrm>
              <a:off x="5999975" y="3971500"/>
              <a:ext cx="15650" cy="15650"/>
            </a:xfrm>
            <a:custGeom>
              <a:avLst/>
              <a:gdLst/>
              <a:ahLst/>
              <a:cxnLst/>
              <a:rect l="l" t="t" r="r" b="b"/>
              <a:pathLst>
                <a:path w="626" h="626" extrusionOk="0">
                  <a:moveTo>
                    <a:pt x="313" y="1"/>
                  </a:moveTo>
                  <a:cubicBezTo>
                    <a:pt x="141" y="1"/>
                    <a:pt x="1" y="140"/>
                    <a:pt x="1" y="313"/>
                  </a:cubicBezTo>
                  <a:cubicBezTo>
                    <a:pt x="1" y="484"/>
                    <a:pt x="141"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
            <p:cNvSpPr/>
            <p:nvPr/>
          </p:nvSpPr>
          <p:spPr>
            <a:xfrm>
              <a:off x="6023325"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
            <p:cNvSpPr/>
            <p:nvPr/>
          </p:nvSpPr>
          <p:spPr>
            <a:xfrm>
              <a:off x="6046675" y="3971500"/>
              <a:ext cx="15625" cy="15650"/>
            </a:xfrm>
            <a:custGeom>
              <a:avLst/>
              <a:gdLst/>
              <a:ahLst/>
              <a:cxnLst/>
              <a:rect l="l" t="t" r="r" b="b"/>
              <a:pathLst>
                <a:path w="625" h="626" extrusionOk="0">
                  <a:moveTo>
                    <a:pt x="312" y="1"/>
                  </a:moveTo>
                  <a:cubicBezTo>
                    <a:pt x="139" y="1"/>
                    <a:pt x="0" y="140"/>
                    <a:pt x="0" y="313"/>
                  </a:cubicBezTo>
                  <a:cubicBezTo>
                    <a:pt x="0" y="484"/>
                    <a:pt x="139"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
            <p:cNvSpPr/>
            <p:nvPr/>
          </p:nvSpPr>
          <p:spPr>
            <a:xfrm>
              <a:off x="6067350" y="3971475"/>
              <a:ext cx="18250" cy="15650"/>
            </a:xfrm>
            <a:custGeom>
              <a:avLst/>
              <a:gdLst/>
              <a:ahLst/>
              <a:cxnLst/>
              <a:rect l="l" t="t" r="r" b="b"/>
              <a:pathLst>
                <a:path w="730" h="626" extrusionOk="0">
                  <a:moveTo>
                    <a:pt x="418" y="0"/>
                  </a:moveTo>
                  <a:cubicBezTo>
                    <a:pt x="140" y="0"/>
                    <a:pt x="1" y="337"/>
                    <a:pt x="198" y="534"/>
                  </a:cubicBezTo>
                  <a:cubicBezTo>
                    <a:pt x="261" y="597"/>
                    <a:pt x="339" y="625"/>
                    <a:pt x="416" y="625"/>
                  </a:cubicBezTo>
                  <a:cubicBezTo>
                    <a:pt x="576" y="625"/>
                    <a:pt x="730" y="501"/>
                    <a:pt x="730" y="312"/>
                  </a:cubicBezTo>
                  <a:cubicBezTo>
                    <a:pt x="730" y="139"/>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
            <p:cNvSpPr/>
            <p:nvPr/>
          </p:nvSpPr>
          <p:spPr>
            <a:xfrm>
              <a:off x="6093325"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
            <p:cNvSpPr/>
            <p:nvPr/>
          </p:nvSpPr>
          <p:spPr>
            <a:xfrm>
              <a:off x="61166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
            <p:cNvSpPr/>
            <p:nvPr/>
          </p:nvSpPr>
          <p:spPr>
            <a:xfrm>
              <a:off x="6139975"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
            <p:cNvSpPr/>
            <p:nvPr/>
          </p:nvSpPr>
          <p:spPr>
            <a:xfrm>
              <a:off x="6160650" y="3971475"/>
              <a:ext cx="18300" cy="15650"/>
            </a:xfrm>
            <a:custGeom>
              <a:avLst/>
              <a:gdLst/>
              <a:ahLst/>
              <a:cxnLst/>
              <a:rect l="l" t="t" r="r" b="b"/>
              <a:pathLst>
                <a:path w="732" h="626" extrusionOk="0">
                  <a:moveTo>
                    <a:pt x="419" y="0"/>
                  </a:moveTo>
                  <a:cubicBezTo>
                    <a:pt x="140" y="0"/>
                    <a:pt x="1" y="337"/>
                    <a:pt x="198" y="534"/>
                  </a:cubicBezTo>
                  <a:cubicBezTo>
                    <a:pt x="261" y="597"/>
                    <a:pt x="340" y="625"/>
                    <a:pt x="417" y="625"/>
                  </a:cubicBezTo>
                  <a:cubicBezTo>
                    <a:pt x="577" y="625"/>
                    <a:pt x="731" y="501"/>
                    <a:pt x="731" y="312"/>
                  </a:cubicBezTo>
                  <a:cubicBezTo>
                    <a:pt x="731" y="139"/>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
            <p:cNvSpPr/>
            <p:nvPr/>
          </p:nvSpPr>
          <p:spPr>
            <a:xfrm>
              <a:off x="6186625"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
            <p:cNvSpPr/>
            <p:nvPr/>
          </p:nvSpPr>
          <p:spPr>
            <a:xfrm>
              <a:off x="62099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
            <p:cNvSpPr/>
            <p:nvPr/>
          </p:nvSpPr>
          <p:spPr>
            <a:xfrm>
              <a:off x="6233275" y="3971500"/>
              <a:ext cx="15625" cy="15650"/>
            </a:xfrm>
            <a:custGeom>
              <a:avLst/>
              <a:gdLst/>
              <a:ahLst/>
              <a:cxnLst/>
              <a:rect l="l" t="t" r="r" b="b"/>
              <a:pathLst>
                <a:path w="625" h="626" extrusionOk="0">
                  <a:moveTo>
                    <a:pt x="312" y="1"/>
                  </a:moveTo>
                  <a:cubicBezTo>
                    <a:pt x="141" y="1"/>
                    <a:pt x="0" y="140"/>
                    <a:pt x="0" y="313"/>
                  </a:cubicBezTo>
                  <a:cubicBezTo>
                    <a:pt x="0" y="484"/>
                    <a:pt x="141"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
            <p:cNvSpPr/>
            <p:nvPr/>
          </p:nvSpPr>
          <p:spPr>
            <a:xfrm>
              <a:off x="625660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
            <p:cNvSpPr/>
            <p:nvPr/>
          </p:nvSpPr>
          <p:spPr>
            <a:xfrm>
              <a:off x="62799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
            <p:cNvSpPr/>
            <p:nvPr/>
          </p:nvSpPr>
          <p:spPr>
            <a:xfrm>
              <a:off x="63032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
            <p:cNvSpPr/>
            <p:nvPr/>
          </p:nvSpPr>
          <p:spPr>
            <a:xfrm>
              <a:off x="6323950" y="3971475"/>
              <a:ext cx="18300" cy="15650"/>
            </a:xfrm>
            <a:custGeom>
              <a:avLst/>
              <a:gdLst/>
              <a:ahLst/>
              <a:cxnLst/>
              <a:rect l="l" t="t" r="r" b="b"/>
              <a:pathLst>
                <a:path w="732" h="626" extrusionOk="0">
                  <a:moveTo>
                    <a:pt x="419" y="0"/>
                  </a:moveTo>
                  <a:cubicBezTo>
                    <a:pt x="140" y="0"/>
                    <a:pt x="1" y="337"/>
                    <a:pt x="198" y="534"/>
                  </a:cubicBezTo>
                  <a:cubicBezTo>
                    <a:pt x="261" y="597"/>
                    <a:pt x="340" y="625"/>
                    <a:pt x="416" y="625"/>
                  </a:cubicBezTo>
                  <a:cubicBezTo>
                    <a:pt x="577" y="625"/>
                    <a:pt x="731" y="501"/>
                    <a:pt x="731" y="312"/>
                  </a:cubicBezTo>
                  <a:cubicBezTo>
                    <a:pt x="731" y="139"/>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
            <p:cNvSpPr/>
            <p:nvPr/>
          </p:nvSpPr>
          <p:spPr>
            <a:xfrm>
              <a:off x="6349900" y="397150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
            <p:cNvSpPr/>
            <p:nvPr/>
          </p:nvSpPr>
          <p:spPr>
            <a:xfrm>
              <a:off x="63732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
            <p:cNvSpPr/>
            <p:nvPr/>
          </p:nvSpPr>
          <p:spPr>
            <a:xfrm>
              <a:off x="6396600"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
            <p:cNvSpPr/>
            <p:nvPr/>
          </p:nvSpPr>
          <p:spPr>
            <a:xfrm>
              <a:off x="641990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
            <p:cNvSpPr/>
            <p:nvPr/>
          </p:nvSpPr>
          <p:spPr>
            <a:xfrm>
              <a:off x="6443250"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
            <p:cNvSpPr/>
            <p:nvPr/>
          </p:nvSpPr>
          <p:spPr>
            <a:xfrm>
              <a:off x="6466550" y="397150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
            <p:cNvSpPr/>
            <p:nvPr/>
          </p:nvSpPr>
          <p:spPr>
            <a:xfrm>
              <a:off x="6487275" y="3971475"/>
              <a:ext cx="18250" cy="15650"/>
            </a:xfrm>
            <a:custGeom>
              <a:avLst/>
              <a:gdLst/>
              <a:ahLst/>
              <a:cxnLst/>
              <a:rect l="l" t="t" r="r" b="b"/>
              <a:pathLst>
                <a:path w="730" h="626" extrusionOk="0">
                  <a:moveTo>
                    <a:pt x="418" y="0"/>
                  </a:moveTo>
                  <a:cubicBezTo>
                    <a:pt x="139" y="0"/>
                    <a:pt x="1" y="337"/>
                    <a:pt x="196" y="534"/>
                  </a:cubicBezTo>
                  <a:cubicBezTo>
                    <a:pt x="260" y="597"/>
                    <a:pt x="338" y="625"/>
                    <a:pt x="415" y="625"/>
                  </a:cubicBezTo>
                  <a:cubicBezTo>
                    <a:pt x="576" y="625"/>
                    <a:pt x="730" y="501"/>
                    <a:pt x="730" y="312"/>
                  </a:cubicBezTo>
                  <a:cubicBezTo>
                    <a:pt x="730" y="139"/>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
            <p:cNvSpPr/>
            <p:nvPr/>
          </p:nvSpPr>
          <p:spPr>
            <a:xfrm>
              <a:off x="6513250"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4" y="625"/>
                    <a:pt x="625" y="484"/>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
            <p:cNvSpPr/>
            <p:nvPr/>
          </p:nvSpPr>
          <p:spPr>
            <a:xfrm>
              <a:off x="5976675"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
            <p:cNvSpPr/>
            <p:nvPr/>
          </p:nvSpPr>
          <p:spPr>
            <a:xfrm>
              <a:off x="5999975" y="3951450"/>
              <a:ext cx="15650" cy="15650"/>
            </a:xfrm>
            <a:custGeom>
              <a:avLst/>
              <a:gdLst/>
              <a:ahLst/>
              <a:cxnLst/>
              <a:rect l="l" t="t" r="r" b="b"/>
              <a:pathLst>
                <a:path w="626" h="626" extrusionOk="0">
                  <a:moveTo>
                    <a:pt x="313" y="1"/>
                  </a:moveTo>
                  <a:cubicBezTo>
                    <a:pt x="141" y="1"/>
                    <a:pt x="1" y="142"/>
                    <a:pt x="1" y="313"/>
                  </a:cubicBezTo>
                  <a:cubicBezTo>
                    <a:pt x="1" y="486"/>
                    <a:pt x="141"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
            <p:cNvSpPr/>
            <p:nvPr/>
          </p:nvSpPr>
          <p:spPr>
            <a:xfrm>
              <a:off x="6023325"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
            <p:cNvSpPr/>
            <p:nvPr/>
          </p:nvSpPr>
          <p:spPr>
            <a:xfrm>
              <a:off x="6046675" y="3951450"/>
              <a:ext cx="15625" cy="15650"/>
            </a:xfrm>
            <a:custGeom>
              <a:avLst/>
              <a:gdLst/>
              <a:ahLst/>
              <a:cxnLst/>
              <a:rect l="l" t="t" r="r" b="b"/>
              <a:pathLst>
                <a:path w="625" h="626" extrusionOk="0">
                  <a:moveTo>
                    <a:pt x="312" y="1"/>
                  </a:moveTo>
                  <a:cubicBezTo>
                    <a:pt x="139" y="1"/>
                    <a:pt x="0" y="142"/>
                    <a:pt x="0" y="313"/>
                  </a:cubicBezTo>
                  <a:cubicBezTo>
                    <a:pt x="0" y="486"/>
                    <a:pt x="139"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
            <p:cNvSpPr/>
            <p:nvPr/>
          </p:nvSpPr>
          <p:spPr>
            <a:xfrm>
              <a:off x="6067350" y="3951500"/>
              <a:ext cx="18250" cy="15625"/>
            </a:xfrm>
            <a:custGeom>
              <a:avLst/>
              <a:gdLst/>
              <a:ahLst/>
              <a:cxnLst/>
              <a:rect l="l" t="t" r="r" b="b"/>
              <a:pathLst>
                <a:path w="730" h="625" extrusionOk="0">
                  <a:moveTo>
                    <a:pt x="418" y="0"/>
                  </a:moveTo>
                  <a:cubicBezTo>
                    <a:pt x="140" y="0"/>
                    <a:pt x="1" y="335"/>
                    <a:pt x="198" y="532"/>
                  </a:cubicBezTo>
                  <a:cubicBezTo>
                    <a:pt x="261" y="596"/>
                    <a:pt x="339" y="625"/>
                    <a:pt x="416" y="625"/>
                  </a:cubicBezTo>
                  <a:cubicBezTo>
                    <a:pt x="576" y="625"/>
                    <a:pt x="730" y="500"/>
                    <a:pt x="730" y="312"/>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
            <p:cNvSpPr/>
            <p:nvPr/>
          </p:nvSpPr>
          <p:spPr>
            <a:xfrm>
              <a:off x="6093325" y="395145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
            <p:cNvSpPr/>
            <p:nvPr/>
          </p:nvSpPr>
          <p:spPr>
            <a:xfrm>
              <a:off x="61166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
            <p:cNvSpPr/>
            <p:nvPr/>
          </p:nvSpPr>
          <p:spPr>
            <a:xfrm>
              <a:off x="6139975" y="395145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
            <p:cNvSpPr/>
            <p:nvPr/>
          </p:nvSpPr>
          <p:spPr>
            <a:xfrm>
              <a:off x="6160650" y="3951500"/>
              <a:ext cx="18300" cy="15625"/>
            </a:xfrm>
            <a:custGeom>
              <a:avLst/>
              <a:gdLst/>
              <a:ahLst/>
              <a:cxnLst/>
              <a:rect l="l" t="t" r="r" b="b"/>
              <a:pathLst>
                <a:path w="732" h="625" extrusionOk="0">
                  <a:moveTo>
                    <a:pt x="419" y="0"/>
                  </a:moveTo>
                  <a:cubicBezTo>
                    <a:pt x="140" y="0"/>
                    <a:pt x="1" y="335"/>
                    <a:pt x="198" y="532"/>
                  </a:cubicBezTo>
                  <a:cubicBezTo>
                    <a:pt x="262" y="596"/>
                    <a:pt x="340" y="625"/>
                    <a:pt x="417" y="625"/>
                  </a:cubicBezTo>
                  <a:cubicBezTo>
                    <a:pt x="577" y="625"/>
                    <a:pt x="731" y="500"/>
                    <a:pt x="731" y="312"/>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
            <p:cNvSpPr/>
            <p:nvPr/>
          </p:nvSpPr>
          <p:spPr>
            <a:xfrm>
              <a:off x="6186625" y="395145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
            <p:cNvSpPr/>
            <p:nvPr/>
          </p:nvSpPr>
          <p:spPr>
            <a:xfrm>
              <a:off x="62099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
            <p:cNvSpPr/>
            <p:nvPr/>
          </p:nvSpPr>
          <p:spPr>
            <a:xfrm>
              <a:off x="6233275" y="3951450"/>
              <a:ext cx="15625" cy="15650"/>
            </a:xfrm>
            <a:custGeom>
              <a:avLst/>
              <a:gdLst/>
              <a:ahLst/>
              <a:cxnLst/>
              <a:rect l="l" t="t" r="r" b="b"/>
              <a:pathLst>
                <a:path w="625" h="626" extrusionOk="0">
                  <a:moveTo>
                    <a:pt x="312" y="1"/>
                  </a:moveTo>
                  <a:cubicBezTo>
                    <a:pt x="141" y="1"/>
                    <a:pt x="0" y="142"/>
                    <a:pt x="0" y="313"/>
                  </a:cubicBezTo>
                  <a:cubicBezTo>
                    <a:pt x="0" y="486"/>
                    <a:pt x="141"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
            <p:cNvSpPr/>
            <p:nvPr/>
          </p:nvSpPr>
          <p:spPr>
            <a:xfrm>
              <a:off x="625660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
            <p:cNvSpPr/>
            <p:nvPr/>
          </p:nvSpPr>
          <p:spPr>
            <a:xfrm>
              <a:off x="62799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
            <p:cNvSpPr/>
            <p:nvPr/>
          </p:nvSpPr>
          <p:spPr>
            <a:xfrm>
              <a:off x="63032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
            <p:cNvSpPr/>
            <p:nvPr/>
          </p:nvSpPr>
          <p:spPr>
            <a:xfrm>
              <a:off x="6323950" y="3951500"/>
              <a:ext cx="18300" cy="15625"/>
            </a:xfrm>
            <a:custGeom>
              <a:avLst/>
              <a:gdLst/>
              <a:ahLst/>
              <a:cxnLst/>
              <a:rect l="l" t="t" r="r" b="b"/>
              <a:pathLst>
                <a:path w="732" h="625" extrusionOk="0">
                  <a:moveTo>
                    <a:pt x="422" y="0"/>
                  </a:moveTo>
                  <a:cubicBezTo>
                    <a:pt x="421" y="0"/>
                    <a:pt x="420" y="0"/>
                    <a:pt x="419" y="0"/>
                  </a:cubicBezTo>
                  <a:cubicBezTo>
                    <a:pt x="418" y="0"/>
                    <a:pt x="418" y="0"/>
                    <a:pt x="417" y="0"/>
                  </a:cubicBezTo>
                  <a:cubicBezTo>
                    <a:pt x="139" y="0"/>
                    <a:pt x="1" y="336"/>
                    <a:pt x="198" y="532"/>
                  </a:cubicBezTo>
                  <a:cubicBezTo>
                    <a:pt x="261" y="596"/>
                    <a:pt x="340" y="625"/>
                    <a:pt x="417" y="625"/>
                  </a:cubicBezTo>
                  <a:cubicBezTo>
                    <a:pt x="577" y="625"/>
                    <a:pt x="731" y="500"/>
                    <a:pt x="731" y="312"/>
                  </a:cubicBezTo>
                  <a:cubicBezTo>
                    <a:pt x="731" y="141"/>
                    <a:pt x="593" y="0"/>
                    <a:pt x="42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
            <p:cNvSpPr/>
            <p:nvPr/>
          </p:nvSpPr>
          <p:spPr>
            <a:xfrm>
              <a:off x="6349900" y="3951450"/>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
            <p:cNvSpPr/>
            <p:nvPr/>
          </p:nvSpPr>
          <p:spPr>
            <a:xfrm>
              <a:off x="63732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
            <p:cNvSpPr/>
            <p:nvPr/>
          </p:nvSpPr>
          <p:spPr>
            <a:xfrm>
              <a:off x="6396600"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
            <p:cNvSpPr/>
            <p:nvPr/>
          </p:nvSpPr>
          <p:spPr>
            <a:xfrm>
              <a:off x="641990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
            <p:cNvSpPr/>
            <p:nvPr/>
          </p:nvSpPr>
          <p:spPr>
            <a:xfrm>
              <a:off x="6443250"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
            <p:cNvSpPr/>
            <p:nvPr/>
          </p:nvSpPr>
          <p:spPr>
            <a:xfrm>
              <a:off x="6466550" y="3951450"/>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
            <p:cNvSpPr/>
            <p:nvPr/>
          </p:nvSpPr>
          <p:spPr>
            <a:xfrm>
              <a:off x="6487275" y="3951500"/>
              <a:ext cx="18250" cy="15625"/>
            </a:xfrm>
            <a:custGeom>
              <a:avLst/>
              <a:gdLst/>
              <a:ahLst/>
              <a:cxnLst/>
              <a:rect l="l" t="t" r="r" b="b"/>
              <a:pathLst>
                <a:path w="730" h="625" extrusionOk="0">
                  <a:moveTo>
                    <a:pt x="418" y="0"/>
                  </a:moveTo>
                  <a:cubicBezTo>
                    <a:pt x="139" y="0"/>
                    <a:pt x="1" y="335"/>
                    <a:pt x="196" y="532"/>
                  </a:cubicBezTo>
                  <a:cubicBezTo>
                    <a:pt x="260" y="596"/>
                    <a:pt x="339" y="625"/>
                    <a:pt x="415" y="625"/>
                  </a:cubicBezTo>
                  <a:cubicBezTo>
                    <a:pt x="576" y="625"/>
                    <a:pt x="730" y="500"/>
                    <a:pt x="730" y="312"/>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
            <p:cNvSpPr/>
            <p:nvPr/>
          </p:nvSpPr>
          <p:spPr>
            <a:xfrm>
              <a:off x="6513250" y="395145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4" y="625"/>
                    <a:pt x="625" y="486"/>
                    <a:pt x="625" y="313"/>
                  </a:cubicBezTo>
                  <a:cubicBezTo>
                    <a:pt x="625" y="142"/>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
            <p:cNvSpPr/>
            <p:nvPr/>
          </p:nvSpPr>
          <p:spPr>
            <a:xfrm>
              <a:off x="5976675"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5" y="625"/>
                    <a:pt x="625" y="485"/>
                    <a:pt x="625" y="313"/>
                  </a:cubicBezTo>
                  <a:cubicBezTo>
                    <a:pt x="625" y="141"/>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
            <p:cNvSpPr/>
            <p:nvPr/>
          </p:nvSpPr>
          <p:spPr>
            <a:xfrm>
              <a:off x="5999975" y="3931450"/>
              <a:ext cx="15650" cy="15625"/>
            </a:xfrm>
            <a:custGeom>
              <a:avLst/>
              <a:gdLst/>
              <a:ahLst/>
              <a:cxnLst/>
              <a:rect l="l" t="t" r="r" b="b"/>
              <a:pathLst>
                <a:path w="626" h="625" extrusionOk="0">
                  <a:moveTo>
                    <a:pt x="313" y="0"/>
                  </a:moveTo>
                  <a:cubicBezTo>
                    <a:pt x="141" y="0"/>
                    <a:pt x="1" y="141"/>
                    <a:pt x="1" y="313"/>
                  </a:cubicBezTo>
                  <a:cubicBezTo>
                    <a:pt x="1" y="485"/>
                    <a:pt x="141"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
            <p:cNvSpPr/>
            <p:nvPr/>
          </p:nvSpPr>
          <p:spPr>
            <a:xfrm>
              <a:off x="6023325"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5" y="625"/>
                    <a:pt x="625" y="485"/>
                    <a:pt x="625" y="313"/>
                  </a:cubicBezTo>
                  <a:cubicBezTo>
                    <a:pt x="625" y="141"/>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
            <p:cNvSpPr/>
            <p:nvPr/>
          </p:nvSpPr>
          <p:spPr>
            <a:xfrm>
              <a:off x="6046675" y="3931450"/>
              <a:ext cx="15625" cy="15625"/>
            </a:xfrm>
            <a:custGeom>
              <a:avLst/>
              <a:gdLst/>
              <a:ahLst/>
              <a:cxnLst/>
              <a:rect l="l" t="t" r="r" b="b"/>
              <a:pathLst>
                <a:path w="625" h="625" extrusionOk="0">
                  <a:moveTo>
                    <a:pt x="312" y="0"/>
                  </a:moveTo>
                  <a:cubicBezTo>
                    <a:pt x="139" y="0"/>
                    <a:pt x="0" y="141"/>
                    <a:pt x="0" y="313"/>
                  </a:cubicBezTo>
                  <a:cubicBezTo>
                    <a:pt x="0" y="485"/>
                    <a:pt x="139" y="625"/>
                    <a:pt x="312" y="625"/>
                  </a:cubicBezTo>
                  <a:cubicBezTo>
                    <a:pt x="485" y="625"/>
                    <a:pt x="625" y="485"/>
                    <a:pt x="625" y="313"/>
                  </a:cubicBezTo>
                  <a:cubicBezTo>
                    <a:pt x="625" y="141"/>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
            <p:cNvSpPr/>
            <p:nvPr/>
          </p:nvSpPr>
          <p:spPr>
            <a:xfrm>
              <a:off x="6067350" y="3931450"/>
              <a:ext cx="18250" cy="15675"/>
            </a:xfrm>
            <a:custGeom>
              <a:avLst/>
              <a:gdLst/>
              <a:ahLst/>
              <a:cxnLst/>
              <a:rect l="l" t="t" r="r" b="b"/>
              <a:pathLst>
                <a:path w="730" h="627" extrusionOk="0">
                  <a:moveTo>
                    <a:pt x="418" y="0"/>
                  </a:moveTo>
                  <a:cubicBezTo>
                    <a:pt x="140" y="0"/>
                    <a:pt x="1" y="337"/>
                    <a:pt x="198" y="534"/>
                  </a:cubicBezTo>
                  <a:cubicBezTo>
                    <a:pt x="261" y="598"/>
                    <a:pt x="339" y="626"/>
                    <a:pt x="416" y="626"/>
                  </a:cubicBezTo>
                  <a:cubicBezTo>
                    <a:pt x="576" y="626"/>
                    <a:pt x="730" y="501"/>
                    <a:pt x="730" y="313"/>
                  </a:cubicBezTo>
                  <a:cubicBezTo>
                    <a:pt x="730" y="141"/>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
            <p:cNvSpPr/>
            <p:nvPr/>
          </p:nvSpPr>
          <p:spPr>
            <a:xfrm>
              <a:off x="6093325" y="3931450"/>
              <a:ext cx="15625" cy="15625"/>
            </a:xfrm>
            <a:custGeom>
              <a:avLst/>
              <a:gdLst/>
              <a:ahLst/>
              <a:cxnLst/>
              <a:rect l="l" t="t" r="r" b="b"/>
              <a:pathLst>
                <a:path w="625" h="625" extrusionOk="0">
                  <a:moveTo>
                    <a:pt x="312" y="0"/>
                  </a:moveTo>
                  <a:cubicBezTo>
                    <a:pt x="140" y="0"/>
                    <a:pt x="0" y="141"/>
                    <a:pt x="0" y="313"/>
                  </a:cubicBezTo>
                  <a:cubicBezTo>
                    <a:pt x="0" y="485"/>
                    <a:pt x="140" y="625"/>
                    <a:pt x="312" y="625"/>
                  </a:cubicBezTo>
                  <a:cubicBezTo>
                    <a:pt x="485" y="625"/>
                    <a:pt x="625" y="485"/>
                    <a:pt x="625" y="313"/>
                  </a:cubicBezTo>
                  <a:cubicBezTo>
                    <a:pt x="625" y="141"/>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
            <p:cNvSpPr/>
            <p:nvPr/>
          </p:nvSpPr>
          <p:spPr>
            <a:xfrm>
              <a:off x="61166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4" y="625"/>
                    <a:pt x="625" y="485"/>
                    <a:pt x="625" y="313"/>
                  </a:cubicBezTo>
                  <a:cubicBezTo>
                    <a:pt x="625" y="141"/>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
            <p:cNvSpPr/>
            <p:nvPr/>
          </p:nvSpPr>
          <p:spPr>
            <a:xfrm>
              <a:off x="6139975" y="3931450"/>
              <a:ext cx="15625" cy="15625"/>
            </a:xfrm>
            <a:custGeom>
              <a:avLst/>
              <a:gdLst/>
              <a:ahLst/>
              <a:cxnLst/>
              <a:rect l="l" t="t" r="r" b="b"/>
              <a:pathLst>
                <a:path w="625" h="625" extrusionOk="0">
                  <a:moveTo>
                    <a:pt x="312" y="0"/>
                  </a:moveTo>
                  <a:cubicBezTo>
                    <a:pt x="140" y="0"/>
                    <a:pt x="0" y="141"/>
                    <a:pt x="0" y="313"/>
                  </a:cubicBezTo>
                  <a:cubicBezTo>
                    <a:pt x="0" y="485"/>
                    <a:pt x="140" y="625"/>
                    <a:pt x="312" y="625"/>
                  </a:cubicBezTo>
                  <a:cubicBezTo>
                    <a:pt x="485" y="625"/>
                    <a:pt x="625" y="485"/>
                    <a:pt x="625" y="313"/>
                  </a:cubicBezTo>
                  <a:cubicBezTo>
                    <a:pt x="625" y="141"/>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
            <p:cNvSpPr/>
            <p:nvPr/>
          </p:nvSpPr>
          <p:spPr>
            <a:xfrm>
              <a:off x="6160650" y="3931450"/>
              <a:ext cx="18300" cy="15675"/>
            </a:xfrm>
            <a:custGeom>
              <a:avLst/>
              <a:gdLst/>
              <a:ahLst/>
              <a:cxnLst/>
              <a:rect l="l" t="t" r="r" b="b"/>
              <a:pathLst>
                <a:path w="732" h="627" extrusionOk="0">
                  <a:moveTo>
                    <a:pt x="419" y="0"/>
                  </a:moveTo>
                  <a:cubicBezTo>
                    <a:pt x="140" y="0"/>
                    <a:pt x="1" y="337"/>
                    <a:pt x="198" y="534"/>
                  </a:cubicBezTo>
                  <a:cubicBezTo>
                    <a:pt x="262" y="598"/>
                    <a:pt x="340" y="626"/>
                    <a:pt x="417" y="626"/>
                  </a:cubicBezTo>
                  <a:cubicBezTo>
                    <a:pt x="577" y="626"/>
                    <a:pt x="731" y="501"/>
                    <a:pt x="731" y="313"/>
                  </a:cubicBezTo>
                  <a:cubicBezTo>
                    <a:pt x="731" y="141"/>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
            <p:cNvSpPr/>
            <p:nvPr/>
          </p:nvSpPr>
          <p:spPr>
            <a:xfrm>
              <a:off x="6186625" y="3931450"/>
              <a:ext cx="15625" cy="15625"/>
            </a:xfrm>
            <a:custGeom>
              <a:avLst/>
              <a:gdLst/>
              <a:ahLst/>
              <a:cxnLst/>
              <a:rect l="l" t="t" r="r" b="b"/>
              <a:pathLst>
                <a:path w="625" h="625" extrusionOk="0">
                  <a:moveTo>
                    <a:pt x="312" y="0"/>
                  </a:moveTo>
                  <a:cubicBezTo>
                    <a:pt x="140" y="0"/>
                    <a:pt x="0" y="141"/>
                    <a:pt x="0" y="313"/>
                  </a:cubicBezTo>
                  <a:cubicBezTo>
                    <a:pt x="0" y="485"/>
                    <a:pt x="140" y="625"/>
                    <a:pt x="312" y="625"/>
                  </a:cubicBezTo>
                  <a:cubicBezTo>
                    <a:pt x="485" y="625"/>
                    <a:pt x="625" y="485"/>
                    <a:pt x="625" y="313"/>
                  </a:cubicBezTo>
                  <a:cubicBezTo>
                    <a:pt x="625" y="141"/>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
            <p:cNvSpPr/>
            <p:nvPr/>
          </p:nvSpPr>
          <p:spPr>
            <a:xfrm>
              <a:off x="62099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
            <p:cNvSpPr/>
            <p:nvPr/>
          </p:nvSpPr>
          <p:spPr>
            <a:xfrm>
              <a:off x="6233275" y="3931450"/>
              <a:ext cx="15625" cy="15625"/>
            </a:xfrm>
            <a:custGeom>
              <a:avLst/>
              <a:gdLst/>
              <a:ahLst/>
              <a:cxnLst/>
              <a:rect l="l" t="t" r="r" b="b"/>
              <a:pathLst>
                <a:path w="625" h="625" extrusionOk="0">
                  <a:moveTo>
                    <a:pt x="312" y="0"/>
                  </a:moveTo>
                  <a:cubicBezTo>
                    <a:pt x="141" y="0"/>
                    <a:pt x="0" y="141"/>
                    <a:pt x="0" y="313"/>
                  </a:cubicBezTo>
                  <a:cubicBezTo>
                    <a:pt x="0" y="485"/>
                    <a:pt x="141" y="625"/>
                    <a:pt x="312" y="625"/>
                  </a:cubicBezTo>
                  <a:cubicBezTo>
                    <a:pt x="485" y="625"/>
                    <a:pt x="625" y="485"/>
                    <a:pt x="625" y="313"/>
                  </a:cubicBezTo>
                  <a:cubicBezTo>
                    <a:pt x="625" y="141"/>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
            <p:cNvSpPr/>
            <p:nvPr/>
          </p:nvSpPr>
          <p:spPr>
            <a:xfrm>
              <a:off x="625660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
            <p:cNvSpPr/>
            <p:nvPr/>
          </p:nvSpPr>
          <p:spPr>
            <a:xfrm>
              <a:off x="62799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4" y="625"/>
                    <a:pt x="625" y="485"/>
                    <a:pt x="625" y="313"/>
                  </a:cubicBezTo>
                  <a:cubicBezTo>
                    <a:pt x="625" y="141"/>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
            <p:cNvSpPr/>
            <p:nvPr/>
          </p:nvSpPr>
          <p:spPr>
            <a:xfrm>
              <a:off x="63032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
            <p:cNvSpPr/>
            <p:nvPr/>
          </p:nvSpPr>
          <p:spPr>
            <a:xfrm>
              <a:off x="6323950" y="3931450"/>
              <a:ext cx="18300" cy="15675"/>
            </a:xfrm>
            <a:custGeom>
              <a:avLst/>
              <a:gdLst/>
              <a:ahLst/>
              <a:cxnLst/>
              <a:rect l="l" t="t" r="r" b="b"/>
              <a:pathLst>
                <a:path w="732" h="627" extrusionOk="0">
                  <a:moveTo>
                    <a:pt x="419" y="0"/>
                  </a:moveTo>
                  <a:cubicBezTo>
                    <a:pt x="140" y="0"/>
                    <a:pt x="1" y="337"/>
                    <a:pt x="198" y="534"/>
                  </a:cubicBezTo>
                  <a:cubicBezTo>
                    <a:pt x="261" y="598"/>
                    <a:pt x="340" y="626"/>
                    <a:pt x="416" y="626"/>
                  </a:cubicBezTo>
                  <a:cubicBezTo>
                    <a:pt x="577" y="626"/>
                    <a:pt x="731" y="501"/>
                    <a:pt x="731" y="313"/>
                  </a:cubicBezTo>
                  <a:cubicBezTo>
                    <a:pt x="731" y="141"/>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
            <p:cNvSpPr/>
            <p:nvPr/>
          </p:nvSpPr>
          <p:spPr>
            <a:xfrm>
              <a:off x="6349900" y="3931450"/>
              <a:ext cx="15650" cy="15625"/>
            </a:xfrm>
            <a:custGeom>
              <a:avLst/>
              <a:gdLst/>
              <a:ahLst/>
              <a:cxnLst/>
              <a:rect l="l" t="t" r="r" b="b"/>
              <a:pathLst>
                <a:path w="626" h="625" extrusionOk="0">
                  <a:moveTo>
                    <a:pt x="313" y="0"/>
                  </a:moveTo>
                  <a:cubicBezTo>
                    <a:pt x="142" y="0"/>
                    <a:pt x="1" y="141"/>
                    <a:pt x="1" y="313"/>
                  </a:cubicBezTo>
                  <a:cubicBezTo>
                    <a:pt x="1" y="485"/>
                    <a:pt x="142"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
            <p:cNvSpPr/>
            <p:nvPr/>
          </p:nvSpPr>
          <p:spPr>
            <a:xfrm>
              <a:off x="63732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
            <p:cNvSpPr/>
            <p:nvPr/>
          </p:nvSpPr>
          <p:spPr>
            <a:xfrm>
              <a:off x="6396600"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4" y="625"/>
                    <a:pt x="625" y="485"/>
                    <a:pt x="625" y="313"/>
                  </a:cubicBezTo>
                  <a:cubicBezTo>
                    <a:pt x="625" y="141"/>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
            <p:cNvSpPr/>
            <p:nvPr/>
          </p:nvSpPr>
          <p:spPr>
            <a:xfrm>
              <a:off x="641990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
            <p:cNvSpPr/>
            <p:nvPr/>
          </p:nvSpPr>
          <p:spPr>
            <a:xfrm>
              <a:off x="6443250"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5" y="625"/>
                    <a:pt x="625" y="485"/>
                    <a:pt x="625" y="313"/>
                  </a:cubicBezTo>
                  <a:cubicBezTo>
                    <a:pt x="625" y="141"/>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
            <p:cNvSpPr/>
            <p:nvPr/>
          </p:nvSpPr>
          <p:spPr>
            <a:xfrm>
              <a:off x="6466550" y="3931450"/>
              <a:ext cx="15650" cy="15625"/>
            </a:xfrm>
            <a:custGeom>
              <a:avLst/>
              <a:gdLst/>
              <a:ahLst/>
              <a:cxnLst/>
              <a:rect l="l" t="t" r="r" b="b"/>
              <a:pathLst>
                <a:path w="626" h="625" extrusionOk="0">
                  <a:moveTo>
                    <a:pt x="313" y="0"/>
                  </a:moveTo>
                  <a:cubicBezTo>
                    <a:pt x="142" y="0"/>
                    <a:pt x="1" y="141"/>
                    <a:pt x="1" y="313"/>
                  </a:cubicBezTo>
                  <a:cubicBezTo>
                    <a:pt x="1" y="485"/>
                    <a:pt x="142"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
            <p:cNvSpPr/>
            <p:nvPr/>
          </p:nvSpPr>
          <p:spPr>
            <a:xfrm>
              <a:off x="6487275" y="3931450"/>
              <a:ext cx="18250" cy="15675"/>
            </a:xfrm>
            <a:custGeom>
              <a:avLst/>
              <a:gdLst/>
              <a:ahLst/>
              <a:cxnLst/>
              <a:rect l="l" t="t" r="r" b="b"/>
              <a:pathLst>
                <a:path w="730" h="627" extrusionOk="0">
                  <a:moveTo>
                    <a:pt x="418" y="0"/>
                  </a:moveTo>
                  <a:cubicBezTo>
                    <a:pt x="139" y="0"/>
                    <a:pt x="1" y="337"/>
                    <a:pt x="196" y="534"/>
                  </a:cubicBezTo>
                  <a:cubicBezTo>
                    <a:pt x="260" y="598"/>
                    <a:pt x="338" y="626"/>
                    <a:pt x="415" y="626"/>
                  </a:cubicBezTo>
                  <a:cubicBezTo>
                    <a:pt x="576" y="626"/>
                    <a:pt x="730" y="501"/>
                    <a:pt x="730" y="313"/>
                  </a:cubicBezTo>
                  <a:cubicBezTo>
                    <a:pt x="730" y="141"/>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
            <p:cNvSpPr/>
            <p:nvPr/>
          </p:nvSpPr>
          <p:spPr>
            <a:xfrm>
              <a:off x="6513250" y="3931450"/>
              <a:ext cx="15625" cy="15625"/>
            </a:xfrm>
            <a:custGeom>
              <a:avLst/>
              <a:gdLst/>
              <a:ahLst/>
              <a:cxnLst/>
              <a:rect l="l" t="t" r="r" b="b"/>
              <a:pathLst>
                <a:path w="625" h="625" extrusionOk="0">
                  <a:moveTo>
                    <a:pt x="312" y="0"/>
                  </a:moveTo>
                  <a:cubicBezTo>
                    <a:pt x="140" y="0"/>
                    <a:pt x="0" y="141"/>
                    <a:pt x="0" y="313"/>
                  </a:cubicBezTo>
                  <a:cubicBezTo>
                    <a:pt x="0" y="485"/>
                    <a:pt x="140" y="625"/>
                    <a:pt x="312" y="625"/>
                  </a:cubicBezTo>
                  <a:cubicBezTo>
                    <a:pt x="484" y="625"/>
                    <a:pt x="625" y="485"/>
                    <a:pt x="625" y="313"/>
                  </a:cubicBezTo>
                  <a:cubicBezTo>
                    <a:pt x="625" y="141"/>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
            <p:cNvSpPr/>
            <p:nvPr/>
          </p:nvSpPr>
          <p:spPr>
            <a:xfrm>
              <a:off x="5999975" y="3911425"/>
              <a:ext cx="15650" cy="15650"/>
            </a:xfrm>
            <a:custGeom>
              <a:avLst/>
              <a:gdLst/>
              <a:ahLst/>
              <a:cxnLst/>
              <a:rect l="l" t="t" r="r" b="b"/>
              <a:pathLst>
                <a:path w="626" h="626" extrusionOk="0">
                  <a:moveTo>
                    <a:pt x="313" y="1"/>
                  </a:moveTo>
                  <a:cubicBezTo>
                    <a:pt x="141" y="1"/>
                    <a:pt x="1" y="142"/>
                    <a:pt x="1" y="313"/>
                  </a:cubicBezTo>
                  <a:cubicBezTo>
                    <a:pt x="1" y="486"/>
                    <a:pt x="141"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
            <p:cNvSpPr/>
            <p:nvPr/>
          </p:nvSpPr>
          <p:spPr>
            <a:xfrm>
              <a:off x="6023325" y="3911425"/>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
            <p:cNvSpPr/>
            <p:nvPr/>
          </p:nvSpPr>
          <p:spPr>
            <a:xfrm>
              <a:off x="6046675" y="3911425"/>
              <a:ext cx="15625" cy="15650"/>
            </a:xfrm>
            <a:custGeom>
              <a:avLst/>
              <a:gdLst/>
              <a:ahLst/>
              <a:cxnLst/>
              <a:rect l="l" t="t" r="r" b="b"/>
              <a:pathLst>
                <a:path w="625" h="626" extrusionOk="0">
                  <a:moveTo>
                    <a:pt x="312" y="1"/>
                  </a:moveTo>
                  <a:cubicBezTo>
                    <a:pt x="139" y="1"/>
                    <a:pt x="0" y="142"/>
                    <a:pt x="0" y="313"/>
                  </a:cubicBezTo>
                  <a:cubicBezTo>
                    <a:pt x="0" y="486"/>
                    <a:pt x="139"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
            <p:cNvSpPr/>
            <p:nvPr/>
          </p:nvSpPr>
          <p:spPr>
            <a:xfrm>
              <a:off x="6067350" y="3911425"/>
              <a:ext cx="18250" cy="15675"/>
            </a:xfrm>
            <a:custGeom>
              <a:avLst/>
              <a:gdLst/>
              <a:ahLst/>
              <a:cxnLst/>
              <a:rect l="l" t="t" r="r" b="b"/>
              <a:pathLst>
                <a:path w="730" h="627" extrusionOk="0">
                  <a:moveTo>
                    <a:pt x="418" y="1"/>
                  </a:moveTo>
                  <a:cubicBezTo>
                    <a:pt x="140" y="1"/>
                    <a:pt x="1" y="337"/>
                    <a:pt x="198" y="534"/>
                  </a:cubicBezTo>
                  <a:cubicBezTo>
                    <a:pt x="261" y="598"/>
                    <a:pt x="339" y="627"/>
                    <a:pt x="416" y="627"/>
                  </a:cubicBezTo>
                  <a:cubicBezTo>
                    <a:pt x="576" y="627"/>
                    <a:pt x="730" y="502"/>
                    <a:pt x="730" y="313"/>
                  </a:cubicBezTo>
                  <a:cubicBezTo>
                    <a:pt x="730" y="142"/>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
            <p:cNvSpPr/>
            <p:nvPr/>
          </p:nvSpPr>
          <p:spPr>
            <a:xfrm>
              <a:off x="6093325" y="3911425"/>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
            <p:cNvSpPr/>
            <p:nvPr/>
          </p:nvSpPr>
          <p:spPr>
            <a:xfrm>
              <a:off x="61166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
            <p:cNvSpPr/>
            <p:nvPr/>
          </p:nvSpPr>
          <p:spPr>
            <a:xfrm>
              <a:off x="6139975" y="3911425"/>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
            <p:cNvSpPr/>
            <p:nvPr/>
          </p:nvSpPr>
          <p:spPr>
            <a:xfrm>
              <a:off x="6160650" y="3911425"/>
              <a:ext cx="18300" cy="15675"/>
            </a:xfrm>
            <a:custGeom>
              <a:avLst/>
              <a:gdLst/>
              <a:ahLst/>
              <a:cxnLst/>
              <a:rect l="l" t="t" r="r" b="b"/>
              <a:pathLst>
                <a:path w="732" h="627" extrusionOk="0">
                  <a:moveTo>
                    <a:pt x="419" y="1"/>
                  </a:moveTo>
                  <a:cubicBezTo>
                    <a:pt x="140" y="1"/>
                    <a:pt x="1" y="337"/>
                    <a:pt x="198" y="534"/>
                  </a:cubicBezTo>
                  <a:cubicBezTo>
                    <a:pt x="262" y="598"/>
                    <a:pt x="340" y="627"/>
                    <a:pt x="417" y="627"/>
                  </a:cubicBezTo>
                  <a:cubicBezTo>
                    <a:pt x="577" y="627"/>
                    <a:pt x="731" y="502"/>
                    <a:pt x="731" y="313"/>
                  </a:cubicBezTo>
                  <a:cubicBezTo>
                    <a:pt x="731" y="142"/>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
            <p:cNvSpPr/>
            <p:nvPr/>
          </p:nvSpPr>
          <p:spPr>
            <a:xfrm>
              <a:off x="6186625" y="3911425"/>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
            <p:cNvSpPr/>
            <p:nvPr/>
          </p:nvSpPr>
          <p:spPr>
            <a:xfrm>
              <a:off x="62099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
            <p:cNvSpPr/>
            <p:nvPr/>
          </p:nvSpPr>
          <p:spPr>
            <a:xfrm>
              <a:off x="6233275" y="3911425"/>
              <a:ext cx="15625" cy="15650"/>
            </a:xfrm>
            <a:custGeom>
              <a:avLst/>
              <a:gdLst/>
              <a:ahLst/>
              <a:cxnLst/>
              <a:rect l="l" t="t" r="r" b="b"/>
              <a:pathLst>
                <a:path w="625" h="626" extrusionOk="0">
                  <a:moveTo>
                    <a:pt x="312" y="1"/>
                  </a:moveTo>
                  <a:cubicBezTo>
                    <a:pt x="141" y="1"/>
                    <a:pt x="0" y="142"/>
                    <a:pt x="0" y="313"/>
                  </a:cubicBezTo>
                  <a:cubicBezTo>
                    <a:pt x="0" y="486"/>
                    <a:pt x="141"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
            <p:cNvSpPr/>
            <p:nvPr/>
          </p:nvSpPr>
          <p:spPr>
            <a:xfrm>
              <a:off x="625660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
            <p:cNvSpPr/>
            <p:nvPr/>
          </p:nvSpPr>
          <p:spPr>
            <a:xfrm>
              <a:off x="62799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
            <p:cNvSpPr/>
            <p:nvPr/>
          </p:nvSpPr>
          <p:spPr>
            <a:xfrm>
              <a:off x="63032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
            <p:cNvSpPr/>
            <p:nvPr/>
          </p:nvSpPr>
          <p:spPr>
            <a:xfrm>
              <a:off x="6323950" y="3911425"/>
              <a:ext cx="18300" cy="15675"/>
            </a:xfrm>
            <a:custGeom>
              <a:avLst/>
              <a:gdLst/>
              <a:ahLst/>
              <a:cxnLst/>
              <a:rect l="l" t="t" r="r" b="b"/>
              <a:pathLst>
                <a:path w="732" h="627" extrusionOk="0">
                  <a:moveTo>
                    <a:pt x="419" y="1"/>
                  </a:moveTo>
                  <a:cubicBezTo>
                    <a:pt x="140" y="1"/>
                    <a:pt x="1" y="337"/>
                    <a:pt x="198" y="534"/>
                  </a:cubicBezTo>
                  <a:cubicBezTo>
                    <a:pt x="261" y="598"/>
                    <a:pt x="340" y="627"/>
                    <a:pt x="416" y="627"/>
                  </a:cubicBezTo>
                  <a:cubicBezTo>
                    <a:pt x="577" y="627"/>
                    <a:pt x="731" y="502"/>
                    <a:pt x="731" y="313"/>
                  </a:cubicBezTo>
                  <a:cubicBezTo>
                    <a:pt x="731" y="142"/>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
            <p:cNvSpPr/>
            <p:nvPr/>
          </p:nvSpPr>
          <p:spPr>
            <a:xfrm>
              <a:off x="6349900" y="3911425"/>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
            <p:cNvSpPr/>
            <p:nvPr/>
          </p:nvSpPr>
          <p:spPr>
            <a:xfrm>
              <a:off x="63732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
            <p:cNvSpPr/>
            <p:nvPr/>
          </p:nvSpPr>
          <p:spPr>
            <a:xfrm>
              <a:off x="6396600" y="3911425"/>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
            <p:cNvSpPr/>
            <p:nvPr/>
          </p:nvSpPr>
          <p:spPr>
            <a:xfrm>
              <a:off x="641990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
            <p:cNvSpPr/>
            <p:nvPr/>
          </p:nvSpPr>
          <p:spPr>
            <a:xfrm>
              <a:off x="6443250" y="3911425"/>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
            <p:cNvSpPr/>
            <p:nvPr/>
          </p:nvSpPr>
          <p:spPr>
            <a:xfrm>
              <a:off x="6466550" y="3911425"/>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
            <p:cNvSpPr/>
            <p:nvPr/>
          </p:nvSpPr>
          <p:spPr>
            <a:xfrm>
              <a:off x="6487275" y="3911425"/>
              <a:ext cx="18250" cy="15675"/>
            </a:xfrm>
            <a:custGeom>
              <a:avLst/>
              <a:gdLst/>
              <a:ahLst/>
              <a:cxnLst/>
              <a:rect l="l" t="t" r="r" b="b"/>
              <a:pathLst>
                <a:path w="730" h="627" extrusionOk="0">
                  <a:moveTo>
                    <a:pt x="418" y="1"/>
                  </a:moveTo>
                  <a:cubicBezTo>
                    <a:pt x="139" y="1"/>
                    <a:pt x="1" y="337"/>
                    <a:pt x="196" y="534"/>
                  </a:cubicBezTo>
                  <a:cubicBezTo>
                    <a:pt x="260" y="598"/>
                    <a:pt x="338" y="627"/>
                    <a:pt x="415" y="627"/>
                  </a:cubicBezTo>
                  <a:cubicBezTo>
                    <a:pt x="576" y="627"/>
                    <a:pt x="730" y="502"/>
                    <a:pt x="730" y="313"/>
                  </a:cubicBezTo>
                  <a:cubicBezTo>
                    <a:pt x="730" y="142"/>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
            <p:cNvSpPr/>
            <p:nvPr/>
          </p:nvSpPr>
          <p:spPr>
            <a:xfrm>
              <a:off x="6513250" y="3911425"/>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4" y="625"/>
                    <a:pt x="625" y="486"/>
                    <a:pt x="625" y="313"/>
                  </a:cubicBezTo>
                  <a:cubicBezTo>
                    <a:pt x="625" y="142"/>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
            <p:cNvSpPr/>
            <p:nvPr/>
          </p:nvSpPr>
          <p:spPr>
            <a:xfrm>
              <a:off x="5999975" y="3891425"/>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
            <p:cNvSpPr/>
            <p:nvPr/>
          </p:nvSpPr>
          <p:spPr>
            <a:xfrm>
              <a:off x="6023325" y="38914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
            <p:cNvSpPr/>
            <p:nvPr/>
          </p:nvSpPr>
          <p:spPr>
            <a:xfrm>
              <a:off x="6046675" y="3891425"/>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
            <p:cNvSpPr/>
            <p:nvPr/>
          </p:nvSpPr>
          <p:spPr>
            <a:xfrm>
              <a:off x="6067350" y="3891425"/>
              <a:ext cx="18250" cy="15675"/>
            </a:xfrm>
            <a:custGeom>
              <a:avLst/>
              <a:gdLst/>
              <a:ahLst/>
              <a:cxnLst/>
              <a:rect l="l" t="t" r="r" b="b"/>
              <a:pathLst>
                <a:path w="730" h="627" extrusionOk="0">
                  <a:moveTo>
                    <a:pt x="418" y="1"/>
                  </a:moveTo>
                  <a:cubicBezTo>
                    <a:pt x="140" y="1"/>
                    <a:pt x="1" y="337"/>
                    <a:pt x="198" y="534"/>
                  </a:cubicBezTo>
                  <a:cubicBezTo>
                    <a:pt x="261" y="598"/>
                    <a:pt x="339" y="626"/>
                    <a:pt x="416" y="626"/>
                  </a:cubicBezTo>
                  <a:cubicBezTo>
                    <a:pt x="576" y="626"/>
                    <a:pt x="730" y="502"/>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
            <p:cNvSpPr/>
            <p:nvPr/>
          </p:nvSpPr>
          <p:spPr>
            <a:xfrm>
              <a:off x="6093325" y="38914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
            <p:cNvSpPr/>
            <p:nvPr/>
          </p:nvSpPr>
          <p:spPr>
            <a:xfrm>
              <a:off x="61166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
            <p:cNvSpPr/>
            <p:nvPr/>
          </p:nvSpPr>
          <p:spPr>
            <a:xfrm>
              <a:off x="6139975" y="38914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
            <p:cNvSpPr/>
            <p:nvPr/>
          </p:nvSpPr>
          <p:spPr>
            <a:xfrm>
              <a:off x="6160650" y="3891425"/>
              <a:ext cx="18300" cy="15675"/>
            </a:xfrm>
            <a:custGeom>
              <a:avLst/>
              <a:gdLst/>
              <a:ahLst/>
              <a:cxnLst/>
              <a:rect l="l" t="t" r="r" b="b"/>
              <a:pathLst>
                <a:path w="732" h="627" extrusionOk="0">
                  <a:moveTo>
                    <a:pt x="419" y="1"/>
                  </a:moveTo>
                  <a:cubicBezTo>
                    <a:pt x="140" y="1"/>
                    <a:pt x="1" y="337"/>
                    <a:pt x="198" y="534"/>
                  </a:cubicBezTo>
                  <a:cubicBezTo>
                    <a:pt x="262" y="598"/>
                    <a:pt x="340" y="626"/>
                    <a:pt x="417" y="626"/>
                  </a:cubicBezTo>
                  <a:cubicBezTo>
                    <a:pt x="577" y="626"/>
                    <a:pt x="731" y="502"/>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
            <p:cNvSpPr/>
            <p:nvPr/>
          </p:nvSpPr>
          <p:spPr>
            <a:xfrm>
              <a:off x="6186625" y="38914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
            <p:cNvSpPr/>
            <p:nvPr/>
          </p:nvSpPr>
          <p:spPr>
            <a:xfrm>
              <a:off x="62099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
            <p:cNvSpPr/>
            <p:nvPr/>
          </p:nvSpPr>
          <p:spPr>
            <a:xfrm>
              <a:off x="6233275" y="389142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
            <p:cNvSpPr/>
            <p:nvPr/>
          </p:nvSpPr>
          <p:spPr>
            <a:xfrm>
              <a:off x="625660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
            <p:cNvSpPr/>
            <p:nvPr/>
          </p:nvSpPr>
          <p:spPr>
            <a:xfrm>
              <a:off x="62799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
            <p:cNvSpPr/>
            <p:nvPr/>
          </p:nvSpPr>
          <p:spPr>
            <a:xfrm>
              <a:off x="63032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
            <p:cNvSpPr/>
            <p:nvPr/>
          </p:nvSpPr>
          <p:spPr>
            <a:xfrm>
              <a:off x="6323950" y="3891425"/>
              <a:ext cx="18300" cy="15675"/>
            </a:xfrm>
            <a:custGeom>
              <a:avLst/>
              <a:gdLst/>
              <a:ahLst/>
              <a:cxnLst/>
              <a:rect l="l" t="t" r="r" b="b"/>
              <a:pathLst>
                <a:path w="732" h="627" extrusionOk="0">
                  <a:moveTo>
                    <a:pt x="419" y="1"/>
                  </a:moveTo>
                  <a:cubicBezTo>
                    <a:pt x="140" y="1"/>
                    <a:pt x="1" y="337"/>
                    <a:pt x="198" y="534"/>
                  </a:cubicBezTo>
                  <a:cubicBezTo>
                    <a:pt x="261" y="598"/>
                    <a:pt x="340" y="626"/>
                    <a:pt x="416" y="626"/>
                  </a:cubicBezTo>
                  <a:cubicBezTo>
                    <a:pt x="577" y="626"/>
                    <a:pt x="731" y="502"/>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
            <p:cNvSpPr/>
            <p:nvPr/>
          </p:nvSpPr>
          <p:spPr>
            <a:xfrm>
              <a:off x="6349900" y="38914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
            <p:cNvSpPr/>
            <p:nvPr/>
          </p:nvSpPr>
          <p:spPr>
            <a:xfrm>
              <a:off x="63732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
            <p:cNvSpPr/>
            <p:nvPr/>
          </p:nvSpPr>
          <p:spPr>
            <a:xfrm>
              <a:off x="6396600" y="38914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
            <p:cNvSpPr/>
            <p:nvPr/>
          </p:nvSpPr>
          <p:spPr>
            <a:xfrm>
              <a:off x="641990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
            <p:cNvSpPr/>
            <p:nvPr/>
          </p:nvSpPr>
          <p:spPr>
            <a:xfrm>
              <a:off x="6443250" y="38914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
            <p:cNvSpPr/>
            <p:nvPr/>
          </p:nvSpPr>
          <p:spPr>
            <a:xfrm>
              <a:off x="6466550" y="38914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
            <p:cNvSpPr/>
            <p:nvPr/>
          </p:nvSpPr>
          <p:spPr>
            <a:xfrm>
              <a:off x="6487275" y="3891425"/>
              <a:ext cx="18250" cy="15675"/>
            </a:xfrm>
            <a:custGeom>
              <a:avLst/>
              <a:gdLst/>
              <a:ahLst/>
              <a:cxnLst/>
              <a:rect l="l" t="t" r="r" b="b"/>
              <a:pathLst>
                <a:path w="730" h="627" extrusionOk="0">
                  <a:moveTo>
                    <a:pt x="418" y="1"/>
                  </a:moveTo>
                  <a:cubicBezTo>
                    <a:pt x="139" y="1"/>
                    <a:pt x="1" y="337"/>
                    <a:pt x="196" y="534"/>
                  </a:cubicBezTo>
                  <a:cubicBezTo>
                    <a:pt x="260" y="598"/>
                    <a:pt x="338" y="626"/>
                    <a:pt x="415" y="626"/>
                  </a:cubicBezTo>
                  <a:cubicBezTo>
                    <a:pt x="576" y="626"/>
                    <a:pt x="730" y="502"/>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
            <p:cNvSpPr/>
            <p:nvPr/>
          </p:nvSpPr>
          <p:spPr>
            <a:xfrm>
              <a:off x="6513250" y="38914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
            <p:cNvSpPr/>
            <p:nvPr/>
          </p:nvSpPr>
          <p:spPr>
            <a:xfrm>
              <a:off x="6023325" y="387142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
            <p:cNvSpPr/>
            <p:nvPr/>
          </p:nvSpPr>
          <p:spPr>
            <a:xfrm>
              <a:off x="6046675" y="3871425"/>
              <a:ext cx="15625" cy="15625"/>
            </a:xfrm>
            <a:custGeom>
              <a:avLst/>
              <a:gdLst/>
              <a:ahLst/>
              <a:cxnLst/>
              <a:rect l="l" t="t" r="r" b="b"/>
              <a:pathLst>
                <a:path w="625" h="625" extrusionOk="0">
                  <a:moveTo>
                    <a:pt x="312" y="0"/>
                  </a:moveTo>
                  <a:cubicBezTo>
                    <a:pt x="139" y="0"/>
                    <a:pt x="0" y="140"/>
                    <a:pt x="0" y="312"/>
                  </a:cubicBezTo>
                  <a:cubicBezTo>
                    <a:pt x="0" y="485"/>
                    <a:pt x="139"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
            <p:cNvSpPr/>
            <p:nvPr/>
          </p:nvSpPr>
          <p:spPr>
            <a:xfrm>
              <a:off x="6067350" y="3871425"/>
              <a:ext cx="18250" cy="15675"/>
            </a:xfrm>
            <a:custGeom>
              <a:avLst/>
              <a:gdLst/>
              <a:ahLst/>
              <a:cxnLst/>
              <a:rect l="l" t="t" r="r" b="b"/>
              <a:pathLst>
                <a:path w="730" h="627" extrusionOk="0">
                  <a:moveTo>
                    <a:pt x="418" y="0"/>
                  </a:moveTo>
                  <a:cubicBezTo>
                    <a:pt x="140" y="0"/>
                    <a:pt x="1" y="337"/>
                    <a:pt x="198" y="534"/>
                  </a:cubicBezTo>
                  <a:cubicBezTo>
                    <a:pt x="261" y="597"/>
                    <a:pt x="339" y="626"/>
                    <a:pt x="416" y="626"/>
                  </a:cubicBezTo>
                  <a:cubicBezTo>
                    <a:pt x="576" y="626"/>
                    <a:pt x="730" y="501"/>
                    <a:pt x="730" y="312"/>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
            <p:cNvSpPr/>
            <p:nvPr/>
          </p:nvSpPr>
          <p:spPr>
            <a:xfrm>
              <a:off x="6093325" y="387142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
            <p:cNvSpPr/>
            <p:nvPr/>
          </p:nvSpPr>
          <p:spPr>
            <a:xfrm>
              <a:off x="61166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
            <p:cNvSpPr/>
            <p:nvPr/>
          </p:nvSpPr>
          <p:spPr>
            <a:xfrm>
              <a:off x="6139975" y="387142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
            <p:cNvSpPr/>
            <p:nvPr/>
          </p:nvSpPr>
          <p:spPr>
            <a:xfrm>
              <a:off x="6160650" y="3871425"/>
              <a:ext cx="18300" cy="15675"/>
            </a:xfrm>
            <a:custGeom>
              <a:avLst/>
              <a:gdLst/>
              <a:ahLst/>
              <a:cxnLst/>
              <a:rect l="l" t="t" r="r" b="b"/>
              <a:pathLst>
                <a:path w="732" h="627" extrusionOk="0">
                  <a:moveTo>
                    <a:pt x="419" y="0"/>
                  </a:moveTo>
                  <a:cubicBezTo>
                    <a:pt x="140" y="0"/>
                    <a:pt x="1" y="337"/>
                    <a:pt x="198" y="534"/>
                  </a:cubicBezTo>
                  <a:cubicBezTo>
                    <a:pt x="262" y="597"/>
                    <a:pt x="340" y="626"/>
                    <a:pt x="417" y="626"/>
                  </a:cubicBezTo>
                  <a:cubicBezTo>
                    <a:pt x="577" y="626"/>
                    <a:pt x="731" y="501"/>
                    <a:pt x="731" y="312"/>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
            <p:cNvSpPr/>
            <p:nvPr/>
          </p:nvSpPr>
          <p:spPr>
            <a:xfrm>
              <a:off x="6186625" y="387142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
            <p:cNvSpPr/>
            <p:nvPr/>
          </p:nvSpPr>
          <p:spPr>
            <a:xfrm>
              <a:off x="62099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
            <p:cNvSpPr/>
            <p:nvPr/>
          </p:nvSpPr>
          <p:spPr>
            <a:xfrm>
              <a:off x="6233275" y="3871425"/>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
            <p:cNvSpPr/>
            <p:nvPr/>
          </p:nvSpPr>
          <p:spPr>
            <a:xfrm>
              <a:off x="625660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
            <p:cNvSpPr/>
            <p:nvPr/>
          </p:nvSpPr>
          <p:spPr>
            <a:xfrm>
              <a:off x="62799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
            <p:cNvSpPr/>
            <p:nvPr/>
          </p:nvSpPr>
          <p:spPr>
            <a:xfrm>
              <a:off x="63032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
            <p:cNvSpPr/>
            <p:nvPr/>
          </p:nvSpPr>
          <p:spPr>
            <a:xfrm>
              <a:off x="6323950" y="3871425"/>
              <a:ext cx="18300" cy="15675"/>
            </a:xfrm>
            <a:custGeom>
              <a:avLst/>
              <a:gdLst/>
              <a:ahLst/>
              <a:cxnLst/>
              <a:rect l="l" t="t" r="r" b="b"/>
              <a:pathLst>
                <a:path w="732" h="627" extrusionOk="0">
                  <a:moveTo>
                    <a:pt x="419" y="0"/>
                  </a:moveTo>
                  <a:cubicBezTo>
                    <a:pt x="140" y="0"/>
                    <a:pt x="1" y="337"/>
                    <a:pt x="198" y="534"/>
                  </a:cubicBezTo>
                  <a:cubicBezTo>
                    <a:pt x="261" y="597"/>
                    <a:pt x="340" y="626"/>
                    <a:pt x="416" y="626"/>
                  </a:cubicBezTo>
                  <a:cubicBezTo>
                    <a:pt x="577" y="626"/>
                    <a:pt x="731" y="501"/>
                    <a:pt x="731" y="312"/>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
            <p:cNvSpPr/>
            <p:nvPr/>
          </p:nvSpPr>
          <p:spPr>
            <a:xfrm>
              <a:off x="6349900" y="3871425"/>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
            <p:cNvSpPr/>
            <p:nvPr/>
          </p:nvSpPr>
          <p:spPr>
            <a:xfrm>
              <a:off x="63732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
            <p:cNvSpPr/>
            <p:nvPr/>
          </p:nvSpPr>
          <p:spPr>
            <a:xfrm>
              <a:off x="6396600" y="387142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
            <p:cNvSpPr/>
            <p:nvPr/>
          </p:nvSpPr>
          <p:spPr>
            <a:xfrm>
              <a:off x="641990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
            <p:cNvSpPr/>
            <p:nvPr/>
          </p:nvSpPr>
          <p:spPr>
            <a:xfrm>
              <a:off x="6443250" y="387142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
            <p:cNvSpPr/>
            <p:nvPr/>
          </p:nvSpPr>
          <p:spPr>
            <a:xfrm>
              <a:off x="6466550" y="3871425"/>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
            <p:cNvSpPr/>
            <p:nvPr/>
          </p:nvSpPr>
          <p:spPr>
            <a:xfrm>
              <a:off x="6487275" y="3871425"/>
              <a:ext cx="18250" cy="15675"/>
            </a:xfrm>
            <a:custGeom>
              <a:avLst/>
              <a:gdLst/>
              <a:ahLst/>
              <a:cxnLst/>
              <a:rect l="l" t="t" r="r" b="b"/>
              <a:pathLst>
                <a:path w="730" h="627" extrusionOk="0">
                  <a:moveTo>
                    <a:pt x="418" y="0"/>
                  </a:moveTo>
                  <a:cubicBezTo>
                    <a:pt x="139" y="0"/>
                    <a:pt x="1" y="337"/>
                    <a:pt x="196" y="534"/>
                  </a:cubicBezTo>
                  <a:cubicBezTo>
                    <a:pt x="260" y="597"/>
                    <a:pt x="338" y="626"/>
                    <a:pt x="415" y="626"/>
                  </a:cubicBezTo>
                  <a:cubicBezTo>
                    <a:pt x="576" y="626"/>
                    <a:pt x="730" y="501"/>
                    <a:pt x="730" y="312"/>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
            <p:cNvSpPr/>
            <p:nvPr/>
          </p:nvSpPr>
          <p:spPr>
            <a:xfrm>
              <a:off x="6046675" y="3851400"/>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
            <p:cNvSpPr/>
            <p:nvPr/>
          </p:nvSpPr>
          <p:spPr>
            <a:xfrm>
              <a:off x="6067350" y="3851400"/>
              <a:ext cx="18250" cy="15675"/>
            </a:xfrm>
            <a:custGeom>
              <a:avLst/>
              <a:gdLst/>
              <a:ahLst/>
              <a:cxnLst/>
              <a:rect l="l" t="t" r="r" b="b"/>
              <a:pathLst>
                <a:path w="730" h="627" extrusionOk="0">
                  <a:moveTo>
                    <a:pt x="418" y="1"/>
                  </a:moveTo>
                  <a:cubicBezTo>
                    <a:pt x="140" y="1"/>
                    <a:pt x="1" y="337"/>
                    <a:pt x="198" y="534"/>
                  </a:cubicBezTo>
                  <a:cubicBezTo>
                    <a:pt x="261" y="598"/>
                    <a:pt x="339" y="627"/>
                    <a:pt x="416" y="627"/>
                  </a:cubicBezTo>
                  <a:cubicBezTo>
                    <a:pt x="576" y="627"/>
                    <a:pt x="730" y="502"/>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
            <p:cNvSpPr/>
            <p:nvPr/>
          </p:nvSpPr>
          <p:spPr>
            <a:xfrm>
              <a:off x="6093325" y="38514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
            <p:cNvSpPr/>
            <p:nvPr/>
          </p:nvSpPr>
          <p:spPr>
            <a:xfrm>
              <a:off x="61166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
            <p:cNvSpPr/>
            <p:nvPr/>
          </p:nvSpPr>
          <p:spPr>
            <a:xfrm>
              <a:off x="6139975" y="38514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
            <p:cNvSpPr/>
            <p:nvPr/>
          </p:nvSpPr>
          <p:spPr>
            <a:xfrm>
              <a:off x="6160650" y="3851400"/>
              <a:ext cx="18300" cy="15675"/>
            </a:xfrm>
            <a:custGeom>
              <a:avLst/>
              <a:gdLst/>
              <a:ahLst/>
              <a:cxnLst/>
              <a:rect l="l" t="t" r="r" b="b"/>
              <a:pathLst>
                <a:path w="732" h="627" extrusionOk="0">
                  <a:moveTo>
                    <a:pt x="419" y="1"/>
                  </a:moveTo>
                  <a:cubicBezTo>
                    <a:pt x="140" y="1"/>
                    <a:pt x="1" y="337"/>
                    <a:pt x="198" y="534"/>
                  </a:cubicBezTo>
                  <a:cubicBezTo>
                    <a:pt x="262" y="598"/>
                    <a:pt x="340" y="627"/>
                    <a:pt x="417" y="627"/>
                  </a:cubicBezTo>
                  <a:cubicBezTo>
                    <a:pt x="577" y="627"/>
                    <a:pt x="731" y="502"/>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
            <p:cNvSpPr/>
            <p:nvPr/>
          </p:nvSpPr>
          <p:spPr>
            <a:xfrm>
              <a:off x="6186625" y="38514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
            <p:cNvSpPr/>
            <p:nvPr/>
          </p:nvSpPr>
          <p:spPr>
            <a:xfrm>
              <a:off x="62099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
            <p:cNvSpPr/>
            <p:nvPr/>
          </p:nvSpPr>
          <p:spPr>
            <a:xfrm>
              <a:off x="6233275" y="3851400"/>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
            <p:cNvSpPr/>
            <p:nvPr/>
          </p:nvSpPr>
          <p:spPr>
            <a:xfrm>
              <a:off x="625660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
            <p:cNvSpPr/>
            <p:nvPr/>
          </p:nvSpPr>
          <p:spPr>
            <a:xfrm>
              <a:off x="62799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
            <p:cNvSpPr/>
            <p:nvPr/>
          </p:nvSpPr>
          <p:spPr>
            <a:xfrm>
              <a:off x="63032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
            <p:cNvSpPr/>
            <p:nvPr/>
          </p:nvSpPr>
          <p:spPr>
            <a:xfrm>
              <a:off x="6323950" y="3851400"/>
              <a:ext cx="18300" cy="15675"/>
            </a:xfrm>
            <a:custGeom>
              <a:avLst/>
              <a:gdLst/>
              <a:ahLst/>
              <a:cxnLst/>
              <a:rect l="l" t="t" r="r" b="b"/>
              <a:pathLst>
                <a:path w="732" h="627" extrusionOk="0">
                  <a:moveTo>
                    <a:pt x="419" y="1"/>
                  </a:moveTo>
                  <a:cubicBezTo>
                    <a:pt x="140" y="1"/>
                    <a:pt x="1" y="337"/>
                    <a:pt x="198" y="534"/>
                  </a:cubicBezTo>
                  <a:cubicBezTo>
                    <a:pt x="261" y="598"/>
                    <a:pt x="340" y="627"/>
                    <a:pt x="416" y="627"/>
                  </a:cubicBezTo>
                  <a:cubicBezTo>
                    <a:pt x="577" y="627"/>
                    <a:pt x="731" y="502"/>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
            <p:cNvSpPr/>
            <p:nvPr/>
          </p:nvSpPr>
          <p:spPr>
            <a:xfrm>
              <a:off x="6349900" y="385140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
            <p:cNvSpPr/>
            <p:nvPr/>
          </p:nvSpPr>
          <p:spPr>
            <a:xfrm>
              <a:off x="63732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
            <p:cNvSpPr/>
            <p:nvPr/>
          </p:nvSpPr>
          <p:spPr>
            <a:xfrm>
              <a:off x="6396600" y="385140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
            <p:cNvSpPr/>
            <p:nvPr/>
          </p:nvSpPr>
          <p:spPr>
            <a:xfrm>
              <a:off x="641990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
            <p:cNvSpPr/>
            <p:nvPr/>
          </p:nvSpPr>
          <p:spPr>
            <a:xfrm>
              <a:off x="6443250" y="385140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
            <p:cNvSpPr/>
            <p:nvPr/>
          </p:nvSpPr>
          <p:spPr>
            <a:xfrm>
              <a:off x="6466550" y="385140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
            <p:cNvSpPr/>
            <p:nvPr/>
          </p:nvSpPr>
          <p:spPr>
            <a:xfrm>
              <a:off x="6067350" y="3831400"/>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3"/>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
            <p:cNvSpPr/>
            <p:nvPr/>
          </p:nvSpPr>
          <p:spPr>
            <a:xfrm>
              <a:off x="6093325" y="3831400"/>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
            <p:cNvSpPr/>
            <p:nvPr/>
          </p:nvSpPr>
          <p:spPr>
            <a:xfrm>
              <a:off x="61166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4" y="625"/>
                    <a:pt x="625" y="486"/>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
            <p:cNvSpPr/>
            <p:nvPr/>
          </p:nvSpPr>
          <p:spPr>
            <a:xfrm>
              <a:off x="6139975" y="3831400"/>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
            <p:cNvSpPr/>
            <p:nvPr/>
          </p:nvSpPr>
          <p:spPr>
            <a:xfrm>
              <a:off x="6160650" y="3831400"/>
              <a:ext cx="18300" cy="15650"/>
            </a:xfrm>
            <a:custGeom>
              <a:avLst/>
              <a:gdLst/>
              <a:ahLst/>
              <a:cxnLst/>
              <a:rect l="l" t="t" r="r" b="b"/>
              <a:pathLst>
                <a:path w="732" h="626" extrusionOk="0">
                  <a:moveTo>
                    <a:pt x="419" y="0"/>
                  </a:moveTo>
                  <a:cubicBezTo>
                    <a:pt x="140" y="0"/>
                    <a:pt x="1" y="337"/>
                    <a:pt x="198" y="534"/>
                  </a:cubicBezTo>
                  <a:cubicBezTo>
                    <a:pt x="261" y="597"/>
                    <a:pt x="340" y="626"/>
                    <a:pt x="417" y="626"/>
                  </a:cubicBezTo>
                  <a:cubicBezTo>
                    <a:pt x="577" y="626"/>
                    <a:pt x="731" y="501"/>
                    <a:pt x="731" y="313"/>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
            <p:cNvSpPr/>
            <p:nvPr/>
          </p:nvSpPr>
          <p:spPr>
            <a:xfrm>
              <a:off x="6186625" y="3831400"/>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
            <p:cNvSpPr/>
            <p:nvPr/>
          </p:nvSpPr>
          <p:spPr>
            <a:xfrm>
              <a:off x="62099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
            <p:cNvSpPr/>
            <p:nvPr/>
          </p:nvSpPr>
          <p:spPr>
            <a:xfrm>
              <a:off x="6233275" y="3831400"/>
              <a:ext cx="15625" cy="15625"/>
            </a:xfrm>
            <a:custGeom>
              <a:avLst/>
              <a:gdLst/>
              <a:ahLst/>
              <a:cxnLst/>
              <a:rect l="l" t="t" r="r" b="b"/>
              <a:pathLst>
                <a:path w="625" h="625" extrusionOk="0">
                  <a:moveTo>
                    <a:pt x="312" y="0"/>
                  </a:moveTo>
                  <a:cubicBezTo>
                    <a:pt x="141" y="0"/>
                    <a:pt x="0" y="140"/>
                    <a:pt x="0" y="313"/>
                  </a:cubicBezTo>
                  <a:cubicBezTo>
                    <a:pt x="0" y="486"/>
                    <a:pt x="141"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
            <p:cNvSpPr/>
            <p:nvPr/>
          </p:nvSpPr>
          <p:spPr>
            <a:xfrm>
              <a:off x="625660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
            <p:cNvSpPr/>
            <p:nvPr/>
          </p:nvSpPr>
          <p:spPr>
            <a:xfrm>
              <a:off x="62799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4" y="625"/>
                    <a:pt x="625" y="486"/>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
            <p:cNvSpPr/>
            <p:nvPr/>
          </p:nvSpPr>
          <p:spPr>
            <a:xfrm>
              <a:off x="63032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
            <p:cNvSpPr/>
            <p:nvPr/>
          </p:nvSpPr>
          <p:spPr>
            <a:xfrm>
              <a:off x="6323950" y="3831400"/>
              <a:ext cx="18300" cy="15650"/>
            </a:xfrm>
            <a:custGeom>
              <a:avLst/>
              <a:gdLst/>
              <a:ahLst/>
              <a:cxnLst/>
              <a:rect l="l" t="t" r="r" b="b"/>
              <a:pathLst>
                <a:path w="732" h="626" extrusionOk="0">
                  <a:moveTo>
                    <a:pt x="419" y="0"/>
                  </a:moveTo>
                  <a:cubicBezTo>
                    <a:pt x="140" y="0"/>
                    <a:pt x="1" y="337"/>
                    <a:pt x="198" y="534"/>
                  </a:cubicBezTo>
                  <a:cubicBezTo>
                    <a:pt x="261" y="597"/>
                    <a:pt x="340" y="626"/>
                    <a:pt x="416" y="626"/>
                  </a:cubicBezTo>
                  <a:cubicBezTo>
                    <a:pt x="577" y="626"/>
                    <a:pt x="731" y="501"/>
                    <a:pt x="731" y="313"/>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
            <p:cNvSpPr/>
            <p:nvPr/>
          </p:nvSpPr>
          <p:spPr>
            <a:xfrm>
              <a:off x="6349900" y="3831400"/>
              <a:ext cx="15650" cy="15625"/>
            </a:xfrm>
            <a:custGeom>
              <a:avLst/>
              <a:gdLst/>
              <a:ahLst/>
              <a:cxnLst/>
              <a:rect l="l" t="t" r="r" b="b"/>
              <a:pathLst>
                <a:path w="626" h="625" extrusionOk="0">
                  <a:moveTo>
                    <a:pt x="313" y="0"/>
                  </a:moveTo>
                  <a:cubicBezTo>
                    <a:pt x="142" y="0"/>
                    <a:pt x="1" y="140"/>
                    <a:pt x="1" y="313"/>
                  </a:cubicBezTo>
                  <a:cubicBezTo>
                    <a:pt x="1" y="486"/>
                    <a:pt x="142"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
            <p:cNvSpPr/>
            <p:nvPr/>
          </p:nvSpPr>
          <p:spPr>
            <a:xfrm>
              <a:off x="63732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
            <p:cNvSpPr/>
            <p:nvPr/>
          </p:nvSpPr>
          <p:spPr>
            <a:xfrm>
              <a:off x="6396600" y="3831400"/>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4" y="625"/>
                    <a:pt x="625" y="486"/>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
            <p:cNvSpPr/>
            <p:nvPr/>
          </p:nvSpPr>
          <p:spPr>
            <a:xfrm>
              <a:off x="641990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
            <p:cNvSpPr/>
            <p:nvPr/>
          </p:nvSpPr>
          <p:spPr>
            <a:xfrm>
              <a:off x="6443250" y="3831400"/>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
            <p:cNvSpPr/>
            <p:nvPr/>
          </p:nvSpPr>
          <p:spPr>
            <a:xfrm>
              <a:off x="6093325" y="38114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
            <p:cNvSpPr/>
            <p:nvPr/>
          </p:nvSpPr>
          <p:spPr>
            <a:xfrm>
              <a:off x="61166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
            <p:cNvSpPr/>
            <p:nvPr/>
          </p:nvSpPr>
          <p:spPr>
            <a:xfrm>
              <a:off x="6139975" y="38114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
            <p:cNvSpPr/>
            <p:nvPr/>
          </p:nvSpPr>
          <p:spPr>
            <a:xfrm>
              <a:off x="6160650" y="3811400"/>
              <a:ext cx="18300" cy="15650"/>
            </a:xfrm>
            <a:custGeom>
              <a:avLst/>
              <a:gdLst/>
              <a:ahLst/>
              <a:cxnLst/>
              <a:rect l="l" t="t" r="r" b="b"/>
              <a:pathLst>
                <a:path w="732" h="626" extrusionOk="0">
                  <a:moveTo>
                    <a:pt x="419" y="0"/>
                  </a:moveTo>
                  <a:cubicBezTo>
                    <a:pt x="140" y="0"/>
                    <a:pt x="1" y="337"/>
                    <a:pt x="198" y="534"/>
                  </a:cubicBezTo>
                  <a:cubicBezTo>
                    <a:pt x="261" y="597"/>
                    <a:pt x="340" y="625"/>
                    <a:pt x="417" y="625"/>
                  </a:cubicBezTo>
                  <a:cubicBezTo>
                    <a:pt x="577" y="625"/>
                    <a:pt x="731" y="501"/>
                    <a:pt x="731" y="312"/>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
            <p:cNvSpPr/>
            <p:nvPr/>
          </p:nvSpPr>
          <p:spPr>
            <a:xfrm>
              <a:off x="6186625" y="38114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
            <p:cNvSpPr/>
            <p:nvPr/>
          </p:nvSpPr>
          <p:spPr>
            <a:xfrm>
              <a:off x="62099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
            <p:cNvSpPr/>
            <p:nvPr/>
          </p:nvSpPr>
          <p:spPr>
            <a:xfrm>
              <a:off x="6233275" y="3811400"/>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
            <p:cNvSpPr/>
            <p:nvPr/>
          </p:nvSpPr>
          <p:spPr>
            <a:xfrm>
              <a:off x="625660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
            <p:cNvSpPr/>
            <p:nvPr/>
          </p:nvSpPr>
          <p:spPr>
            <a:xfrm>
              <a:off x="62799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
            <p:cNvSpPr/>
            <p:nvPr/>
          </p:nvSpPr>
          <p:spPr>
            <a:xfrm>
              <a:off x="63032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
            <p:cNvSpPr/>
            <p:nvPr/>
          </p:nvSpPr>
          <p:spPr>
            <a:xfrm>
              <a:off x="6323950" y="3811400"/>
              <a:ext cx="18300" cy="15650"/>
            </a:xfrm>
            <a:custGeom>
              <a:avLst/>
              <a:gdLst/>
              <a:ahLst/>
              <a:cxnLst/>
              <a:rect l="l" t="t" r="r" b="b"/>
              <a:pathLst>
                <a:path w="732" h="626" extrusionOk="0">
                  <a:moveTo>
                    <a:pt x="419" y="0"/>
                  </a:moveTo>
                  <a:cubicBezTo>
                    <a:pt x="140" y="0"/>
                    <a:pt x="1" y="337"/>
                    <a:pt x="198" y="534"/>
                  </a:cubicBezTo>
                  <a:cubicBezTo>
                    <a:pt x="261" y="597"/>
                    <a:pt x="340" y="625"/>
                    <a:pt x="416" y="625"/>
                  </a:cubicBezTo>
                  <a:cubicBezTo>
                    <a:pt x="577" y="625"/>
                    <a:pt x="731" y="501"/>
                    <a:pt x="731" y="312"/>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
            <p:cNvSpPr/>
            <p:nvPr/>
          </p:nvSpPr>
          <p:spPr>
            <a:xfrm>
              <a:off x="6349900" y="3811400"/>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
            <p:cNvSpPr/>
            <p:nvPr/>
          </p:nvSpPr>
          <p:spPr>
            <a:xfrm>
              <a:off x="63732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
            <p:cNvSpPr/>
            <p:nvPr/>
          </p:nvSpPr>
          <p:spPr>
            <a:xfrm>
              <a:off x="6396600" y="38114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
            <p:cNvSpPr/>
            <p:nvPr/>
          </p:nvSpPr>
          <p:spPr>
            <a:xfrm>
              <a:off x="641990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
            <p:cNvSpPr/>
            <p:nvPr/>
          </p:nvSpPr>
          <p:spPr>
            <a:xfrm>
              <a:off x="6139975" y="37913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
            <p:cNvSpPr/>
            <p:nvPr/>
          </p:nvSpPr>
          <p:spPr>
            <a:xfrm>
              <a:off x="6160650" y="3791375"/>
              <a:ext cx="18300" cy="15650"/>
            </a:xfrm>
            <a:custGeom>
              <a:avLst/>
              <a:gdLst/>
              <a:ahLst/>
              <a:cxnLst/>
              <a:rect l="l" t="t" r="r" b="b"/>
              <a:pathLst>
                <a:path w="732" h="626" extrusionOk="0">
                  <a:moveTo>
                    <a:pt x="419" y="1"/>
                  </a:moveTo>
                  <a:cubicBezTo>
                    <a:pt x="140" y="1"/>
                    <a:pt x="1" y="337"/>
                    <a:pt x="198" y="534"/>
                  </a:cubicBezTo>
                  <a:cubicBezTo>
                    <a:pt x="261" y="597"/>
                    <a:pt x="339" y="626"/>
                    <a:pt x="416" y="626"/>
                  </a:cubicBezTo>
                  <a:cubicBezTo>
                    <a:pt x="577" y="626"/>
                    <a:pt x="731" y="501"/>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
            <p:cNvSpPr/>
            <p:nvPr/>
          </p:nvSpPr>
          <p:spPr>
            <a:xfrm>
              <a:off x="6186625" y="37913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
            <p:cNvSpPr/>
            <p:nvPr/>
          </p:nvSpPr>
          <p:spPr>
            <a:xfrm>
              <a:off x="620995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
            <p:cNvSpPr/>
            <p:nvPr/>
          </p:nvSpPr>
          <p:spPr>
            <a:xfrm>
              <a:off x="6233275" y="379137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
            <p:cNvSpPr/>
            <p:nvPr/>
          </p:nvSpPr>
          <p:spPr>
            <a:xfrm>
              <a:off x="625660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
            <p:cNvSpPr/>
            <p:nvPr/>
          </p:nvSpPr>
          <p:spPr>
            <a:xfrm>
              <a:off x="627995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
            <p:cNvSpPr/>
            <p:nvPr/>
          </p:nvSpPr>
          <p:spPr>
            <a:xfrm>
              <a:off x="630325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
            <p:cNvSpPr/>
            <p:nvPr/>
          </p:nvSpPr>
          <p:spPr>
            <a:xfrm>
              <a:off x="6323950" y="3791375"/>
              <a:ext cx="18300" cy="15650"/>
            </a:xfrm>
            <a:custGeom>
              <a:avLst/>
              <a:gdLst/>
              <a:ahLst/>
              <a:cxnLst/>
              <a:rect l="l" t="t" r="r" b="b"/>
              <a:pathLst>
                <a:path w="732" h="626" extrusionOk="0">
                  <a:moveTo>
                    <a:pt x="419" y="1"/>
                  </a:moveTo>
                  <a:cubicBezTo>
                    <a:pt x="140" y="1"/>
                    <a:pt x="1" y="337"/>
                    <a:pt x="198" y="533"/>
                  </a:cubicBezTo>
                  <a:cubicBezTo>
                    <a:pt x="261" y="597"/>
                    <a:pt x="340" y="625"/>
                    <a:pt x="417" y="625"/>
                  </a:cubicBezTo>
                  <a:cubicBezTo>
                    <a:pt x="577" y="625"/>
                    <a:pt x="731" y="501"/>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
            <p:cNvSpPr/>
            <p:nvPr/>
          </p:nvSpPr>
          <p:spPr>
            <a:xfrm>
              <a:off x="6349900" y="37913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
            <p:cNvSpPr/>
            <p:nvPr/>
          </p:nvSpPr>
          <p:spPr>
            <a:xfrm>
              <a:off x="637325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
            <p:cNvSpPr/>
            <p:nvPr/>
          </p:nvSpPr>
          <p:spPr>
            <a:xfrm>
              <a:off x="6186625" y="3771375"/>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
            <p:cNvSpPr/>
            <p:nvPr/>
          </p:nvSpPr>
          <p:spPr>
            <a:xfrm>
              <a:off x="6209950" y="377137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
            <p:cNvSpPr/>
            <p:nvPr/>
          </p:nvSpPr>
          <p:spPr>
            <a:xfrm>
              <a:off x="6233275" y="3771375"/>
              <a:ext cx="15625" cy="15625"/>
            </a:xfrm>
            <a:custGeom>
              <a:avLst/>
              <a:gdLst/>
              <a:ahLst/>
              <a:cxnLst/>
              <a:rect l="l" t="t" r="r" b="b"/>
              <a:pathLst>
                <a:path w="625" h="625" extrusionOk="0">
                  <a:moveTo>
                    <a:pt x="312" y="0"/>
                  </a:moveTo>
                  <a:cubicBezTo>
                    <a:pt x="141" y="0"/>
                    <a:pt x="0" y="140"/>
                    <a:pt x="0" y="313"/>
                  </a:cubicBezTo>
                  <a:cubicBezTo>
                    <a:pt x="0" y="485"/>
                    <a:pt x="141"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
            <p:cNvSpPr/>
            <p:nvPr/>
          </p:nvSpPr>
          <p:spPr>
            <a:xfrm>
              <a:off x="6256600" y="377137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
            <p:cNvSpPr/>
            <p:nvPr/>
          </p:nvSpPr>
          <p:spPr>
            <a:xfrm>
              <a:off x="6279950" y="377137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
            <p:cNvSpPr/>
            <p:nvPr/>
          </p:nvSpPr>
          <p:spPr>
            <a:xfrm>
              <a:off x="6303250" y="377137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
            <p:cNvSpPr/>
            <p:nvPr/>
          </p:nvSpPr>
          <p:spPr>
            <a:xfrm>
              <a:off x="6323950" y="3771375"/>
              <a:ext cx="18300" cy="15625"/>
            </a:xfrm>
            <a:custGeom>
              <a:avLst/>
              <a:gdLst/>
              <a:ahLst/>
              <a:cxnLst/>
              <a:rect l="l" t="t" r="r" b="b"/>
              <a:pathLst>
                <a:path w="732" h="625" extrusionOk="0">
                  <a:moveTo>
                    <a:pt x="419" y="0"/>
                  </a:moveTo>
                  <a:cubicBezTo>
                    <a:pt x="140" y="0"/>
                    <a:pt x="1" y="337"/>
                    <a:pt x="198" y="532"/>
                  </a:cubicBezTo>
                  <a:cubicBezTo>
                    <a:pt x="261" y="596"/>
                    <a:pt x="340" y="625"/>
                    <a:pt x="417" y="625"/>
                  </a:cubicBezTo>
                  <a:cubicBezTo>
                    <a:pt x="577" y="625"/>
                    <a:pt x="731" y="500"/>
                    <a:pt x="731" y="313"/>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
            <p:cNvSpPr/>
            <p:nvPr/>
          </p:nvSpPr>
          <p:spPr>
            <a:xfrm>
              <a:off x="6139975" y="43917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
            <p:cNvSpPr/>
            <p:nvPr/>
          </p:nvSpPr>
          <p:spPr>
            <a:xfrm>
              <a:off x="6160650" y="4391725"/>
              <a:ext cx="18300" cy="15675"/>
            </a:xfrm>
            <a:custGeom>
              <a:avLst/>
              <a:gdLst/>
              <a:ahLst/>
              <a:cxnLst/>
              <a:rect l="l" t="t" r="r" b="b"/>
              <a:pathLst>
                <a:path w="732" h="627" extrusionOk="0">
                  <a:moveTo>
                    <a:pt x="419" y="1"/>
                  </a:moveTo>
                  <a:cubicBezTo>
                    <a:pt x="140" y="1"/>
                    <a:pt x="1" y="337"/>
                    <a:pt x="198" y="534"/>
                  </a:cubicBezTo>
                  <a:cubicBezTo>
                    <a:pt x="262" y="598"/>
                    <a:pt x="340" y="627"/>
                    <a:pt x="417" y="627"/>
                  </a:cubicBezTo>
                  <a:cubicBezTo>
                    <a:pt x="577" y="627"/>
                    <a:pt x="731" y="502"/>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
            <p:cNvSpPr/>
            <p:nvPr/>
          </p:nvSpPr>
          <p:spPr>
            <a:xfrm>
              <a:off x="6186625" y="43917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
            <p:cNvSpPr/>
            <p:nvPr/>
          </p:nvSpPr>
          <p:spPr>
            <a:xfrm>
              <a:off x="620995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
            <p:cNvSpPr/>
            <p:nvPr/>
          </p:nvSpPr>
          <p:spPr>
            <a:xfrm>
              <a:off x="6233275" y="439172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
            <p:cNvSpPr/>
            <p:nvPr/>
          </p:nvSpPr>
          <p:spPr>
            <a:xfrm>
              <a:off x="625660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
            <p:cNvSpPr/>
            <p:nvPr/>
          </p:nvSpPr>
          <p:spPr>
            <a:xfrm>
              <a:off x="627995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
            <p:cNvSpPr/>
            <p:nvPr/>
          </p:nvSpPr>
          <p:spPr>
            <a:xfrm>
              <a:off x="630325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
            <p:cNvSpPr/>
            <p:nvPr/>
          </p:nvSpPr>
          <p:spPr>
            <a:xfrm>
              <a:off x="6323950" y="4391725"/>
              <a:ext cx="18300" cy="15675"/>
            </a:xfrm>
            <a:custGeom>
              <a:avLst/>
              <a:gdLst/>
              <a:ahLst/>
              <a:cxnLst/>
              <a:rect l="l" t="t" r="r" b="b"/>
              <a:pathLst>
                <a:path w="732" h="627" extrusionOk="0">
                  <a:moveTo>
                    <a:pt x="419" y="1"/>
                  </a:moveTo>
                  <a:cubicBezTo>
                    <a:pt x="140" y="1"/>
                    <a:pt x="1" y="337"/>
                    <a:pt x="198" y="534"/>
                  </a:cubicBezTo>
                  <a:cubicBezTo>
                    <a:pt x="261" y="598"/>
                    <a:pt x="340" y="627"/>
                    <a:pt x="416" y="627"/>
                  </a:cubicBezTo>
                  <a:cubicBezTo>
                    <a:pt x="577" y="627"/>
                    <a:pt x="731" y="502"/>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
            <p:cNvSpPr/>
            <p:nvPr/>
          </p:nvSpPr>
          <p:spPr>
            <a:xfrm>
              <a:off x="6349900" y="43917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
            <p:cNvSpPr/>
            <p:nvPr/>
          </p:nvSpPr>
          <p:spPr>
            <a:xfrm>
              <a:off x="637325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
            <p:cNvSpPr/>
            <p:nvPr/>
          </p:nvSpPr>
          <p:spPr>
            <a:xfrm>
              <a:off x="6093325" y="4371725"/>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
            <p:cNvSpPr/>
            <p:nvPr/>
          </p:nvSpPr>
          <p:spPr>
            <a:xfrm>
              <a:off x="61166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
            <p:cNvSpPr/>
            <p:nvPr/>
          </p:nvSpPr>
          <p:spPr>
            <a:xfrm>
              <a:off x="6139975" y="4371725"/>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
            <p:cNvSpPr/>
            <p:nvPr/>
          </p:nvSpPr>
          <p:spPr>
            <a:xfrm>
              <a:off x="6160650" y="4371750"/>
              <a:ext cx="18300" cy="15650"/>
            </a:xfrm>
            <a:custGeom>
              <a:avLst/>
              <a:gdLst/>
              <a:ahLst/>
              <a:cxnLst/>
              <a:rect l="l" t="t" r="r" b="b"/>
              <a:pathLst>
                <a:path w="732" h="626" extrusionOk="0">
                  <a:moveTo>
                    <a:pt x="422" y="1"/>
                  </a:moveTo>
                  <a:cubicBezTo>
                    <a:pt x="421" y="1"/>
                    <a:pt x="420" y="1"/>
                    <a:pt x="419" y="1"/>
                  </a:cubicBezTo>
                  <a:cubicBezTo>
                    <a:pt x="140" y="1"/>
                    <a:pt x="1" y="336"/>
                    <a:pt x="198" y="533"/>
                  </a:cubicBezTo>
                  <a:cubicBezTo>
                    <a:pt x="262" y="597"/>
                    <a:pt x="340" y="625"/>
                    <a:pt x="417" y="625"/>
                  </a:cubicBezTo>
                  <a:cubicBezTo>
                    <a:pt x="577" y="625"/>
                    <a:pt x="731" y="501"/>
                    <a:pt x="731" y="313"/>
                  </a:cubicBezTo>
                  <a:cubicBezTo>
                    <a:pt x="731" y="141"/>
                    <a:pt x="592" y="1"/>
                    <a:pt x="42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
            <p:cNvSpPr/>
            <p:nvPr/>
          </p:nvSpPr>
          <p:spPr>
            <a:xfrm>
              <a:off x="6186625" y="4371725"/>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
            <p:cNvSpPr/>
            <p:nvPr/>
          </p:nvSpPr>
          <p:spPr>
            <a:xfrm>
              <a:off x="6186625" y="441175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
            <p:cNvSpPr/>
            <p:nvPr/>
          </p:nvSpPr>
          <p:spPr>
            <a:xfrm>
              <a:off x="6209950" y="441175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
            <p:cNvSpPr/>
            <p:nvPr/>
          </p:nvSpPr>
          <p:spPr>
            <a:xfrm>
              <a:off x="6233275" y="4411750"/>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
            <p:cNvSpPr/>
            <p:nvPr/>
          </p:nvSpPr>
          <p:spPr>
            <a:xfrm>
              <a:off x="6256600" y="441175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
            <p:cNvSpPr/>
            <p:nvPr/>
          </p:nvSpPr>
          <p:spPr>
            <a:xfrm>
              <a:off x="6279950" y="441175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
            <p:cNvSpPr/>
            <p:nvPr/>
          </p:nvSpPr>
          <p:spPr>
            <a:xfrm>
              <a:off x="6303250" y="441175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
            <p:cNvSpPr/>
            <p:nvPr/>
          </p:nvSpPr>
          <p:spPr>
            <a:xfrm>
              <a:off x="6323950" y="4411750"/>
              <a:ext cx="18300" cy="15650"/>
            </a:xfrm>
            <a:custGeom>
              <a:avLst/>
              <a:gdLst/>
              <a:ahLst/>
              <a:cxnLst/>
              <a:rect l="l" t="t" r="r" b="b"/>
              <a:pathLst>
                <a:path w="732" h="626" extrusionOk="0">
                  <a:moveTo>
                    <a:pt x="419" y="0"/>
                  </a:moveTo>
                  <a:cubicBezTo>
                    <a:pt x="140" y="0"/>
                    <a:pt x="1" y="337"/>
                    <a:pt x="198" y="534"/>
                  </a:cubicBezTo>
                  <a:cubicBezTo>
                    <a:pt x="261" y="597"/>
                    <a:pt x="340" y="626"/>
                    <a:pt x="416" y="626"/>
                  </a:cubicBezTo>
                  <a:cubicBezTo>
                    <a:pt x="577" y="626"/>
                    <a:pt x="731" y="501"/>
                    <a:pt x="731" y="312"/>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
            <p:cNvSpPr/>
            <p:nvPr/>
          </p:nvSpPr>
          <p:spPr>
            <a:xfrm>
              <a:off x="62099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
            <p:cNvSpPr/>
            <p:nvPr/>
          </p:nvSpPr>
          <p:spPr>
            <a:xfrm>
              <a:off x="6233275" y="4371725"/>
              <a:ext cx="15625" cy="15625"/>
            </a:xfrm>
            <a:custGeom>
              <a:avLst/>
              <a:gdLst/>
              <a:ahLst/>
              <a:cxnLst/>
              <a:rect l="l" t="t" r="r" b="b"/>
              <a:pathLst>
                <a:path w="625" h="625" extrusionOk="0">
                  <a:moveTo>
                    <a:pt x="312" y="0"/>
                  </a:moveTo>
                  <a:cubicBezTo>
                    <a:pt x="141" y="0"/>
                    <a:pt x="0" y="140"/>
                    <a:pt x="0" y="313"/>
                  </a:cubicBezTo>
                  <a:cubicBezTo>
                    <a:pt x="0" y="485"/>
                    <a:pt x="141"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
            <p:cNvSpPr/>
            <p:nvPr/>
          </p:nvSpPr>
          <p:spPr>
            <a:xfrm>
              <a:off x="625660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
            <p:cNvSpPr/>
            <p:nvPr/>
          </p:nvSpPr>
          <p:spPr>
            <a:xfrm>
              <a:off x="62799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
            <p:cNvSpPr/>
            <p:nvPr/>
          </p:nvSpPr>
          <p:spPr>
            <a:xfrm>
              <a:off x="63032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
            <p:cNvSpPr/>
            <p:nvPr/>
          </p:nvSpPr>
          <p:spPr>
            <a:xfrm>
              <a:off x="6323950" y="4371750"/>
              <a:ext cx="18300" cy="15650"/>
            </a:xfrm>
            <a:custGeom>
              <a:avLst/>
              <a:gdLst/>
              <a:ahLst/>
              <a:cxnLst/>
              <a:rect l="l" t="t" r="r" b="b"/>
              <a:pathLst>
                <a:path w="732" h="626" extrusionOk="0">
                  <a:moveTo>
                    <a:pt x="422" y="1"/>
                  </a:moveTo>
                  <a:cubicBezTo>
                    <a:pt x="421" y="1"/>
                    <a:pt x="420" y="1"/>
                    <a:pt x="419" y="1"/>
                  </a:cubicBezTo>
                  <a:cubicBezTo>
                    <a:pt x="418" y="1"/>
                    <a:pt x="418" y="1"/>
                    <a:pt x="417" y="1"/>
                  </a:cubicBezTo>
                  <a:cubicBezTo>
                    <a:pt x="139" y="1"/>
                    <a:pt x="1" y="336"/>
                    <a:pt x="198" y="533"/>
                  </a:cubicBezTo>
                  <a:cubicBezTo>
                    <a:pt x="261" y="597"/>
                    <a:pt x="340" y="625"/>
                    <a:pt x="417" y="625"/>
                  </a:cubicBezTo>
                  <a:cubicBezTo>
                    <a:pt x="577" y="625"/>
                    <a:pt x="731" y="501"/>
                    <a:pt x="731" y="313"/>
                  </a:cubicBezTo>
                  <a:cubicBezTo>
                    <a:pt x="731" y="141"/>
                    <a:pt x="593" y="1"/>
                    <a:pt x="42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
            <p:cNvSpPr/>
            <p:nvPr/>
          </p:nvSpPr>
          <p:spPr>
            <a:xfrm>
              <a:off x="6349900" y="4371725"/>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
            <p:cNvSpPr/>
            <p:nvPr/>
          </p:nvSpPr>
          <p:spPr>
            <a:xfrm>
              <a:off x="63732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
            <p:cNvSpPr/>
            <p:nvPr/>
          </p:nvSpPr>
          <p:spPr>
            <a:xfrm>
              <a:off x="6396600" y="4371725"/>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
            <p:cNvSpPr/>
            <p:nvPr/>
          </p:nvSpPr>
          <p:spPr>
            <a:xfrm>
              <a:off x="641990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
            <p:cNvSpPr/>
            <p:nvPr/>
          </p:nvSpPr>
          <p:spPr>
            <a:xfrm>
              <a:off x="6536550"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
            <p:cNvSpPr/>
            <p:nvPr/>
          </p:nvSpPr>
          <p:spPr>
            <a:xfrm>
              <a:off x="6536550"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
            <p:cNvSpPr/>
            <p:nvPr/>
          </p:nvSpPr>
          <p:spPr>
            <a:xfrm>
              <a:off x="6536550"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
            <p:cNvSpPr/>
            <p:nvPr/>
          </p:nvSpPr>
          <p:spPr>
            <a:xfrm>
              <a:off x="6559900"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5" y="623"/>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
            <p:cNvSpPr/>
            <p:nvPr/>
          </p:nvSpPr>
          <p:spPr>
            <a:xfrm>
              <a:off x="6536550"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
            <p:cNvSpPr/>
            <p:nvPr/>
          </p:nvSpPr>
          <p:spPr>
            <a:xfrm>
              <a:off x="6559900"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
            <p:cNvSpPr/>
            <p:nvPr/>
          </p:nvSpPr>
          <p:spPr>
            <a:xfrm>
              <a:off x="6536550"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
            <p:cNvSpPr/>
            <p:nvPr/>
          </p:nvSpPr>
          <p:spPr>
            <a:xfrm>
              <a:off x="6559900"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
            <p:cNvSpPr/>
            <p:nvPr/>
          </p:nvSpPr>
          <p:spPr>
            <a:xfrm>
              <a:off x="6536550"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
            <p:cNvSpPr/>
            <p:nvPr/>
          </p:nvSpPr>
          <p:spPr>
            <a:xfrm>
              <a:off x="6559900"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
            <p:cNvSpPr/>
            <p:nvPr/>
          </p:nvSpPr>
          <p:spPr>
            <a:xfrm>
              <a:off x="6580575" y="4151575"/>
              <a:ext cx="18250" cy="15675"/>
            </a:xfrm>
            <a:custGeom>
              <a:avLst/>
              <a:gdLst/>
              <a:ahLst/>
              <a:cxnLst/>
              <a:rect l="l" t="t" r="r" b="b"/>
              <a:pathLst>
                <a:path w="730" h="627" extrusionOk="0">
                  <a:moveTo>
                    <a:pt x="418" y="1"/>
                  </a:moveTo>
                  <a:cubicBezTo>
                    <a:pt x="140" y="1"/>
                    <a:pt x="1" y="337"/>
                    <a:pt x="198" y="534"/>
                  </a:cubicBezTo>
                  <a:cubicBezTo>
                    <a:pt x="261" y="598"/>
                    <a:pt x="339" y="627"/>
                    <a:pt x="416" y="627"/>
                  </a:cubicBezTo>
                  <a:cubicBezTo>
                    <a:pt x="576" y="627"/>
                    <a:pt x="730" y="502"/>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
            <p:cNvSpPr/>
            <p:nvPr/>
          </p:nvSpPr>
          <p:spPr>
            <a:xfrm>
              <a:off x="6536550"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
            <p:cNvSpPr/>
            <p:nvPr/>
          </p:nvSpPr>
          <p:spPr>
            <a:xfrm>
              <a:off x="6559900"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
            <p:cNvSpPr/>
            <p:nvPr/>
          </p:nvSpPr>
          <p:spPr>
            <a:xfrm>
              <a:off x="6580575" y="4131575"/>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
            <p:cNvSpPr/>
            <p:nvPr/>
          </p:nvSpPr>
          <p:spPr>
            <a:xfrm>
              <a:off x="6536550"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
            <p:cNvSpPr/>
            <p:nvPr/>
          </p:nvSpPr>
          <p:spPr>
            <a:xfrm>
              <a:off x="6559900"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
            <p:cNvSpPr/>
            <p:nvPr/>
          </p:nvSpPr>
          <p:spPr>
            <a:xfrm>
              <a:off x="6580575" y="4111575"/>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2"/>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
            <p:cNvSpPr/>
            <p:nvPr/>
          </p:nvSpPr>
          <p:spPr>
            <a:xfrm>
              <a:off x="6536550"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
            <p:cNvSpPr/>
            <p:nvPr/>
          </p:nvSpPr>
          <p:spPr>
            <a:xfrm>
              <a:off x="6559900"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
            <p:cNvSpPr/>
            <p:nvPr/>
          </p:nvSpPr>
          <p:spPr>
            <a:xfrm>
              <a:off x="6580575" y="4091550"/>
              <a:ext cx="18250" cy="15650"/>
            </a:xfrm>
            <a:custGeom>
              <a:avLst/>
              <a:gdLst/>
              <a:ahLst/>
              <a:cxnLst/>
              <a:rect l="l" t="t" r="r" b="b"/>
              <a:pathLst>
                <a:path w="730" h="626" extrusionOk="0">
                  <a:moveTo>
                    <a:pt x="418" y="1"/>
                  </a:moveTo>
                  <a:cubicBezTo>
                    <a:pt x="140" y="1"/>
                    <a:pt x="1" y="337"/>
                    <a:pt x="198" y="534"/>
                  </a:cubicBezTo>
                  <a:cubicBezTo>
                    <a:pt x="261" y="598"/>
                    <a:pt x="339" y="626"/>
                    <a:pt x="416" y="626"/>
                  </a:cubicBezTo>
                  <a:cubicBezTo>
                    <a:pt x="576" y="626"/>
                    <a:pt x="730" y="502"/>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
            <p:cNvSpPr/>
            <p:nvPr/>
          </p:nvSpPr>
          <p:spPr>
            <a:xfrm>
              <a:off x="6536550"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
            <p:cNvSpPr/>
            <p:nvPr/>
          </p:nvSpPr>
          <p:spPr>
            <a:xfrm>
              <a:off x="6559900"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
            <p:cNvSpPr/>
            <p:nvPr/>
          </p:nvSpPr>
          <p:spPr>
            <a:xfrm>
              <a:off x="6580575" y="4071550"/>
              <a:ext cx="18250" cy="15625"/>
            </a:xfrm>
            <a:custGeom>
              <a:avLst/>
              <a:gdLst/>
              <a:ahLst/>
              <a:cxnLst/>
              <a:rect l="l" t="t" r="r" b="b"/>
              <a:pathLst>
                <a:path w="730" h="625" extrusionOk="0">
                  <a:moveTo>
                    <a:pt x="418" y="0"/>
                  </a:moveTo>
                  <a:cubicBezTo>
                    <a:pt x="140" y="0"/>
                    <a:pt x="1" y="337"/>
                    <a:pt x="198" y="532"/>
                  </a:cubicBezTo>
                  <a:cubicBezTo>
                    <a:pt x="261" y="596"/>
                    <a:pt x="339" y="625"/>
                    <a:pt x="416" y="625"/>
                  </a:cubicBezTo>
                  <a:cubicBezTo>
                    <a:pt x="576" y="625"/>
                    <a:pt x="730" y="500"/>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
            <p:cNvSpPr/>
            <p:nvPr/>
          </p:nvSpPr>
          <p:spPr>
            <a:xfrm>
              <a:off x="6536550"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
            <p:cNvSpPr/>
            <p:nvPr/>
          </p:nvSpPr>
          <p:spPr>
            <a:xfrm>
              <a:off x="6559900"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5" y="626"/>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
            <p:cNvSpPr/>
            <p:nvPr/>
          </p:nvSpPr>
          <p:spPr>
            <a:xfrm>
              <a:off x="6580600" y="4051525"/>
              <a:ext cx="18225" cy="15650"/>
            </a:xfrm>
            <a:custGeom>
              <a:avLst/>
              <a:gdLst/>
              <a:ahLst/>
              <a:cxnLst/>
              <a:rect l="l" t="t" r="r" b="b"/>
              <a:pathLst>
                <a:path w="729" h="626" extrusionOk="0">
                  <a:moveTo>
                    <a:pt x="419" y="1"/>
                  </a:moveTo>
                  <a:cubicBezTo>
                    <a:pt x="419" y="1"/>
                    <a:pt x="418" y="1"/>
                    <a:pt x="417" y="1"/>
                  </a:cubicBezTo>
                  <a:cubicBezTo>
                    <a:pt x="416" y="1"/>
                    <a:pt x="415" y="1"/>
                    <a:pt x="415" y="1"/>
                  </a:cubicBezTo>
                  <a:cubicBezTo>
                    <a:pt x="139" y="1"/>
                    <a:pt x="0" y="336"/>
                    <a:pt x="197" y="533"/>
                  </a:cubicBezTo>
                  <a:cubicBezTo>
                    <a:pt x="260" y="597"/>
                    <a:pt x="338" y="625"/>
                    <a:pt x="415" y="625"/>
                  </a:cubicBezTo>
                  <a:cubicBezTo>
                    <a:pt x="575" y="625"/>
                    <a:pt x="729" y="501"/>
                    <a:pt x="729" y="313"/>
                  </a:cubicBezTo>
                  <a:cubicBezTo>
                    <a:pt x="729" y="141"/>
                    <a:pt x="591"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
            <p:cNvSpPr/>
            <p:nvPr/>
          </p:nvSpPr>
          <p:spPr>
            <a:xfrm>
              <a:off x="6536550"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
            <p:cNvSpPr/>
            <p:nvPr/>
          </p:nvSpPr>
          <p:spPr>
            <a:xfrm>
              <a:off x="6559900"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
            <p:cNvSpPr/>
            <p:nvPr/>
          </p:nvSpPr>
          <p:spPr>
            <a:xfrm>
              <a:off x="6580575" y="4031525"/>
              <a:ext cx="18250" cy="15625"/>
            </a:xfrm>
            <a:custGeom>
              <a:avLst/>
              <a:gdLst/>
              <a:ahLst/>
              <a:cxnLst/>
              <a:rect l="l" t="t" r="r" b="b"/>
              <a:pathLst>
                <a:path w="730" h="625" extrusionOk="0">
                  <a:moveTo>
                    <a:pt x="418" y="1"/>
                  </a:moveTo>
                  <a:cubicBezTo>
                    <a:pt x="140" y="1"/>
                    <a:pt x="1" y="337"/>
                    <a:pt x="198" y="533"/>
                  </a:cubicBezTo>
                  <a:cubicBezTo>
                    <a:pt x="261" y="596"/>
                    <a:pt x="339" y="625"/>
                    <a:pt x="416" y="625"/>
                  </a:cubicBezTo>
                  <a:cubicBezTo>
                    <a:pt x="576" y="625"/>
                    <a:pt x="730" y="500"/>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
            <p:cNvSpPr/>
            <p:nvPr/>
          </p:nvSpPr>
          <p:spPr>
            <a:xfrm>
              <a:off x="6536550"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
            <p:cNvSpPr/>
            <p:nvPr/>
          </p:nvSpPr>
          <p:spPr>
            <a:xfrm>
              <a:off x="6559900"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5" y="625"/>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
            <p:cNvSpPr/>
            <p:nvPr/>
          </p:nvSpPr>
          <p:spPr>
            <a:xfrm>
              <a:off x="6536550"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
            <p:cNvSpPr/>
            <p:nvPr/>
          </p:nvSpPr>
          <p:spPr>
            <a:xfrm>
              <a:off x="6559900"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
            <p:cNvSpPr/>
            <p:nvPr/>
          </p:nvSpPr>
          <p:spPr>
            <a:xfrm>
              <a:off x="6536550"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
            <p:cNvSpPr/>
            <p:nvPr/>
          </p:nvSpPr>
          <p:spPr>
            <a:xfrm>
              <a:off x="6559900"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
            <p:cNvSpPr/>
            <p:nvPr/>
          </p:nvSpPr>
          <p:spPr>
            <a:xfrm>
              <a:off x="6536550"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
            <p:cNvSpPr/>
            <p:nvPr/>
          </p:nvSpPr>
          <p:spPr>
            <a:xfrm>
              <a:off x="6536550"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2"/>
          <p:cNvGrpSpPr/>
          <p:nvPr/>
        </p:nvGrpSpPr>
        <p:grpSpPr>
          <a:xfrm>
            <a:off x="3490929" y="4281490"/>
            <a:ext cx="1490178" cy="21378"/>
            <a:chOff x="2940000" y="3484425"/>
            <a:chExt cx="876575" cy="12575"/>
          </a:xfrm>
        </p:grpSpPr>
        <p:sp>
          <p:nvSpPr>
            <p:cNvPr id="989" name="Google Shape;989;p2"/>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1" name="Google Shape;1001;p2"/>
          <p:cNvSpPr/>
          <p:nvPr/>
        </p:nvSpPr>
        <p:spPr>
          <a:xfrm>
            <a:off x="4370697" y="4177725"/>
            <a:ext cx="3232040" cy="3232125"/>
          </a:xfrm>
          <a:custGeom>
            <a:avLst/>
            <a:gdLst/>
            <a:ahLst/>
            <a:cxnLst/>
            <a:rect l="l" t="t" r="r" b="b"/>
            <a:pathLst>
              <a:path w="76048" h="76050" extrusionOk="0">
                <a:moveTo>
                  <a:pt x="38024" y="210"/>
                </a:moveTo>
                <a:cubicBezTo>
                  <a:pt x="58874" y="210"/>
                  <a:pt x="75838" y="17174"/>
                  <a:pt x="75838" y="38024"/>
                </a:cubicBezTo>
                <a:cubicBezTo>
                  <a:pt x="75838" y="58876"/>
                  <a:pt x="58874" y="75840"/>
                  <a:pt x="38024" y="75840"/>
                </a:cubicBezTo>
                <a:cubicBezTo>
                  <a:pt x="17173" y="75840"/>
                  <a:pt x="209" y="58876"/>
                  <a:pt x="209" y="38024"/>
                </a:cubicBezTo>
                <a:cubicBezTo>
                  <a:pt x="209" y="17174"/>
                  <a:pt x="17173" y="210"/>
                  <a:pt x="38024" y="210"/>
                </a:cubicBezTo>
                <a:close/>
                <a:moveTo>
                  <a:pt x="38024" y="1"/>
                </a:moveTo>
                <a:cubicBezTo>
                  <a:pt x="17058" y="1"/>
                  <a:pt x="0" y="17059"/>
                  <a:pt x="0" y="38024"/>
                </a:cubicBezTo>
                <a:cubicBezTo>
                  <a:pt x="0" y="58992"/>
                  <a:pt x="17058" y="76049"/>
                  <a:pt x="38024" y="76049"/>
                </a:cubicBezTo>
                <a:cubicBezTo>
                  <a:pt x="58989" y="76049"/>
                  <a:pt x="76047" y="58992"/>
                  <a:pt x="76047" y="38024"/>
                </a:cubicBezTo>
                <a:cubicBezTo>
                  <a:pt x="76047" y="17059"/>
                  <a:pt x="58989" y="1"/>
                  <a:pt x="3802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
          <p:cNvSpPr/>
          <p:nvPr/>
        </p:nvSpPr>
        <p:spPr>
          <a:xfrm>
            <a:off x="3631386" y="4527363"/>
            <a:ext cx="1900005" cy="1900005"/>
          </a:xfrm>
          <a:custGeom>
            <a:avLst/>
            <a:gdLst/>
            <a:ahLst/>
            <a:cxnLst/>
            <a:rect l="l" t="t" r="r" b="b"/>
            <a:pathLst>
              <a:path w="44706" h="44706" extrusionOk="0">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3" name="Google Shape;1003;p2"/>
          <p:cNvGrpSpPr/>
          <p:nvPr/>
        </p:nvGrpSpPr>
        <p:grpSpPr>
          <a:xfrm>
            <a:off x="1448644" y="4527366"/>
            <a:ext cx="3123368" cy="3058236"/>
            <a:chOff x="236475" y="527300"/>
            <a:chExt cx="1124525" cy="1101075"/>
          </a:xfrm>
        </p:grpSpPr>
        <p:sp>
          <p:nvSpPr>
            <p:cNvPr id="1004" name="Google Shape;1004;p2"/>
            <p:cNvSpPr/>
            <p:nvPr/>
          </p:nvSpPr>
          <p:spPr>
            <a:xfrm>
              <a:off x="435250" y="1482225"/>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
            <p:cNvSpPr/>
            <p:nvPr/>
          </p:nvSpPr>
          <p:spPr>
            <a:xfrm>
              <a:off x="475000"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
            <p:cNvSpPr/>
            <p:nvPr/>
          </p:nvSpPr>
          <p:spPr>
            <a:xfrm>
              <a:off x="514750" y="1482225"/>
              <a:ext cx="11350" cy="9725"/>
            </a:xfrm>
            <a:custGeom>
              <a:avLst/>
              <a:gdLst/>
              <a:ahLst/>
              <a:cxnLst/>
              <a:rect l="l" t="t" r="r" b="b"/>
              <a:pathLst>
                <a:path w="454" h="389" extrusionOk="0">
                  <a:moveTo>
                    <a:pt x="260" y="0"/>
                  </a:moveTo>
                  <a:cubicBezTo>
                    <a:pt x="87" y="0"/>
                    <a:pt x="1" y="209"/>
                    <a:pt x="123" y="331"/>
                  </a:cubicBezTo>
                  <a:cubicBezTo>
                    <a:pt x="163" y="371"/>
                    <a:pt x="212" y="388"/>
                    <a:pt x="260"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
            <p:cNvSpPr/>
            <p:nvPr/>
          </p:nvSpPr>
          <p:spPr>
            <a:xfrm>
              <a:off x="554500" y="1482225"/>
              <a:ext cx="11375" cy="9725"/>
            </a:xfrm>
            <a:custGeom>
              <a:avLst/>
              <a:gdLst/>
              <a:ahLst/>
              <a:cxnLst/>
              <a:rect l="l" t="t" r="r" b="b"/>
              <a:pathLst>
                <a:path w="455" h="389" extrusionOk="0">
                  <a:moveTo>
                    <a:pt x="262" y="0"/>
                  </a:moveTo>
                  <a:cubicBezTo>
                    <a:pt x="87" y="0"/>
                    <a:pt x="1" y="209"/>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
            <p:cNvSpPr/>
            <p:nvPr/>
          </p:nvSpPr>
          <p:spPr>
            <a:xfrm>
              <a:off x="594250" y="14822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
            <p:cNvSpPr/>
            <p:nvPr/>
          </p:nvSpPr>
          <p:spPr>
            <a:xfrm>
              <a:off x="63402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
            <p:cNvSpPr/>
            <p:nvPr/>
          </p:nvSpPr>
          <p:spPr>
            <a:xfrm>
              <a:off x="67377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
            <p:cNvSpPr/>
            <p:nvPr/>
          </p:nvSpPr>
          <p:spPr>
            <a:xfrm>
              <a:off x="713525" y="1482225"/>
              <a:ext cx="11400" cy="9725"/>
            </a:xfrm>
            <a:custGeom>
              <a:avLst/>
              <a:gdLst/>
              <a:ahLst/>
              <a:cxnLst/>
              <a:rect l="l" t="t" r="r" b="b"/>
              <a:pathLst>
                <a:path w="456" h="389" extrusionOk="0">
                  <a:moveTo>
                    <a:pt x="261" y="0"/>
                  </a:moveTo>
                  <a:cubicBezTo>
                    <a:pt x="88" y="0"/>
                    <a:pt x="0" y="209"/>
                    <a:pt x="123" y="331"/>
                  </a:cubicBezTo>
                  <a:cubicBezTo>
                    <a:pt x="163" y="371"/>
                    <a:pt x="212" y="388"/>
                    <a:pt x="260" y="388"/>
                  </a:cubicBezTo>
                  <a:cubicBezTo>
                    <a:pt x="360"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
            <p:cNvSpPr/>
            <p:nvPr/>
          </p:nvSpPr>
          <p:spPr>
            <a:xfrm>
              <a:off x="753300" y="14822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
            <p:cNvSpPr/>
            <p:nvPr/>
          </p:nvSpPr>
          <p:spPr>
            <a:xfrm>
              <a:off x="793075" y="1482225"/>
              <a:ext cx="11350" cy="9725"/>
            </a:xfrm>
            <a:custGeom>
              <a:avLst/>
              <a:gdLst/>
              <a:ahLst/>
              <a:cxnLst/>
              <a:rect l="l" t="t" r="r" b="b"/>
              <a:pathLst>
                <a:path w="454" h="389" extrusionOk="0">
                  <a:moveTo>
                    <a:pt x="259" y="0"/>
                  </a:moveTo>
                  <a:cubicBezTo>
                    <a:pt x="87" y="0"/>
                    <a:pt x="0" y="209"/>
                    <a:pt x="121" y="331"/>
                  </a:cubicBezTo>
                  <a:cubicBezTo>
                    <a:pt x="161" y="371"/>
                    <a:pt x="210" y="388"/>
                    <a:pt x="258" y="388"/>
                  </a:cubicBezTo>
                  <a:cubicBezTo>
                    <a:pt x="358" y="388"/>
                    <a:pt x="453" y="311"/>
                    <a:pt x="453" y="194"/>
                  </a:cubicBezTo>
                  <a:cubicBezTo>
                    <a:pt x="453" y="87"/>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
            <p:cNvSpPr/>
            <p:nvPr/>
          </p:nvSpPr>
          <p:spPr>
            <a:xfrm>
              <a:off x="832825" y="14822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
            <p:cNvSpPr/>
            <p:nvPr/>
          </p:nvSpPr>
          <p:spPr>
            <a:xfrm>
              <a:off x="872575" y="1482225"/>
              <a:ext cx="11350" cy="9725"/>
            </a:xfrm>
            <a:custGeom>
              <a:avLst/>
              <a:gdLst/>
              <a:ahLst/>
              <a:cxnLst/>
              <a:rect l="l" t="t" r="r" b="b"/>
              <a:pathLst>
                <a:path w="454" h="389" extrusionOk="0">
                  <a:moveTo>
                    <a:pt x="260" y="0"/>
                  </a:moveTo>
                  <a:cubicBezTo>
                    <a:pt x="87" y="0"/>
                    <a:pt x="0" y="209"/>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
            <p:cNvSpPr/>
            <p:nvPr/>
          </p:nvSpPr>
          <p:spPr>
            <a:xfrm>
              <a:off x="912325" y="1482225"/>
              <a:ext cx="11350" cy="9725"/>
            </a:xfrm>
            <a:custGeom>
              <a:avLst/>
              <a:gdLst/>
              <a:ahLst/>
              <a:cxnLst/>
              <a:rect l="l" t="t" r="r" b="b"/>
              <a:pathLst>
                <a:path w="454" h="389" extrusionOk="0">
                  <a:moveTo>
                    <a:pt x="260" y="0"/>
                  </a:moveTo>
                  <a:cubicBezTo>
                    <a:pt x="87" y="0"/>
                    <a:pt x="1"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
            <p:cNvSpPr/>
            <p:nvPr/>
          </p:nvSpPr>
          <p:spPr>
            <a:xfrm>
              <a:off x="952075"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
            <p:cNvSpPr/>
            <p:nvPr/>
          </p:nvSpPr>
          <p:spPr>
            <a:xfrm>
              <a:off x="991825" y="14822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
            <p:cNvSpPr/>
            <p:nvPr/>
          </p:nvSpPr>
          <p:spPr>
            <a:xfrm>
              <a:off x="1031575" y="1482225"/>
              <a:ext cx="11400" cy="9725"/>
            </a:xfrm>
            <a:custGeom>
              <a:avLst/>
              <a:gdLst/>
              <a:ahLst/>
              <a:cxnLst/>
              <a:rect l="l" t="t" r="r" b="b"/>
              <a:pathLst>
                <a:path w="456" h="389" extrusionOk="0">
                  <a:moveTo>
                    <a:pt x="262" y="0"/>
                  </a:moveTo>
                  <a:cubicBezTo>
                    <a:pt x="89" y="0"/>
                    <a:pt x="1" y="209"/>
                    <a:pt x="124" y="331"/>
                  </a:cubicBezTo>
                  <a:cubicBezTo>
                    <a:pt x="163"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
            <p:cNvSpPr/>
            <p:nvPr/>
          </p:nvSpPr>
          <p:spPr>
            <a:xfrm>
              <a:off x="1071350" y="1482225"/>
              <a:ext cx="11350" cy="9725"/>
            </a:xfrm>
            <a:custGeom>
              <a:avLst/>
              <a:gdLst/>
              <a:ahLst/>
              <a:cxnLst/>
              <a:rect l="l" t="t" r="r" b="b"/>
              <a:pathLst>
                <a:path w="454" h="389" extrusionOk="0">
                  <a:moveTo>
                    <a:pt x="259" y="0"/>
                  </a:moveTo>
                  <a:cubicBezTo>
                    <a:pt x="86" y="0"/>
                    <a:pt x="0" y="209"/>
                    <a:pt x="123" y="331"/>
                  </a:cubicBezTo>
                  <a:cubicBezTo>
                    <a:pt x="162" y="371"/>
                    <a:pt x="211"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
            <p:cNvSpPr/>
            <p:nvPr/>
          </p:nvSpPr>
          <p:spPr>
            <a:xfrm>
              <a:off x="1111100" y="1482225"/>
              <a:ext cx="11350" cy="9725"/>
            </a:xfrm>
            <a:custGeom>
              <a:avLst/>
              <a:gdLst/>
              <a:ahLst/>
              <a:cxnLst/>
              <a:rect l="l" t="t" r="r" b="b"/>
              <a:pathLst>
                <a:path w="454" h="389" extrusionOk="0">
                  <a:moveTo>
                    <a:pt x="259" y="0"/>
                  </a:moveTo>
                  <a:cubicBezTo>
                    <a:pt x="87" y="0"/>
                    <a:pt x="0" y="209"/>
                    <a:pt x="123" y="331"/>
                  </a:cubicBezTo>
                  <a:cubicBezTo>
                    <a:pt x="162" y="371"/>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
            <p:cNvSpPr/>
            <p:nvPr/>
          </p:nvSpPr>
          <p:spPr>
            <a:xfrm>
              <a:off x="1150850" y="1482225"/>
              <a:ext cx="11350" cy="9725"/>
            </a:xfrm>
            <a:custGeom>
              <a:avLst/>
              <a:gdLst/>
              <a:ahLst/>
              <a:cxnLst/>
              <a:rect l="l" t="t" r="r" b="b"/>
              <a:pathLst>
                <a:path w="454" h="389" extrusionOk="0">
                  <a:moveTo>
                    <a:pt x="259" y="0"/>
                  </a:moveTo>
                  <a:cubicBezTo>
                    <a:pt x="87" y="0"/>
                    <a:pt x="0" y="209"/>
                    <a:pt x="123" y="331"/>
                  </a:cubicBezTo>
                  <a:cubicBezTo>
                    <a:pt x="163" y="371"/>
                    <a:pt x="212" y="388"/>
                    <a:pt x="259" y="388"/>
                  </a:cubicBezTo>
                  <a:cubicBezTo>
                    <a:pt x="359" y="388"/>
                    <a:pt x="454" y="311"/>
                    <a:pt x="454" y="194"/>
                  </a:cubicBezTo>
                  <a:cubicBezTo>
                    <a:pt x="454"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
            <p:cNvSpPr/>
            <p:nvPr/>
          </p:nvSpPr>
          <p:spPr>
            <a:xfrm>
              <a:off x="397125" y="1448100"/>
              <a:ext cx="9725" cy="9750"/>
            </a:xfrm>
            <a:custGeom>
              <a:avLst/>
              <a:gdLst/>
              <a:ahLst/>
              <a:cxnLst/>
              <a:rect l="l" t="t" r="r" b="b"/>
              <a:pathLst>
                <a:path w="389" h="390"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
            <p:cNvSpPr/>
            <p:nvPr/>
          </p:nvSpPr>
          <p:spPr>
            <a:xfrm>
              <a:off x="435250" y="1448100"/>
              <a:ext cx="11350" cy="9750"/>
            </a:xfrm>
            <a:custGeom>
              <a:avLst/>
              <a:gdLst/>
              <a:ahLst/>
              <a:cxnLst/>
              <a:rect l="l" t="t" r="r" b="b"/>
              <a:pathLst>
                <a:path w="454" h="390"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
            <p:cNvSpPr/>
            <p:nvPr/>
          </p:nvSpPr>
          <p:spPr>
            <a:xfrm>
              <a:off x="475000" y="1448100"/>
              <a:ext cx="11350" cy="9750"/>
            </a:xfrm>
            <a:custGeom>
              <a:avLst/>
              <a:gdLst/>
              <a:ahLst/>
              <a:cxnLst/>
              <a:rect l="l" t="t" r="r" b="b"/>
              <a:pathLst>
                <a:path w="454" h="390" extrusionOk="0">
                  <a:moveTo>
                    <a:pt x="260" y="1"/>
                  </a:moveTo>
                  <a:cubicBezTo>
                    <a:pt x="87" y="1"/>
                    <a:pt x="1" y="210"/>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
            <p:cNvSpPr/>
            <p:nvPr/>
          </p:nvSpPr>
          <p:spPr>
            <a:xfrm>
              <a:off x="516425" y="1448100"/>
              <a:ext cx="9675" cy="9750"/>
            </a:xfrm>
            <a:custGeom>
              <a:avLst/>
              <a:gdLst/>
              <a:ahLst/>
              <a:cxnLst/>
              <a:rect l="l" t="t" r="r" b="b"/>
              <a:pathLst>
                <a:path w="387" h="390"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
            <p:cNvSpPr/>
            <p:nvPr/>
          </p:nvSpPr>
          <p:spPr>
            <a:xfrm>
              <a:off x="554500" y="1448100"/>
              <a:ext cx="11375" cy="9750"/>
            </a:xfrm>
            <a:custGeom>
              <a:avLst/>
              <a:gdLst/>
              <a:ahLst/>
              <a:cxnLst/>
              <a:rect l="l" t="t" r="r" b="b"/>
              <a:pathLst>
                <a:path w="455" h="390" extrusionOk="0">
                  <a:moveTo>
                    <a:pt x="262" y="1"/>
                  </a:moveTo>
                  <a:cubicBezTo>
                    <a:pt x="87" y="1"/>
                    <a:pt x="1" y="210"/>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
            <p:cNvSpPr/>
            <p:nvPr/>
          </p:nvSpPr>
          <p:spPr>
            <a:xfrm>
              <a:off x="595925"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
            <p:cNvSpPr/>
            <p:nvPr/>
          </p:nvSpPr>
          <p:spPr>
            <a:xfrm>
              <a:off x="634025" y="1448100"/>
              <a:ext cx="11375" cy="9750"/>
            </a:xfrm>
            <a:custGeom>
              <a:avLst/>
              <a:gdLst/>
              <a:ahLst/>
              <a:cxnLst/>
              <a:rect l="l" t="t" r="r" b="b"/>
              <a:pathLst>
                <a:path w="455" h="390" extrusionOk="0">
                  <a:moveTo>
                    <a:pt x="261" y="1"/>
                  </a:moveTo>
                  <a:cubicBezTo>
                    <a:pt x="88" y="1"/>
                    <a:pt x="0" y="210"/>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
            <p:cNvSpPr/>
            <p:nvPr/>
          </p:nvSpPr>
          <p:spPr>
            <a:xfrm>
              <a:off x="673775" y="14481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
            <p:cNvSpPr/>
            <p:nvPr/>
          </p:nvSpPr>
          <p:spPr>
            <a:xfrm>
              <a:off x="475000"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
            <p:cNvSpPr/>
            <p:nvPr/>
          </p:nvSpPr>
          <p:spPr>
            <a:xfrm>
              <a:off x="514750" y="1516325"/>
              <a:ext cx="11350" cy="9725"/>
            </a:xfrm>
            <a:custGeom>
              <a:avLst/>
              <a:gdLst/>
              <a:ahLst/>
              <a:cxnLst/>
              <a:rect l="l" t="t" r="r" b="b"/>
              <a:pathLst>
                <a:path w="454" h="389" extrusionOk="0">
                  <a:moveTo>
                    <a:pt x="260" y="1"/>
                  </a:moveTo>
                  <a:cubicBezTo>
                    <a:pt x="87" y="1"/>
                    <a:pt x="1" y="208"/>
                    <a:pt x="123" y="331"/>
                  </a:cubicBezTo>
                  <a:cubicBezTo>
                    <a:pt x="163" y="371"/>
                    <a:pt x="212" y="389"/>
                    <a:pt x="260"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
            <p:cNvSpPr/>
            <p:nvPr/>
          </p:nvSpPr>
          <p:spPr>
            <a:xfrm>
              <a:off x="554500" y="151632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
            <p:cNvSpPr/>
            <p:nvPr/>
          </p:nvSpPr>
          <p:spPr>
            <a:xfrm>
              <a:off x="594250" y="15163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1"/>
                    <a:pt x="456"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
            <p:cNvSpPr/>
            <p:nvPr/>
          </p:nvSpPr>
          <p:spPr>
            <a:xfrm>
              <a:off x="63402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
            <p:cNvSpPr/>
            <p:nvPr/>
          </p:nvSpPr>
          <p:spPr>
            <a:xfrm>
              <a:off x="67377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
            <p:cNvSpPr/>
            <p:nvPr/>
          </p:nvSpPr>
          <p:spPr>
            <a:xfrm>
              <a:off x="713525" y="1516325"/>
              <a:ext cx="11400" cy="9725"/>
            </a:xfrm>
            <a:custGeom>
              <a:avLst/>
              <a:gdLst/>
              <a:ahLst/>
              <a:cxnLst/>
              <a:rect l="l" t="t" r="r" b="b"/>
              <a:pathLst>
                <a:path w="456" h="389" extrusionOk="0">
                  <a:moveTo>
                    <a:pt x="261" y="1"/>
                  </a:moveTo>
                  <a:cubicBezTo>
                    <a:pt x="88" y="1"/>
                    <a:pt x="0" y="210"/>
                    <a:pt x="123" y="331"/>
                  </a:cubicBezTo>
                  <a:cubicBezTo>
                    <a:pt x="163" y="371"/>
                    <a:pt x="212" y="389"/>
                    <a:pt x="260" y="389"/>
                  </a:cubicBezTo>
                  <a:cubicBezTo>
                    <a:pt x="360"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
            <p:cNvSpPr/>
            <p:nvPr/>
          </p:nvSpPr>
          <p:spPr>
            <a:xfrm>
              <a:off x="753300" y="15163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
            <p:cNvSpPr/>
            <p:nvPr/>
          </p:nvSpPr>
          <p:spPr>
            <a:xfrm>
              <a:off x="793075" y="1516325"/>
              <a:ext cx="11350" cy="9725"/>
            </a:xfrm>
            <a:custGeom>
              <a:avLst/>
              <a:gdLst/>
              <a:ahLst/>
              <a:cxnLst/>
              <a:rect l="l" t="t" r="r" b="b"/>
              <a:pathLst>
                <a:path w="454" h="389" extrusionOk="0">
                  <a:moveTo>
                    <a:pt x="259" y="1"/>
                  </a:moveTo>
                  <a:cubicBezTo>
                    <a:pt x="87" y="1"/>
                    <a:pt x="0" y="210"/>
                    <a:pt x="121" y="331"/>
                  </a:cubicBezTo>
                  <a:cubicBezTo>
                    <a:pt x="161" y="371"/>
                    <a:pt x="210" y="389"/>
                    <a:pt x="258" y="389"/>
                  </a:cubicBezTo>
                  <a:cubicBezTo>
                    <a:pt x="358" y="389"/>
                    <a:pt x="453" y="311"/>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
            <p:cNvSpPr/>
            <p:nvPr/>
          </p:nvSpPr>
          <p:spPr>
            <a:xfrm>
              <a:off x="832825" y="15163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
            <p:cNvSpPr/>
            <p:nvPr/>
          </p:nvSpPr>
          <p:spPr>
            <a:xfrm>
              <a:off x="872575" y="1516325"/>
              <a:ext cx="11350" cy="9725"/>
            </a:xfrm>
            <a:custGeom>
              <a:avLst/>
              <a:gdLst/>
              <a:ahLst/>
              <a:cxnLst/>
              <a:rect l="l" t="t" r="r" b="b"/>
              <a:pathLst>
                <a:path w="454" h="389" extrusionOk="0">
                  <a:moveTo>
                    <a:pt x="260" y="1"/>
                  </a:moveTo>
                  <a:cubicBezTo>
                    <a:pt x="87" y="1"/>
                    <a:pt x="0" y="210"/>
                    <a:pt x="122" y="331"/>
                  </a:cubicBezTo>
                  <a:cubicBezTo>
                    <a:pt x="161" y="371"/>
                    <a:pt x="210" y="389"/>
                    <a:pt x="258"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
            <p:cNvSpPr/>
            <p:nvPr/>
          </p:nvSpPr>
          <p:spPr>
            <a:xfrm>
              <a:off x="912325" y="1516325"/>
              <a:ext cx="11350" cy="9725"/>
            </a:xfrm>
            <a:custGeom>
              <a:avLst/>
              <a:gdLst/>
              <a:ahLst/>
              <a:cxnLst/>
              <a:rect l="l" t="t" r="r" b="b"/>
              <a:pathLst>
                <a:path w="454" h="389" extrusionOk="0">
                  <a:moveTo>
                    <a:pt x="260" y="1"/>
                  </a:moveTo>
                  <a:cubicBezTo>
                    <a:pt x="87" y="1"/>
                    <a:pt x="1"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
            <p:cNvSpPr/>
            <p:nvPr/>
          </p:nvSpPr>
          <p:spPr>
            <a:xfrm>
              <a:off x="952075"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
            <p:cNvSpPr/>
            <p:nvPr/>
          </p:nvSpPr>
          <p:spPr>
            <a:xfrm>
              <a:off x="991825" y="15163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
            <p:cNvSpPr/>
            <p:nvPr/>
          </p:nvSpPr>
          <p:spPr>
            <a:xfrm>
              <a:off x="1031575" y="1516325"/>
              <a:ext cx="11400" cy="9725"/>
            </a:xfrm>
            <a:custGeom>
              <a:avLst/>
              <a:gdLst/>
              <a:ahLst/>
              <a:cxnLst/>
              <a:rect l="l" t="t" r="r" b="b"/>
              <a:pathLst>
                <a:path w="456" h="389" extrusionOk="0">
                  <a:moveTo>
                    <a:pt x="262" y="1"/>
                  </a:moveTo>
                  <a:cubicBezTo>
                    <a:pt x="89" y="1"/>
                    <a:pt x="1" y="210"/>
                    <a:pt x="124" y="331"/>
                  </a:cubicBezTo>
                  <a:cubicBezTo>
                    <a:pt x="163" y="371"/>
                    <a:pt x="212" y="389"/>
                    <a:pt x="260" y="389"/>
                  </a:cubicBezTo>
                  <a:cubicBezTo>
                    <a:pt x="360" y="389"/>
                    <a:pt x="456" y="311"/>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
            <p:cNvSpPr/>
            <p:nvPr/>
          </p:nvSpPr>
          <p:spPr>
            <a:xfrm>
              <a:off x="1071350" y="15163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
            <p:cNvSpPr/>
            <p:nvPr/>
          </p:nvSpPr>
          <p:spPr>
            <a:xfrm>
              <a:off x="1111100" y="15163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
            <p:cNvSpPr/>
            <p:nvPr/>
          </p:nvSpPr>
          <p:spPr>
            <a:xfrm>
              <a:off x="715200" y="1448100"/>
              <a:ext cx="9725" cy="9750"/>
            </a:xfrm>
            <a:custGeom>
              <a:avLst/>
              <a:gdLst/>
              <a:ahLst/>
              <a:cxnLst/>
              <a:rect l="l" t="t" r="r" b="b"/>
              <a:pathLst>
                <a:path w="389" h="390"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
            <p:cNvSpPr/>
            <p:nvPr/>
          </p:nvSpPr>
          <p:spPr>
            <a:xfrm>
              <a:off x="753300" y="14481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
            <p:cNvSpPr/>
            <p:nvPr/>
          </p:nvSpPr>
          <p:spPr>
            <a:xfrm>
              <a:off x="794700" y="1448100"/>
              <a:ext cx="9725" cy="9750"/>
            </a:xfrm>
            <a:custGeom>
              <a:avLst/>
              <a:gdLst/>
              <a:ahLst/>
              <a:cxnLst/>
              <a:rect l="l" t="t" r="r" b="b"/>
              <a:pathLst>
                <a:path w="389" h="390"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
            <p:cNvSpPr/>
            <p:nvPr/>
          </p:nvSpPr>
          <p:spPr>
            <a:xfrm>
              <a:off x="832825" y="14481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
            <p:cNvSpPr/>
            <p:nvPr/>
          </p:nvSpPr>
          <p:spPr>
            <a:xfrm>
              <a:off x="872575" y="1448100"/>
              <a:ext cx="11350" cy="9750"/>
            </a:xfrm>
            <a:custGeom>
              <a:avLst/>
              <a:gdLst/>
              <a:ahLst/>
              <a:cxnLst/>
              <a:rect l="l" t="t" r="r" b="b"/>
              <a:pathLst>
                <a:path w="454" h="390" extrusionOk="0">
                  <a:moveTo>
                    <a:pt x="260" y="1"/>
                  </a:moveTo>
                  <a:cubicBezTo>
                    <a:pt x="87" y="1"/>
                    <a:pt x="0" y="210"/>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
            <p:cNvSpPr/>
            <p:nvPr/>
          </p:nvSpPr>
          <p:spPr>
            <a:xfrm>
              <a:off x="913950" y="1448100"/>
              <a:ext cx="9725" cy="9750"/>
            </a:xfrm>
            <a:custGeom>
              <a:avLst/>
              <a:gdLst/>
              <a:ahLst/>
              <a:cxnLst/>
              <a:rect l="l" t="t" r="r" b="b"/>
              <a:pathLst>
                <a:path w="389" h="390"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
            <p:cNvSpPr/>
            <p:nvPr/>
          </p:nvSpPr>
          <p:spPr>
            <a:xfrm>
              <a:off x="95370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
            <p:cNvSpPr/>
            <p:nvPr/>
          </p:nvSpPr>
          <p:spPr>
            <a:xfrm>
              <a:off x="99345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
            <p:cNvSpPr/>
            <p:nvPr/>
          </p:nvSpPr>
          <p:spPr>
            <a:xfrm>
              <a:off x="10332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
            <p:cNvSpPr/>
            <p:nvPr/>
          </p:nvSpPr>
          <p:spPr>
            <a:xfrm>
              <a:off x="107297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
            <p:cNvSpPr/>
            <p:nvPr/>
          </p:nvSpPr>
          <p:spPr>
            <a:xfrm>
              <a:off x="11127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
            <p:cNvSpPr/>
            <p:nvPr/>
          </p:nvSpPr>
          <p:spPr>
            <a:xfrm>
              <a:off x="1152500"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
            <p:cNvSpPr/>
            <p:nvPr/>
          </p:nvSpPr>
          <p:spPr>
            <a:xfrm>
              <a:off x="1192275" y="1448100"/>
              <a:ext cx="9675" cy="9750"/>
            </a:xfrm>
            <a:custGeom>
              <a:avLst/>
              <a:gdLst/>
              <a:ahLst/>
              <a:cxnLst/>
              <a:rect l="l" t="t" r="r" b="b"/>
              <a:pathLst>
                <a:path w="387" h="390"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
            <p:cNvSpPr/>
            <p:nvPr/>
          </p:nvSpPr>
          <p:spPr>
            <a:xfrm>
              <a:off x="355750" y="1414000"/>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
            <p:cNvSpPr/>
            <p:nvPr/>
          </p:nvSpPr>
          <p:spPr>
            <a:xfrm>
              <a:off x="397125" y="141400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
            <p:cNvSpPr/>
            <p:nvPr/>
          </p:nvSpPr>
          <p:spPr>
            <a:xfrm>
              <a:off x="435250" y="1414000"/>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
            <p:cNvSpPr/>
            <p:nvPr/>
          </p:nvSpPr>
          <p:spPr>
            <a:xfrm>
              <a:off x="475000" y="1414000"/>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
            <p:cNvSpPr/>
            <p:nvPr/>
          </p:nvSpPr>
          <p:spPr>
            <a:xfrm>
              <a:off x="516425" y="141400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
            <p:cNvSpPr/>
            <p:nvPr/>
          </p:nvSpPr>
          <p:spPr>
            <a:xfrm>
              <a:off x="554500" y="1414000"/>
              <a:ext cx="11375" cy="9750"/>
            </a:xfrm>
            <a:custGeom>
              <a:avLst/>
              <a:gdLst/>
              <a:ahLst/>
              <a:cxnLst/>
              <a:rect l="l" t="t" r="r" b="b"/>
              <a:pathLst>
                <a:path w="455" h="390" extrusionOk="0">
                  <a:moveTo>
                    <a:pt x="262" y="1"/>
                  </a:moveTo>
                  <a:cubicBezTo>
                    <a:pt x="87" y="1"/>
                    <a:pt x="1" y="210"/>
                    <a:pt x="124" y="333"/>
                  </a:cubicBezTo>
                  <a:cubicBezTo>
                    <a:pt x="163" y="372"/>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
            <p:cNvSpPr/>
            <p:nvPr/>
          </p:nvSpPr>
          <p:spPr>
            <a:xfrm>
              <a:off x="595925"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
            <p:cNvSpPr/>
            <p:nvPr/>
          </p:nvSpPr>
          <p:spPr>
            <a:xfrm>
              <a:off x="634025" y="1414000"/>
              <a:ext cx="11375" cy="9750"/>
            </a:xfrm>
            <a:custGeom>
              <a:avLst/>
              <a:gdLst/>
              <a:ahLst/>
              <a:cxnLst/>
              <a:rect l="l" t="t" r="r" b="b"/>
              <a:pathLst>
                <a:path w="455" h="390" extrusionOk="0">
                  <a:moveTo>
                    <a:pt x="261" y="1"/>
                  </a:moveTo>
                  <a:cubicBezTo>
                    <a:pt x="88" y="1"/>
                    <a:pt x="0" y="210"/>
                    <a:pt x="123" y="333"/>
                  </a:cubicBezTo>
                  <a:cubicBezTo>
                    <a:pt x="162" y="372"/>
                    <a:pt x="211" y="389"/>
                    <a:pt x="259"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
            <p:cNvSpPr/>
            <p:nvPr/>
          </p:nvSpPr>
          <p:spPr>
            <a:xfrm>
              <a:off x="673775" y="1414000"/>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
            <p:cNvSpPr/>
            <p:nvPr/>
          </p:nvSpPr>
          <p:spPr>
            <a:xfrm>
              <a:off x="715200" y="141400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
            <p:cNvSpPr/>
            <p:nvPr/>
          </p:nvSpPr>
          <p:spPr>
            <a:xfrm>
              <a:off x="753300" y="1414000"/>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
            <p:cNvSpPr/>
            <p:nvPr/>
          </p:nvSpPr>
          <p:spPr>
            <a:xfrm>
              <a:off x="794700" y="141400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
            <p:cNvSpPr/>
            <p:nvPr/>
          </p:nvSpPr>
          <p:spPr>
            <a:xfrm>
              <a:off x="832825" y="1414000"/>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
            <p:cNvSpPr/>
            <p:nvPr/>
          </p:nvSpPr>
          <p:spPr>
            <a:xfrm>
              <a:off x="872575" y="1414000"/>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
            <p:cNvSpPr/>
            <p:nvPr/>
          </p:nvSpPr>
          <p:spPr>
            <a:xfrm>
              <a:off x="913950" y="141400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
            <p:cNvSpPr/>
            <p:nvPr/>
          </p:nvSpPr>
          <p:spPr>
            <a:xfrm>
              <a:off x="95370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
            <p:cNvSpPr/>
            <p:nvPr/>
          </p:nvSpPr>
          <p:spPr>
            <a:xfrm>
              <a:off x="99345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
            <p:cNvSpPr/>
            <p:nvPr/>
          </p:nvSpPr>
          <p:spPr>
            <a:xfrm>
              <a:off x="10332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
            <p:cNvSpPr/>
            <p:nvPr/>
          </p:nvSpPr>
          <p:spPr>
            <a:xfrm>
              <a:off x="107297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
            <p:cNvSpPr/>
            <p:nvPr/>
          </p:nvSpPr>
          <p:spPr>
            <a:xfrm>
              <a:off x="11127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
            <p:cNvSpPr/>
            <p:nvPr/>
          </p:nvSpPr>
          <p:spPr>
            <a:xfrm>
              <a:off x="1152500"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
            <p:cNvSpPr/>
            <p:nvPr/>
          </p:nvSpPr>
          <p:spPr>
            <a:xfrm>
              <a:off x="1192275" y="141400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
            <p:cNvSpPr/>
            <p:nvPr/>
          </p:nvSpPr>
          <p:spPr>
            <a:xfrm>
              <a:off x="1232025" y="141400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
            <p:cNvSpPr/>
            <p:nvPr/>
          </p:nvSpPr>
          <p:spPr>
            <a:xfrm>
              <a:off x="355750" y="1379900"/>
              <a:ext cx="11350" cy="9725"/>
            </a:xfrm>
            <a:custGeom>
              <a:avLst/>
              <a:gdLst/>
              <a:ahLst/>
              <a:cxnLst/>
              <a:rect l="l" t="t" r="r" b="b"/>
              <a:pathLst>
                <a:path w="454" h="389" extrusionOk="0">
                  <a:moveTo>
                    <a:pt x="259" y="0"/>
                  </a:moveTo>
                  <a:cubicBezTo>
                    <a:pt x="87" y="0"/>
                    <a:pt x="0" y="210"/>
                    <a:pt x="123" y="331"/>
                  </a:cubicBezTo>
                  <a:cubicBezTo>
                    <a:pt x="162" y="371"/>
                    <a:pt x="211" y="389"/>
                    <a:pt x="259" y="389"/>
                  </a:cubicBezTo>
                  <a:cubicBezTo>
                    <a:pt x="358" y="389"/>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
            <p:cNvSpPr/>
            <p:nvPr/>
          </p:nvSpPr>
          <p:spPr>
            <a:xfrm>
              <a:off x="397125" y="1379900"/>
              <a:ext cx="9725" cy="9725"/>
            </a:xfrm>
            <a:custGeom>
              <a:avLst/>
              <a:gdLst/>
              <a:ahLst/>
              <a:cxnLst/>
              <a:rect l="l" t="t" r="r" b="b"/>
              <a:pathLst>
                <a:path w="389" h="389" extrusionOk="0">
                  <a:moveTo>
                    <a:pt x="195" y="0"/>
                  </a:moveTo>
                  <a:cubicBezTo>
                    <a:pt x="88" y="0"/>
                    <a:pt x="1" y="87"/>
                    <a:pt x="1" y="194"/>
                  </a:cubicBezTo>
                  <a:cubicBezTo>
                    <a:pt x="1" y="302"/>
                    <a:pt x="88"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
            <p:cNvSpPr/>
            <p:nvPr/>
          </p:nvSpPr>
          <p:spPr>
            <a:xfrm>
              <a:off x="435250" y="1379900"/>
              <a:ext cx="11350" cy="9750"/>
            </a:xfrm>
            <a:custGeom>
              <a:avLst/>
              <a:gdLst/>
              <a:ahLst/>
              <a:cxnLst/>
              <a:rect l="l" t="t" r="r" b="b"/>
              <a:pathLst>
                <a:path w="454" h="390" extrusionOk="0">
                  <a:moveTo>
                    <a:pt x="260" y="0"/>
                  </a:moveTo>
                  <a:cubicBezTo>
                    <a:pt x="87" y="0"/>
                    <a:pt x="0" y="210"/>
                    <a:pt x="123" y="332"/>
                  </a:cubicBezTo>
                  <a:cubicBezTo>
                    <a:pt x="162" y="372"/>
                    <a:pt x="211" y="389"/>
                    <a:pt x="258" y="389"/>
                  </a:cubicBezTo>
                  <a:cubicBezTo>
                    <a:pt x="358" y="389"/>
                    <a:pt x="454" y="312"/>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
            <p:cNvSpPr/>
            <p:nvPr/>
          </p:nvSpPr>
          <p:spPr>
            <a:xfrm>
              <a:off x="475000" y="1379900"/>
              <a:ext cx="11350" cy="9725"/>
            </a:xfrm>
            <a:custGeom>
              <a:avLst/>
              <a:gdLst/>
              <a:ahLst/>
              <a:cxnLst/>
              <a:rect l="l" t="t" r="r" b="b"/>
              <a:pathLst>
                <a:path w="454" h="389" extrusionOk="0">
                  <a:moveTo>
                    <a:pt x="260" y="0"/>
                  </a:moveTo>
                  <a:cubicBezTo>
                    <a:pt x="87" y="0"/>
                    <a:pt x="1" y="210"/>
                    <a:pt x="122" y="331"/>
                  </a:cubicBezTo>
                  <a:cubicBezTo>
                    <a:pt x="162" y="371"/>
                    <a:pt x="211" y="389"/>
                    <a:pt x="259"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
            <p:cNvSpPr/>
            <p:nvPr/>
          </p:nvSpPr>
          <p:spPr>
            <a:xfrm>
              <a:off x="516425" y="1379900"/>
              <a:ext cx="9675" cy="9725"/>
            </a:xfrm>
            <a:custGeom>
              <a:avLst/>
              <a:gdLst/>
              <a:ahLst/>
              <a:cxnLst/>
              <a:rect l="l" t="t" r="r" b="b"/>
              <a:pathLst>
                <a:path w="387" h="389" extrusionOk="0">
                  <a:moveTo>
                    <a:pt x="193" y="0"/>
                  </a:moveTo>
                  <a:cubicBezTo>
                    <a:pt x="87" y="0"/>
                    <a:pt x="0" y="87"/>
                    <a:pt x="0" y="194"/>
                  </a:cubicBezTo>
                  <a:cubicBezTo>
                    <a:pt x="0" y="302"/>
                    <a:pt x="87" y="389"/>
                    <a:pt x="193" y="389"/>
                  </a:cubicBezTo>
                  <a:cubicBezTo>
                    <a:pt x="301" y="389"/>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
            <p:cNvSpPr/>
            <p:nvPr/>
          </p:nvSpPr>
          <p:spPr>
            <a:xfrm>
              <a:off x="554500" y="1379900"/>
              <a:ext cx="11375" cy="9725"/>
            </a:xfrm>
            <a:custGeom>
              <a:avLst/>
              <a:gdLst/>
              <a:ahLst/>
              <a:cxnLst/>
              <a:rect l="l" t="t" r="r" b="b"/>
              <a:pathLst>
                <a:path w="455" h="389" extrusionOk="0">
                  <a:moveTo>
                    <a:pt x="262" y="0"/>
                  </a:moveTo>
                  <a:cubicBezTo>
                    <a:pt x="87" y="0"/>
                    <a:pt x="1" y="210"/>
                    <a:pt x="124" y="331"/>
                  </a:cubicBezTo>
                  <a:cubicBezTo>
                    <a:pt x="163" y="371"/>
                    <a:pt x="212" y="389"/>
                    <a:pt x="259" y="389"/>
                  </a:cubicBezTo>
                  <a:cubicBezTo>
                    <a:pt x="359" y="389"/>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
            <p:cNvSpPr/>
            <p:nvPr/>
          </p:nvSpPr>
          <p:spPr>
            <a:xfrm>
              <a:off x="595925"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
            <p:cNvSpPr/>
            <p:nvPr/>
          </p:nvSpPr>
          <p:spPr>
            <a:xfrm>
              <a:off x="634025" y="1379900"/>
              <a:ext cx="11375" cy="9725"/>
            </a:xfrm>
            <a:custGeom>
              <a:avLst/>
              <a:gdLst/>
              <a:ahLst/>
              <a:cxnLst/>
              <a:rect l="l" t="t" r="r" b="b"/>
              <a:pathLst>
                <a:path w="455" h="389" extrusionOk="0">
                  <a:moveTo>
                    <a:pt x="261" y="0"/>
                  </a:moveTo>
                  <a:cubicBezTo>
                    <a:pt x="88" y="0"/>
                    <a:pt x="0" y="210"/>
                    <a:pt x="123" y="331"/>
                  </a:cubicBezTo>
                  <a:cubicBezTo>
                    <a:pt x="163" y="371"/>
                    <a:pt x="211" y="389"/>
                    <a:pt x="259" y="389"/>
                  </a:cubicBezTo>
                  <a:cubicBezTo>
                    <a:pt x="359" y="389"/>
                    <a:pt x="454"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
            <p:cNvSpPr/>
            <p:nvPr/>
          </p:nvSpPr>
          <p:spPr>
            <a:xfrm>
              <a:off x="673775" y="1379900"/>
              <a:ext cx="11375" cy="9750"/>
            </a:xfrm>
            <a:custGeom>
              <a:avLst/>
              <a:gdLst/>
              <a:ahLst/>
              <a:cxnLst/>
              <a:rect l="l" t="t" r="r" b="b"/>
              <a:pathLst>
                <a:path w="455" h="390" extrusionOk="0">
                  <a:moveTo>
                    <a:pt x="261" y="0"/>
                  </a:moveTo>
                  <a:cubicBezTo>
                    <a:pt x="88" y="0"/>
                    <a:pt x="0" y="210"/>
                    <a:pt x="123" y="332"/>
                  </a:cubicBezTo>
                  <a:cubicBezTo>
                    <a:pt x="163" y="372"/>
                    <a:pt x="211" y="389"/>
                    <a:pt x="259" y="389"/>
                  </a:cubicBezTo>
                  <a:cubicBezTo>
                    <a:pt x="359" y="389"/>
                    <a:pt x="455" y="312"/>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
            <p:cNvSpPr/>
            <p:nvPr/>
          </p:nvSpPr>
          <p:spPr>
            <a:xfrm>
              <a:off x="715200" y="1379900"/>
              <a:ext cx="9725" cy="9725"/>
            </a:xfrm>
            <a:custGeom>
              <a:avLst/>
              <a:gdLst/>
              <a:ahLst/>
              <a:cxnLst/>
              <a:rect l="l" t="t" r="r" b="b"/>
              <a:pathLst>
                <a:path w="389" h="389" extrusionOk="0">
                  <a:moveTo>
                    <a:pt x="194" y="0"/>
                  </a:moveTo>
                  <a:cubicBezTo>
                    <a:pt x="86" y="0"/>
                    <a:pt x="0" y="87"/>
                    <a:pt x="0" y="194"/>
                  </a:cubicBezTo>
                  <a:cubicBezTo>
                    <a:pt x="0" y="302"/>
                    <a:pt x="86" y="389"/>
                    <a:pt x="194" y="389"/>
                  </a:cubicBezTo>
                  <a:cubicBezTo>
                    <a:pt x="300" y="389"/>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
            <p:cNvSpPr/>
            <p:nvPr/>
          </p:nvSpPr>
          <p:spPr>
            <a:xfrm>
              <a:off x="753300" y="1379900"/>
              <a:ext cx="11375" cy="9750"/>
            </a:xfrm>
            <a:custGeom>
              <a:avLst/>
              <a:gdLst/>
              <a:ahLst/>
              <a:cxnLst/>
              <a:rect l="l" t="t" r="r" b="b"/>
              <a:pathLst>
                <a:path w="455" h="390" extrusionOk="0">
                  <a:moveTo>
                    <a:pt x="260" y="0"/>
                  </a:moveTo>
                  <a:cubicBezTo>
                    <a:pt x="87" y="0"/>
                    <a:pt x="1" y="210"/>
                    <a:pt x="122" y="332"/>
                  </a:cubicBezTo>
                  <a:cubicBezTo>
                    <a:pt x="162" y="372"/>
                    <a:pt x="210" y="389"/>
                    <a:pt x="258" y="389"/>
                  </a:cubicBezTo>
                  <a:cubicBezTo>
                    <a:pt x="358" y="389"/>
                    <a:pt x="454" y="312"/>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
            <p:cNvSpPr/>
            <p:nvPr/>
          </p:nvSpPr>
          <p:spPr>
            <a:xfrm>
              <a:off x="794700" y="1379900"/>
              <a:ext cx="9725" cy="9725"/>
            </a:xfrm>
            <a:custGeom>
              <a:avLst/>
              <a:gdLst/>
              <a:ahLst/>
              <a:cxnLst/>
              <a:rect l="l" t="t" r="r" b="b"/>
              <a:pathLst>
                <a:path w="389" h="389" extrusionOk="0">
                  <a:moveTo>
                    <a:pt x="194" y="0"/>
                  </a:moveTo>
                  <a:cubicBezTo>
                    <a:pt x="87" y="0"/>
                    <a:pt x="0" y="87"/>
                    <a:pt x="0" y="194"/>
                  </a:cubicBezTo>
                  <a:cubicBezTo>
                    <a:pt x="0" y="302"/>
                    <a:pt x="87" y="389"/>
                    <a:pt x="194" y="389"/>
                  </a:cubicBezTo>
                  <a:cubicBezTo>
                    <a:pt x="300" y="389"/>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
            <p:cNvSpPr/>
            <p:nvPr/>
          </p:nvSpPr>
          <p:spPr>
            <a:xfrm>
              <a:off x="832825" y="1379900"/>
              <a:ext cx="11350" cy="9750"/>
            </a:xfrm>
            <a:custGeom>
              <a:avLst/>
              <a:gdLst/>
              <a:ahLst/>
              <a:cxnLst/>
              <a:rect l="l" t="t" r="r" b="b"/>
              <a:pathLst>
                <a:path w="454" h="390" extrusionOk="0">
                  <a:moveTo>
                    <a:pt x="259" y="0"/>
                  </a:moveTo>
                  <a:cubicBezTo>
                    <a:pt x="87" y="0"/>
                    <a:pt x="0" y="210"/>
                    <a:pt x="122" y="332"/>
                  </a:cubicBezTo>
                  <a:cubicBezTo>
                    <a:pt x="161" y="372"/>
                    <a:pt x="210" y="389"/>
                    <a:pt x="257" y="389"/>
                  </a:cubicBezTo>
                  <a:cubicBezTo>
                    <a:pt x="357" y="389"/>
                    <a:pt x="453" y="312"/>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
            <p:cNvSpPr/>
            <p:nvPr/>
          </p:nvSpPr>
          <p:spPr>
            <a:xfrm>
              <a:off x="872575" y="1379900"/>
              <a:ext cx="11350" cy="9725"/>
            </a:xfrm>
            <a:custGeom>
              <a:avLst/>
              <a:gdLst/>
              <a:ahLst/>
              <a:cxnLst/>
              <a:rect l="l" t="t" r="r" b="b"/>
              <a:pathLst>
                <a:path w="454" h="389" extrusionOk="0">
                  <a:moveTo>
                    <a:pt x="260" y="0"/>
                  </a:moveTo>
                  <a:cubicBezTo>
                    <a:pt x="87" y="0"/>
                    <a:pt x="0" y="210"/>
                    <a:pt x="122" y="331"/>
                  </a:cubicBezTo>
                  <a:cubicBezTo>
                    <a:pt x="161" y="371"/>
                    <a:pt x="210"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
            <p:cNvSpPr/>
            <p:nvPr/>
          </p:nvSpPr>
          <p:spPr>
            <a:xfrm>
              <a:off x="913950" y="1379900"/>
              <a:ext cx="9725" cy="9725"/>
            </a:xfrm>
            <a:custGeom>
              <a:avLst/>
              <a:gdLst/>
              <a:ahLst/>
              <a:cxnLst/>
              <a:rect l="l" t="t" r="r" b="b"/>
              <a:pathLst>
                <a:path w="389" h="389" extrusionOk="0">
                  <a:moveTo>
                    <a:pt x="195" y="0"/>
                  </a:moveTo>
                  <a:cubicBezTo>
                    <a:pt x="87" y="0"/>
                    <a:pt x="1" y="87"/>
                    <a:pt x="1" y="194"/>
                  </a:cubicBezTo>
                  <a:cubicBezTo>
                    <a:pt x="1" y="302"/>
                    <a:pt x="87"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
            <p:cNvSpPr/>
            <p:nvPr/>
          </p:nvSpPr>
          <p:spPr>
            <a:xfrm>
              <a:off x="95370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
            <p:cNvSpPr/>
            <p:nvPr/>
          </p:nvSpPr>
          <p:spPr>
            <a:xfrm>
              <a:off x="99345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3" y="389"/>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
            <p:cNvSpPr/>
            <p:nvPr/>
          </p:nvSpPr>
          <p:spPr>
            <a:xfrm>
              <a:off x="10332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
            <p:cNvSpPr/>
            <p:nvPr/>
          </p:nvSpPr>
          <p:spPr>
            <a:xfrm>
              <a:off x="107297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
            <p:cNvSpPr/>
            <p:nvPr/>
          </p:nvSpPr>
          <p:spPr>
            <a:xfrm>
              <a:off x="11127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
            <p:cNvSpPr/>
            <p:nvPr/>
          </p:nvSpPr>
          <p:spPr>
            <a:xfrm>
              <a:off x="1152500"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
            <p:cNvSpPr/>
            <p:nvPr/>
          </p:nvSpPr>
          <p:spPr>
            <a:xfrm>
              <a:off x="1192275" y="1379900"/>
              <a:ext cx="9675" cy="9725"/>
            </a:xfrm>
            <a:custGeom>
              <a:avLst/>
              <a:gdLst/>
              <a:ahLst/>
              <a:cxnLst/>
              <a:rect l="l" t="t" r="r" b="b"/>
              <a:pathLst>
                <a:path w="387" h="389" extrusionOk="0">
                  <a:moveTo>
                    <a:pt x="193" y="0"/>
                  </a:moveTo>
                  <a:cubicBezTo>
                    <a:pt x="86" y="0"/>
                    <a:pt x="0" y="87"/>
                    <a:pt x="0" y="194"/>
                  </a:cubicBezTo>
                  <a:cubicBezTo>
                    <a:pt x="0" y="302"/>
                    <a:pt x="86" y="389"/>
                    <a:pt x="193" y="389"/>
                  </a:cubicBezTo>
                  <a:cubicBezTo>
                    <a:pt x="300" y="389"/>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
            <p:cNvSpPr/>
            <p:nvPr/>
          </p:nvSpPr>
          <p:spPr>
            <a:xfrm>
              <a:off x="1232025" y="1379900"/>
              <a:ext cx="9675" cy="9725"/>
            </a:xfrm>
            <a:custGeom>
              <a:avLst/>
              <a:gdLst/>
              <a:ahLst/>
              <a:cxnLst/>
              <a:rect l="l" t="t" r="r" b="b"/>
              <a:pathLst>
                <a:path w="387" h="389" extrusionOk="0">
                  <a:moveTo>
                    <a:pt x="194" y="0"/>
                  </a:moveTo>
                  <a:cubicBezTo>
                    <a:pt x="87" y="0"/>
                    <a:pt x="0" y="87"/>
                    <a:pt x="0" y="194"/>
                  </a:cubicBezTo>
                  <a:cubicBezTo>
                    <a:pt x="0" y="302"/>
                    <a:pt x="87" y="389"/>
                    <a:pt x="194" y="389"/>
                  </a:cubicBezTo>
                  <a:cubicBezTo>
                    <a:pt x="300" y="389"/>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
            <p:cNvSpPr/>
            <p:nvPr/>
          </p:nvSpPr>
          <p:spPr>
            <a:xfrm>
              <a:off x="31762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
            <p:cNvSpPr/>
            <p:nvPr/>
          </p:nvSpPr>
          <p:spPr>
            <a:xfrm>
              <a:off x="355750" y="134580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
            <p:cNvSpPr/>
            <p:nvPr/>
          </p:nvSpPr>
          <p:spPr>
            <a:xfrm>
              <a:off x="397125" y="134580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
            <p:cNvSpPr/>
            <p:nvPr/>
          </p:nvSpPr>
          <p:spPr>
            <a:xfrm>
              <a:off x="435250" y="1345800"/>
              <a:ext cx="11350" cy="9725"/>
            </a:xfrm>
            <a:custGeom>
              <a:avLst/>
              <a:gdLst/>
              <a:ahLst/>
              <a:cxnLst/>
              <a:rect l="l" t="t" r="r" b="b"/>
              <a:pathLst>
                <a:path w="454" h="389" extrusionOk="0">
                  <a:moveTo>
                    <a:pt x="260" y="0"/>
                  </a:moveTo>
                  <a:cubicBezTo>
                    <a:pt x="87" y="0"/>
                    <a:pt x="0" y="209"/>
                    <a:pt x="123" y="332"/>
                  </a:cubicBezTo>
                  <a:cubicBezTo>
                    <a:pt x="162" y="371"/>
                    <a:pt x="211"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
            <p:cNvSpPr/>
            <p:nvPr/>
          </p:nvSpPr>
          <p:spPr>
            <a:xfrm>
              <a:off x="475000" y="1345800"/>
              <a:ext cx="11350" cy="9725"/>
            </a:xfrm>
            <a:custGeom>
              <a:avLst/>
              <a:gdLst/>
              <a:ahLst/>
              <a:cxnLst/>
              <a:rect l="l" t="t" r="r" b="b"/>
              <a:pathLst>
                <a:path w="454" h="389" extrusionOk="0">
                  <a:moveTo>
                    <a:pt x="260" y="0"/>
                  </a:moveTo>
                  <a:cubicBezTo>
                    <a:pt x="87" y="0"/>
                    <a:pt x="1" y="209"/>
                    <a:pt x="122" y="332"/>
                  </a:cubicBezTo>
                  <a:cubicBezTo>
                    <a:pt x="161" y="371"/>
                    <a:pt x="210"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
            <p:cNvSpPr/>
            <p:nvPr/>
          </p:nvSpPr>
          <p:spPr>
            <a:xfrm>
              <a:off x="516425" y="134580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
            <p:cNvSpPr/>
            <p:nvPr/>
          </p:nvSpPr>
          <p:spPr>
            <a:xfrm>
              <a:off x="554500" y="1345800"/>
              <a:ext cx="11375" cy="9725"/>
            </a:xfrm>
            <a:custGeom>
              <a:avLst/>
              <a:gdLst/>
              <a:ahLst/>
              <a:cxnLst/>
              <a:rect l="l" t="t" r="r" b="b"/>
              <a:pathLst>
                <a:path w="455" h="389" extrusionOk="0">
                  <a:moveTo>
                    <a:pt x="262" y="0"/>
                  </a:moveTo>
                  <a:cubicBezTo>
                    <a:pt x="87" y="0"/>
                    <a:pt x="1" y="209"/>
                    <a:pt x="124" y="332"/>
                  </a:cubicBezTo>
                  <a:cubicBezTo>
                    <a:pt x="163" y="371"/>
                    <a:pt x="212" y="389"/>
                    <a:pt x="259" y="389"/>
                  </a:cubicBezTo>
                  <a:cubicBezTo>
                    <a:pt x="359" y="389"/>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
            <p:cNvSpPr/>
            <p:nvPr/>
          </p:nvSpPr>
          <p:spPr>
            <a:xfrm>
              <a:off x="595925"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
            <p:cNvSpPr/>
            <p:nvPr/>
          </p:nvSpPr>
          <p:spPr>
            <a:xfrm>
              <a:off x="634025" y="1345800"/>
              <a:ext cx="11375" cy="9725"/>
            </a:xfrm>
            <a:custGeom>
              <a:avLst/>
              <a:gdLst/>
              <a:ahLst/>
              <a:cxnLst/>
              <a:rect l="l" t="t" r="r" b="b"/>
              <a:pathLst>
                <a:path w="455" h="389" extrusionOk="0">
                  <a:moveTo>
                    <a:pt x="261" y="0"/>
                  </a:moveTo>
                  <a:cubicBezTo>
                    <a:pt x="88" y="0"/>
                    <a:pt x="0" y="209"/>
                    <a:pt x="123" y="332"/>
                  </a:cubicBezTo>
                  <a:cubicBezTo>
                    <a:pt x="162" y="371"/>
                    <a:pt x="211" y="389"/>
                    <a:pt x="259"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
            <p:cNvSpPr/>
            <p:nvPr/>
          </p:nvSpPr>
          <p:spPr>
            <a:xfrm>
              <a:off x="673775" y="1345800"/>
              <a:ext cx="11375" cy="9725"/>
            </a:xfrm>
            <a:custGeom>
              <a:avLst/>
              <a:gdLst/>
              <a:ahLst/>
              <a:cxnLst/>
              <a:rect l="l" t="t" r="r" b="b"/>
              <a:pathLst>
                <a:path w="455" h="389" extrusionOk="0">
                  <a:moveTo>
                    <a:pt x="261" y="0"/>
                  </a:moveTo>
                  <a:cubicBezTo>
                    <a:pt x="88" y="0"/>
                    <a:pt x="0" y="209"/>
                    <a:pt x="123" y="332"/>
                  </a:cubicBezTo>
                  <a:cubicBezTo>
                    <a:pt x="163" y="371"/>
                    <a:pt x="211" y="389"/>
                    <a:pt x="259"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
            <p:cNvSpPr/>
            <p:nvPr/>
          </p:nvSpPr>
          <p:spPr>
            <a:xfrm>
              <a:off x="715200" y="134580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
            <p:cNvSpPr/>
            <p:nvPr/>
          </p:nvSpPr>
          <p:spPr>
            <a:xfrm>
              <a:off x="753300" y="1345800"/>
              <a:ext cx="11375" cy="9725"/>
            </a:xfrm>
            <a:custGeom>
              <a:avLst/>
              <a:gdLst/>
              <a:ahLst/>
              <a:cxnLst/>
              <a:rect l="l" t="t" r="r" b="b"/>
              <a:pathLst>
                <a:path w="455" h="389" extrusionOk="0">
                  <a:moveTo>
                    <a:pt x="260" y="0"/>
                  </a:moveTo>
                  <a:cubicBezTo>
                    <a:pt x="87" y="0"/>
                    <a:pt x="1" y="209"/>
                    <a:pt x="122" y="332"/>
                  </a:cubicBezTo>
                  <a:cubicBezTo>
                    <a:pt x="162" y="371"/>
                    <a:pt x="210" y="389"/>
                    <a:pt x="258" y="389"/>
                  </a:cubicBezTo>
                  <a:cubicBezTo>
                    <a:pt x="358" y="389"/>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
            <p:cNvSpPr/>
            <p:nvPr/>
          </p:nvSpPr>
          <p:spPr>
            <a:xfrm>
              <a:off x="794700"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
            <p:cNvSpPr/>
            <p:nvPr/>
          </p:nvSpPr>
          <p:spPr>
            <a:xfrm>
              <a:off x="832825" y="1345800"/>
              <a:ext cx="11350" cy="9725"/>
            </a:xfrm>
            <a:custGeom>
              <a:avLst/>
              <a:gdLst/>
              <a:ahLst/>
              <a:cxnLst/>
              <a:rect l="l" t="t" r="r" b="b"/>
              <a:pathLst>
                <a:path w="454" h="389" extrusionOk="0">
                  <a:moveTo>
                    <a:pt x="259" y="0"/>
                  </a:moveTo>
                  <a:cubicBezTo>
                    <a:pt x="87" y="0"/>
                    <a:pt x="0" y="209"/>
                    <a:pt x="122" y="332"/>
                  </a:cubicBezTo>
                  <a:cubicBezTo>
                    <a:pt x="161" y="371"/>
                    <a:pt x="210" y="389"/>
                    <a:pt x="257" y="389"/>
                  </a:cubicBezTo>
                  <a:cubicBezTo>
                    <a:pt x="357" y="389"/>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
            <p:cNvSpPr/>
            <p:nvPr/>
          </p:nvSpPr>
          <p:spPr>
            <a:xfrm>
              <a:off x="872575" y="1345800"/>
              <a:ext cx="11350" cy="9725"/>
            </a:xfrm>
            <a:custGeom>
              <a:avLst/>
              <a:gdLst/>
              <a:ahLst/>
              <a:cxnLst/>
              <a:rect l="l" t="t" r="r" b="b"/>
              <a:pathLst>
                <a:path w="454" h="389" extrusionOk="0">
                  <a:moveTo>
                    <a:pt x="260" y="0"/>
                  </a:moveTo>
                  <a:cubicBezTo>
                    <a:pt x="87" y="0"/>
                    <a:pt x="0" y="209"/>
                    <a:pt x="122" y="332"/>
                  </a:cubicBezTo>
                  <a:cubicBezTo>
                    <a:pt x="161" y="371"/>
                    <a:pt x="210" y="389"/>
                    <a:pt x="257"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
            <p:cNvSpPr/>
            <p:nvPr/>
          </p:nvSpPr>
          <p:spPr>
            <a:xfrm>
              <a:off x="913950" y="134580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
            <p:cNvSpPr/>
            <p:nvPr/>
          </p:nvSpPr>
          <p:spPr>
            <a:xfrm>
              <a:off x="95370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
            <p:cNvSpPr/>
            <p:nvPr/>
          </p:nvSpPr>
          <p:spPr>
            <a:xfrm>
              <a:off x="99345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
            <p:cNvSpPr/>
            <p:nvPr/>
          </p:nvSpPr>
          <p:spPr>
            <a:xfrm>
              <a:off x="10332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
            <p:cNvSpPr/>
            <p:nvPr/>
          </p:nvSpPr>
          <p:spPr>
            <a:xfrm>
              <a:off x="107297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
            <p:cNvSpPr/>
            <p:nvPr/>
          </p:nvSpPr>
          <p:spPr>
            <a:xfrm>
              <a:off x="11127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
            <p:cNvSpPr/>
            <p:nvPr/>
          </p:nvSpPr>
          <p:spPr>
            <a:xfrm>
              <a:off x="1152500"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
            <p:cNvSpPr/>
            <p:nvPr/>
          </p:nvSpPr>
          <p:spPr>
            <a:xfrm>
              <a:off x="1192275" y="134580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
            <p:cNvSpPr/>
            <p:nvPr/>
          </p:nvSpPr>
          <p:spPr>
            <a:xfrm>
              <a:off x="1232025" y="134580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
            <p:cNvSpPr/>
            <p:nvPr/>
          </p:nvSpPr>
          <p:spPr>
            <a:xfrm>
              <a:off x="31762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
            <p:cNvSpPr/>
            <p:nvPr/>
          </p:nvSpPr>
          <p:spPr>
            <a:xfrm>
              <a:off x="355750" y="1311675"/>
              <a:ext cx="11350" cy="9750"/>
            </a:xfrm>
            <a:custGeom>
              <a:avLst/>
              <a:gdLst/>
              <a:ahLst/>
              <a:cxnLst/>
              <a:rect l="l" t="t" r="r" b="b"/>
              <a:pathLst>
                <a:path w="454" h="390" extrusionOk="0">
                  <a:moveTo>
                    <a:pt x="259" y="1"/>
                  </a:moveTo>
                  <a:cubicBezTo>
                    <a:pt x="87" y="1"/>
                    <a:pt x="0" y="210"/>
                    <a:pt x="123" y="333"/>
                  </a:cubicBezTo>
                  <a:cubicBezTo>
                    <a:pt x="162" y="372"/>
                    <a:pt x="210" y="390"/>
                    <a:pt x="258" y="390"/>
                  </a:cubicBezTo>
                  <a:cubicBezTo>
                    <a:pt x="357" y="390"/>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
            <p:cNvSpPr/>
            <p:nvPr/>
          </p:nvSpPr>
          <p:spPr>
            <a:xfrm>
              <a:off x="397125" y="1311675"/>
              <a:ext cx="9725" cy="9725"/>
            </a:xfrm>
            <a:custGeom>
              <a:avLst/>
              <a:gdLst/>
              <a:ahLst/>
              <a:cxnLst/>
              <a:rect l="l" t="t" r="r" b="b"/>
              <a:pathLst>
                <a:path w="389" h="389" extrusionOk="0">
                  <a:moveTo>
                    <a:pt x="195" y="1"/>
                  </a:moveTo>
                  <a:cubicBezTo>
                    <a:pt x="88" y="1"/>
                    <a:pt x="1" y="89"/>
                    <a:pt x="1" y="195"/>
                  </a:cubicBezTo>
                  <a:cubicBezTo>
                    <a:pt x="1" y="303"/>
                    <a:pt x="88"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
            <p:cNvSpPr/>
            <p:nvPr/>
          </p:nvSpPr>
          <p:spPr>
            <a:xfrm>
              <a:off x="435250" y="1311675"/>
              <a:ext cx="11350" cy="9750"/>
            </a:xfrm>
            <a:custGeom>
              <a:avLst/>
              <a:gdLst/>
              <a:ahLst/>
              <a:cxnLst/>
              <a:rect l="l" t="t" r="r" b="b"/>
              <a:pathLst>
                <a:path w="454" h="390" extrusionOk="0">
                  <a:moveTo>
                    <a:pt x="260" y="1"/>
                  </a:moveTo>
                  <a:cubicBezTo>
                    <a:pt x="87" y="1"/>
                    <a:pt x="0" y="210"/>
                    <a:pt x="123" y="333"/>
                  </a:cubicBezTo>
                  <a:cubicBezTo>
                    <a:pt x="162" y="372"/>
                    <a:pt x="211" y="390"/>
                    <a:pt x="258"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
            <p:cNvSpPr/>
            <p:nvPr/>
          </p:nvSpPr>
          <p:spPr>
            <a:xfrm>
              <a:off x="475000" y="1311675"/>
              <a:ext cx="11350" cy="9750"/>
            </a:xfrm>
            <a:custGeom>
              <a:avLst/>
              <a:gdLst/>
              <a:ahLst/>
              <a:cxnLst/>
              <a:rect l="l" t="t" r="r" b="b"/>
              <a:pathLst>
                <a:path w="454" h="390" extrusionOk="0">
                  <a:moveTo>
                    <a:pt x="260" y="1"/>
                  </a:moveTo>
                  <a:cubicBezTo>
                    <a:pt x="87" y="1"/>
                    <a:pt x="1" y="210"/>
                    <a:pt x="122" y="333"/>
                  </a:cubicBezTo>
                  <a:cubicBezTo>
                    <a:pt x="161" y="372"/>
                    <a:pt x="210" y="390"/>
                    <a:pt x="258"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
            <p:cNvSpPr/>
            <p:nvPr/>
          </p:nvSpPr>
          <p:spPr>
            <a:xfrm>
              <a:off x="516425" y="1311675"/>
              <a:ext cx="9675" cy="9725"/>
            </a:xfrm>
            <a:custGeom>
              <a:avLst/>
              <a:gdLst/>
              <a:ahLst/>
              <a:cxnLst/>
              <a:rect l="l" t="t" r="r" b="b"/>
              <a:pathLst>
                <a:path w="387" h="389" extrusionOk="0">
                  <a:moveTo>
                    <a:pt x="193" y="1"/>
                  </a:moveTo>
                  <a:cubicBezTo>
                    <a:pt x="87" y="1"/>
                    <a:pt x="0" y="89"/>
                    <a:pt x="0" y="195"/>
                  </a:cubicBezTo>
                  <a:cubicBezTo>
                    <a:pt x="0" y="303"/>
                    <a:pt x="87" y="389"/>
                    <a:pt x="193" y="389"/>
                  </a:cubicBezTo>
                  <a:cubicBezTo>
                    <a:pt x="301" y="389"/>
                    <a:pt x="387" y="303"/>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
            <p:cNvSpPr/>
            <p:nvPr/>
          </p:nvSpPr>
          <p:spPr>
            <a:xfrm>
              <a:off x="554500" y="1311675"/>
              <a:ext cx="11375" cy="9750"/>
            </a:xfrm>
            <a:custGeom>
              <a:avLst/>
              <a:gdLst/>
              <a:ahLst/>
              <a:cxnLst/>
              <a:rect l="l" t="t" r="r" b="b"/>
              <a:pathLst>
                <a:path w="455" h="390" extrusionOk="0">
                  <a:moveTo>
                    <a:pt x="262" y="1"/>
                  </a:moveTo>
                  <a:cubicBezTo>
                    <a:pt x="87" y="1"/>
                    <a:pt x="1" y="210"/>
                    <a:pt x="124" y="333"/>
                  </a:cubicBezTo>
                  <a:cubicBezTo>
                    <a:pt x="163" y="372"/>
                    <a:pt x="212" y="390"/>
                    <a:pt x="259" y="390"/>
                  </a:cubicBezTo>
                  <a:cubicBezTo>
                    <a:pt x="359" y="390"/>
                    <a:pt x="454" y="312"/>
                    <a:pt x="454" y="195"/>
                  </a:cubicBezTo>
                  <a:cubicBezTo>
                    <a:pt x="454" y="89"/>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
            <p:cNvSpPr/>
            <p:nvPr/>
          </p:nvSpPr>
          <p:spPr>
            <a:xfrm>
              <a:off x="595925"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7" y="303"/>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
            <p:cNvSpPr/>
            <p:nvPr/>
          </p:nvSpPr>
          <p:spPr>
            <a:xfrm>
              <a:off x="634025" y="1311675"/>
              <a:ext cx="11375" cy="9750"/>
            </a:xfrm>
            <a:custGeom>
              <a:avLst/>
              <a:gdLst/>
              <a:ahLst/>
              <a:cxnLst/>
              <a:rect l="l" t="t" r="r" b="b"/>
              <a:pathLst>
                <a:path w="455" h="390" extrusionOk="0">
                  <a:moveTo>
                    <a:pt x="261" y="1"/>
                  </a:moveTo>
                  <a:cubicBezTo>
                    <a:pt x="88" y="1"/>
                    <a:pt x="0" y="210"/>
                    <a:pt x="123" y="333"/>
                  </a:cubicBezTo>
                  <a:cubicBezTo>
                    <a:pt x="162" y="372"/>
                    <a:pt x="211" y="390"/>
                    <a:pt x="259" y="390"/>
                  </a:cubicBezTo>
                  <a:cubicBezTo>
                    <a:pt x="359" y="390"/>
                    <a:pt x="455" y="312"/>
                    <a:pt x="455" y="195"/>
                  </a:cubicBezTo>
                  <a:cubicBezTo>
                    <a:pt x="453"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
            <p:cNvSpPr/>
            <p:nvPr/>
          </p:nvSpPr>
          <p:spPr>
            <a:xfrm>
              <a:off x="673775" y="1311675"/>
              <a:ext cx="11375" cy="9750"/>
            </a:xfrm>
            <a:custGeom>
              <a:avLst/>
              <a:gdLst/>
              <a:ahLst/>
              <a:cxnLst/>
              <a:rect l="l" t="t" r="r" b="b"/>
              <a:pathLst>
                <a:path w="455" h="390" extrusionOk="0">
                  <a:moveTo>
                    <a:pt x="261" y="1"/>
                  </a:moveTo>
                  <a:cubicBezTo>
                    <a:pt x="88" y="1"/>
                    <a:pt x="0" y="210"/>
                    <a:pt x="123" y="333"/>
                  </a:cubicBezTo>
                  <a:cubicBezTo>
                    <a:pt x="163" y="372"/>
                    <a:pt x="211" y="390"/>
                    <a:pt x="259" y="390"/>
                  </a:cubicBezTo>
                  <a:cubicBezTo>
                    <a:pt x="359" y="390"/>
                    <a:pt x="455" y="312"/>
                    <a:pt x="455" y="195"/>
                  </a:cubicBezTo>
                  <a:cubicBezTo>
                    <a:pt x="453"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
            <p:cNvSpPr/>
            <p:nvPr/>
          </p:nvSpPr>
          <p:spPr>
            <a:xfrm>
              <a:off x="715200" y="1311675"/>
              <a:ext cx="9725" cy="9725"/>
            </a:xfrm>
            <a:custGeom>
              <a:avLst/>
              <a:gdLst/>
              <a:ahLst/>
              <a:cxnLst/>
              <a:rect l="l" t="t" r="r" b="b"/>
              <a:pathLst>
                <a:path w="389" h="389" extrusionOk="0">
                  <a:moveTo>
                    <a:pt x="194" y="1"/>
                  </a:moveTo>
                  <a:cubicBezTo>
                    <a:pt x="86" y="1"/>
                    <a:pt x="0" y="89"/>
                    <a:pt x="0" y="195"/>
                  </a:cubicBezTo>
                  <a:cubicBezTo>
                    <a:pt x="0" y="303"/>
                    <a:pt x="86"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
            <p:cNvSpPr/>
            <p:nvPr/>
          </p:nvSpPr>
          <p:spPr>
            <a:xfrm>
              <a:off x="753300" y="1311675"/>
              <a:ext cx="11375" cy="9750"/>
            </a:xfrm>
            <a:custGeom>
              <a:avLst/>
              <a:gdLst/>
              <a:ahLst/>
              <a:cxnLst/>
              <a:rect l="l" t="t" r="r" b="b"/>
              <a:pathLst>
                <a:path w="455" h="390" extrusionOk="0">
                  <a:moveTo>
                    <a:pt x="260" y="1"/>
                  </a:moveTo>
                  <a:cubicBezTo>
                    <a:pt x="87" y="1"/>
                    <a:pt x="1" y="210"/>
                    <a:pt x="122" y="333"/>
                  </a:cubicBezTo>
                  <a:cubicBezTo>
                    <a:pt x="162" y="372"/>
                    <a:pt x="210" y="390"/>
                    <a:pt x="258" y="390"/>
                  </a:cubicBezTo>
                  <a:cubicBezTo>
                    <a:pt x="358" y="390"/>
                    <a:pt x="454" y="312"/>
                    <a:pt x="454" y="195"/>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
            <p:cNvSpPr/>
            <p:nvPr/>
          </p:nvSpPr>
          <p:spPr>
            <a:xfrm>
              <a:off x="794700"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
            <p:cNvSpPr/>
            <p:nvPr/>
          </p:nvSpPr>
          <p:spPr>
            <a:xfrm>
              <a:off x="832825" y="1311675"/>
              <a:ext cx="11350" cy="9750"/>
            </a:xfrm>
            <a:custGeom>
              <a:avLst/>
              <a:gdLst/>
              <a:ahLst/>
              <a:cxnLst/>
              <a:rect l="l" t="t" r="r" b="b"/>
              <a:pathLst>
                <a:path w="454" h="390" extrusionOk="0">
                  <a:moveTo>
                    <a:pt x="259" y="1"/>
                  </a:moveTo>
                  <a:cubicBezTo>
                    <a:pt x="87" y="1"/>
                    <a:pt x="0" y="210"/>
                    <a:pt x="122" y="333"/>
                  </a:cubicBezTo>
                  <a:cubicBezTo>
                    <a:pt x="161" y="372"/>
                    <a:pt x="210" y="390"/>
                    <a:pt x="257" y="390"/>
                  </a:cubicBezTo>
                  <a:cubicBezTo>
                    <a:pt x="357" y="390"/>
                    <a:pt x="453" y="312"/>
                    <a:pt x="453" y="195"/>
                  </a:cubicBezTo>
                  <a:cubicBezTo>
                    <a:pt x="453" y="89"/>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
            <p:cNvSpPr/>
            <p:nvPr/>
          </p:nvSpPr>
          <p:spPr>
            <a:xfrm>
              <a:off x="872575" y="1311675"/>
              <a:ext cx="11350" cy="9750"/>
            </a:xfrm>
            <a:custGeom>
              <a:avLst/>
              <a:gdLst/>
              <a:ahLst/>
              <a:cxnLst/>
              <a:rect l="l" t="t" r="r" b="b"/>
              <a:pathLst>
                <a:path w="454" h="390" extrusionOk="0">
                  <a:moveTo>
                    <a:pt x="260" y="1"/>
                  </a:moveTo>
                  <a:cubicBezTo>
                    <a:pt x="87" y="1"/>
                    <a:pt x="0" y="210"/>
                    <a:pt x="122" y="333"/>
                  </a:cubicBezTo>
                  <a:cubicBezTo>
                    <a:pt x="161" y="372"/>
                    <a:pt x="210" y="390"/>
                    <a:pt x="257"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
            <p:cNvSpPr/>
            <p:nvPr/>
          </p:nvSpPr>
          <p:spPr>
            <a:xfrm>
              <a:off x="913950" y="1311675"/>
              <a:ext cx="9725" cy="9725"/>
            </a:xfrm>
            <a:custGeom>
              <a:avLst/>
              <a:gdLst/>
              <a:ahLst/>
              <a:cxnLst/>
              <a:rect l="l" t="t" r="r" b="b"/>
              <a:pathLst>
                <a:path w="389" h="389" extrusionOk="0">
                  <a:moveTo>
                    <a:pt x="195" y="1"/>
                  </a:moveTo>
                  <a:cubicBezTo>
                    <a:pt x="87" y="1"/>
                    <a:pt x="1" y="89"/>
                    <a:pt x="1" y="195"/>
                  </a:cubicBezTo>
                  <a:cubicBezTo>
                    <a:pt x="1" y="303"/>
                    <a:pt x="87"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
            <p:cNvSpPr/>
            <p:nvPr/>
          </p:nvSpPr>
          <p:spPr>
            <a:xfrm>
              <a:off x="95370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
            <p:cNvSpPr/>
            <p:nvPr/>
          </p:nvSpPr>
          <p:spPr>
            <a:xfrm>
              <a:off x="99345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3" y="389"/>
                    <a:pt x="389" y="303"/>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
            <p:cNvSpPr/>
            <p:nvPr/>
          </p:nvSpPr>
          <p:spPr>
            <a:xfrm>
              <a:off x="10332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
            <p:cNvSpPr/>
            <p:nvPr/>
          </p:nvSpPr>
          <p:spPr>
            <a:xfrm>
              <a:off x="107297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
            <p:cNvSpPr/>
            <p:nvPr/>
          </p:nvSpPr>
          <p:spPr>
            <a:xfrm>
              <a:off x="11127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
            <p:cNvSpPr/>
            <p:nvPr/>
          </p:nvSpPr>
          <p:spPr>
            <a:xfrm>
              <a:off x="1152500"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8" y="303"/>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
            <p:cNvSpPr/>
            <p:nvPr/>
          </p:nvSpPr>
          <p:spPr>
            <a:xfrm>
              <a:off x="1192275" y="1311675"/>
              <a:ext cx="9675" cy="9725"/>
            </a:xfrm>
            <a:custGeom>
              <a:avLst/>
              <a:gdLst/>
              <a:ahLst/>
              <a:cxnLst/>
              <a:rect l="l" t="t" r="r" b="b"/>
              <a:pathLst>
                <a:path w="387" h="389" extrusionOk="0">
                  <a:moveTo>
                    <a:pt x="193" y="1"/>
                  </a:moveTo>
                  <a:cubicBezTo>
                    <a:pt x="86" y="1"/>
                    <a:pt x="0" y="89"/>
                    <a:pt x="0" y="195"/>
                  </a:cubicBezTo>
                  <a:cubicBezTo>
                    <a:pt x="0" y="303"/>
                    <a:pt x="86" y="389"/>
                    <a:pt x="193" y="389"/>
                  </a:cubicBezTo>
                  <a:cubicBezTo>
                    <a:pt x="300" y="389"/>
                    <a:pt x="387" y="303"/>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
            <p:cNvSpPr/>
            <p:nvPr/>
          </p:nvSpPr>
          <p:spPr>
            <a:xfrm>
              <a:off x="1232025" y="1311675"/>
              <a:ext cx="9675" cy="9725"/>
            </a:xfrm>
            <a:custGeom>
              <a:avLst/>
              <a:gdLst/>
              <a:ahLst/>
              <a:cxnLst/>
              <a:rect l="l" t="t" r="r" b="b"/>
              <a:pathLst>
                <a:path w="387" h="389" extrusionOk="0">
                  <a:moveTo>
                    <a:pt x="194" y="1"/>
                  </a:moveTo>
                  <a:cubicBezTo>
                    <a:pt x="87" y="1"/>
                    <a:pt x="0" y="89"/>
                    <a:pt x="0" y="195"/>
                  </a:cubicBezTo>
                  <a:cubicBezTo>
                    <a:pt x="0" y="303"/>
                    <a:pt x="87" y="389"/>
                    <a:pt x="194" y="389"/>
                  </a:cubicBezTo>
                  <a:cubicBezTo>
                    <a:pt x="300" y="389"/>
                    <a:pt x="387" y="303"/>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
            <p:cNvSpPr/>
            <p:nvPr/>
          </p:nvSpPr>
          <p:spPr>
            <a:xfrm>
              <a:off x="276225" y="1277575"/>
              <a:ext cx="11375" cy="9725"/>
            </a:xfrm>
            <a:custGeom>
              <a:avLst/>
              <a:gdLst/>
              <a:ahLst/>
              <a:cxnLst/>
              <a:rect l="l" t="t" r="r" b="b"/>
              <a:pathLst>
                <a:path w="455" h="389" extrusionOk="0">
                  <a:moveTo>
                    <a:pt x="260" y="1"/>
                  </a:moveTo>
                  <a:cubicBezTo>
                    <a:pt x="87" y="1"/>
                    <a:pt x="1" y="210"/>
                    <a:pt x="124" y="331"/>
                  </a:cubicBezTo>
                  <a:cubicBezTo>
                    <a:pt x="163" y="371"/>
                    <a:pt x="212" y="389"/>
                    <a:pt x="259" y="389"/>
                  </a:cubicBezTo>
                  <a:cubicBezTo>
                    <a:pt x="359" y="389"/>
                    <a:pt x="454" y="311"/>
                    <a:pt x="454" y="195"/>
                  </a:cubicBezTo>
                  <a:cubicBezTo>
                    <a:pt x="454" y="89"/>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
            <p:cNvSpPr/>
            <p:nvPr/>
          </p:nvSpPr>
          <p:spPr>
            <a:xfrm>
              <a:off x="31762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
            <p:cNvSpPr/>
            <p:nvPr/>
          </p:nvSpPr>
          <p:spPr>
            <a:xfrm>
              <a:off x="355750" y="127757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5"/>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
            <p:cNvSpPr/>
            <p:nvPr/>
          </p:nvSpPr>
          <p:spPr>
            <a:xfrm>
              <a:off x="397125" y="127757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
            <p:cNvSpPr/>
            <p:nvPr/>
          </p:nvSpPr>
          <p:spPr>
            <a:xfrm>
              <a:off x="435250" y="1277575"/>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
            <p:cNvSpPr/>
            <p:nvPr/>
          </p:nvSpPr>
          <p:spPr>
            <a:xfrm>
              <a:off x="475000" y="1277575"/>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
            <p:cNvSpPr/>
            <p:nvPr/>
          </p:nvSpPr>
          <p:spPr>
            <a:xfrm>
              <a:off x="516425" y="127757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
            <p:cNvSpPr/>
            <p:nvPr/>
          </p:nvSpPr>
          <p:spPr>
            <a:xfrm>
              <a:off x="554500" y="1277575"/>
              <a:ext cx="11375" cy="9750"/>
            </a:xfrm>
            <a:custGeom>
              <a:avLst/>
              <a:gdLst/>
              <a:ahLst/>
              <a:cxnLst/>
              <a:rect l="l" t="t" r="r" b="b"/>
              <a:pathLst>
                <a:path w="455" h="390" extrusionOk="0">
                  <a:moveTo>
                    <a:pt x="262" y="1"/>
                  </a:moveTo>
                  <a:cubicBezTo>
                    <a:pt x="87" y="1"/>
                    <a:pt x="1" y="210"/>
                    <a:pt x="124" y="333"/>
                  </a:cubicBezTo>
                  <a:cubicBezTo>
                    <a:pt x="163" y="372"/>
                    <a:pt x="211" y="389"/>
                    <a:pt x="258" y="389"/>
                  </a:cubicBezTo>
                  <a:cubicBezTo>
                    <a:pt x="358" y="389"/>
                    <a:pt x="454" y="312"/>
                    <a:pt x="454" y="195"/>
                  </a:cubicBezTo>
                  <a:cubicBezTo>
                    <a:pt x="454" y="89"/>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
            <p:cNvSpPr/>
            <p:nvPr/>
          </p:nvSpPr>
          <p:spPr>
            <a:xfrm>
              <a:off x="595925"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
            <p:cNvSpPr/>
            <p:nvPr/>
          </p:nvSpPr>
          <p:spPr>
            <a:xfrm>
              <a:off x="634025" y="1277575"/>
              <a:ext cx="11375" cy="9750"/>
            </a:xfrm>
            <a:custGeom>
              <a:avLst/>
              <a:gdLst/>
              <a:ahLst/>
              <a:cxnLst/>
              <a:rect l="l" t="t" r="r" b="b"/>
              <a:pathLst>
                <a:path w="455" h="390" extrusionOk="0">
                  <a:moveTo>
                    <a:pt x="261" y="1"/>
                  </a:moveTo>
                  <a:cubicBezTo>
                    <a:pt x="88" y="1"/>
                    <a:pt x="0" y="210"/>
                    <a:pt x="123" y="333"/>
                  </a:cubicBezTo>
                  <a:cubicBezTo>
                    <a:pt x="162" y="372"/>
                    <a:pt x="211" y="389"/>
                    <a:pt x="258" y="389"/>
                  </a:cubicBezTo>
                  <a:cubicBezTo>
                    <a:pt x="358" y="389"/>
                    <a:pt x="454" y="312"/>
                    <a:pt x="455" y="195"/>
                  </a:cubicBezTo>
                  <a:cubicBezTo>
                    <a:pt x="455"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
            <p:cNvSpPr/>
            <p:nvPr/>
          </p:nvSpPr>
          <p:spPr>
            <a:xfrm>
              <a:off x="673775" y="1277575"/>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
            <p:cNvSpPr/>
            <p:nvPr/>
          </p:nvSpPr>
          <p:spPr>
            <a:xfrm>
              <a:off x="715200" y="127757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
            <p:cNvSpPr/>
            <p:nvPr/>
          </p:nvSpPr>
          <p:spPr>
            <a:xfrm>
              <a:off x="753300" y="1277575"/>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
            <p:cNvSpPr/>
            <p:nvPr/>
          </p:nvSpPr>
          <p:spPr>
            <a:xfrm>
              <a:off x="794700"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
            <p:cNvSpPr/>
            <p:nvPr/>
          </p:nvSpPr>
          <p:spPr>
            <a:xfrm>
              <a:off x="832825" y="1277575"/>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
            <p:cNvSpPr/>
            <p:nvPr/>
          </p:nvSpPr>
          <p:spPr>
            <a:xfrm>
              <a:off x="872575" y="1277575"/>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
            <p:cNvSpPr/>
            <p:nvPr/>
          </p:nvSpPr>
          <p:spPr>
            <a:xfrm>
              <a:off x="913950" y="127757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
            <p:cNvSpPr/>
            <p:nvPr/>
          </p:nvSpPr>
          <p:spPr>
            <a:xfrm>
              <a:off x="95370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
            <p:cNvSpPr/>
            <p:nvPr/>
          </p:nvSpPr>
          <p:spPr>
            <a:xfrm>
              <a:off x="99345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
            <p:cNvSpPr/>
            <p:nvPr/>
          </p:nvSpPr>
          <p:spPr>
            <a:xfrm>
              <a:off x="10332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
            <p:cNvSpPr/>
            <p:nvPr/>
          </p:nvSpPr>
          <p:spPr>
            <a:xfrm>
              <a:off x="107297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
            <p:cNvSpPr/>
            <p:nvPr/>
          </p:nvSpPr>
          <p:spPr>
            <a:xfrm>
              <a:off x="11127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
            <p:cNvSpPr/>
            <p:nvPr/>
          </p:nvSpPr>
          <p:spPr>
            <a:xfrm>
              <a:off x="1152500"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
            <p:cNvSpPr/>
            <p:nvPr/>
          </p:nvSpPr>
          <p:spPr>
            <a:xfrm>
              <a:off x="1192275" y="127757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
            <p:cNvSpPr/>
            <p:nvPr/>
          </p:nvSpPr>
          <p:spPr>
            <a:xfrm>
              <a:off x="1232025" y="127757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
            <p:cNvSpPr/>
            <p:nvPr/>
          </p:nvSpPr>
          <p:spPr>
            <a:xfrm>
              <a:off x="276225" y="1243475"/>
              <a:ext cx="11375" cy="9725"/>
            </a:xfrm>
            <a:custGeom>
              <a:avLst/>
              <a:gdLst/>
              <a:ahLst/>
              <a:cxnLst/>
              <a:rect l="l" t="t" r="r" b="b"/>
              <a:pathLst>
                <a:path w="455" h="389" extrusionOk="0">
                  <a:moveTo>
                    <a:pt x="260" y="0"/>
                  </a:moveTo>
                  <a:cubicBezTo>
                    <a:pt x="87" y="0"/>
                    <a:pt x="1" y="210"/>
                    <a:pt x="124" y="332"/>
                  </a:cubicBezTo>
                  <a:cubicBezTo>
                    <a:pt x="163" y="371"/>
                    <a:pt x="211" y="389"/>
                    <a:pt x="258" y="389"/>
                  </a:cubicBezTo>
                  <a:cubicBezTo>
                    <a:pt x="358" y="389"/>
                    <a:pt x="454" y="312"/>
                    <a:pt x="454" y="194"/>
                  </a:cubicBezTo>
                  <a:cubicBezTo>
                    <a:pt x="454" y="88"/>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
            <p:cNvSpPr/>
            <p:nvPr/>
          </p:nvSpPr>
          <p:spPr>
            <a:xfrm>
              <a:off x="31762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
            <p:cNvSpPr/>
            <p:nvPr/>
          </p:nvSpPr>
          <p:spPr>
            <a:xfrm>
              <a:off x="355750" y="1243475"/>
              <a:ext cx="11350" cy="9725"/>
            </a:xfrm>
            <a:custGeom>
              <a:avLst/>
              <a:gdLst/>
              <a:ahLst/>
              <a:cxnLst/>
              <a:rect l="l" t="t" r="r" b="b"/>
              <a:pathLst>
                <a:path w="454" h="389" extrusionOk="0">
                  <a:moveTo>
                    <a:pt x="259" y="0"/>
                  </a:moveTo>
                  <a:cubicBezTo>
                    <a:pt x="87" y="0"/>
                    <a:pt x="0" y="210"/>
                    <a:pt x="123" y="332"/>
                  </a:cubicBezTo>
                  <a:cubicBezTo>
                    <a:pt x="162" y="371"/>
                    <a:pt x="210" y="389"/>
                    <a:pt x="258" y="389"/>
                  </a:cubicBezTo>
                  <a:cubicBezTo>
                    <a:pt x="357" y="389"/>
                    <a:pt x="453" y="312"/>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
            <p:cNvSpPr/>
            <p:nvPr/>
          </p:nvSpPr>
          <p:spPr>
            <a:xfrm>
              <a:off x="397125" y="124347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
            <p:cNvSpPr/>
            <p:nvPr/>
          </p:nvSpPr>
          <p:spPr>
            <a:xfrm>
              <a:off x="435250" y="1243475"/>
              <a:ext cx="11350" cy="9750"/>
            </a:xfrm>
            <a:custGeom>
              <a:avLst/>
              <a:gdLst/>
              <a:ahLst/>
              <a:cxnLst/>
              <a:rect l="l" t="t" r="r" b="b"/>
              <a:pathLst>
                <a:path w="454" h="390" extrusionOk="0">
                  <a:moveTo>
                    <a:pt x="260" y="0"/>
                  </a:moveTo>
                  <a:cubicBezTo>
                    <a:pt x="87" y="0"/>
                    <a:pt x="0" y="210"/>
                    <a:pt x="123" y="332"/>
                  </a:cubicBezTo>
                  <a:cubicBezTo>
                    <a:pt x="162" y="372"/>
                    <a:pt x="211" y="390"/>
                    <a:pt x="258"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
            <p:cNvSpPr/>
            <p:nvPr/>
          </p:nvSpPr>
          <p:spPr>
            <a:xfrm>
              <a:off x="475000" y="1243475"/>
              <a:ext cx="11350" cy="9750"/>
            </a:xfrm>
            <a:custGeom>
              <a:avLst/>
              <a:gdLst/>
              <a:ahLst/>
              <a:cxnLst/>
              <a:rect l="l" t="t" r="r" b="b"/>
              <a:pathLst>
                <a:path w="454" h="390" extrusionOk="0">
                  <a:moveTo>
                    <a:pt x="260" y="0"/>
                  </a:moveTo>
                  <a:cubicBezTo>
                    <a:pt x="87" y="0"/>
                    <a:pt x="1" y="210"/>
                    <a:pt x="122" y="332"/>
                  </a:cubicBezTo>
                  <a:cubicBezTo>
                    <a:pt x="161" y="372"/>
                    <a:pt x="210" y="390"/>
                    <a:pt x="258"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
            <p:cNvSpPr/>
            <p:nvPr/>
          </p:nvSpPr>
          <p:spPr>
            <a:xfrm>
              <a:off x="516425" y="124347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
            <p:cNvSpPr/>
            <p:nvPr/>
          </p:nvSpPr>
          <p:spPr>
            <a:xfrm>
              <a:off x="554500" y="1243475"/>
              <a:ext cx="11375" cy="9750"/>
            </a:xfrm>
            <a:custGeom>
              <a:avLst/>
              <a:gdLst/>
              <a:ahLst/>
              <a:cxnLst/>
              <a:rect l="l" t="t" r="r" b="b"/>
              <a:pathLst>
                <a:path w="455" h="390" extrusionOk="0">
                  <a:moveTo>
                    <a:pt x="262" y="0"/>
                  </a:moveTo>
                  <a:cubicBezTo>
                    <a:pt x="87" y="0"/>
                    <a:pt x="1" y="210"/>
                    <a:pt x="124" y="332"/>
                  </a:cubicBezTo>
                  <a:cubicBezTo>
                    <a:pt x="163" y="372"/>
                    <a:pt x="212" y="390"/>
                    <a:pt x="259" y="390"/>
                  </a:cubicBezTo>
                  <a:cubicBezTo>
                    <a:pt x="359" y="390"/>
                    <a:pt x="454" y="312"/>
                    <a:pt x="454" y="194"/>
                  </a:cubicBezTo>
                  <a:cubicBezTo>
                    <a:pt x="454"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
            <p:cNvSpPr/>
            <p:nvPr/>
          </p:nvSpPr>
          <p:spPr>
            <a:xfrm>
              <a:off x="595925"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
            <p:cNvSpPr/>
            <p:nvPr/>
          </p:nvSpPr>
          <p:spPr>
            <a:xfrm>
              <a:off x="634025" y="1243475"/>
              <a:ext cx="11375" cy="9750"/>
            </a:xfrm>
            <a:custGeom>
              <a:avLst/>
              <a:gdLst/>
              <a:ahLst/>
              <a:cxnLst/>
              <a:rect l="l" t="t" r="r" b="b"/>
              <a:pathLst>
                <a:path w="455" h="390" extrusionOk="0">
                  <a:moveTo>
                    <a:pt x="261" y="0"/>
                  </a:moveTo>
                  <a:cubicBezTo>
                    <a:pt x="88" y="0"/>
                    <a:pt x="0" y="210"/>
                    <a:pt x="123" y="332"/>
                  </a:cubicBezTo>
                  <a:cubicBezTo>
                    <a:pt x="162" y="372"/>
                    <a:pt x="211" y="390"/>
                    <a:pt x="259" y="390"/>
                  </a:cubicBezTo>
                  <a:cubicBezTo>
                    <a:pt x="359" y="390"/>
                    <a:pt x="455" y="312"/>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
            <p:cNvSpPr/>
            <p:nvPr/>
          </p:nvSpPr>
          <p:spPr>
            <a:xfrm>
              <a:off x="673775" y="1243475"/>
              <a:ext cx="11375" cy="9750"/>
            </a:xfrm>
            <a:custGeom>
              <a:avLst/>
              <a:gdLst/>
              <a:ahLst/>
              <a:cxnLst/>
              <a:rect l="l" t="t" r="r" b="b"/>
              <a:pathLst>
                <a:path w="455" h="390" extrusionOk="0">
                  <a:moveTo>
                    <a:pt x="261" y="0"/>
                  </a:moveTo>
                  <a:cubicBezTo>
                    <a:pt x="88" y="0"/>
                    <a:pt x="0" y="210"/>
                    <a:pt x="123" y="332"/>
                  </a:cubicBezTo>
                  <a:cubicBezTo>
                    <a:pt x="163" y="372"/>
                    <a:pt x="211" y="390"/>
                    <a:pt x="259" y="390"/>
                  </a:cubicBezTo>
                  <a:cubicBezTo>
                    <a:pt x="359" y="390"/>
                    <a:pt x="455" y="312"/>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
            <p:cNvSpPr/>
            <p:nvPr/>
          </p:nvSpPr>
          <p:spPr>
            <a:xfrm>
              <a:off x="715200" y="124347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
            <p:cNvSpPr/>
            <p:nvPr/>
          </p:nvSpPr>
          <p:spPr>
            <a:xfrm>
              <a:off x="753300" y="1243475"/>
              <a:ext cx="11375" cy="9750"/>
            </a:xfrm>
            <a:custGeom>
              <a:avLst/>
              <a:gdLst/>
              <a:ahLst/>
              <a:cxnLst/>
              <a:rect l="l" t="t" r="r" b="b"/>
              <a:pathLst>
                <a:path w="455" h="390" extrusionOk="0">
                  <a:moveTo>
                    <a:pt x="260" y="0"/>
                  </a:moveTo>
                  <a:cubicBezTo>
                    <a:pt x="87" y="0"/>
                    <a:pt x="1" y="210"/>
                    <a:pt x="122" y="332"/>
                  </a:cubicBezTo>
                  <a:cubicBezTo>
                    <a:pt x="162" y="372"/>
                    <a:pt x="210" y="390"/>
                    <a:pt x="258" y="390"/>
                  </a:cubicBezTo>
                  <a:cubicBezTo>
                    <a:pt x="358" y="390"/>
                    <a:pt x="454" y="312"/>
                    <a:pt x="454" y="194"/>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
            <p:cNvSpPr/>
            <p:nvPr/>
          </p:nvSpPr>
          <p:spPr>
            <a:xfrm>
              <a:off x="794700"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
            <p:cNvSpPr/>
            <p:nvPr/>
          </p:nvSpPr>
          <p:spPr>
            <a:xfrm>
              <a:off x="832825" y="1243475"/>
              <a:ext cx="11350" cy="9750"/>
            </a:xfrm>
            <a:custGeom>
              <a:avLst/>
              <a:gdLst/>
              <a:ahLst/>
              <a:cxnLst/>
              <a:rect l="l" t="t" r="r" b="b"/>
              <a:pathLst>
                <a:path w="454" h="390" extrusionOk="0">
                  <a:moveTo>
                    <a:pt x="259" y="0"/>
                  </a:moveTo>
                  <a:cubicBezTo>
                    <a:pt x="87" y="0"/>
                    <a:pt x="0" y="210"/>
                    <a:pt x="122" y="332"/>
                  </a:cubicBezTo>
                  <a:cubicBezTo>
                    <a:pt x="161" y="372"/>
                    <a:pt x="210" y="390"/>
                    <a:pt x="257" y="390"/>
                  </a:cubicBezTo>
                  <a:cubicBezTo>
                    <a:pt x="357" y="390"/>
                    <a:pt x="453" y="312"/>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
            <p:cNvSpPr/>
            <p:nvPr/>
          </p:nvSpPr>
          <p:spPr>
            <a:xfrm>
              <a:off x="872575" y="1243475"/>
              <a:ext cx="11350" cy="9750"/>
            </a:xfrm>
            <a:custGeom>
              <a:avLst/>
              <a:gdLst/>
              <a:ahLst/>
              <a:cxnLst/>
              <a:rect l="l" t="t" r="r" b="b"/>
              <a:pathLst>
                <a:path w="454" h="390" extrusionOk="0">
                  <a:moveTo>
                    <a:pt x="260" y="0"/>
                  </a:moveTo>
                  <a:cubicBezTo>
                    <a:pt x="87" y="0"/>
                    <a:pt x="0" y="210"/>
                    <a:pt x="122" y="332"/>
                  </a:cubicBezTo>
                  <a:cubicBezTo>
                    <a:pt x="161" y="372"/>
                    <a:pt x="210" y="390"/>
                    <a:pt x="257"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
            <p:cNvSpPr/>
            <p:nvPr/>
          </p:nvSpPr>
          <p:spPr>
            <a:xfrm>
              <a:off x="913950" y="124347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
            <p:cNvSpPr/>
            <p:nvPr/>
          </p:nvSpPr>
          <p:spPr>
            <a:xfrm>
              <a:off x="95370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
            <p:cNvSpPr/>
            <p:nvPr/>
          </p:nvSpPr>
          <p:spPr>
            <a:xfrm>
              <a:off x="99345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
            <p:cNvSpPr/>
            <p:nvPr/>
          </p:nvSpPr>
          <p:spPr>
            <a:xfrm>
              <a:off x="10332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
            <p:cNvSpPr/>
            <p:nvPr/>
          </p:nvSpPr>
          <p:spPr>
            <a:xfrm>
              <a:off x="107297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
            <p:cNvSpPr/>
            <p:nvPr/>
          </p:nvSpPr>
          <p:spPr>
            <a:xfrm>
              <a:off x="11127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
            <p:cNvSpPr/>
            <p:nvPr/>
          </p:nvSpPr>
          <p:spPr>
            <a:xfrm>
              <a:off x="1152500"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
            <p:cNvSpPr/>
            <p:nvPr/>
          </p:nvSpPr>
          <p:spPr>
            <a:xfrm>
              <a:off x="1192275" y="124347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
            <p:cNvSpPr/>
            <p:nvPr/>
          </p:nvSpPr>
          <p:spPr>
            <a:xfrm>
              <a:off x="1232025" y="124347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
            <p:cNvSpPr/>
            <p:nvPr/>
          </p:nvSpPr>
          <p:spPr>
            <a:xfrm>
              <a:off x="276225" y="1209375"/>
              <a:ext cx="11375" cy="9725"/>
            </a:xfrm>
            <a:custGeom>
              <a:avLst/>
              <a:gdLst/>
              <a:ahLst/>
              <a:cxnLst/>
              <a:rect l="l" t="t" r="r" b="b"/>
              <a:pathLst>
                <a:path w="455" h="389" extrusionOk="0">
                  <a:moveTo>
                    <a:pt x="260" y="0"/>
                  </a:moveTo>
                  <a:cubicBezTo>
                    <a:pt x="87" y="0"/>
                    <a:pt x="1" y="209"/>
                    <a:pt x="124" y="332"/>
                  </a:cubicBezTo>
                  <a:cubicBezTo>
                    <a:pt x="163" y="371"/>
                    <a:pt x="211" y="389"/>
                    <a:pt x="258" y="389"/>
                  </a:cubicBezTo>
                  <a:cubicBezTo>
                    <a:pt x="358" y="389"/>
                    <a:pt x="454" y="311"/>
                    <a:pt x="454" y="194"/>
                  </a:cubicBezTo>
                  <a:cubicBezTo>
                    <a:pt x="454" y="88"/>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
            <p:cNvSpPr/>
            <p:nvPr/>
          </p:nvSpPr>
          <p:spPr>
            <a:xfrm>
              <a:off x="31762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
            <p:cNvSpPr/>
            <p:nvPr/>
          </p:nvSpPr>
          <p:spPr>
            <a:xfrm>
              <a:off x="355750" y="120937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1"/>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
            <p:cNvSpPr/>
            <p:nvPr/>
          </p:nvSpPr>
          <p:spPr>
            <a:xfrm>
              <a:off x="397125" y="1209400"/>
              <a:ext cx="9725" cy="9700"/>
            </a:xfrm>
            <a:custGeom>
              <a:avLst/>
              <a:gdLst/>
              <a:ahLst/>
              <a:cxnLst/>
              <a:rect l="l" t="t" r="r" b="b"/>
              <a:pathLst>
                <a:path w="389" h="388" extrusionOk="0">
                  <a:moveTo>
                    <a:pt x="195" y="1"/>
                  </a:moveTo>
                  <a:cubicBezTo>
                    <a:pt x="88" y="1"/>
                    <a:pt x="1" y="87"/>
                    <a:pt x="1" y="193"/>
                  </a:cubicBezTo>
                  <a:cubicBezTo>
                    <a:pt x="1" y="301"/>
                    <a:pt x="88"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
            <p:cNvSpPr/>
            <p:nvPr/>
          </p:nvSpPr>
          <p:spPr>
            <a:xfrm>
              <a:off x="435250" y="1209375"/>
              <a:ext cx="11350" cy="9750"/>
            </a:xfrm>
            <a:custGeom>
              <a:avLst/>
              <a:gdLst/>
              <a:ahLst/>
              <a:cxnLst/>
              <a:rect l="l" t="t" r="r" b="b"/>
              <a:pathLst>
                <a:path w="454" h="390" extrusionOk="0">
                  <a:moveTo>
                    <a:pt x="260" y="0"/>
                  </a:moveTo>
                  <a:cubicBezTo>
                    <a:pt x="87" y="0"/>
                    <a:pt x="0" y="209"/>
                    <a:pt x="123" y="332"/>
                  </a:cubicBezTo>
                  <a:cubicBezTo>
                    <a:pt x="162" y="372"/>
                    <a:pt x="211" y="389"/>
                    <a:pt x="258"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
            <p:cNvSpPr/>
            <p:nvPr/>
          </p:nvSpPr>
          <p:spPr>
            <a:xfrm>
              <a:off x="475000" y="1209375"/>
              <a:ext cx="11350" cy="9750"/>
            </a:xfrm>
            <a:custGeom>
              <a:avLst/>
              <a:gdLst/>
              <a:ahLst/>
              <a:cxnLst/>
              <a:rect l="l" t="t" r="r" b="b"/>
              <a:pathLst>
                <a:path w="454" h="390" extrusionOk="0">
                  <a:moveTo>
                    <a:pt x="260" y="0"/>
                  </a:moveTo>
                  <a:cubicBezTo>
                    <a:pt x="87" y="0"/>
                    <a:pt x="1" y="209"/>
                    <a:pt x="122" y="332"/>
                  </a:cubicBezTo>
                  <a:cubicBezTo>
                    <a:pt x="161" y="372"/>
                    <a:pt x="210" y="389"/>
                    <a:pt x="258"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
            <p:cNvSpPr/>
            <p:nvPr/>
          </p:nvSpPr>
          <p:spPr>
            <a:xfrm>
              <a:off x="516425" y="1209400"/>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
            <p:cNvSpPr/>
            <p:nvPr/>
          </p:nvSpPr>
          <p:spPr>
            <a:xfrm>
              <a:off x="554500" y="1209375"/>
              <a:ext cx="11375" cy="9750"/>
            </a:xfrm>
            <a:custGeom>
              <a:avLst/>
              <a:gdLst/>
              <a:ahLst/>
              <a:cxnLst/>
              <a:rect l="l" t="t" r="r" b="b"/>
              <a:pathLst>
                <a:path w="455" h="390" extrusionOk="0">
                  <a:moveTo>
                    <a:pt x="262" y="0"/>
                  </a:moveTo>
                  <a:cubicBezTo>
                    <a:pt x="87" y="0"/>
                    <a:pt x="1" y="209"/>
                    <a:pt x="124" y="332"/>
                  </a:cubicBezTo>
                  <a:cubicBezTo>
                    <a:pt x="163" y="372"/>
                    <a:pt x="211" y="389"/>
                    <a:pt x="258" y="389"/>
                  </a:cubicBezTo>
                  <a:cubicBezTo>
                    <a:pt x="358" y="389"/>
                    <a:pt x="454" y="311"/>
                    <a:pt x="454" y="194"/>
                  </a:cubicBezTo>
                  <a:cubicBezTo>
                    <a:pt x="454"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
            <p:cNvSpPr/>
            <p:nvPr/>
          </p:nvSpPr>
          <p:spPr>
            <a:xfrm>
              <a:off x="595925"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
            <p:cNvSpPr/>
            <p:nvPr/>
          </p:nvSpPr>
          <p:spPr>
            <a:xfrm>
              <a:off x="634025" y="1209375"/>
              <a:ext cx="11375" cy="9750"/>
            </a:xfrm>
            <a:custGeom>
              <a:avLst/>
              <a:gdLst/>
              <a:ahLst/>
              <a:cxnLst/>
              <a:rect l="l" t="t" r="r" b="b"/>
              <a:pathLst>
                <a:path w="455" h="390" extrusionOk="0">
                  <a:moveTo>
                    <a:pt x="261" y="0"/>
                  </a:moveTo>
                  <a:cubicBezTo>
                    <a:pt x="88" y="0"/>
                    <a:pt x="0" y="209"/>
                    <a:pt x="123" y="332"/>
                  </a:cubicBezTo>
                  <a:cubicBezTo>
                    <a:pt x="162" y="372"/>
                    <a:pt x="211" y="389"/>
                    <a:pt x="258" y="389"/>
                  </a:cubicBezTo>
                  <a:cubicBezTo>
                    <a:pt x="358" y="389"/>
                    <a:pt x="454" y="311"/>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
            <p:cNvSpPr/>
            <p:nvPr/>
          </p:nvSpPr>
          <p:spPr>
            <a:xfrm>
              <a:off x="673775" y="1209375"/>
              <a:ext cx="11375" cy="9750"/>
            </a:xfrm>
            <a:custGeom>
              <a:avLst/>
              <a:gdLst/>
              <a:ahLst/>
              <a:cxnLst/>
              <a:rect l="l" t="t" r="r" b="b"/>
              <a:pathLst>
                <a:path w="455" h="390" extrusionOk="0">
                  <a:moveTo>
                    <a:pt x="261" y="0"/>
                  </a:moveTo>
                  <a:cubicBezTo>
                    <a:pt x="88" y="0"/>
                    <a:pt x="0" y="209"/>
                    <a:pt x="123" y="332"/>
                  </a:cubicBezTo>
                  <a:cubicBezTo>
                    <a:pt x="163" y="372"/>
                    <a:pt x="211" y="389"/>
                    <a:pt x="259" y="389"/>
                  </a:cubicBezTo>
                  <a:cubicBezTo>
                    <a:pt x="359" y="389"/>
                    <a:pt x="455" y="311"/>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
            <p:cNvSpPr/>
            <p:nvPr/>
          </p:nvSpPr>
          <p:spPr>
            <a:xfrm>
              <a:off x="715200" y="1209400"/>
              <a:ext cx="9725" cy="9700"/>
            </a:xfrm>
            <a:custGeom>
              <a:avLst/>
              <a:gdLst/>
              <a:ahLst/>
              <a:cxnLst/>
              <a:rect l="l" t="t" r="r" b="b"/>
              <a:pathLst>
                <a:path w="389" h="388" extrusionOk="0">
                  <a:moveTo>
                    <a:pt x="194" y="1"/>
                  </a:moveTo>
                  <a:cubicBezTo>
                    <a:pt x="86" y="1"/>
                    <a:pt x="0" y="87"/>
                    <a:pt x="0" y="193"/>
                  </a:cubicBezTo>
                  <a:cubicBezTo>
                    <a:pt x="0" y="301"/>
                    <a:pt x="86"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
            <p:cNvSpPr/>
            <p:nvPr/>
          </p:nvSpPr>
          <p:spPr>
            <a:xfrm>
              <a:off x="753300" y="1209375"/>
              <a:ext cx="11375" cy="9750"/>
            </a:xfrm>
            <a:custGeom>
              <a:avLst/>
              <a:gdLst/>
              <a:ahLst/>
              <a:cxnLst/>
              <a:rect l="l" t="t" r="r" b="b"/>
              <a:pathLst>
                <a:path w="455" h="390" extrusionOk="0">
                  <a:moveTo>
                    <a:pt x="260" y="0"/>
                  </a:moveTo>
                  <a:cubicBezTo>
                    <a:pt x="87" y="0"/>
                    <a:pt x="1" y="209"/>
                    <a:pt x="122" y="332"/>
                  </a:cubicBezTo>
                  <a:cubicBezTo>
                    <a:pt x="162" y="372"/>
                    <a:pt x="210" y="389"/>
                    <a:pt x="258" y="389"/>
                  </a:cubicBezTo>
                  <a:cubicBezTo>
                    <a:pt x="358" y="389"/>
                    <a:pt x="454" y="311"/>
                    <a:pt x="454" y="194"/>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
            <p:cNvSpPr/>
            <p:nvPr/>
          </p:nvSpPr>
          <p:spPr>
            <a:xfrm>
              <a:off x="794700"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
            <p:cNvSpPr/>
            <p:nvPr/>
          </p:nvSpPr>
          <p:spPr>
            <a:xfrm>
              <a:off x="832825" y="1209375"/>
              <a:ext cx="11350" cy="9750"/>
            </a:xfrm>
            <a:custGeom>
              <a:avLst/>
              <a:gdLst/>
              <a:ahLst/>
              <a:cxnLst/>
              <a:rect l="l" t="t" r="r" b="b"/>
              <a:pathLst>
                <a:path w="454" h="390" extrusionOk="0">
                  <a:moveTo>
                    <a:pt x="259" y="0"/>
                  </a:moveTo>
                  <a:cubicBezTo>
                    <a:pt x="87" y="0"/>
                    <a:pt x="0" y="209"/>
                    <a:pt x="122" y="332"/>
                  </a:cubicBezTo>
                  <a:cubicBezTo>
                    <a:pt x="161" y="372"/>
                    <a:pt x="210" y="389"/>
                    <a:pt x="257" y="389"/>
                  </a:cubicBezTo>
                  <a:cubicBezTo>
                    <a:pt x="357" y="389"/>
                    <a:pt x="453" y="311"/>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
            <p:cNvSpPr/>
            <p:nvPr/>
          </p:nvSpPr>
          <p:spPr>
            <a:xfrm>
              <a:off x="872575" y="1209375"/>
              <a:ext cx="11350" cy="9750"/>
            </a:xfrm>
            <a:custGeom>
              <a:avLst/>
              <a:gdLst/>
              <a:ahLst/>
              <a:cxnLst/>
              <a:rect l="l" t="t" r="r" b="b"/>
              <a:pathLst>
                <a:path w="454" h="390" extrusionOk="0">
                  <a:moveTo>
                    <a:pt x="260" y="0"/>
                  </a:moveTo>
                  <a:cubicBezTo>
                    <a:pt x="87" y="0"/>
                    <a:pt x="0" y="209"/>
                    <a:pt x="122" y="332"/>
                  </a:cubicBezTo>
                  <a:cubicBezTo>
                    <a:pt x="161" y="372"/>
                    <a:pt x="210" y="389"/>
                    <a:pt x="257"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
            <p:cNvSpPr/>
            <p:nvPr/>
          </p:nvSpPr>
          <p:spPr>
            <a:xfrm>
              <a:off x="913950" y="1209400"/>
              <a:ext cx="9725" cy="9700"/>
            </a:xfrm>
            <a:custGeom>
              <a:avLst/>
              <a:gdLst/>
              <a:ahLst/>
              <a:cxnLst/>
              <a:rect l="l" t="t" r="r" b="b"/>
              <a:pathLst>
                <a:path w="389" h="388" extrusionOk="0">
                  <a:moveTo>
                    <a:pt x="195" y="1"/>
                  </a:moveTo>
                  <a:cubicBezTo>
                    <a:pt x="87" y="1"/>
                    <a:pt x="1" y="87"/>
                    <a:pt x="1" y="193"/>
                  </a:cubicBezTo>
                  <a:cubicBezTo>
                    <a:pt x="1" y="301"/>
                    <a:pt x="87"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
            <p:cNvSpPr/>
            <p:nvPr/>
          </p:nvSpPr>
          <p:spPr>
            <a:xfrm>
              <a:off x="95370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
            <p:cNvSpPr/>
            <p:nvPr/>
          </p:nvSpPr>
          <p:spPr>
            <a:xfrm>
              <a:off x="99345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3" y="387"/>
                    <a:pt x="389" y="301"/>
                    <a:pt x="389" y="193"/>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
            <p:cNvSpPr/>
            <p:nvPr/>
          </p:nvSpPr>
          <p:spPr>
            <a:xfrm>
              <a:off x="10332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
            <p:cNvSpPr/>
            <p:nvPr/>
          </p:nvSpPr>
          <p:spPr>
            <a:xfrm>
              <a:off x="107297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
            <p:cNvSpPr/>
            <p:nvPr/>
          </p:nvSpPr>
          <p:spPr>
            <a:xfrm>
              <a:off x="11127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
            <p:cNvSpPr/>
            <p:nvPr/>
          </p:nvSpPr>
          <p:spPr>
            <a:xfrm>
              <a:off x="1152500"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8" y="301"/>
                    <a:pt x="388" y="193"/>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
            <p:cNvSpPr/>
            <p:nvPr/>
          </p:nvSpPr>
          <p:spPr>
            <a:xfrm>
              <a:off x="1192275" y="1209400"/>
              <a:ext cx="9675" cy="9700"/>
            </a:xfrm>
            <a:custGeom>
              <a:avLst/>
              <a:gdLst/>
              <a:ahLst/>
              <a:cxnLst/>
              <a:rect l="l" t="t" r="r" b="b"/>
              <a:pathLst>
                <a:path w="387" h="388" extrusionOk="0">
                  <a:moveTo>
                    <a:pt x="193" y="1"/>
                  </a:moveTo>
                  <a:cubicBezTo>
                    <a:pt x="86" y="1"/>
                    <a:pt x="0" y="87"/>
                    <a:pt x="0" y="193"/>
                  </a:cubicBezTo>
                  <a:cubicBezTo>
                    <a:pt x="0" y="301"/>
                    <a:pt x="86" y="387"/>
                    <a:pt x="193" y="387"/>
                  </a:cubicBezTo>
                  <a:cubicBezTo>
                    <a:pt x="300" y="387"/>
                    <a:pt x="387" y="301"/>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
            <p:cNvSpPr/>
            <p:nvPr/>
          </p:nvSpPr>
          <p:spPr>
            <a:xfrm>
              <a:off x="1232025" y="1209400"/>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
            <p:cNvSpPr/>
            <p:nvPr/>
          </p:nvSpPr>
          <p:spPr>
            <a:xfrm>
              <a:off x="276225" y="11753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8"/>
                    <a:pt x="259" y="388"/>
                  </a:cubicBezTo>
                  <a:cubicBezTo>
                    <a:pt x="358" y="388"/>
                    <a:pt x="454" y="310"/>
                    <a:pt x="454" y="194"/>
                  </a:cubicBezTo>
                  <a:cubicBezTo>
                    <a:pt x="454" y="88"/>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
            <p:cNvSpPr/>
            <p:nvPr/>
          </p:nvSpPr>
          <p:spPr>
            <a:xfrm>
              <a:off x="31762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
            <p:cNvSpPr/>
            <p:nvPr/>
          </p:nvSpPr>
          <p:spPr>
            <a:xfrm>
              <a:off x="355750" y="1175300"/>
              <a:ext cx="11350" cy="9700"/>
            </a:xfrm>
            <a:custGeom>
              <a:avLst/>
              <a:gdLst/>
              <a:ahLst/>
              <a:cxnLst/>
              <a:rect l="l" t="t" r="r" b="b"/>
              <a:pathLst>
                <a:path w="454" h="388" extrusionOk="0">
                  <a:moveTo>
                    <a:pt x="262" y="0"/>
                  </a:moveTo>
                  <a:cubicBezTo>
                    <a:pt x="261" y="0"/>
                    <a:pt x="260" y="0"/>
                    <a:pt x="259" y="0"/>
                  </a:cubicBezTo>
                  <a:cubicBezTo>
                    <a:pt x="87" y="0"/>
                    <a:pt x="0" y="208"/>
                    <a:pt x="123" y="331"/>
                  </a:cubicBezTo>
                  <a:cubicBezTo>
                    <a:pt x="162" y="370"/>
                    <a:pt x="210" y="388"/>
                    <a:pt x="258" y="388"/>
                  </a:cubicBezTo>
                  <a:cubicBezTo>
                    <a:pt x="357" y="388"/>
                    <a:pt x="453" y="310"/>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
            <p:cNvSpPr/>
            <p:nvPr/>
          </p:nvSpPr>
          <p:spPr>
            <a:xfrm>
              <a:off x="397125" y="1175300"/>
              <a:ext cx="9725" cy="9675"/>
            </a:xfrm>
            <a:custGeom>
              <a:avLst/>
              <a:gdLst/>
              <a:ahLst/>
              <a:cxnLst/>
              <a:rect l="l" t="t" r="r" b="b"/>
              <a:pathLst>
                <a:path w="389" h="387" extrusionOk="0">
                  <a:moveTo>
                    <a:pt x="195" y="0"/>
                  </a:moveTo>
                  <a:cubicBezTo>
                    <a:pt x="88" y="0"/>
                    <a:pt x="1" y="87"/>
                    <a:pt x="1" y="194"/>
                  </a:cubicBezTo>
                  <a:cubicBezTo>
                    <a:pt x="1" y="301"/>
                    <a:pt x="88"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
            <p:cNvSpPr/>
            <p:nvPr/>
          </p:nvSpPr>
          <p:spPr>
            <a:xfrm>
              <a:off x="435250" y="1175300"/>
              <a:ext cx="11350" cy="9725"/>
            </a:xfrm>
            <a:custGeom>
              <a:avLst/>
              <a:gdLst/>
              <a:ahLst/>
              <a:cxnLst/>
              <a:rect l="l" t="t" r="r" b="b"/>
              <a:pathLst>
                <a:path w="454" h="389" extrusionOk="0">
                  <a:moveTo>
                    <a:pt x="260" y="0"/>
                  </a:moveTo>
                  <a:cubicBezTo>
                    <a:pt x="87" y="0"/>
                    <a:pt x="0" y="208"/>
                    <a:pt x="123" y="331"/>
                  </a:cubicBezTo>
                  <a:cubicBezTo>
                    <a:pt x="163" y="371"/>
                    <a:pt x="211" y="389"/>
                    <a:pt x="259"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
            <p:cNvSpPr/>
            <p:nvPr/>
          </p:nvSpPr>
          <p:spPr>
            <a:xfrm>
              <a:off x="475025" y="11753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9"/>
                    <a:pt x="121" y="331"/>
                  </a:cubicBezTo>
                  <a:cubicBezTo>
                    <a:pt x="161" y="371"/>
                    <a:pt x="210" y="389"/>
                    <a:pt x="258" y="389"/>
                  </a:cubicBezTo>
                  <a:cubicBezTo>
                    <a:pt x="357" y="389"/>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
            <p:cNvSpPr/>
            <p:nvPr/>
          </p:nvSpPr>
          <p:spPr>
            <a:xfrm>
              <a:off x="516425" y="1175300"/>
              <a:ext cx="9675" cy="9675"/>
            </a:xfrm>
            <a:custGeom>
              <a:avLst/>
              <a:gdLst/>
              <a:ahLst/>
              <a:cxnLst/>
              <a:rect l="l" t="t" r="r" b="b"/>
              <a:pathLst>
                <a:path w="387" h="387" extrusionOk="0">
                  <a:moveTo>
                    <a:pt x="193" y="0"/>
                  </a:moveTo>
                  <a:cubicBezTo>
                    <a:pt x="87" y="0"/>
                    <a:pt x="0" y="87"/>
                    <a:pt x="0" y="194"/>
                  </a:cubicBezTo>
                  <a:cubicBezTo>
                    <a:pt x="0" y="301"/>
                    <a:pt x="87" y="387"/>
                    <a:pt x="193" y="387"/>
                  </a:cubicBezTo>
                  <a:cubicBezTo>
                    <a:pt x="301" y="387"/>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
            <p:cNvSpPr/>
            <p:nvPr/>
          </p:nvSpPr>
          <p:spPr>
            <a:xfrm>
              <a:off x="554525" y="11753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9"/>
                    <a:pt x="123" y="331"/>
                  </a:cubicBezTo>
                  <a:cubicBezTo>
                    <a:pt x="162" y="371"/>
                    <a:pt x="211" y="389"/>
                    <a:pt x="258" y="389"/>
                  </a:cubicBezTo>
                  <a:cubicBezTo>
                    <a:pt x="358" y="389"/>
                    <a:pt x="453" y="311"/>
                    <a:pt x="453" y="194"/>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
            <p:cNvSpPr/>
            <p:nvPr/>
          </p:nvSpPr>
          <p:spPr>
            <a:xfrm>
              <a:off x="595925"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
            <p:cNvSpPr/>
            <p:nvPr/>
          </p:nvSpPr>
          <p:spPr>
            <a:xfrm>
              <a:off x="634025" y="11753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9"/>
                    <a:pt x="123" y="331"/>
                  </a:cubicBezTo>
                  <a:cubicBezTo>
                    <a:pt x="163" y="371"/>
                    <a:pt x="211" y="389"/>
                    <a:pt x="259" y="389"/>
                  </a:cubicBezTo>
                  <a:cubicBezTo>
                    <a:pt x="359" y="389"/>
                    <a:pt x="454" y="311"/>
                    <a:pt x="455" y="194"/>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
            <p:cNvSpPr/>
            <p:nvPr/>
          </p:nvSpPr>
          <p:spPr>
            <a:xfrm>
              <a:off x="673775" y="1175300"/>
              <a:ext cx="11375" cy="9725"/>
            </a:xfrm>
            <a:custGeom>
              <a:avLst/>
              <a:gdLst/>
              <a:ahLst/>
              <a:cxnLst/>
              <a:rect l="l" t="t" r="r" b="b"/>
              <a:pathLst>
                <a:path w="455" h="389" extrusionOk="0">
                  <a:moveTo>
                    <a:pt x="261" y="0"/>
                  </a:moveTo>
                  <a:cubicBezTo>
                    <a:pt x="88" y="0"/>
                    <a:pt x="0" y="208"/>
                    <a:pt x="123" y="331"/>
                  </a:cubicBezTo>
                  <a:cubicBezTo>
                    <a:pt x="163" y="371"/>
                    <a:pt x="212" y="389"/>
                    <a:pt x="260"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
            <p:cNvSpPr/>
            <p:nvPr/>
          </p:nvSpPr>
          <p:spPr>
            <a:xfrm>
              <a:off x="715200" y="1175300"/>
              <a:ext cx="9725" cy="9675"/>
            </a:xfrm>
            <a:custGeom>
              <a:avLst/>
              <a:gdLst/>
              <a:ahLst/>
              <a:cxnLst/>
              <a:rect l="l" t="t" r="r" b="b"/>
              <a:pathLst>
                <a:path w="389" h="387" extrusionOk="0">
                  <a:moveTo>
                    <a:pt x="194" y="0"/>
                  </a:moveTo>
                  <a:cubicBezTo>
                    <a:pt x="86" y="0"/>
                    <a:pt x="0" y="87"/>
                    <a:pt x="0" y="194"/>
                  </a:cubicBezTo>
                  <a:cubicBezTo>
                    <a:pt x="0" y="301"/>
                    <a:pt x="86"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
            <p:cNvSpPr/>
            <p:nvPr/>
          </p:nvSpPr>
          <p:spPr>
            <a:xfrm>
              <a:off x="753300" y="11753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9"/>
                    <a:pt x="259" y="389"/>
                  </a:cubicBezTo>
                  <a:cubicBezTo>
                    <a:pt x="359" y="389"/>
                    <a:pt x="454" y="311"/>
                    <a:pt x="454" y="194"/>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
            <p:cNvSpPr/>
            <p:nvPr/>
          </p:nvSpPr>
          <p:spPr>
            <a:xfrm>
              <a:off x="794700"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
            <p:cNvSpPr/>
            <p:nvPr/>
          </p:nvSpPr>
          <p:spPr>
            <a:xfrm>
              <a:off x="832825" y="11753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9"/>
                    <a:pt x="258" y="389"/>
                  </a:cubicBezTo>
                  <a:cubicBezTo>
                    <a:pt x="358" y="389"/>
                    <a:pt x="453" y="311"/>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
            <p:cNvSpPr/>
            <p:nvPr/>
          </p:nvSpPr>
          <p:spPr>
            <a:xfrm>
              <a:off x="872575" y="11753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9"/>
                    <a:pt x="122" y="331"/>
                  </a:cubicBezTo>
                  <a:cubicBezTo>
                    <a:pt x="161" y="371"/>
                    <a:pt x="210" y="389"/>
                    <a:pt x="258" y="389"/>
                  </a:cubicBezTo>
                  <a:cubicBezTo>
                    <a:pt x="358" y="389"/>
                    <a:pt x="454" y="311"/>
                    <a:pt x="454" y="194"/>
                  </a:cubicBezTo>
                  <a:cubicBezTo>
                    <a:pt x="454"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
            <p:cNvSpPr/>
            <p:nvPr/>
          </p:nvSpPr>
          <p:spPr>
            <a:xfrm>
              <a:off x="913950"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
            <p:cNvSpPr/>
            <p:nvPr/>
          </p:nvSpPr>
          <p:spPr>
            <a:xfrm>
              <a:off x="95370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
            <p:cNvSpPr/>
            <p:nvPr/>
          </p:nvSpPr>
          <p:spPr>
            <a:xfrm>
              <a:off x="99345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3" y="387"/>
                    <a:pt x="389" y="301"/>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
            <p:cNvSpPr/>
            <p:nvPr/>
          </p:nvSpPr>
          <p:spPr>
            <a:xfrm>
              <a:off x="10332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
            <p:cNvSpPr/>
            <p:nvPr/>
          </p:nvSpPr>
          <p:spPr>
            <a:xfrm>
              <a:off x="107297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
            <p:cNvSpPr/>
            <p:nvPr/>
          </p:nvSpPr>
          <p:spPr>
            <a:xfrm>
              <a:off x="11127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
            <p:cNvSpPr/>
            <p:nvPr/>
          </p:nvSpPr>
          <p:spPr>
            <a:xfrm>
              <a:off x="1152500"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8" y="301"/>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
            <p:cNvSpPr/>
            <p:nvPr/>
          </p:nvSpPr>
          <p:spPr>
            <a:xfrm>
              <a:off x="1192275" y="1175300"/>
              <a:ext cx="9675" cy="9675"/>
            </a:xfrm>
            <a:custGeom>
              <a:avLst/>
              <a:gdLst/>
              <a:ahLst/>
              <a:cxnLst/>
              <a:rect l="l" t="t" r="r" b="b"/>
              <a:pathLst>
                <a:path w="387" h="387" extrusionOk="0">
                  <a:moveTo>
                    <a:pt x="193" y="0"/>
                  </a:moveTo>
                  <a:cubicBezTo>
                    <a:pt x="86" y="0"/>
                    <a:pt x="0" y="87"/>
                    <a:pt x="0" y="194"/>
                  </a:cubicBezTo>
                  <a:cubicBezTo>
                    <a:pt x="0" y="301"/>
                    <a:pt x="86" y="387"/>
                    <a:pt x="193" y="387"/>
                  </a:cubicBezTo>
                  <a:cubicBezTo>
                    <a:pt x="300" y="387"/>
                    <a:pt x="387" y="301"/>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
            <p:cNvSpPr/>
            <p:nvPr/>
          </p:nvSpPr>
          <p:spPr>
            <a:xfrm>
              <a:off x="1232025" y="1175300"/>
              <a:ext cx="9675" cy="9675"/>
            </a:xfrm>
            <a:custGeom>
              <a:avLst/>
              <a:gdLst/>
              <a:ahLst/>
              <a:cxnLst/>
              <a:rect l="l" t="t" r="r" b="b"/>
              <a:pathLst>
                <a:path w="387" h="387" extrusionOk="0">
                  <a:moveTo>
                    <a:pt x="194" y="0"/>
                  </a:moveTo>
                  <a:cubicBezTo>
                    <a:pt x="87" y="0"/>
                    <a:pt x="0" y="87"/>
                    <a:pt x="0" y="194"/>
                  </a:cubicBezTo>
                  <a:cubicBezTo>
                    <a:pt x="0" y="301"/>
                    <a:pt x="87" y="387"/>
                    <a:pt x="194" y="387"/>
                  </a:cubicBezTo>
                  <a:cubicBezTo>
                    <a:pt x="300" y="387"/>
                    <a:pt x="387" y="301"/>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
            <p:cNvSpPr/>
            <p:nvPr/>
          </p:nvSpPr>
          <p:spPr>
            <a:xfrm>
              <a:off x="236475"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
            <p:cNvSpPr/>
            <p:nvPr/>
          </p:nvSpPr>
          <p:spPr>
            <a:xfrm>
              <a:off x="276225" y="11412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
            <p:cNvSpPr/>
            <p:nvPr/>
          </p:nvSpPr>
          <p:spPr>
            <a:xfrm>
              <a:off x="31762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
            <p:cNvSpPr/>
            <p:nvPr/>
          </p:nvSpPr>
          <p:spPr>
            <a:xfrm>
              <a:off x="355750" y="1141200"/>
              <a:ext cx="11350" cy="9700"/>
            </a:xfrm>
            <a:custGeom>
              <a:avLst/>
              <a:gdLst/>
              <a:ahLst/>
              <a:cxnLst/>
              <a:rect l="l" t="t" r="r" b="b"/>
              <a:pathLst>
                <a:path w="454" h="388" extrusionOk="0">
                  <a:moveTo>
                    <a:pt x="259" y="0"/>
                  </a:moveTo>
                  <a:cubicBezTo>
                    <a:pt x="87" y="0"/>
                    <a:pt x="0" y="208"/>
                    <a:pt x="123" y="331"/>
                  </a:cubicBezTo>
                  <a:cubicBezTo>
                    <a:pt x="162" y="370"/>
                    <a:pt x="210" y="387"/>
                    <a:pt x="258" y="387"/>
                  </a:cubicBezTo>
                  <a:cubicBezTo>
                    <a:pt x="357" y="387"/>
                    <a:pt x="453" y="310"/>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
            <p:cNvSpPr/>
            <p:nvPr/>
          </p:nvSpPr>
          <p:spPr>
            <a:xfrm>
              <a:off x="397125" y="114120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
            <p:cNvSpPr/>
            <p:nvPr/>
          </p:nvSpPr>
          <p:spPr>
            <a:xfrm>
              <a:off x="435250" y="1141200"/>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
            <p:cNvSpPr/>
            <p:nvPr/>
          </p:nvSpPr>
          <p:spPr>
            <a:xfrm>
              <a:off x="475000" y="1141200"/>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
            <p:cNvSpPr/>
            <p:nvPr/>
          </p:nvSpPr>
          <p:spPr>
            <a:xfrm>
              <a:off x="516425" y="114120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
            <p:cNvSpPr/>
            <p:nvPr/>
          </p:nvSpPr>
          <p:spPr>
            <a:xfrm>
              <a:off x="554500" y="1141200"/>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
            <p:cNvSpPr/>
            <p:nvPr/>
          </p:nvSpPr>
          <p:spPr>
            <a:xfrm>
              <a:off x="595925"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
            <p:cNvSpPr/>
            <p:nvPr/>
          </p:nvSpPr>
          <p:spPr>
            <a:xfrm>
              <a:off x="634025" y="11412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
            <p:cNvSpPr/>
            <p:nvPr/>
          </p:nvSpPr>
          <p:spPr>
            <a:xfrm>
              <a:off x="673775" y="1141200"/>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
            <p:cNvSpPr/>
            <p:nvPr/>
          </p:nvSpPr>
          <p:spPr>
            <a:xfrm>
              <a:off x="715200" y="114120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
            <p:cNvSpPr/>
            <p:nvPr/>
          </p:nvSpPr>
          <p:spPr>
            <a:xfrm>
              <a:off x="753300"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
            <p:cNvSpPr/>
            <p:nvPr/>
          </p:nvSpPr>
          <p:spPr>
            <a:xfrm>
              <a:off x="794700"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
            <p:cNvSpPr/>
            <p:nvPr/>
          </p:nvSpPr>
          <p:spPr>
            <a:xfrm>
              <a:off x="832825" y="1141200"/>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
            <p:cNvSpPr/>
            <p:nvPr/>
          </p:nvSpPr>
          <p:spPr>
            <a:xfrm>
              <a:off x="872575" y="1141200"/>
              <a:ext cx="11350" cy="9725"/>
            </a:xfrm>
            <a:custGeom>
              <a:avLst/>
              <a:gdLst/>
              <a:ahLst/>
              <a:cxnLst/>
              <a:rect l="l" t="t" r="r" b="b"/>
              <a:pathLst>
                <a:path w="454" h="389" extrusionOk="0">
                  <a:moveTo>
                    <a:pt x="260" y="0"/>
                  </a:moveTo>
                  <a:cubicBezTo>
                    <a:pt x="87" y="0"/>
                    <a:pt x="0" y="208"/>
                    <a:pt x="122" y="331"/>
                  </a:cubicBezTo>
                  <a:cubicBezTo>
                    <a:pt x="161" y="370"/>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
            <p:cNvSpPr/>
            <p:nvPr/>
          </p:nvSpPr>
          <p:spPr>
            <a:xfrm>
              <a:off x="913950"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
            <p:cNvSpPr/>
            <p:nvPr/>
          </p:nvSpPr>
          <p:spPr>
            <a:xfrm>
              <a:off x="95370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
            <p:cNvSpPr/>
            <p:nvPr/>
          </p:nvSpPr>
          <p:spPr>
            <a:xfrm>
              <a:off x="99345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
            <p:cNvSpPr/>
            <p:nvPr/>
          </p:nvSpPr>
          <p:spPr>
            <a:xfrm>
              <a:off x="10332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
            <p:cNvSpPr/>
            <p:nvPr/>
          </p:nvSpPr>
          <p:spPr>
            <a:xfrm>
              <a:off x="107297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
            <p:cNvSpPr/>
            <p:nvPr/>
          </p:nvSpPr>
          <p:spPr>
            <a:xfrm>
              <a:off x="11127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
            <p:cNvSpPr/>
            <p:nvPr/>
          </p:nvSpPr>
          <p:spPr>
            <a:xfrm>
              <a:off x="1152500"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
            <p:cNvSpPr/>
            <p:nvPr/>
          </p:nvSpPr>
          <p:spPr>
            <a:xfrm>
              <a:off x="1192275" y="114120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
            <p:cNvSpPr/>
            <p:nvPr/>
          </p:nvSpPr>
          <p:spPr>
            <a:xfrm>
              <a:off x="1232025" y="1141200"/>
              <a:ext cx="9675" cy="9675"/>
            </a:xfrm>
            <a:custGeom>
              <a:avLst/>
              <a:gdLst/>
              <a:ahLst/>
              <a:cxnLst/>
              <a:rect l="l" t="t" r="r" b="b"/>
              <a:pathLst>
                <a:path w="387" h="387" extrusionOk="0">
                  <a:moveTo>
                    <a:pt x="194" y="0"/>
                  </a:moveTo>
                  <a:cubicBezTo>
                    <a:pt x="87" y="0"/>
                    <a:pt x="0" y="87"/>
                    <a:pt x="0" y="194"/>
                  </a:cubicBezTo>
                  <a:cubicBezTo>
                    <a:pt x="0" y="300"/>
                    <a:pt x="87" y="387"/>
                    <a:pt x="194" y="387"/>
                  </a:cubicBezTo>
                  <a:cubicBezTo>
                    <a:pt x="300" y="387"/>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
            <p:cNvSpPr/>
            <p:nvPr/>
          </p:nvSpPr>
          <p:spPr>
            <a:xfrm>
              <a:off x="236475"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
            <p:cNvSpPr/>
            <p:nvPr/>
          </p:nvSpPr>
          <p:spPr>
            <a:xfrm>
              <a:off x="276225" y="1107075"/>
              <a:ext cx="11375" cy="9725"/>
            </a:xfrm>
            <a:custGeom>
              <a:avLst/>
              <a:gdLst/>
              <a:ahLst/>
              <a:cxnLst/>
              <a:rect l="l" t="t" r="r" b="b"/>
              <a:pathLst>
                <a:path w="455" h="389" extrusionOk="0">
                  <a:moveTo>
                    <a:pt x="260" y="1"/>
                  </a:moveTo>
                  <a:cubicBezTo>
                    <a:pt x="87" y="1"/>
                    <a:pt x="1" y="209"/>
                    <a:pt x="124" y="331"/>
                  </a:cubicBezTo>
                  <a:cubicBezTo>
                    <a:pt x="163" y="371"/>
                    <a:pt x="212" y="388"/>
                    <a:pt x="259" y="388"/>
                  </a:cubicBezTo>
                  <a:cubicBezTo>
                    <a:pt x="359" y="388"/>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
            <p:cNvSpPr/>
            <p:nvPr/>
          </p:nvSpPr>
          <p:spPr>
            <a:xfrm>
              <a:off x="31762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
            <p:cNvSpPr/>
            <p:nvPr/>
          </p:nvSpPr>
          <p:spPr>
            <a:xfrm>
              <a:off x="355750" y="1107075"/>
              <a:ext cx="11350" cy="9700"/>
            </a:xfrm>
            <a:custGeom>
              <a:avLst/>
              <a:gdLst/>
              <a:ahLst/>
              <a:cxnLst/>
              <a:rect l="l" t="t" r="r" b="b"/>
              <a:pathLst>
                <a:path w="454" h="388" extrusionOk="0">
                  <a:moveTo>
                    <a:pt x="259" y="1"/>
                  </a:moveTo>
                  <a:cubicBezTo>
                    <a:pt x="87" y="1"/>
                    <a:pt x="0" y="209"/>
                    <a:pt x="123" y="331"/>
                  </a:cubicBezTo>
                  <a:cubicBezTo>
                    <a:pt x="162" y="370"/>
                    <a:pt x="210" y="388"/>
                    <a:pt x="258" y="388"/>
                  </a:cubicBezTo>
                  <a:cubicBezTo>
                    <a:pt x="357" y="388"/>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
            <p:cNvSpPr/>
            <p:nvPr/>
          </p:nvSpPr>
          <p:spPr>
            <a:xfrm>
              <a:off x="397125" y="11070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
            <p:cNvSpPr/>
            <p:nvPr/>
          </p:nvSpPr>
          <p:spPr>
            <a:xfrm>
              <a:off x="435250" y="1107075"/>
              <a:ext cx="11350" cy="9725"/>
            </a:xfrm>
            <a:custGeom>
              <a:avLst/>
              <a:gdLst/>
              <a:ahLst/>
              <a:cxnLst/>
              <a:rect l="l" t="t" r="r" b="b"/>
              <a:pathLst>
                <a:path w="454" h="389" extrusionOk="0">
                  <a:moveTo>
                    <a:pt x="260" y="1"/>
                  </a:moveTo>
                  <a:cubicBezTo>
                    <a:pt x="87" y="1"/>
                    <a:pt x="0" y="209"/>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
            <p:cNvSpPr/>
            <p:nvPr/>
          </p:nvSpPr>
          <p:spPr>
            <a:xfrm>
              <a:off x="475000" y="11070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
            <p:cNvSpPr/>
            <p:nvPr/>
          </p:nvSpPr>
          <p:spPr>
            <a:xfrm>
              <a:off x="516425" y="11070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
            <p:cNvSpPr/>
            <p:nvPr/>
          </p:nvSpPr>
          <p:spPr>
            <a:xfrm>
              <a:off x="554500" y="1107075"/>
              <a:ext cx="11375" cy="9725"/>
            </a:xfrm>
            <a:custGeom>
              <a:avLst/>
              <a:gdLst/>
              <a:ahLst/>
              <a:cxnLst/>
              <a:rect l="l" t="t" r="r" b="b"/>
              <a:pathLst>
                <a:path w="455" h="389" extrusionOk="0">
                  <a:moveTo>
                    <a:pt x="262" y="1"/>
                  </a:moveTo>
                  <a:cubicBezTo>
                    <a:pt x="87" y="1"/>
                    <a:pt x="1" y="209"/>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
            <p:cNvSpPr/>
            <p:nvPr/>
          </p:nvSpPr>
          <p:spPr>
            <a:xfrm>
              <a:off x="595925"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
            <p:cNvSpPr/>
            <p:nvPr/>
          </p:nvSpPr>
          <p:spPr>
            <a:xfrm>
              <a:off x="634025" y="1107075"/>
              <a:ext cx="11375" cy="9725"/>
            </a:xfrm>
            <a:custGeom>
              <a:avLst/>
              <a:gdLst/>
              <a:ahLst/>
              <a:cxnLst/>
              <a:rect l="l" t="t" r="r" b="b"/>
              <a:pathLst>
                <a:path w="455" h="389" extrusionOk="0">
                  <a:moveTo>
                    <a:pt x="261" y="1"/>
                  </a:moveTo>
                  <a:cubicBezTo>
                    <a:pt x="88" y="1"/>
                    <a:pt x="0" y="209"/>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
            <p:cNvSpPr/>
            <p:nvPr/>
          </p:nvSpPr>
          <p:spPr>
            <a:xfrm>
              <a:off x="673775" y="11070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
            <p:cNvSpPr/>
            <p:nvPr/>
          </p:nvSpPr>
          <p:spPr>
            <a:xfrm>
              <a:off x="715200" y="11070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
            <p:cNvSpPr/>
            <p:nvPr/>
          </p:nvSpPr>
          <p:spPr>
            <a:xfrm>
              <a:off x="753300"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
            <p:cNvSpPr/>
            <p:nvPr/>
          </p:nvSpPr>
          <p:spPr>
            <a:xfrm>
              <a:off x="794700"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
            <p:cNvSpPr/>
            <p:nvPr/>
          </p:nvSpPr>
          <p:spPr>
            <a:xfrm>
              <a:off x="832825" y="1107075"/>
              <a:ext cx="11350" cy="9725"/>
            </a:xfrm>
            <a:custGeom>
              <a:avLst/>
              <a:gdLst/>
              <a:ahLst/>
              <a:cxnLst/>
              <a:rect l="l" t="t" r="r" b="b"/>
              <a:pathLst>
                <a:path w="454" h="389" extrusionOk="0">
                  <a:moveTo>
                    <a:pt x="259" y="1"/>
                  </a:moveTo>
                  <a:cubicBezTo>
                    <a:pt x="87" y="1"/>
                    <a:pt x="0" y="209"/>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
            <p:cNvSpPr/>
            <p:nvPr/>
          </p:nvSpPr>
          <p:spPr>
            <a:xfrm>
              <a:off x="872575" y="11070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
            <p:cNvSpPr/>
            <p:nvPr/>
          </p:nvSpPr>
          <p:spPr>
            <a:xfrm>
              <a:off x="913950"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
            <p:cNvSpPr/>
            <p:nvPr/>
          </p:nvSpPr>
          <p:spPr>
            <a:xfrm>
              <a:off x="95370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
            <p:cNvSpPr/>
            <p:nvPr/>
          </p:nvSpPr>
          <p:spPr>
            <a:xfrm>
              <a:off x="99345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
            <p:cNvSpPr/>
            <p:nvPr/>
          </p:nvSpPr>
          <p:spPr>
            <a:xfrm>
              <a:off x="10332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
            <p:cNvSpPr/>
            <p:nvPr/>
          </p:nvSpPr>
          <p:spPr>
            <a:xfrm>
              <a:off x="107297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
            <p:cNvSpPr/>
            <p:nvPr/>
          </p:nvSpPr>
          <p:spPr>
            <a:xfrm>
              <a:off x="11127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
            <p:cNvSpPr/>
            <p:nvPr/>
          </p:nvSpPr>
          <p:spPr>
            <a:xfrm>
              <a:off x="1152500"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
            <p:cNvSpPr/>
            <p:nvPr/>
          </p:nvSpPr>
          <p:spPr>
            <a:xfrm>
              <a:off x="1192275" y="11070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
            <p:cNvSpPr/>
            <p:nvPr/>
          </p:nvSpPr>
          <p:spPr>
            <a:xfrm>
              <a:off x="1232025" y="11070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
            <p:cNvSpPr/>
            <p:nvPr/>
          </p:nvSpPr>
          <p:spPr>
            <a:xfrm>
              <a:off x="236475"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
            <p:cNvSpPr/>
            <p:nvPr/>
          </p:nvSpPr>
          <p:spPr>
            <a:xfrm>
              <a:off x="276225" y="1072975"/>
              <a:ext cx="11375" cy="9725"/>
            </a:xfrm>
            <a:custGeom>
              <a:avLst/>
              <a:gdLst/>
              <a:ahLst/>
              <a:cxnLst/>
              <a:rect l="l" t="t" r="r" b="b"/>
              <a:pathLst>
                <a:path w="455" h="389" extrusionOk="0">
                  <a:moveTo>
                    <a:pt x="260" y="1"/>
                  </a:moveTo>
                  <a:cubicBezTo>
                    <a:pt x="87" y="1"/>
                    <a:pt x="1" y="208"/>
                    <a:pt x="124" y="331"/>
                  </a:cubicBezTo>
                  <a:cubicBezTo>
                    <a:pt x="163" y="371"/>
                    <a:pt x="212"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
            <p:cNvSpPr/>
            <p:nvPr/>
          </p:nvSpPr>
          <p:spPr>
            <a:xfrm>
              <a:off x="31762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
            <p:cNvSpPr/>
            <p:nvPr/>
          </p:nvSpPr>
          <p:spPr>
            <a:xfrm>
              <a:off x="355750" y="107297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
            <p:cNvSpPr/>
            <p:nvPr/>
          </p:nvSpPr>
          <p:spPr>
            <a:xfrm>
              <a:off x="397125" y="10729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
            <p:cNvSpPr/>
            <p:nvPr/>
          </p:nvSpPr>
          <p:spPr>
            <a:xfrm>
              <a:off x="435250" y="10729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
            <p:cNvSpPr/>
            <p:nvPr/>
          </p:nvSpPr>
          <p:spPr>
            <a:xfrm>
              <a:off x="475000" y="107297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
            <p:cNvSpPr/>
            <p:nvPr/>
          </p:nvSpPr>
          <p:spPr>
            <a:xfrm>
              <a:off x="516425" y="10729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
            <p:cNvSpPr/>
            <p:nvPr/>
          </p:nvSpPr>
          <p:spPr>
            <a:xfrm>
              <a:off x="554500" y="107297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
            <p:cNvSpPr/>
            <p:nvPr/>
          </p:nvSpPr>
          <p:spPr>
            <a:xfrm>
              <a:off x="595925"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
            <p:cNvSpPr/>
            <p:nvPr/>
          </p:nvSpPr>
          <p:spPr>
            <a:xfrm>
              <a:off x="63402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
            <p:cNvSpPr/>
            <p:nvPr/>
          </p:nvSpPr>
          <p:spPr>
            <a:xfrm>
              <a:off x="67377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
            <p:cNvSpPr/>
            <p:nvPr/>
          </p:nvSpPr>
          <p:spPr>
            <a:xfrm>
              <a:off x="715200" y="10729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
            <p:cNvSpPr/>
            <p:nvPr/>
          </p:nvSpPr>
          <p:spPr>
            <a:xfrm>
              <a:off x="753300"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
            <p:cNvSpPr/>
            <p:nvPr/>
          </p:nvSpPr>
          <p:spPr>
            <a:xfrm>
              <a:off x="794700"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
            <p:cNvSpPr/>
            <p:nvPr/>
          </p:nvSpPr>
          <p:spPr>
            <a:xfrm>
              <a:off x="832825" y="10729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
            <p:cNvSpPr/>
            <p:nvPr/>
          </p:nvSpPr>
          <p:spPr>
            <a:xfrm>
              <a:off x="872575" y="1072975"/>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9"/>
                    <a:pt x="259" y="389"/>
                  </a:cubicBezTo>
                  <a:cubicBezTo>
                    <a:pt x="358" y="389"/>
                    <a:pt x="454" y="311"/>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
            <p:cNvSpPr/>
            <p:nvPr/>
          </p:nvSpPr>
          <p:spPr>
            <a:xfrm>
              <a:off x="913950"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
            <p:cNvSpPr/>
            <p:nvPr/>
          </p:nvSpPr>
          <p:spPr>
            <a:xfrm>
              <a:off x="95370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
            <p:cNvSpPr/>
            <p:nvPr/>
          </p:nvSpPr>
          <p:spPr>
            <a:xfrm>
              <a:off x="99345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
            <p:cNvSpPr/>
            <p:nvPr/>
          </p:nvSpPr>
          <p:spPr>
            <a:xfrm>
              <a:off x="10332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
            <p:cNvSpPr/>
            <p:nvPr/>
          </p:nvSpPr>
          <p:spPr>
            <a:xfrm>
              <a:off x="107297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
            <p:cNvSpPr/>
            <p:nvPr/>
          </p:nvSpPr>
          <p:spPr>
            <a:xfrm>
              <a:off x="11127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
            <p:cNvSpPr/>
            <p:nvPr/>
          </p:nvSpPr>
          <p:spPr>
            <a:xfrm>
              <a:off x="1152500"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
            <p:cNvSpPr/>
            <p:nvPr/>
          </p:nvSpPr>
          <p:spPr>
            <a:xfrm>
              <a:off x="1192275" y="10729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
            <p:cNvSpPr/>
            <p:nvPr/>
          </p:nvSpPr>
          <p:spPr>
            <a:xfrm>
              <a:off x="1232025" y="10729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
            <p:cNvSpPr/>
            <p:nvPr/>
          </p:nvSpPr>
          <p:spPr>
            <a:xfrm>
              <a:off x="236475"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
            <p:cNvSpPr/>
            <p:nvPr/>
          </p:nvSpPr>
          <p:spPr>
            <a:xfrm>
              <a:off x="276225" y="1038875"/>
              <a:ext cx="11375" cy="9725"/>
            </a:xfrm>
            <a:custGeom>
              <a:avLst/>
              <a:gdLst/>
              <a:ahLst/>
              <a:cxnLst/>
              <a:rect l="l" t="t" r="r" b="b"/>
              <a:pathLst>
                <a:path w="455" h="389" extrusionOk="0">
                  <a:moveTo>
                    <a:pt x="260" y="0"/>
                  </a:moveTo>
                  <a:cubicBezTo>
                    <a:pt x="87" y="0"/>
                    <a:pt x="1" y="210"/>
                    <a:pt x="124" y="331"/>
                  </a:cubicBezTo>
                  <a:cubicBezTo>
                    <a:pt x="163" y="371"/>
                    <a:pt x="212"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
            <p:cNvSpPr/>
            <p:nvPr/>
          </p:nvSpPr>
          <p:spPr>
            <a:xfrm>
              <a:off x="31762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
            <p:cNvSpPr/>
            <p:nvPr/>
          </p:nvSpPr>
          <p:spPr>
            <a:xfrm>
              <a:off x="355750" y="1038875"/>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
            <p:cNvSpPr/>
            <p:nvPr/>
          </p:nvSpPr>
          <p:spPr>
            <a:xfrm>
              <a:off x="397125" y="1038875"/>
              <a:ext cx="9725" cy="9725"/>
            </a:xfrm>
            <a:custGeom>
              <a:avLst/>
              <a:gdLst/>
              <a:ahLst/>
              <a:cxnLst/>
              <a:rect l="l" t="t" r="r" b="b"/>
              <a:pathLst>
                <a:path w="389" h="389" extrusionOk="0">
                  <a:moveTo>
                    <a:pt x="195" y="0"/>
                  </a:moveTo>
                  <a:cubicBezTo>
                    <a:pt x="88" y="0"/>
                    <a:pt x="1" y="87"/>
                    <a:pt x="1" y="194"/>
                  </a:cubicBezTo>
                  <a:cubicBezTo>
                    <a:pt x="1" y="301"/>
                    <a:pt x="88"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
            <p:cNvSpPr/>
            <p:nvPr/>
          </p:nvSpPr>
          <p:spPr>
            <a:xfrm>
              <a:off x="435250" y="1038875"/>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
            <p:cNvSpPr/>
            <p:nvPr/>
          </p:nvSpPr>
          <p:spPr>
            <a:xfrm>
              <a:off x="475000" y="1038875"/>
              <a:ext cx="11350" cy="9725"/>
            </a:xfrm>
            <a:custGeom>
              <a:avLst/>
              <a:gdLst/>
              <a:ahLst/>
              <a:cxnLst/>
              <a:rect l="l" t="t" r="r" b="b"/>
              <a:pathLst>
                <a:path w="454" h="389" extrusionOk="0">
                  <a:moveTo>
                    <a:pt x="260" y="0"/>
                  </a:moveTo>
                  <a:cubicBezTo>
                    <a:pt x="87" y="0"/>
                    <a:pt x="1" y="210"/>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
            <p:cNvSpPr/>
            <p:nvPr/>
          </p:nvSpPr>
          <p:spPr>
            <a:xfrm>
              <a:off x="516425" y="1038875"/>
              <a:ext cx="9675" cy="9725"/>
            </a:xfrm>
            <a:custGeom>
              <a:avLst/>
              <a:gdLst/>
              <a:ahLst/>
              <a:cxnLst/>
              <a:rect l="l" t="t" r="r" b="b"/>
              <a:pathLst>
                <a:path w="387" h="389" extrusionOk="0">
                  <a:moveTo>
                    <a:pt x="193" y="0"/>
                  </a:moveTo>
                  <a:cubicBezTo>
                    <a:pt x="87" y="0"/>
                    <a:pt x="0" y="87"/>
                    <a:pt x="0" y="194"/>
                  </a:cubicBezTo>
                  <a:cubicBezTo>
                    <a:pt x="0" y="301"/>
                    <a:pt x="87" y="388"/>
                    <a:pt x="193" y="388"/>
                  </a:cubicBezTo>
                  <a:cubicBezTo>
                    <a:pt x="301" y="388"/>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
            <p:cNvSpPr/>
            <p:nvPr/>
          </p:nvSpPr>
          <p:spPr>
            <a:xfrm>
              <a:off x="554500" y="1038875"/>
              <a:ext cx="11375" cy="9725"/>
            </a:xfrm>
            <a:custGeom>
              <a:avLst/>
              <a:gdLst/>
              <a:ahLst/>
              <a:cxnLst/>
              <a:rect l="l" t="t" r="r" b="b"/>
              <a:pathLst>
                <a:path w="455" h="389" extrusionOk="0">
                  <a:moveTo>
                    <a:pt x="262" y="0"/>
                  </a:moveTo>
                  <a:cubicBezTo>
                    <a:pt x="87" y="0"/>
                    <a:pt x="1" y="210"/>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
            <p:cNvSpPr/>
            <p:nvPr/>
          </p:nvSpPr>
          <p:spPr>
            <a:xfrm>
              <a:off x="595925"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
            <p:cNvSpPr/>
            <p:nvPr/>
          </p:nvSpPr>
          <p:spPr>
            <a:xfrm>
              <a:off x="63402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
            <p:cNvSpPr/>
            <p:nvPr/>
          </p:nvSpPr>
          <p:spPr>
            <a:xfrm>
              <a:off x="67377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
            <p:cNvSpPr/>
            <p:nvPr/>
          </p:nvSpPr>
          <p:spPr>
            <a:xfrm>
              <a:off x="715200" y="1038875"/>
              <a:ext cx="9725" cy="9725"/>
            </a:xfrm>
            <a:custGeom>
              <a:avLst/>
              <a:gdLst/>
              <a:ahLst/>
              <a:cxnLst/>
              <a:rect l="l" t="t" r="r" b="b"/>
              <a:pathLst>
                <a:path w="389" h="389" extrusionOk="0">
                  <a:moveTo>
                    <a:pt x="194" y="0"/>
                  </a:moveTo>
                  <a:cubicBezTo>
                    <a:pt x="86" y="0"/>
                    <a:pt x="0" y="87"/>
                    <a:pt x="0" y="194"/>
                  </a:cubicBezTo>
                  <a:cubicBezTo>
                    <a:pt x="0" y="301"/>
                    <a:pt x="86"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
            <p:cNvSpPr/>
            <p:nvPr/>
          </p:nvSpPr>
          <p:spPr>
            <a:xfrm>
              <a:off x="753300"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
            <p:cNvSpPr/>
            <p:nvPr/>
          </p:nvSpPr>
          <p:spPr>
            <a:xfrm>
              <a:off x="794700"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
            <p:cNvSpPr/>
            <p:nvPr/>
          </p:nvSpPr>
          <p:spPr>
            <a:xfrm>
              <a:off x="832825" y="1038875"/>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
            <p:cNvSpPr/>
            <p:nvPr/>
          </p:nvSpPr>
          <p:spPr>
            <a:xfrm>
              <a:off x="872575" y="1038875"/>
              <a:ext cx="11350" cy="9725"/>
            </a:xfrm>
            <a:custGeom>
              <a:avLst/>
              <a:gdLst/>
              <a:ahLst/>
              <a:cxnLst/>
              <a:rect l="l" t="t" r="r" b="b"/>
              <a:pathLst>
                <a:path w="454" h="389" extrusionOk="0">
                  <a:moveTo>
                    <a:pt x="260" y="0"/>
                  </a:moveTo>
                  <a:cubicBezTo>
                    <a:pt x="87" y="0"/>
                    <a:pt x="0" y="210"/>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
            <p:cNvSpPr/>
            <p:nvPr/>
          </p:nvSpPr>
          <p:spPr>
            <a:xfrm>
              <a:off x="913950"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
            <p:cNvSpPr/>
            <p:nvPr/>
          </p:nvSpPr>
          <p:spPr>
            <a:xfrm>
              <a:off x="95370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
            <p:cNvSpPr/>
            <p:nvPr/>
          </p:nvSpPr>
          <p:spPr>
            <a:xfrm>
              <a:off x="99345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3" y="388"/>
                    <a:pt x="389" y="301"/>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
            <p:cNvSpPr/>
            <p:nvPr/>
          </p:nvSpPr>
          <p:spPr>
            <a:xfrm>
              <a:off x="10332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
            <p:cNvSpPr/>
            <p:nvPr/>
          </p:nvSpPr>
          <p:spPr>
            <a:xfrm>
              <a:off x="107297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
            <p:cNvSpPr/>
            <p:nvPr/>
          </p:nvSpPr>
          <p:spPr>
            <a:xfrm>
              <a:off x="11127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
            <p:cNvSpPr/>
            <p:nvPr/>
          </p:nvSpPr>
          <p:spPr>
            <a:xfrm>
              <a:off x="1152500"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8" y="301"/>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
            <p:cNvSpPr/>
            <p:nvPr/>
          </p:nvSpPr>
          <p:spPr>
            <a:xfrm>
              <a:off x="1192275" y="1038875"/>
              <a:ext cx="9675" cy="9725"/>
            </a:xfrm>
            <a:custGeom>
              <a:avLst/>
              <a:gdLst/>
              <a:ahLst/>
              <a:cxnLst/>
              <a:rect l="l" t="t" r="r" b="b"/>
              <a:pathLst>
                <a:path w="387" h="389" extrusionOk="0">
                  <a:moveTo>
                    <a:pt x="193" y="0"/>
                  </a:moveTo>
                  <a:cubicBezTo>
                    <a:pt x="86" y="0"/>
                    <a:pt x="0" y="87"/>
                    <a:pt x="0" y="194"/>
                  </a:cubicBezTo>
                  <a:cubicBezTo>
                    <a:pt x="0" y="301"/>
                    <a:pt x="86" y="388"/>
                    <a:pt x="193" y="388"/>
                  </a:cubicBezTo>
                  <a:cubicBezTo>
                    <a:pt x="300" y="388"/>
                    <a:pt x="387" y="301"/>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
            <p:cNvSpPr/>
            <p:nvPr/>
          </p:nvSpPr>
          <p:spPr>
            <a:xfrm>
              <a:off x="1232025" y="1038875"/>
              <a:ext cx="9675" cy="9725"/>
            </a:xfrm>
            <a:custGeom>
              <a:avLst/>
              <a:gdLst/>
              <a:ahLst/>
              <a:cxnLst/>
              <a:rect l="l" t="t" r="r" b="b"/>
              <a:pathLst>
                <a:path w="387" h="389" extrusionOk="0">
                  <a:moveTo>
                    <a:pt x="194" y="0"/>
                  </a:moveTo>
                  <a:cubicBezTo>
                    <a:pt x="87" y="0"/>
                    <a:pt x="0" y="87"/>
                    <a:pt x="0" y="194"/>
                  </a:cubicBezTo>
                  <a:cubicBezTo>
                    <a:pt x="0" y="301"/>
                    <a:pt x="87" y="388"/>
                    <a:pt x="194" y="388"/>
                  </a:cubicBezTo>
                  <a:cubicBezTo>
                    <a:pt x="300" y="388"/>
                    <a:pt x="387" y="301"/>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
            <p:cNvSpPr/>
            <p:nvPr/>
          </p:nvSpPr>
          <p:spPr>
            <a:xfrm>
              <a:off x="236475"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9"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
            <p:cNvSpPr/>
            <p:nvPr/>
          </p:nvSpPr>
          <p:spPr>
            <a:xfrm>
              <a:off x="276225" y="1004800"/>
              <a:ext cx="11375" cy="9700"/>
            </a:xfrm>
            <a:custGeom>
              <a:avLst/>
              <a:gdLst/>
              <a:ahLst/>
              <a:cxnLst/>
              <a:rect l="l" t="t" r="r" b="b"/>
              <a:pathLst>
                <a:path w="455" h="388" extrusionOk="0">
                  <a:moveTo>
                    <a:pt x="263" y="1"/>
                  </a:moveTo>
                  <a:cubicBezTo>
                    <a:pt x="262" y="1"/>
                    <a:pt x="261" y="1"/>
                    <a:pt x="260" y="1"/>
                  </a:cubicBezTo>
                  <a:cubicBezTo>
                    <a:pt x="87" y="1"/>
                    <a:pt x="1" y="208"/>
                    <a:pt x="124" y="331"/>
                  </a:cubicBezTo>
                  <a:cubicBezTo>
                    <a:pt x="163" y="370"/>
                    <a:pt x="211" y="388"/>
                    <a:pt x="259" y="388"/>
                  </a:cubicBezTo>
                  <a:cubicBezTo>
                    <a:pt x="358" y="388"/>
                    <a:pt x="454" y="311"/>
                    <a:pt x="454" y="195"/>
                  </a:cubicBezTo>
                  <a:cubicBezTo>
                    <a:pt x="454" y="88"/>
                    <a:pt x="369"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
            <p:cNvSpPr/>
            <p:nvPr/>
          </p:nvSpPr>
          <p:spPr>
            <a:xfrm>
              <a:off x="31762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
            <p:cNvSpPr/>
            <p:nvPr/>
          </p:nvSpPr>
          <p:spPr>
            <a:xfrm>
              <a:off x="355750" y="1004775"/>
              <a:ext cx="11350" cy="9725"/>
            </a:xfrm>
            <a:custGeom>
              <a:avLst/>
              <a:gdLst/>
              <a:ahLst/>
              <a:cxnLst/>
              <a:rect l="l" t="t" r="r" b="b"/>
              <a:pathLst>
                <a:path w="454" h="389" extrusionOk="0">
                  <a:moveTo>
                    <a:pt x="259" y="0"/>
                  </a:moveTo>
                  <a:cubicBezTo>
                    <a:pt x="87" y="0"/>
                    <a:pt x="0" y="208"/>
                    <a:pt x="121" y="331"/>
                  </a:cubicBezTo>
                  <a:cubicBezTo>
                    <a:pt x="161" y="370"/>
                    <a:pt x="210" y="388"/>
                    <a:pt x="258" y="388"/>
                  </a:cubicBezTo>
                  <a:cubicBezTo>
                    <a:pt x="357" y="388"/>
                    <a:pt x="452" y="311"/>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
            <p:cNvSpPr/>
            <p:nvPr/>
          </p:nvSpPr>
          <p:spPr>
            <a:xfrm>
              <a:off x="397125" y="1004775"/>
              <a:ext cx="9725" cy="9725"/>
            </a:xfrm>
            <a:custGeom>
              <a:avLst/>
              <a:gdLst/>
              <a:ahLst/>
              <a:cxnLst/>
              <a:rect l="l" t="t" r="r" b="b"/>
              <a:pathLst>
                <a:path w="389" h="389" extrusionOk="0">
                  <a:moveTo>
                    <a:pt x="195" y="0"/>
                  </a:moveTo>
                  <a:cubicBezTo>
                    <a:pt x="88" y="0"/>
                    <a:pt x="1" y="87"/>
                    <a:pt x="1" y="194"/>
                  </a:cubicBezTo>
                  <a:cubicBezTo>
                    <a:pt x="1" y="300"/>
                    <a:pt x="88"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
            <p:cNvSpPr/>
            <p:nvPr/>
          </p:nvSpPr>
          <p:spPr>
            <a:xfrm>
              <a:off x="435250" y="100480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
            <p:cNvSpPr/>
            <p:nvPr/>
          </p:nvSpPr>
          <p:spPr>
            <a:xfrm>
              <a:off x="475025" y="100480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
            <p:cNvSpPr/>
            <p:nvPr/>
          </p:nvSpPr>
          <p:spPr>
            <a:xfrm>
              <a:off x="516425" y="1004775"/>
              <a:ext cx="9675" cy="9725"/>
            </a:xfrm>
            <a:custGeom>
              <a:avLst/>
              <a:gdLst/>
              <a:ahLst/>
              <a:cxnLst/>
              <a:rect l="l" t="t" r="r" b="b"/>
              <a:pathLst>
                <a:path w="387" h="389" extrusionOk="0">
                  <a:moveTo>
                    <a:pt x="193" y="0"/>
                  </a:moveTo>
                  <a:cubicBezTo>
                    <a:pt x="87" y="0"/>
                    <a:pt x="0" y="87"/>
                    <a:pt x="0" y="194"/>
                  </a:cubicBezTo>
                  <a:cubicBezTo>
                    <a:pt x="0" y="300"/>
                    <a:pt x="87" y="388"/>
                    <a:pt x="193" y="388"/>
                  </a:cubicBezTo>
                  <a:cubicBezTo>
                    <a:pt x="301" y="388"/>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
            <p:cNvSpPr/>
            <p:nvPr/>
          </p:nvSpPr>
          <p:spPr>
            <a:xfrm>
              <a:off x="554525" y="100480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
            <p:cNvSpPr/>
            <p:nvPr/>
          </p:nvSpPr>
          <p:spPr>
            <a:xfrm>
              <a:off x="595925"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
            <p:cNvSpPr/>
            <p:nvPr/>
          </p:nvSpPr>
          <p:spPr>
            <a:xfrm>
              <a:off x="634025" y="100480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
            <p:cNvSpPr/>
            <p:nvPr/>
          </p:nvSpPr>
          <p:spPr>
            <a:xfrm>
              <a:off x="673775" y="100480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
            <p:cNvSpPr/>
            <p:nvPr/>
          </p:nvSpPr>
          <p:spPr>
            <a:xfrm>
              <a:off x="715200" y="1004775"/>
              <a:ext cx="9725" cy="9725"/>
            </a:xfrm>
            <a:custGeom>
              <a:avLst/>
              <a:gdLst/>
              <a:ahLst/>
              <a:cxnLst/>
              <a:rect l="l" t="t" r="r" b="b"/>
              <a:pathLst>
                <a:path w="389" h="389" extrusionOk="0">
                  <a:moveTo>
                    <a:pt x="194" y="0"/>
                  </a:moveTo>
                  <a:cubicBezTo>
                    <a:pt x="86" y="0"/>
                    <a:pt x="0" y="87"/>
                    <a:pt x="0" y="194"/>
                  </a:cubicBezTo>
                  <a:cubicBezTo>
                    <a:pt x="0" y="300"/>
                    <a:pt x="86"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
            <p:cNvSpPr/>
            <p:nvPr/>
          </p:nvSpPr>
          <p:spPr>
            <a:xfrm>
              <a:off x="753300"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
            <p:cNvSpPr/>
            <p:nvPr/>
          </p:nvSpPr>
          <p:spPr>
            <a:xfrm>
              <a:off x="794700"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
            <p:cNvSpPr/>
            <p:nvPr/>
          </p:nvSpPr>
          <p:spPr>
            <a:xfrm>
              <a:off x="832825" y="100480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
            <p:cNvSpPr/>
            <p:nvPr/>
          </p:nvSpPr>
          <p:spPr>
            <a:xfrm>
              <a:off x="872575" y="1004800"/>
              <a:ext cx="11350" cy="9725"/>
            </a:xfrm>
            <a:custGeom>
              <a:avLst/>
              <a:gdLst/>
              <a:ahLst/>
              <a:cxnLst/>
              <a:rect l="l" t="t" r="r" b="b"/>
              <a:pathLst>
                <a:path w="454" h="389" extrusionOk="0">
                  <a:moveTo>
                    <a:pt x="262" y="1"/>
                  </a:moveTo>
                  <a:cubicBezTo>
                    <a:pt x="261" y="1"/>
                    <a:pt x="261" y="1"/>
                    <a:pt x="260" y="1"/>
                  </a:cubicBezTo>
                  <a:cubicBezTo>
                    <a:pt x="259" y="1"/>
                    <a:pt x="258" y="1"/>
                    <a:pt x="258" y="1"/>
                  </a:cubicBezTo>
                  <a:cubicBezTo>
                    <a:pt x="86" y="1"/>
                    <a:pt x="1" y="209"/>
                    <a:pt x="122" y="331"/>
                  </a:cubicBezTo>
                  <a:cubicBezTo>
                    <a:pt x="161" y="371"/>
                    <a:pt x="210" y="389"/>
                    <a:pt x="258" y="389"/>
                  </a:cubicBezTo>
                  <a:cubicBezTo>
                    <a:pt x="358" y="389"/>
                    <a:pt x="454" y="311"/>
                    <a:pt x="454" y="195"/>
                  </a:cubicBezTo>
                  <a:cubicBezTo>
                    <a:pt x="454"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
            <p:cNvSpPr/>
            <p:nvPr/>
          </p:nvSpPr>
          <p:spPr>
            <a:xfrm>
              <a:off x="913950"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
            <p:cNvSpPr/>
            <p:nvPr/>
          </p:nvSpPr>
          <p:spPr>
            <a:xfrm>
              <a:off x="95370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
            <p:cNvSpPr/>
            <p:nvPr/>
          </p:nvSpPr>
          <p:spPr>
            <a:xfrm>
              <a:off x="99345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3" y="388"/>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
            <p:cNvSpPr/>
            <p:nvPr/>
          </p:nvSpPr>
          <p:spPr>
            <a:xfrm>
              <a:off x="10332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
            <p:cNvSpPr/>
            <p:nvPr/>
          </p:nvSpPr>
          <p:spPr>
            <a:xfrm>
              <a:off x="107297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
            <p:cNvSpPr/>
            <p:nvPr/>
          </p:nvSpPr>
          <p:spPr>
            <a:xfrm>
              <a:off x="11127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
            <p:cNvSpPr/>
            <p:nvPr/>
          </p:nvSpPr>
          <p:spPr>
            <a:xfrm>
              <a:off x="1152500"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
            <p:cNvSpPr/>
            <p:nvPr/>
          </p:nvSpPr>
          <p:spPr>
            <a:xfrm>
              <a:off x="1192275" y="1004775"/>
              <a:ext cx="9675" cy="9725"/>
            </a:xfrm>
            <a:custGeom>
              <a:avLst/>
              <a:gdLst/>
              <a:ahLst/>
              <a:cxnLst/>
              <a:rect l="l" t="t" r="r" b="b"/>
              <a:pathLst>
                <a:path w="387" h="389" extrusionOk="0">
                  <a:moveTo>
                    <a:pt x="193" y="0"/>
                  </a:moveTo>
                  <a:cubicBezTo>
                    <a:pt x="86" y="0"/>
                    <a:pt x="0" y="87"/>
                    <a:pt x="0" y="194"/>
                  </a:cubicBezTo>
                  <a:cubicBezTo>
                    <a:pt x="0" y="300"/>
                    <a:pt x="86" y="388"/>
                    <a:pt x="193" y="388"/>
                  </a:cubicBezTo>
                  <a:cubicBezTo>
                    <a:pt x="300" y="388"/>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
            <p:cNvSpPr/>
            <p:nvPr/>
          </p:nvSpPr>
          <p:spPr>
            <a:xfrm>
              <a:off x="1232025" y="1004775"/>
              <a:ext cx="9675" cy="9725"/>
            </a:xfrm>
            <a:custGeom>
              <a:avLst/>
              <a:gdLst/>
              <a:ahLst/>
              <a:cxnLst/>
              <a:rect l="l" t="t" r="r" b="b"/>
              <a:pathLst>
                <a:path w="387" h="389" extrusionOk="0">
                  <a:moveTo>
                    <a:pt x="194" y="0"/>
                  </a:moveTo>
                  <a:cubicBezTo>
                    <a:pt x="87" y="0"/>
                    <a:pt x="0" y="87"/>
                    <a:pt x="0" y="194"/>
                  </a:cubicBezTo>
                  <a:cubicBezTo>
                    <a:pt x="0" y="300"/>
                    <a:pt x="87" y="388"/>
                    <a:pt x="194" y="388"/>
                  </a:cubicBezTo>
                  <a:cubicBezTo>
                    <a:pt x="300" y="388"/>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
            <p:cNvSpPr/>
            <p:nvPr/>
          </p:nvSpPr>
          <p:spPr>
            <a:xfrm>
              <a:off x="276225" y="9707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
            <p:cNvSpPr/>
            <p:nvPr/>
          </p:nvSpPr>
          <p:spPr>
            <a:xfrm>
              <a:off x="31762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
            <p:cNvSpPr/>
            <p:nvPr/>
          </p:nvSpPr>
          <p:spPr>
            <a:xfrm>
              <a:off x="355750" y="970650"/>
              <a:ext cx="11350" cy="9750"/>
            </a:xfrm>
            <a:custGeom>
              <a:avLst/>
              <a:gdLst/>
              <a:ahLst/>
              <a:cxnLst/>
              <a:rect l="l" t="t" r="r" b="b"/>
              <a:pathLst>
                <a:path w="454" h="390"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
            <p:cNvSpPr/>
            <p:nvPr/>
          </p:nvSpPr>
          <p:spPr>
            <a:xfrm>
              <a:off x="397125" y="97065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
            <p:cNvSpPr/>
            <p:nvPr/>
          </p:nvSpPr>
          <p:spPr>
            <a:xfrm>
              <a:off x="435250" y="970700"/>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
            <p:cNvSpPr/>
            <p:nvPr/>
          </p:nvSpPr>
          <p:spPr>
            <a:xfrm>
              <a:off x="475000" y="97070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
            <p:cNvSpPr/>
            <p:nvPr/>
          </p:nvSpPr>
          <p:spPr>
            <a:xfrm>
              <a:off x="516425" y="97065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
            <p:cNvSpPr/>
            <p:nvPr/>
          </p:nvSpPr>
          <p:spPr>
            <a:xfrm>
              <a:off x="554500" y="97070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
            <p:cNvSpPr/>
            <p:nvPr/>
          </p:nvSpPr>
          <p:spPr>
            <a:xfrm>
              <a:off x="595925"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
            <p:cNvSpPr/>
            <p:nvPr/>
          </p:nvSpPr>
          <p:spPr>
            <a:xfrm>
              <a:off x="634025" y="97070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
            <p:cNvSpPr/>
            <p:nvPr/>
          </p:nvSpPr>
          <p:spPr>
            <a:xfrm>
              <a:off x="673775" y="970700"/>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
            <p:cNvSpPr/>
            <p:nvPr/>
          </p:nvSpPr>
          <p:spPr>
            <a:xfrm>
              <a:off x="715200" y="97065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
            <p:cNvSpPr/>
            <p:nvPr/>
          </p:nvSpPr>
          <p:spPr>
            <a:xfrm>
              <a:off x="753300" y="970700"/>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
            <p:cNvSpPr/>
            <p:nvPr/>
          </p:nvSpPr>
          <p:spPr>
            <a:xfrm>
              <a:off x="794700"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
            <p:cNvSpPr/>
            <p:nvPr/>
          </p:nvSpPr>
          <p:spPr>
            <a:xfrm>
              <a:off x="832825" y="970700"/>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
            <p:cNvSpPr/>
            <p:nvPr/>
          </p:nvSpPr>
          <p:spPr>
            <a:xfrm>
              <a:off x="872575" y="970700"/>
              <a:ext cx="11350" cy="9725"/>
            </a:xfrm>
            <a:custGeom>
              <a:avLst/>
              <a:gdLst/>
              <a:ahLst/>
              <a:cxnLst/>
              <a:rect l="l" t="t" r="r" b="b"/>
              <a:pathLst>
                <a:path w="454" h="389" extrusionOk="0">
                  <a:moveTo>
                    <a:pt x="260" y="0"/>
                  </a:moveTo>
                  <a:cubicBezTo>
                    <a:pt x="87" y="0"/>
                    <a:pt x="0" y="208"/>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
            <p:cNvSpPr/>
            <p:nvPr/>
          </p:nvSpPr>
          <p:spPr>
            <a:xfrm>
              <a:off x="913950" y="97065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
            <p:cNvSpPr/>
            <p:nvPr/>
          </p:nvSpPr>
          <p:spPr>
            <a:xfrm>
              <a:off x="95370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
            <p:cNvSpPr/>
            <p:nvPr/>
          </p:nvSpPr>
          <p:spPr>
            <a:xfrm>
              <a:off x="99345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
            <p:cNvSpPr/>
            <p:nvPr/>
          </p:nvSpPr>
          <p:spPr>
            <a:xfrm>
              <a:off x="10332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
            <p:cNvSpPr/>
            <p:nvPr/>
          </p:nvSpPr>
          <p:spPr>
            <a:xfrm>
              <a:off x="107297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
            <p:cNvSpPr/>
            <p:nvPr/>
          </p:nvSpPr>
          <p:spPr>
            <a:xfrm>
              <a:off x="11127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
            <p:cNvSpPr/>
            <p:nvPr/>
          </p:nvSpPr>
          <p:spPr>
            <a:xfrm>
              <a:off x="1152500"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
            <p:cNvSpPr/>
            <p:nvPr/>
          </p:nvSpPr>
          <p:spPr>
            <a:xfrm>
              <a:off x="1192275" y="97065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
            <p:cNvSpPr/>
            <p:nvPr/>
          </p:nvSpPr>
          <p:spPr>
            <a:xfrm>
              <a:off x="1232025" y="97065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
            <p:cNvSpPr/>
            <p:nvPr/>
          </p:nvSpPr>
          <p:spPr>
            <a:xfrm>
              <a:off x="276225" y="9366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7"/>
                    <a:pt x="259" y="387"/>
                  </a:cubicBezTo>
                  <a:cubicBezTo>
                    <a:pt x="358" y="387"/>
                    <a:pt x="454" y="310"/>
                    <a:pt x="454" y="194"/>
                  </a:cubicBezTo>
                  <a:cubicBezTo>
                    <a:pt x="454" y="87"/>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
            <p:cNvSpPr/>
            <p:nvPr/>
          </p:nvSpPr>
          <p:spPr>
            <a:xfrm>
              <a:off x="31762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
            <p:cNvSpPr/>
            <p:nvPr/>
          </p:nvSpPr>
          <p:spPr>
            <a:xfrm>
              <a:off x="355750" y="936550"/>
              <a:ext cx="11350" cy="9725"/>
            </a:xfrm>
            <a:custGeom>
              <a:avLst/>
              <a:gdLst/>
              <a:ahLst/>
              <a:cxnLst/>
              <a:rect l="l" t="t" r="r" b="b"/>
              <a:pathLst>
                <a:path w="454" h="389"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
            <p:cNvSpPr/>
            <p:nvPr/>
          </p:nvSpPr>
          <p:spPr>
            <a:xfrm>
              <a:off x="397125" y="936550"/>
              <a:ext cx="9725" cy="9725"/>
            </a:xfrm>
            <a:custGeom>
              <a:avLst/>
              <a:gdLst/>
              <a:ahLst/>
              <a:cxnLst/>
              <a:rect l="l" t="t" r="r" b="b"/>
              <a:pathLst>
                <a:path w="389" h="389" extrusionOk="0">
                  <a:moveTo>
                    <a:pt x="195" y="1"/>
                  </a:moveTo>
                  <a:cubicBezTo>
                    <a:pt x="88" y="1"/>
                    <a:pt x="1" y="87"/>
                    <a:pt x="1" y="195"/>
                  </a:cubicBezTo>
                  <a:cubicBezTo>
                    <a:pt x="1" y="302"/>
                    <a:pt x="88"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
            <p:cNvSpPr/>
            <p:nvPr/>
          </p:nvSpPr>
          <p:spPr>
            <a:xfrm>
              <a:off x="435250" y="936600"/>
              <a:ext cx="11350" cy="9725"/>
            </a:xfrm>
            <a:custGeom>
              <a:avLst/>
              <a:gdLst/>
              <a:ahLst/>
              <a:cxnLst/>
              <a:rect l="l" t="t" r="r" b="b"/>
              <a:pathLst>
                <a:path w="454" h="389" extrusionOk="0">
                  <a:moveTo>
                    <a:pt x="260" y="0"/>
                  </a:moveTo>
                  <a:cubicBezTo>
                    <a:pt x="87" y="0"/>
                    <a:pt x="0" y="208"/>
                    <a:pt x="123" y="331"/>
                  </a:cubicBezTo>
                  <a:cubicBezTo>
                    <a:pt x="163"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
            <p:cNvSpPr/>
            <p:nvPr/>
          </p:nvSpPr>
          <p:spPr>
            <a:xfrm>
              <a:off x="475025" y="9366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
            <p:cNvSpPr/>
            <p:nvPr/>
          </p:nvSpPr>
          <p:spPr>
            <a:xfrm>
              <a:off x="516425" y="936550"/>
              <a:ext cx="9675" cy="9725"/>
            </a:xfrm>
            <a:custGeom>
              <a:avLst/>
              <a:gdLst/>
              <a:ahLst/>
              <a:cxnLst/>
              <a:rect l="l" t="t" r="r" b="b"/>
              <a:pathLst>
                <a:path w="387" h="389" extrusionOk="0">
                  <a:moveTo>
                    <a:pt x="193" y="1"/>
                  </a:moveTo>
                  <a:cubicBezTo>
                    <a:pt x="87" y="1"/>
                    <a:pt x="0" y="87"/>
                    <a:pt x="0" y="195"/>
                  </a:cubicBezTo>
                  <a:cubicBezTo>
                    <a:pt x="0" y="302"/>
                    <a:pt x="87" y="389"/>
                    <a:pt x="193" y="389"/>
                  </a:cubicBezTo>
                  <a:cubicBezTo>
                    <a:pt x="301" y="389"/>
                    <a:pt x="387" y="302"/>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
            <p:cNvSpPr/>
            <p:nvPr/>
          </p:nvSpPr>
          <p:spPr>
            <a:xfrm>
              <a:off x="554525" y="9366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0"/>
                    <a:pt x="211" y="388"/>
                    <a:pt x="258" y="388"/>
                  </a:cubicBezTo>
                  <a:cubicBezTo>
                    <a:pt x="358" y="388"/>
                    <a:pt x="453" y="311"/>
                    <a:pt x="453" y="194"/>
                  </a:cubicBezTo>
                  <a:cubicBezTo>
                    <a:pt x="453"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
            <p:cNvSpPr/>
            <p:nvPr/>
          </p:nvSpPr>
          <p:spPr>
            <a:xfrm>
              <a:off x="595925"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7" y="302"/>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
            <p:cNvSpPr/>
            <p:nvPr/>
          </p:nvSpPr>
          <p:spPr>
            <a:xfrm>
              <a:off x="634025" y="9366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0"/>
                    <a:pt x="211" y="388"/>
                    <a:pt x="259" y="388"/>
                  </a:cubicBezTo>
                  <a:cubicBezTo>
                    <a:pt x="359" y="388"/>
                    <a:pt x="454" y="311"/>
                    <a:pt x="455" y="194"/>
                  </a:cubicBezTo>
                  <a:cubicBezTo>
                    <a:pt x="455" y="87"/>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
            <p:cNvSpPr/>
            <p:nvPr/>
          </p:nvSpPr>
          <p:spPr>
            <a:xfrm>
              <a:off x="673775" y="9366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
            <p:cNvSpPr/>
            <p:nvPr/>
          </p:nvSpPr>
          <p:spPr>
            <a:xfrm>
              <a:off x="715200" y="936550"/>
              <a:ext cx="9725" cy="9725"/>
            </a:xfrm>
            <a:custGeom>
              <a:avLst/>
              <a:gdLst/>
              <a:ahLst/>
              <a:cxnLst/>
              <a:rect l="l" t="t" r="r" b="b"/>
              <a:pathLst>
                <a:path w="389" h="389" extrusionOk="0">
                  <a:moveTo>
                    <a:pt x="194" y="1"/>
                  </a:moveTo>
                  <a:cubicBezTo>
                    <a:pt x="86" y="1"/>
                    <a:pt x="0" y="87"/>
                    <a:pt x="0" y="195"/>
                  </a:cubicBezTo>
                  <a:cubicBezTo>
                    <a:pt x="0" y="302"/>
                    <a:pt x="86"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
            <p:cNvSpPr/>
            <p:nvPr/>
          </p:nvSpPr>
          <p:spPr>
            <a:xfrm>
              <a:off x="753300" y="9366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0"/>
                    <a:pt x="211" y="388"/>
                    <a:pt x="259" y="388"/>
                  </a:cubicBezTo>
                  <a:cubicBezTo>
                    <a:pt x="359" y="388"/>
                    <a:pt x="454" y="311"/>
                    <a:pt x="454" y="194"/>
                  </a:cubicBezTo>
                  <a:cubicBezTo>
                    <a:pt x="454"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
            <p:cNvSpPr/>
            <p:nvPr/>
          </p:nvSpPr>
          <p:spPr>
            <a:xfrm>
              <a:off x="794700"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
            <p:cNvSpPr/>
            <p:nvPr/>
          </p:nvSpPr>
          <p:spPr>
            <a:xfrm>
              <a:off x="832825" y="9366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0"/>
                    <a:pt x="210" y="388"/>
                    <a:pt x="258" y="388"/>
                  </a:cubicBezTo>
                  <a:cubicBezTo>
                    <a:pt x="358" y="388"/>
                    <a:pt x="453" y="311"/>
                    <a:pt x="453" y="194"/>
                  </a:cubicBezTo>
                  <a:cubicBezTo>
                    <a:pt x="453"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
            <p:cNvSpPr/>
            <p:nvPr/>
          </p:nvSpPr>
          <p:spPr>
            <a:xfrm>
              <a:off x="872575" y="9366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8"/>
                    <a:pt x="122" y="331"/>
                  </a:cubicBezTo>
                  <a:cubicBezTo>
                    <a:pt x="161" y="370"/>
                    <a:pt x="210" y="388"/>
                    <a:pt x="258" y="388"/>
                  </a:cubicBezTo>
                  <a:cubicBezTo>
                    <a:pt x="358" y="388"/>
                    <a:pt x="454" y="311"/>
                    <a:pt x="454" y="194"/>
                  </a:cubicBezTo>
                  <a:cubicBezTo>
                    <a:pt x="454"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
            <p:cNvSpPr/>
            <p:nvPr/>
          </p:nvSpPr>
          <p:spPr>
            <a:xfrm>
              <a:off x="913950" y="936550"/>
              <a:ext cx="9725" cy="9725"/>
            </a:xfrm>
            <a:custGeom>
              <a:avLst/>
              <a:gdLst/>
              <a:ahLst/>
              <a:cxnLst/>
              <a:rect l="l" t="t" r="r" b="b"/>
              <a:pathLst>
                <a:path w="389" h="389" extrusionOk="0">
                  <a:moveTo>
                    <a:pt x="195" y="1"/>
                  </a:moveTo>
                  <a:cubicBezTo>
                    <a:pt x="87" y="1"/>
                    <a:pt x="1" y="87"/>
                    <a:pt x="1" y="195"/>
                  </a:cubicBezTo>
                  <a:cubicBezTo>
                    <a:pt x="1" y="302"/>
                    <a:pt x="87"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
            <p:cNvSpPr/>
            <p:nvPr/>
          </p:nvSpPr>
          <p:spPr>
            <a:xfrm>
              <a:off x="95370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
            <p:cNvSpPr/>
            <p:nvPr/>
          </p:nvSpPr>
          <p:spPr>
            <a:xfrm>
              <a:off x="99345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3" y="389"/>
                    <a:pt x="389" y="302"/>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
            <p:cNvSpPr/>
            <p:nvPr/>
          </p:nvSpPr>
          <p:spPr>
            <a:xfrm>
              <a:off x="10332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
            <p:cNvSpPr/>
            <p:nvPr/>
          </p:nvSpPr>
          <p:spPr>
            <a:xfrm>
              <a:off x="107297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
            <p:cNvSpPr/>
            <p:nvPr/>
          </p:nvSpPr>
          <p:spPr>
            <a:xfrm>
              <a:off x="11127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
            <p:cNvSpPr/>
            <p:nvPr/>
          </p:nvSpPr>
          <p:spPr>
            <a:xfrm>
              <a:off x="1152500"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8" y="302"/>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
            <p:cNvSpPr/>
            <p:nvPr/>
          </p:nvSpPr>
          <p:spPr>
            <a:xfrm>
              <a:off x="1192275" y="936550"/>
              <a:ext cx="9675" cy="9725"/>
            </a:xfrm>
            <a:custGeom>
              <a:avLst/>
              <a:gdLst/>
              <a:ahLst/>
              <a:cxnLst/>
              <a:rect l="l" t="t" r="r" b="b"/>
              <a:pathLst>
                <a:path w="387" h="389" extrusionOk="0">
                  <a:moveTo>
                    <a:pt x="193" y="1"/>
                  </a:moveTo>
                  <a:cubicBezTo>
                    <a:pt x="86" y="1"/>
                    <a:pt x="0" y="87"/>
                    <a:pt x="0" y="195"/>
                  </a:cubicBezTo>
                  <a:cubicBezTo>
                    <a:pt x="0" y="302"/>
                    <a:pt x="86" y="389"/>
                    <a:pt x="193" y="389"/>
                  </a:cubicBezTo>
                  <a:cubicBezTo>
                    <a:pt x="300" y="389"/>
                    <a:pt x="387" y="302"/>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
            <p:cNvSpPr/>
            <p:nvPr/>
          </p:nvSpPr>
          <p:spPr>
            <a:xfrm>
              <a:off x="1232025" y="936550"/>
              <a:ext cx="9675" cy="9725"/>
            </a:xfrm>
            <a:custGeom>
              <a:avLst/>
              <a:gdLst/>
              <a:ahLst/>
              <a:cxnLst/>
              <a:rect l="l" t="t" r="r" b="b"/>
              <a:pathLst>
                <a:path w="387" h="389" extrusionOk="0">
                  <a:moveTo>
                    <a:pt x="194" y="1"/>
                  </a:moveTo>
                  <a:cubicBezTo>
                    <a:pt x="87" y="1"/>
                    <a:pt x="0" y="87"/>
                    <a:pt x="0" y="195"/>
                  </a:cubicBezTo>
                  <a:cubicBezTo>
                    <a:pt x="0" y="302"/>
                    <a:pt x="87" y="389"/>
                    <a:pt x="194" y="389"/>
                  </a:cubicBezTo>
                  <a:cubicBezTo>
                    <a:pt x="300" y="389"/>
                    <a:pt x="387" y="302"/>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
            <p:cNvSpPr/>
            <p:nvPr/>
          </p:nvSpPr>
          <p:spPr>
            <a:xfrm>
              <a:off x="276225" y="902475"/>
              <a:ext cx="11375" cy="9700"/>
            </a:xfrm>
            <a:custGeom>
              <a:avLst/>
              <a:gdLst/>
              <a:ahLst/>
              <a:cxnLst/>
              <a:rect l="l" t="t" r="r" b="b"/>
              <a:pathLst>
                <a:path w="455" h="388" extrusionOk="0">
                  <a:moveTo>
                    <a:pt x="260" y="1"/>
                  </a:moveTo>
                  <a:cubicBezTo>
                    <a:pt x="87" y="1"/>
                    <a:pt x="1" y="209"/>
                    <a:pt x="124" y="331"/>
                  </a:cubicBezTo>
                  <a:cubicBezTo>
                    <a:pt x="163" y="370"/>
                    <a:pt x="211" y="388"/>
                    <a:pt x="259" y="388"/>
                  </a:cubicBezTo>
                  <a:cubicBezTo>
                    <a:pt x="358"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
            <p:cNvSpPr/>
            <p:nvPr/>
          </p:nvSpPr>
          <p:spPr>
            <a:xfrm>
              <a:off x="31762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
            <p:cNvSpPr/>
            <p:nvPr/>
          </p:nvSpPr>
          <p:spPr>
            <a:xfrm>
              <a:off x="355750" y="902450"/>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2"/>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
            <p:cNvSpPr/>
            <p:nvPr/>
          </p:nvSpPr>
          <p:spPr>
            <a:xfrm>
              <a:off x="397125" y="90245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
            <p:cNvSpPr/>
            <p:nvPr/>
          </p:nvSpPr>
          <p:spPr>
            <a:xfrm>
              <a:off x="435250" y="9024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
            <p:cNvSpPr/>
            <p:nvPr/>
          </p:nvSpPr>
          <p:spPr>
            <a:xfrm>
              <a:off x="475000" y="9024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
            <p:cNvSpPr/>
            <p:nvPr/>
          </p:nvSpPr>
          <p:spPr>
            <a:xfrm>
              <a:off x="516425" y="90245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
            <p:cNvSpPr/>
            <p:nvPr/>
          </p:nvSpPr>
          <p:spPr>
            <a:xfrm>
              <a:off x="554500" y="902475"/>
              <a:ext cx="11375" cy="9725"/>
            </a:xfrm>
            <a:custGeom>
              <a:avLst/>
              <a:gdLst/>
              <a:ahLst/>
              <a:cxnLst/>
              <a:rect l="l" t="t" r="r" b="b"/>
              <a:pathLst>
                <a:path w="455" h="389" extrusionOk="0">
                  <a:moveTo>
                    <a:pt x="262" y="1"/>
                  </a:moveTo>
                  <a:cubicBezTo>
                    <a:pt x="87" y="1"/>
                    <a:pt x="1" y="209"/>
                    <a:pt x="124" y="331"/>
                  </a:cubicBezTo>
                  <a:cubicBezTo>
                    <a:pt x="163" y="371"/>
                    <a:pt x="212" y="389"/>
                    <a:pt x="260"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
            <p:cNvSpPr/>
            <p:nvPr/>
          </p:nvSpPr>
          <p:spPr>
            <a:xfrm>
              <a:off x="595925"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
            <p:cNvSpPr/>
            <p:nvPr/>
          </p:nvSpPr>
          <p:spPr>
            <a:xfrm>
              <a:off x="634025" y="9024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
            <p:cNvSpPr/>
            <p:nvPr/>
          </p:nvSpPr>
          <p:spPr>
            <a:xfrm>
              <a:off x="673775" y="9024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
            <p:cNvSpPr/>
            <p:nvPr/>
          </p:nvSpPr>
          <p:spPr>
            <a:xfrm>
              <a:off x="715200" y="90245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
            <p:cNvSpPr/>
            <p:nvPr/>
          </p:nvSpPr>
          <p:spPr>
            <a:xfrm>
              <a:off x="753300" y="9024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
            <p:cNvSpPr/>
            <p:nvPr/>
          </p:nvSpPr>
          <p:spPr>
            <a:xfrm>
              <a:off x="794700"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
            <p:cNvSpPr/>
            <p:nvPr/>
          </p:nvSpPr>
          <p:spPr>
            <a:xfrm>
              <a:off x="832825" y="9024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
            <p:cNvSpPr/>
            <p:nvPr/>
          </p:nvSpPr>
          <p:spPr>
            <a:xfrm>
              <a:off x="872575" y="9024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
            <p:cNvSpPr/>
            <p:nvPr/>
          </p:nvSpPr>
          <p:spPr>
            <a:xfrm>
              <a:off x="913950" y="90245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
            <p:cNvSpPr/>
            <p:nvPr/>
          </p:nvSpPr>
          <p:spPr>
            <a:xfrm>
              <a:off x="95370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
            <p:cNvSpPr/>
            <p:nvPr/>
          </p:nvSpPr>
          <p:spPr>
            <a:xfrm>
              <a:off x="99345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
            <p:cNvSpPr/>
            <p:nvPr/>
          </p:nvSpPr>
          <p:spPr>
            <a:xfrm>
              <a:off x="10332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
            <p:cNvSpPr/>
            <p:nvPr/>
          </p:nvSpPr>
          <p:spPr>
            <a:xfrm>
              <a:off x="107297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
            <p:cNvSpPr/>
            <p:nvPr/>
          </p:nvSpPr>
          <p:spPr>
            <a:xfrm>
              <a:off x="11127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
            <p:cNvSpPr/>
            <p:nvPr/>
          </p:nvSpPr>
          <p:spPr>
            <a:xfrm>
              <a:off x="1152500"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
            <p:cNvSpPr/>
            <p:nvPr/>
          </p:nvSpPr>
          <p:spPr>
            <a:xfrm>
              <a:off x="1192275" y="90245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
            <p:cNvSpPr/>
            <p:nvPr/>
          </p:nvSpPr>
          <p:spPr>
            <a:xfrm>
              <a:off x="1232025" y="90245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
            <p:cNvSpPr/>
            <p:nvPr/>
          </p:nvSpPr>
          <p:spPr>
            <a:xfrm>
              <a:off x="276225" y="868375"/>
              <a:ext cx="11375" cy="9700"/>
            </a:xfrm>
            <a:custGeom>
              <a:avLst/>
              <a:gdLst/>
              <a:ahLst/>
              <a:cxnLst/>
              <a:rect l="l" t="t" r="r" b="b"/>
              <a:pathLst>
                <a:path w="455" h="388" extrusionOk="0">
                  <a:moveTo>
                    <a:pt x="260" y="1"/>
                  </a:moveTo>
                  <a:cubicBezTo>
                    <a:pt x="87" y="1"/>
                    <a:pt x="1" y="208"/>
                    <a:pt x="124" y="331"/>
                  </a:cubicBezTo>
                  <a:cubicBezTo>
                    <a:pt x="163" y="370"/>
                    <a:pt x="211" y="388"/>
                    <a:pt x="259" y="388"/>
                  </a:cubicBezTo>
                  <a:cubicBezTo>
                    <a:pt x="358"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
            <p:cNvSpPr/>
            <p:nvPr/>
          </p:nvSpPr>
          <p:spPr>
            <a:xfrm>
              <a:off x="31762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
            <p:cNvSpPr/>
            <p:nvPr/>
          </p:nvSpPr>
          <p:spPr>
            <a:xfrm>
              <a:off x="355750" y="86835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
            <p:cNvSpPr/>
            <p:nvPr/>
          </p:nvSpPr>
          <p:spPr>
            <a:xfrm>
              <a:off x="397125" y="868350"/>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
            <p:cNvSpPr/>
            <p:nvPr/>
          </p:nvSpPr>
          <p:spPr>
            <a:xfrm>
              <a:off x="435250" y="8683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
            <p:cNvSpPr/>
            <p:nvPr/>
          </p:nvSpPr>
          <p:spPr>
            <a:xfrm>
              <a:off x="475000" y="86837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
            <p:cNvSpPr/>
            <p:nvPr/>
          </p:nvSpPr>
          <p:spPr>
            <a:xfrm>
              <a:off x="516425" y="868350"/>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
            <p:cNvSpPr/>
            <p:nvPr/>
          </p:nvSpPr>
          <p:spPr>
            <a:xfrm>
              <a:off x="554500" y="86837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
            <p:cNvSpPr/>
            <p:nvPr/>
          </p:nvSpPr>
          <p:spPr>
            <a:xfrm>
              <a:off x="595925"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
            <p:cNvSpPr/>
            <p:nvPr/>
          </p:nvSpPr>
          <p:spPr>
            <a:xfrm>
              <a:off x="634025" y="86837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
            <p:cNvSpPr/>
            <p:nvPr/>
          </p:nvSpPr>
          <p:spPr>
            <a:xfrm>
              <a:off x="673775" y="8683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
            <p:cNvSpPr/>
            <p:nvPr/>
          </p:nvSpPr>
          <p:spPr>
            <a:xfrm>
              <a:off x="715200" y="868350"/>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
            <p:cNvSpPr/>
            <p:nvPr/>
          </p:nvSpPr>
          <p:spPr>
            <a:xfrm>
              <a:off x="753300" y="8683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
            <p:cNvSpPr/>
            <p:nvPr/>
          </p:nvSpPr>
          <p:spPr>
            <a:xfrm>
              <a:off x="794700"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
            <p:cNvSpPr/>
            <p:nvPr/>
          </p:nvSpPr>
          <p:spPr>
            <a:xfrm>
              <a:off x="832825" y="8683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
            <p:cNvSpPr/>
            <p:nvPr/>
          </p:nvSpPr>
          <p:spPr>
            <a:xfrm>
              <a:off x="872575" y="86837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
            <p:cNvSpPr/>
            <p:nvPr/>
          </p:nvSpPr>
          <p:spPr>
            <a:xfrm>
              <a:off x="913950" y="868350"/>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
            <p:cNvSpPr/>
            <p:nvPr/>
          </p:nvSpPr>
          <p:spPr>
            <a:xfrm>
              <a:off x="95370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
            <p:cNvSpPr/>
            <p:nvPr/>
          </p:nvSpPr>
          <p:spPr>
            <a:xfrm>
              <a:off x="99345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
            <p:cNvSpPr/>
            <p:nvPr/>
          </p:nvSpPr>
          <p:spPr>
            <a:xfrm>
              <a:off x="10332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
            <p:cNvSpPr/>
            <p:nvPr/>
          </p:nvSpPr>
          <p:spPr>
            <a:xfrm>
              <a:off x="107297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
            <p:cNvSpPr/>
            <p:nvPr/>
          </p:nvSpPr>
          <p:spPr>
            <a:xfrm>
              <a:off x="11127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
            <p:cNvSpPr/>
            <p:nvPr/>
          </p:nvSpPr>
          <p:spPr>
            <a:xfrm>
              <a:off x="1152500"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
            <p:cNvSpPr/>
            <p:nvPr/>
          </p:nvSpPr>
          <p:spPr>
            <a:xfrm>
              <a:off x="1192275" y="868350"/>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
            <p:cNvSpPr/>
            <p:nvPr/>
          </p:nvSpPr>
          <p:spPr>
            <a:xfrm>
              <a:off x="1232025" y="868350"/>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
            <p:cNvSpPr/>
            <p:nvPr/>
          </p:nvSpPr>
          <p:spPr>
            <a:xfrm>
              <a:off x="31762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
            <p:cNvSpPr/>
            <p:nvPr/>
          </p:nvSpPr>
          <p:spPr>
            <a:xfrm>
              <a:off x="355750" y="8342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
            <p:cNvSpPr/>
            <p:nvPr/>
          </p:nvSpPr>
          <p:spPr>
            <a:xfrm>
              <a:off x="397125" y="83422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
            <p:cNvSpPr/>
            <p:nvPr/>
          </p:nvSpPr>
          <p:spPr>
            <a:xfrm>
              <a:off x="435250" y="834275"/>
              <a:ext cx="11350" cy="9725"/>
            </a:xfrm>
            <a:custGeom>
              <a:avLst/>
              <a:gdLst/>
              <a:ahLst/>
              <a:cxnLst/>
              <a:rect l="l" t="t" r="r" b="b"/>
              <a:pathLst>
                <a:path w="454" h="389" extrusionOk="0">
                  <a:moveTo>
                    <a:pt x="260" y="0"/>
                  </a:moveTo>
                  <a:cubicBezTo>
                    <a:pt x="87" y="0"/>
                    <a:pt x="0" y="208"/>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
            <p:cNvSpPr/>
            <p:nvPr/>
          </p:nvSpPr>
          <p:spPr>
            <a:xfrm>
              <a:off x="475025" y="834275"/>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1"/>
                    <a:pt x="210" y="388"/>
                    <a:pt x="258" y="388"/>
                  </a:cubicBezTo>
                  <a:cubicBezTo>
                    <a:pt x="357" y="388"/>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
            <p:cNvSpPr/>
            <p:nvPr/>
          </p:nvSpPr>
          <p:spPr>
            <a:xfrm>
              <a:off x="516425" y="83422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
            <p:cNvSpPr/>
            <p:nvPr/>
          </p:nvSpPr>
          <p:spPr>
            <a:xfrm>
              <a:off x="554525" y="834275"/>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1"/>
                    <a:pt x="211" y="388"/>
                    <a:pt x="258" y="388"/>
                  </a:cubicBezTo>
                  <a:cubicBezTo>
                    <a:pt x="358" y="388"/>
                    <a:pt x="453" y="311"/>
                    <a:pt x="453" y="194"/>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
            <p:cNvSpPr/>
            <p:nvPr/>
          </p:nvSpPr>
          <p:spPr>
            <a:xfrm>
              <a:off x="595925"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
            <p:cNvSpPr/>
            <p:nvPr/>
          </p:nvSpPr>
          <p:spPr>
            <a:xfrm>
              <a:off x="634025" y="834275"/>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1"/>
                    <a:pt x="211" y="388"/>
                    <a:pt x="259" y="388"/>
                  </a:cubicBezTo>
                  <a:cubicBezTo>
                    <a:pt x="359" y="388"/>
                    <a:pt x="454" y="311"/>
                    <a:pt x="455" y="194"/>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
            <p:cNvSpPr/>
            <p:nvPr/>
          </p:nvSpPr>
          <p:spPr>
            <a:xfrm>
              <a:off x="673775" y="83427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
            <p:cNvSpPr/>
            <p:nvPr/>
          </p:nvSpPr>
          <p:spPr>
            <a:xfrm>
              <a:off x="715200" y="83422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
            <p:cNvSpPr/>
            <p:nvPr/>
          </p:nvSpPr>
          <p:spPr>
            <a:xfrm>
              <a:off x="753300" y="834275"/>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8"/>
                    <a:pt x="259" y="388"/>
                  </a:cubicBezTo>
                  <a:cubicBezTo>
                    <a:pt x="359" y="388"/>
                    <a:pt x="454" y="311"/>
                    <a:pt x="454" y="194"/>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
            <p:cNvSpPr/>
            <p:nvPr/>
          </p:nvSpPr>
          <p:spPr>
            <a:xfrm>
              <a:off x="794700"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
            <p:cNvSpPr/>
            <p:nvPr/>
          </p:nvSpPr>
          <p:spPr>
            <a:xfrm>
              <a:off x="832825" y="834275"/>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8"/>
                    <a:pt x="258" y="388"/>
                  </a:cubicBezTo>
                  <a:cubicBezTo>
                    <a:pt x="358" y="388"/>
                    <a:pt x="453" y="311"/>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
            <p:cNvSpPr/>
            <p:nvPr/>
          </p:nvSpPr>
          <p:spPr>
            <a:xfrm>
              <a:off x="872575" y="834225"/>
              <a:ext cx="11350" cy="9750"/>
            </a:xfrm>
            <a:custGeom>
              <a:avLst/>
              <a:gdLst/>
              <a:ahLst/>
              <a:cxnLst/>
              <a:rect l="l" t="t" r="r" b="b"/>
              <a:pathLst>
                <a:path w="454" h="390" extrusionOk="0">
                  <a:moveTo>
                    <a:pt x="260" y="1"/>
                  </a:moveTo>
                  <a:cubicBezTo>
                    <a:pt x="87" y="2"/>
                    <a:pt x="0" y="210"/>
                    <a:pt x="122" y="333"/>
                  </a:cubicBezTo>
                  <a:cubicBezTo>
                    <a:pt x="161" y="372"/>
                    <a:pt x="210" y="389"/>
                    <a:pt x="258" y="389"/>
                  </a:cubicBezTo>
                  <a:cubicBezTo>
                    <a:pt x="358" y="389"/>
                    <a:pt x="454" y="312"/>
                    <a:pt x="454" y="196"/>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
            <p:cNvSpPr/>
            <p:nvPr/>
          </p:nvSpPr>
          <p:spPr>
            <a:xfrm>
              <a:off x="913950" y="83422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
            <p:cNvSpPr/>
            <p:nvPr/>
          </p:nvSpPr>
          <p:spPr>
            <a:xfrm>
              <a:off x="95370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
            <p:cNvSpPr/>
            <p:nvPr/>
          </p:nvSpPr>
          <p:spPr>
            <a:xfrm>
              <a:off x="99345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
            <p:cNvSpPr/>
            <p:nvPr/>
          </p:nvSpPr>
          <p:spPr>
            <a:xfrm>
              <a:off x="10332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
            <p:cNvSpPr/>
            <p:nvPr/>
          </p:nvSpPr>
          <p:spPr>
            <a:xfrm>
              <a:off x="107297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
            <p:cNvSpPr/>
            <p:nvPr/>
          </p:nvSpPr>
          <p:spPr>
            <a:xfrm>
              <a:off x="11127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
            <p:cNvSpPr/>
            <p:nvPr/>
          </p:nvSpPr>
          <p:spPr>
            <a:xfrm>
              <a:off x="1152500"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
            <p:cNvSpPr/>
            <p:nvPr/>
          </p:nvSpPr>
          <p:spPr>
            <a:xfrm>
              <a:off x="1192275" y="83422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
            <p:cNvSpPr/>
            <p:nvPr/>
          </p:nvSpPr>
          <p:spPr>
            <a:xfrm>
              <a:off x="1232025" y="83422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
            <p:cNvSpPr/>
            <p:nvPr/>
          </p:nvSpPr>
          <p:spPr>
            <a:xfrm>
              <a:off x="31762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
            <p:cNvSpPr/>
            <p:nvPr/>
          </p:nvSpPr>
          <p:spPr>
            <a:xfrm>
              <a:off x="355750" y="80012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6"/>
                  </a:cubicBezTo>
                  <a:cubicBezTo>
                    <a:pt x="453" y="88"/>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
            <p:cNvSpPr/>
            <p:nvPr/>
          </p:nvSpPr>
          <p:spPr>
            <a:xfrm>
              <a:off x="397125" y="800125"/>
              <a:ext cx="9725" cy="9725"/>
            </a:xfrm>
            <a:custGeom>
              <a:avLst/>
              <a:gdLst/>
              <a:ahLst/>
              <a:cxnLst/>
              <a:rect l="l" t="t" r="r" b="b"/>
              <a:pathLst>
                <a:path w="389" h="389" extrusionOk="0">
                  <a:moveTo>
                    <a:pt x="195" y="1"/>
                  </a:moveTo>
                  <a:cubicBezTo>
                    <a:pt x="88" y="1"/>
                    <a:pt x="1" y="88"/>
                    <a:pt x="1" y="195"/>
                  </a:cubicBezTo>
                  <a:cubicBezTo>
                    <a:pt x="1" y="302"/>
                    <a:pt x="88"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
            <p:cNvSpPr/>
            <p:nvPr/>
          </p:nvSpPr>
          <p:spPr>
            <a:xfrm>
              <a:off x="435250" y="800175"/>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
            <p:cNvSpPr/>
            <p:nvPr/>
          </p:nvSpPr>
          <p:spPr>
            <a:xfrm>
              <a:off x="475000" y="800175"/>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
            <p:cNvSpPr/>
            <p:nvPr/>
          </p:nvSpPr>
          <p:spPr>
            <a:xfrm>
              <a:off x="516425" y="800125"/>
              <a:ext cx="9675" cy="9725"/>
            </a:xfrm>
            <a:custGeom>
              <a:avLst/>
              <a:gdLst/>
              <a:ahLst/>
              <a:cxnLst/>
              <a:rect l="l" t="t" r="r" b="b"/>
              <a:pathLst>
                <a:path w="387" h="389" extrusionOk="0">
                  <a:moveTo>
                    <a:pt x="193" y="1"/>
                  </a:moveTo>
                  <a:cubicBezTo>
                    <a:pt x="87" y="1"/>
                    <a:pt x="0" y="88"/>
                    <a:pt x="0" y="195"/>
                  </a:cubicBezTo>
                  <a:cubicBezTo>
                    <a:pt x="0" y="302"/>
                    <a:pt x="87" y="389"/>
                    <a:pt x="193" y="389"/>
                  </a:cubicBezTo>
                  <a:cubicBezTo>
                    <a:pt x="301" y="389"/>
                    <a:pt x="387" y="302"/>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
            <p:cNvSpPr/>
            <p:nvPr/>
          </p:nvSpPr>
          <p:spPr>
            <a:xfrm>
              <a:off x="554500" y="800175"/>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
            <p:cNvSpPr/>
            <p:nvPr/>
          </p:nvSpPr>
          <p:spPr>
            <a:xfrm>
              <a:off x="595925"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7" y="302"/>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
            <p:cNvSpPr/>
            <p:nvPr/>
          </p:nvSpPr>
          <p:spPr>
            <a:xfrm>
              <a:off x="634025" y="800175"/>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
            <p:cNvSpPr/>
            <p:nvPr/>
          </p:nvSpPr>
          <p:spPr>
            <a:xfrm>
              <a:off x="673775" y="800175"/>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
            <p:cNvSpPr/>
            <p:nvPr/>
          </p:nvSpPr>
          <p:spPr>
            <a:xfrm>
              <a:off x="715200" y="800125"/>
              <a:ext cx="9725" cy="9725"/>
            </a:xfrm>
            <a:custGeom>
              <a:avLst/>
              <a:gdLst/>
              <a:ahLst/>
              <a:cxnLst/>
              <a:rect l="l" t="t" r="r" b="b"/>
              <a:pathLst>
                <a:path w="389" h="389" extrusionOk="0">
                  <a:moveTo>
                    <a:pt x="194" y="1"/>
                  </a:moveTo>
                  <a:cubicBezTo>
                    <a:pt x="86" y="1"/>
                    <a:pt x="0" y="88"/>
                    <a:pt x="0" y="195"/>
                  </a:cubicBezTo>
                  <a:cubicBezTo>
                    <a:pt x="0" y="302"/>
                    <a:pt x="86"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
            <p:cNvSpPr/>
            <p:nvPr/>
          </p:nvSpPr>
          <p:spPr>
            <a:xfrm>
              <a:off x="753300" y="800175"/>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6"/>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
            <p:cNvSpPr/>
            <p:nvPr/>
          </p:nvSpPr>
          <p:spPr>
            <a:xfrm>
              <a:off x="794700"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
            <p:cNvSpPr/>
            <p:nvPr/>
          </p:nvSpPr>
          <p:spPr>
            <a:xfrm>
              <a:off x="832825" y="800175"/>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6"/>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
            <p:cNvSpPr/>
            <p:nvPr/>
          </p:nvSpPr>
          <p:spPr>
            <a:xfrm>
              <a:off x="872575" y="800125"/>
              <a:ext cx="11350" cy="9750"/>
            </a:xfrm>
            <a:custGeom>
              <a:avLst/>
              <a:gdLst/>
              <a:ahLst/>
              <a:cxnLst/>
              <a:rect l="l" t="t" r="r" b="b"/>
              <a:pathLst>
                <a:path w="454" h="390" extrusionOk="0">
                  <a:moveTo>
                    <a:pt x="260" y="1"/>
                  </a:moveTo>
                  <a:cubicBezTo>
                    <a:pt x="87" y="2"/>
                    <a:pt x="0" y="211"/>
                    <a:pt x="122" y="333"/>
                  </a:cubicBezTo>
                  <a:cubicBezTo>
                    <a:pt x="161" y="372"/>
                    <a:pt x="210" y="389"/>
                    <a:pt x="258" y="389"/>
                  </a:cubicBezTo>
                  <a:cubicBezTo>
                    <a:pt x="358" y="389"/>
                    <a:pt x="454" y="312"/>
                    <a:pt x="454" y="196"/>
                  </a:cubicBezTo>
                  <a:cubicBezTo>
                    <a:pt x="454" y="88"/>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
            <p:cNvSpPr/>
            <p:nvPr/>
          </p:nvSpPr>
          <p:spPr>
            <a:xfrm>
              <a:off x="913950" y="800125"/>
              <a:ext cx="9725" cy="9725"/>
            </a:xfrm>
            <a:custGeom>
              <a:avLst/>
              <a:gdLst/>
              <a:ahLst/>
              <a:cxnLst/>
              <a:rect l="l" t="t" r="r" b="b"/>
              <a:pathLst>
                <a:path w="389" h="389" extrusionOk="0">
                  <a:moveTo>
                    <a:pt x="195" y="1"/>
                  </a:moveTo>
                  <a:cubicBezTo>
                    <a:pt x="87" y="1"/>
                    <a:pt x="1" y="88"/>
                    <a:pt x="1" y="195"/>
                  </a:cubicBezTo>
                  <a:cubicBezTo>
                    <a:pt x="1" y="302"/>
                    <a:pt x="87"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
            <p:cNvSpPr/>
            <p:nvPr/>
          </p:nvSpPr>
          <p:spPr>
            <a:xfrm>
              <a:off x="95370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
            <p:cNvSpPr/>
            <p:nvPr/>
          </p:nvSpPr>
          <p:spPr>
            <a:xfrm>
              <a:off x="99345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3" y="389"/>
                    <a:pt x="389" y="302"/>
                    <a:pt x="389" y="195"/>
                  </a:cubicBezTo>
                  <a:cubicBezTo>
                    <a:pt x="389" y="88"/>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
            <p:cNvSpPr/>
            <p:nvPr/>
          </p:nvSpPr>
          <p:spPr>
            <a:xfrm>
              <a:off x="10332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
            <p:cNvSpPr/>
            <p:nvPr/>
          </p:nvSpPr>
          <p:spPr>
            <a:xfrm>
              <a:off x="107297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
            <p:cNvSpPr/>
            <p:nvPr/>
          </p:nvSpPr>
          <p:spPr>
            <a:xfrm>
              <a:off x="11127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
            <p:cNvSpPr/>
            <p:nvPr/>
          </p:nvSpPr>
          <p:spPr>
            <a:xfrm>
              <a:off x="1152500"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8" y="302"/>
                    <a:pt x="388" y="195"/>
                  </a:cubicBezTo>
                  <a:cubicBezTo>
                    <a:pt x="388"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
            <p:cNvSpPr/>
            <p:nvPr/>
          </p:nvSpPr>
          <p:spPr>
            <a:xfrm>
              <a:off x="1192275" y="800125"/>
              <a:ext cx="9675" cy="9725"/>
            </a:xfrm>
            <a:custGeom>
              <a:avLst/>
              <a:gdLst/>
              <a:ahLst/>
              <a:cxnLst/>
              <a:rect l="l" t="t" r="r" b="b"/>
              <a:pathLst>
                <a:path w="387" h="389" extrusionOk="0">
                  <a:moveTo>
                    <a:pt x="193" y="1"/>
                  </a:moveTo>
                  <a:cubicBezTo>
                    <a:pt x="86" y="1"/>
                    <a:pt x="0" y="88"/>
                    <a:pt x="0" y="195"/>
                  </a:cubicBezTo>
                  <a:cubicBezTo>
                    <a:pt x="0" y="302"/>
                    <a:pt x="86" y="389"/>
                    <a:pt x="193" y="389"/>
                  </a:cubicBezTo>
                  <a:cubicBezTo>
                    <a:pt x="300" y="389"/>
                    <a:pt x="387" y="302"/>
                    <a:pt x="387" y="195"/>
                  </a:cubicBezTo>
                  <a:cubicBezTo>
                    <a:pt x="387" y="88"/>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
            <p:cNvSpPr/>
            <p:nvPr/>
          </p:nvSpPr>
          <p:spPr>
            <a:xfrm>
              <a:off x="1232025" y="800125"/>
              <a:ext cx="9675" cy="9725"/>
            </a:xfrm>
            <a:custGeom>
              <a:avLst/>
              <a:gdLst/>
              <a:ahLst/>
              <a:cxnLst/>
              <a:rect l="l" t="t" r="r" b="b"/>
              <a:pathLst>
                <a:path w="387" h="389" extrusionOk="0">
                  <a:moveTo>
                    <a:pt x="194" y="1"/>
                  </a:moveTo>
                  <a:cubicBezTo>
                    <a:pt x="87" y="1"/>
                    <a:pt x="0" y="88"/>
                    <a:pt x="0" y="195"/>
                  </a:cubicBezTo>
                  <a:cubicBezTo>
                    <a:pt x="0" y="302"/>
                    <a:pt x="87" y="389"/>
                    <a:pt x="194" y="389"/>
                  </a:cubicBezTo>
                  <a:cubicBezTo>
                    <a:pt x="300" y="389"/>
                    <a:pt x="387" y="302"/>
                    <a:pt x="387" y="195"/>
                  </a:cubicBezTo>
                  <a:cubicBezTo>
                    <a:pt x="387"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
            <p:cNvSpPr/>
            <p:nvPr/>
          </p:nvSpPr>
          <p:spPr>
            <a:xfrm>
              <a:off x="355750" y="76602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2"/>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
            <p:cNvSpPr/>
            <p:nvPr/>
          </p:nvSpPr>
          <p:spPr>
            <a:xfrm>
              <a:off x="397125" y="76602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
            <p:cNvSpPr/>
            <p:nvPr/>
          </p:nvSpPr>
          <p:spPr>
            <a:xfrm>
              <a:off x="435250" y="7660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
            <p:cNvSpPr/>
            <p:nvPr/>
          </p:nvSpPr>
          <p:spPr>
            <a:xfrm>
              <a:off x="475025" y="7660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2"/>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
            <p:cNvSpPr/>
            <p:nvPr/>
          </p:nvSpPr>
          <p:spPr>
            <a:xfrm>
              <a:off x="516425" y="76602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
            <p:cNvSpPr/>
            <p:nvPr/>
          </p:nvSpPr>
          <p:spPr>
            <a:xfrm>
              <a:off x="554525" y="7660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2"/>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
            <p:cNvSpPr/>
            <p:nvPr/>
          </p:nvSpPr>
          <p:spPr>
            <a:xfrm>
              <a:off x="595925"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
            <p:cNvSpPr/>
            <p:nvPr/>
          </p:nvSpPr>
          <p:spPr>
            <a:xfrm>
              <a:off x="634025" y="7660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2"/>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
            <p:cNvSpPr/>
            <p:nvPr/>
          </p:nvSpPr>
          <p:spPr>
            <a:xfrm>
              <a:off x="673775" y="7660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
            <p:cNvSpPr/>
            <p:nvPr/>
          </p:nvSpPr>
          <p:spPr>
            <a:xfrm>
              <a:off x="715200" y="76602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
            <p:cNvSpPr/>
            <p:nvPr/>
          </p:nvSpPr>
          <p:spPr>
            <a:xfrm>
              <a:off x="753300" y="7660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2"/>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
            <p:cNvSpPr/>
            <p:nvPr/>
          </p:nvSpPr>
          <p:spPr>
            <a:xfrm>
              <a:off x="794700" y="76602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
            <p:cNvSpPr/>
            <p:nvPr/>
          </p:nvSpPr>
          <p:spPr>
            <a:xfrm>
              <a:off x="832825" y="7660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2"/>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
            <p:cNvSpPr/>
            <p:nvPr/>
          </p:nvSpPr>
          <p:spPr>
            <a:xfrm>
              <a:off x="872575" y="766025"/>
              <a:ext cx="11350" cy="9725"/>
            </a:xfrm>
            <a:custGeom>
              <a:avLst/>
              <a:gdLst/>
              <a:ahLst/>
              <a:cxnLst/>
              <a:rect l="l" t="t" r="r" b="b"/>
              <a:pathLst>
                <a:path w="454" h="389" extrusionOk="0">
                  <a:moveTo>
                    <a:pt x="260" y="0"/>
                  </a:moveTo>
                  <a:cubicBezTo>
                    <a:pt x="87" y="2"/>
                    <a:pt x="0" y="211"/>
                    <a:pt x="122" y="332"/>
                  </a:cubicBezTo>
                  <a:cubicBezTo>
                    <a:pt x="161" y="371"/>
                    <a:pt x="210" y="389"/>
                    <a:pt x="258" y="389"/>
                  </a:cubicBezTo>
                  <a:cubicBezTo>
                    <a:pt x="358" y="389"/>
                    <a:pt x="454" y="312"/>
                    <a:pt x="454" y="196"/>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
            <p:cNvSpPr/>
            <p:nvPr/>
          </p:nvSpPr>
          <p:spPr>
            <a:xfrm>
              <a:off x="913950" y="76602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
            <p:cNvSpPr/>
            <p:nvPr/>
          </p:nvSpPr>
          <p:spPr>
            <a:xfrm>
              <a:off x="95370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
            <p:cNvSpPr/>
            <p:nvPr/>
          </p:nvSpPr>
          <p:spPr>
            <a:xfrm>
              <a:off x="99345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
            <p:cNvSpPr/>
            <p:nvPr/>
          </p:nvSpPr>
          <p:spPr>
            <a:xfrm>
              <a:off x="10332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
            <p:cNvSpPr/>
            <p:nvPr/>
          </p:nvSpPr>
          <p:spPr>
            <a:xfrm>
              <a:off x="107297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
            <p:cNvSpPr/>
            <p:nvPr/>
          </p:nvSpPr>
          <p:spPr>
            <a:xfrm>
              <a:off x="11127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
            <p:cNvSpPr/>
            <p:nvPr/>
          </p:nvSpPr>
          <p:spPr>
            <a:xfrm>
              <a:off x="1152500"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
            <p:cNvSpPr/>
            <p:nvPr/>
          </p:nvSpPr>
          <p:spPr>
            <a:xfrm>
              <a:off x="1192275" y="76602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
            <p:cNvSpPr/>
            <p:nvPr/>
          </p:nvSpPr>
          <p:spPr>
            <a:xfrm>
              <a:off x="1232025" y="76602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
            <p:cNvSpPr/>
            <p:nvPr/>
          </p:nvSpPr>
          <p:spPr>
            <a:xfrm>
              <a:off x="355750" y="731950"/>
              <a:ext cx="11350" cy="9700"/>
            </a:xfrm>
            <a:custGeom>
              <a:avLst/>
              <a:gdLst/>
              <a:ahLst/>
              <a:cxnLst/>
              <a:rect l="l" t="t" r="r" b="b"/>
              <a:pathLst>
                <a:path w="454" h="388" extrusionOk="0">
                  <a:moveTo>
                    <a:pt x="262" y="1"/>
                  </a:moveTo>
                  <a:cubicBezTo>
                    <a:pt x="261" y="1"/>
                    <a:pt x="260" y="1"/>
                    <a:pt x="259" y="1"/>
                  </a:cubicBezTo>
                  <a:cubicBezTo>
                    <a:pt x="87" y="1"/>
                    <a:pt x="0" y="208"/>
                    <a:pt x="123" y="331"/>
                  </a:cubicBezTo>
                  <a:cubicBezTo>
                    <a:pt x="162" y="370"/>
                    <a:pt x="210" y="388"/>
                    <a:pt x="258" y="388"/>
                  </a:cubicBezTo>
                  <a:cubicBezTo>
                    <a:pt x="357" y="388"/>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
            <p:cNvSpPr/>
            <p:nvPr/>
          </p:nvSpPr>
          <p:spPr>
            <a:xfrm>
              <a:off x="397125" y="731950"/>
              <a:ext cx="9725" cy="9700"/>
            </a:xfrm>
            <a:custGeom>
              <a:avLst/>
              <a:gdLst/>
              <a:ahLst/>
              <a:cxnLst/>
              <a:rect l="l" t="t" r="r" b="b"/>
              <a:pathLst>
                <a:path w="389" h="388" extrusionOk="0">
                  <a:moveTo>
                    <a:pt x="195" y="1"/>
                  </a:moveTo>
                  <a:cubicBezTo>
                    <a:pt x="88" y="1"/>
                    <a:pt x="1" y="87"/>
                    <a:pt x="1" y="195"/>
                  </a:cubicBezTo>
                  <a:cubicBezTo>
                    <a:pt x="1" y="301"/>
                    <a:pt x="88"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
            <p:cNvSpPr/>
            <p:nvPr/>
          </p:nvSpPr>
          <p:spPr>
            <a:xfrm>
              <a:off x="435250" y="7319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
            <p:cNvSpPr/>
            <p:nvPr/>
          </p:nvSpPr>
          <p:spPr>
            <a:xfrm>
              <a:off x="475025" y="7319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
            <p:cNvSpPr/>
            <p:nvPr/>
          </p:nvSpPr>
          <p:spPr>
            <a:xfrm>
              <a:off x="516425" y="731950"/>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
            <p:cNvSpPr/>
            <p:nvPr/>
          </p:nvSpPr>
          <p:spPr>
            <a:xfrm>
              <a:off x="554525" y="7319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
            <p:cNvSpPr/>
            <p:nvPr/>
          </p:nvSpPr>
          <p:spPr>
            <a:xfrm>
              <a:off x="595925"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
            <p:cNvSpPr/>
            <p:nvPr/>
          </p:nvSpPr>
          <p:spPr>
            <a:xfrm>
              <a:off x="634025" y="7319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
            <p:cNvSpPr/>
            <p:nvPr/>
          </p:nvSpPr>
          <p:spPr>
            <a:xfrm>
              <a:off x="673775" y="7319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
            <p:cNvSpPr/>
            <p:nvPr/>
          </p:nvSpPr>
          <p:spPr>
            <a:xfrm>
              <a:off x="715200" y="731950"/>
              <a:ext cx="9725" cy="9700"/>
            </a:xfrm>
            <a:custGeom>
              <a:avLst/>
              <a:gdLst/>
              <a:ahLst/>
              <a:cxnLst/>
              <a:rect l="l" t="t" r="r" b="b"/>
              <a:pathLst>
                <a:path w="389" h="388" extrusionOk="0">
                  <a:moveTo>
                    <a:pt x="194" y="1"/>
                  </a:moveTo>
                  <a:cubicBezTo>
                    <a:pt x="86" y="1"/>
                    <a:pt x="0" y="87"/>
                    <a:pt x="0" y="195"/>
                  </a:cubicBezTo>
                  <a:cubicBezTo>
                    <a:pt x="0" y="301"/>
                    <a:pt x="86" y="387"/>
                    <a:pt x="194" y="387"/>
                  </a:cubicBezTo>
                  <a:cubicBezTo>
                    <a:pt x="300" y="387"/>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
            <p:cNvSpPr/>
            <p:nvPr/>
          </p:nvSpPr>
          <p:spPr>
            <a:xfrm>
              <a:off x="753300" y="7319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
            <p:cNvSpPr/>
            <p:nvPr/>
          </p:nvSpPr>
          <p:spPr>
            <a:xfrm>
              <a:off x="794700" y="731950"/>
              <a:ext cx="9725" cy="9700"/>
            </a:xfrm>
            <a:custGeom>
              <a:avLst/>
              <a:gdLst/>
              <a:ahLst/>
              <a:cxnLst/>
              <a:rect l="l" t="t" r="r" b="b"/>
              <a:pathLst>
                <a:path w="389" h="388" extrusionOk="0">
                  <a:moveTo>
                    <a:pt x="194" y="1"/>
                  </a:moveTo>
                  <a:cubicBezTo>
                    <a:pt x="87" y="1"/>
                    <a:pt x="0" y="87"/>
                    <a:pt x="0" y="195"/>
                  </a:cubicBezTo>
                  <a:cubicBezTo>
                    <a:pt x="0" y="301"/>
                    <a:pt x="87" y="387"/>
                    <a:pt x="194" y="387"/>
                  </a:cubicBezTo>
                  <a:cubicBezTo>
                    <a:pt x="300" y="387"/>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
            <p:cNvSpPr/>
            <p:nvPr/>
          </p:nvSpPr>
          <p:spPr>
            <a:xfrm>
              <a:off x="832825" y="7319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
            <p:cNvSpPr/>
            <p:nvPr/>
          </p:nvSpPr>
          <p:spPr>
            <a:xfrm>
              <a:off x="872575" y="731950"/>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8"/>
                    <a:pt x="258" y="388"/>
                  </a:cubicBezTo>
                  <a:cubicBezTo>
                    <a:pt x="358" y="388"/>
                    <a:pt x="454" y="311"/>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
            <p:cNvSpPr/>
            <p:nvPr/>
          </p:nvSpPr>
          <p:spPr>
            <a:xfrm>
              <a:off x="913950" y="731950"/>
              <a:ext cx="9725" cy="9700"/>
            </a:xfrm>
            <a:custGeom>
              <a:avLst/>
              <a:gdLst/>
              <a:ahLst/>
              <a:cxnLst/>
              <a:rect l="l" t="t" r="r" b="b"/>
              <a:pathLst>
                <a:path w="389" h="388" extrusionOk="0">
                  <a:moveTo>
                    <a:pt x="195" y="1"/>
                  </a:moveTo>
                  <a:cubicBezTo>
                    <a:pt x="87" y="1"/>
                    <a:pt x="1" y="87"/>
                    <a:pt x="1" y="195"/>
                  </a:cubicBezTo>
                  <a:cubicBezTo>
                    <a:pt x="1" y="301"/>
                    <a:pt x="87"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
            <p:cNvSpPr/>
            <p:nvPr/>
          </p:nvSpPr>
          <p:spPr>
            <a:xfrm>
              <a:off x="95370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
            <p:cNvSpPr/>
            <p:nvPr/>
          </p:nvSpPr>
          <p:spPr>
            <a:xfrm>
              <a:off x="99345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3" y="387"/>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
            <p:cNvSpPr/>
            <p:nvPr/>
          </p:nvSpPr>
          <p:spPr>
            <a:xfrm>
              <a:off x="10332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
            <p:cNvSpPr/>
            <p:nvPr/>
          </p:nvSpPr>
          <p:spPr>
            <a:xfrm>
              <a:off x="107297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
            <p:cNvSpPr/>
            <p:nvPr/>
          </p:nvSpPr>
          <p:spPr>
            <a:xfrm>
              <a:off x="11127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
            <p:cNvSpPr/>
            <p:nvPr/>
          </p:nvSpPr>
          <p:spPr>
            <a:xfrm>
              <a:off x="1152500"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
            <p:cNvSpPr/>
            <p:nvPr/>
          </p:nvSpPr>
          <p:spPr>
            <a:xfrm>
              <a:off x="1192275" y="731950"/>
              <a:ext cx="9675" cy="9700"/>
            </a:xfrm>
            <a:custGeom>
              <a:avLst/>
              <a:gdLst/>
              <a:ahLst/>
              <a:cxnLst/>
              <a:rect l="l" t="t" r="r" b="b"/>
              <a:pathLst>
                <a:path w="387" h="388" extrusionOk="0">
                  <a:moveTo>
                    <a:pt x="193" y="1"/>
                  </a:moveTo>
                  <a:cubicBezTo>
                    <a:pt x="86" y="1"/>
                    <a:pt x="0" y="87"/>
                    <a:pt x="0" y="195"/>
                  </a:cubicBezTo>
                  <a:cubicBezTo>
                    <a:pt x="0" y="301"/>
                    <a:pt x="86" y="387"/>
                    <a:pt x="193" y="387"/>
                  </a:cubicBezTo>
                  <a:cubicBezTo>
                    <a:pt x="300" y="387"/>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
            <p:cNvSpPr/>
            <p:nvPr/>
          </p:nvSpPr>
          <p:spPr>
            <a:xfrm>
              <a:off x="1232025" y="7319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
            <p:cNvSpPr/>
            <p:nvPr/>
          </p:nvSpPr>
          <p:spPr>
            <a:xfrm>
              <a:off x="397125" y="69785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
            <p:cNvSpPr/>
            <p:nvPr/>
          </p:nvSpPr>
          <p:spPr>
            <a:xfrm>
              <a:off x="435250" y="697850"/>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
            <p:cNvSpPr/>
            <p:nvPr/>
          </p:nvSpPr>
          <p:spPr>
            <a:xfrm>
              <a:off x="475000" y="69785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
            <p:cNvSpPr/>
            <p:nvPr/>
          </p:nvSpPr>
          <p:spPr>
            <a:xfrm>
              <a:off x="516425" y="69785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
            <p:cNvSpPr/>
            <p:nvPr/>
          </p:nvSpPr>
          <p:spPr>
            <a:xfrm>
              <a:off x="554500" y="69785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
            <p:cNvSpPr/>
            <p:nvPr/>
          </p:nvSpPr>
          <p:spPr>
            <a:xfrm>
              <a:off x="595925"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
            <p:cNvSpPr/>
            <p:nvPr/>
          </p:nvSpPr>
          <p:spPr>
            <a:xfrm>
              <a:off x="634025" y="6978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
            <p:cNvSpPr/>
            <p:nvPr/>
          </p:nvSpPr>
          <p:spPr>
            <a:xfrm>
              <a:off x="673775" y="697850"/>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
            <p:cNvSpPr/>
            <p:nvPr/>
          </p:nvSpPr>
          <p:spPr>
            <a:xfrm>
              <a:off x="715200" y="69785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
            <p:cNvSpPr/>
            <p:nvPr/>
          </p:nvSpPr>
          <p:spPr>
            <a:xfrm>
              <a:off x="753300" y="697850"/>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
            <p:cNvSpPr/>
            <p:nvPr/>
          </p:nvSpPr>
          <p:spPr>
            <a:xfrm>
              <a:off x="794700" y="69785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
            <p:cNvSpPr/>
            <p:nvPr/>
          </p:nvSpPr>
          <p:spPr>
            <a:xfrm>
              <a:off x="832825" y="697850"/>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
            <p:cNvSpPr/>
            <p:nvPr/>
          </p:nvSpPr>
          <p:spPr>
            <a:xfrm>
              <a:off x="872575" y="6978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
            <p:cNvSpPr/>
            <p:nvPr/>
          </p:nvSpPr>
          <p:spPr>
            <a:xfrm>
              <a:off x="913950" y="69785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
            <p:cNvSpPr/>
            <p:nvPr/>
          </p:nvSpPr>
          <p:spPr>
            <a:xfrm>
              <a:off x="95370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
            <p:cNvSpPr/>
            <p:nvPr/>
          </p:nvSpPr>
          <p:spPr>
            <a:xfrm>
              <a:off x="99345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
            <p:cNvSpPr/>
            <p:nvPr/>
          </p:nvSpPr>
          <p:spPr>
            <a:xfrm>
              <a:off x="10332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
            <p:cNvSpPr/>
            <p:nvPr/>
          </p:nvSpPr>
          <p:spPr>
            <a:xfrm>
              <a:off x="107297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
            <p:cNvSpPr/>
            <p:nvPr/>
          </p:nvSpPr>
          <p:spPr>
            <a:xfrm>
              <a:off x="11127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
            <p:cNvSpPr/>
            <p:nvPr/>
          </p:nvSpPr>
          <p:spPr>
            <a:xfrm>
              <a:off x="1152500"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
            <p:cNvSpPr/>
            <p:nvPr/>
          </p:nvSpPr>
          <p:spPr>
            <a:xfrm>
              <a:off x="1192275" y="69785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
            <p:cNvSpPr/>
            <p:nvPr/>
          </p:nvSpPr>
          <p:spPr>
            <a:xfrm>
              <a:off x="435250" y="663750"/>
              <a:ext cx="11350" cy="9725"/>
            </a:xfrm>
            <a:custGeom>
              <a:avLst/>
              <a:gdLst/>
              <a:ahLst/>
              <a:cxnLst/>
              <a:rect l="l" t="t" r="r" b="b"/>
              <a:pathLst>
                <a:path w="454" h="389" extrusionOk="0">
                  <a:moveTo>
                    <a:pt x="260" y="0"/>
                  </a:moveTo>
                  <a:cubicBezTo>
                    <a:pt x="87" y="0"/>
                    <a:pt x="0" y="208"/>
                    <a:pt x="123" y="330"/>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
            <p:cNvSpPr/>
            <p:nvPr/>
          </p:nvSpPr>
          <p:spPr>
            <a:xfrm>
              <a:off x="475025"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
            <p:cNvSpPr/>
            <p:nvPr/>
          </p:nvSpPr>
          <p:spPr>
            <a:xfrm>
              <a:off x="514750" y="663750"/>
              <a:ext cx="11350" cy="9700"/>
            </a:xfrm>
            <a:custGeom>
              <a:avLst/>
              <a:gdLst/>
              <a:ahLst/>
              <a:cxnLst/>
              <a:rect l="l" t="t" r="r" b="b"/>
              <a:pathLst>
                <a:path w="454" h="388" extrusionOk="0">
                  <a:moveTo>
                    <a:pt x="263" y="0"/>
                  </a:moveTo>
                  <a:cubicBezTo>
                    <a:pt x="262" y="0"/>
                    <a:pt x="261" y="0"/>
                    <a:pt x="260" y="0"/>
                  </a:cubicBezTo>
                  <a:cubicBezTo>
                    <a:pt x="87" y="0"/>
                    <a:pt x="1" y="208"/>
                    <a:pt x="123" y="330"/>
                  </a:cubicBezTo>
                  <a:cubicBezTo>
                    <a:pt x="163" y="370"/>
                    <a:pt x="211" y="387"/>
                    <a:pt x="258" y="387"/>
                  </a:cubicBezTo>
                  <a:cubicBezTo>
                    <a:pt x="358" y="387"/>
                    <a:pt x="454" y="310"/>
                    <a:pt x="454" y="194"/>
                  </a:cubicBezTo>
                  <a:cubicBezTo>
                    <a:pt x="454" y="87"/>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
            <p:cNvSpPr/>
            <p:nvPr/>
          </p:nvSpPr>
          <p:spPr>
            <a:xfrm>
              <a:off x="554525" y="66375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0"/>
                  </a:cubicBezTo>
                  <a:cubicBezTo>
                    <a:pt x="162" y="370"/>
                    <a:pt x="211" y="388"/>
                    <a:pt x="258" y="388"/>
                  </a:cubicBezTo>
                  <a:cubicBezTo>
                    <a:pt x="358" y="388"/>
                    <a:pt x="453" y="311"/>
                    <a:pt x="453" y="194"/>
                  </a:cubicBezTo>
                  <a:cubicBezTo>
                    <a:pt x="453"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
            <p:cNvSpPr/>
            <p:nvPr/>
          </p:nvSpPr>
          <p:spPr>
            <a:xfrm>
              <a:off x="594250" y="663750"/>
              <a:ext cx="11400" cy="9725"/>
            </a:xfrm>
            <a:custGeom>
              <a:avLst/>
              <a:gdLst/>
              <a:ahLst/>
              <a:cxnLst/>
              <a:rect l="l" t="t" r="r" b="b"/>
              <a:pathLst>
                <a:path w="456" h="389" extrusionOk="0">
                  <a:moveTo>
                    <a:pt x="262" y="0"/>
                  </a:moveTo>
                  <a:cubicBezTo>
                    <a:pt x="87" y="0"/>
                    <a:pt x="1" y="208"/>
                    <a:pt x="124" y="330"/>
                  </a:cubicBezTo>
                  <a:cubicBezTo>
                    <a:pt x="164" y="370"/>
                    <a:pt x="212" y="388"/>
                    <a:pt x="260" y="388"/>
                  </a:cubicBezTo>
                  <a:cubicBezTo>
                    <a:pt x="360" y="388"/>
                    <a:pt x="456" y="311"/>
                    <a:pt x="456" y="194"/>
                  </a:cubicBezTo>
                  <a:cubicBezTo>
                    <a:pt x="456"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
            <p:cNvSpPr/>
            <p:nvPr/>
          </p:nvSpPr>
          <p:spPr>
            <a:xfrm>
              <a:off x="634025" y="66375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0"/>
                  </a:cubicBezTo>
                  <a:cubicBezTo>
                    <a:pt x="163" y="370"/>
                    <a:pt x="211" y="388"/>
                    <a:pt x="259" y="388"/>
                  </a:cubicBezTo>
                  <a:cubicBezTo>
                    <a:pt x="359" y="388"/>
                    <a:pt x="454" y="311"/>
                    <a:pt x="455" y="194"/>
                  </a:cubicBezTo>
                  <a:cubicBezTo>
                    <a:pt x="455" y="87"/>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
            <p:cNvSpPr/>
            <p:nvPr/>
          </p:nvSpPr>
          <p:spPr>
            <a:xfrm>
              <a:off x="673775" y="6637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5"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
            <p:cNvSpPr/>
            <p:nvPr/>
          </p:nvSpPr>
          <p:spPr>
            <a:xfrm>
              <a:off x="713525" y="6637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0"/>
                  </a:cubicBezTo>
                  <a:cubicBezTo>
                    <a:pt x="163" y="370"/>
                    <a:pt x="212" y="388"/>
                    <a:pt x="260" y="388"/>
                  </a:cubicBezTo>
                  <a:cubicBezTo>
                    <a:pt x="360" y="388"/>
                    <a:pt x="455" y="311"/>
                    <a:pt x="455" y="194"/>
                  </a:cubicBezTo>
                  <a:cubicBezTo>
                    <a:pt x="455" y="87"/>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
            <p:cNvSpPr/>
            <p:nvPr/>
          </p:nvSpPr>
          <p:spPr>
            <a:xfrm>
              <a:off x="753300" y="663750"/>
              <a:ext cx="11375" cy="9725"/>
            </a:xfrm>
            <a:custGeom>
              <a:avLst/>
              <a:gdLst/>
              <a:ahLst/>
              <a:cxnLst/>
              <a:rect l="l" t="t" r="r" b="b"/>
              <a:pathLst>
                <a:path w="455" h="389" extrusionOk="0">
                  <a:moveTo>
                    <a:pt x="263" y="0"/>
                  </a:moveTo>
                  <a:cubicBezTo>
                    <a:pt x="262" y="0"/>
                    <a:pt x="261" y="0"/>
                    <a:pt x="260" y="0"/>
                  </a:cubicBezTo>
                  <a:cubicBezTo>
                    <a:pt x="87" y="0"/>
                    <a:pt x="1" y="208"/>
                    <a:pt x="122" y="330"/>
                  </a:cubicBezTo>
                  <a:cubicBezTo>
                    <a:pt x="162" y="370"/>
                    <a:pt x="211" y="388"/>
                    <a:pt x="259" y="388"/>
                  </a:cubicBezTo>
                  <a:cubicBezTo>
                    <a:pt x="359" y="388"/>
                    <a:pt x="454" y="311"/>
                    <a:pt x="454" y="194"/>
                  </a:cubicBezTo>
                  <a:cubicBezTo>
                    <a:pt x="454"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
            <p:cNvSpPr/>
            <p:nvPr/>
          </p:nvSpPr>
          <p:spPr>
            <a:xfrm>
              <a:off x="793075"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0"/>
                  </a:cubicBezTo>
                  <a:cubicBezTo>
                    <a:pt x="161" y="370"/>
                    <a:pt x="210" y="388"/>
                    <a:pt x="258"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
            <p:cNvSpPr/>
            <p:nvPr/>
          </p:nvSpPr>
          <p:spPr>
            <a:xfrm>
              <a:off x="832825" y="663750"/>
              <a:ext cx="11350" cy="9725"/>
            </a:xfrm>
            <a:custGeom>
              <a:avLst/>
              <a:gdLst/>
              <a:ahLst/>
              <a:cxnLst/>
              <a:rect l="l" t="t" r="r" b="b"/>
              <a:pathLst>
                <a:path w="454" h="389" extrusionOk="0">
                  <a:moveTo>
                    <a:pt x="262" y="0"/>
                  </a:moveTo>
                  <a:cubicBezTo>
                    <a:pt x="261" y="0"/>
                    <a:pt x="260" y="0"/>
                    <a:pt x="259" y="0"/>
                  </a:cubicBezTo>
                  <a:cubicBezTo>
                    <a:pt x="87" y="0"/>
                    <a:pt x="0" y="208"/>
                    <a:pt x="122" y="330"/>
                  </a:cubicBezTo>
                  <a:cubicBezTo>
                    <a:pt x="161" y="370"/>
                    <a:pt x="210" y="388"/>
                    <a:pt x="258" y="388"/>
                  </a:cubicBezTo>
                  <a:cubicBezTo>
                    <a:pt x="358" y="388"/>
                    <a:pt x="453" y="311"/>
                    <a:pt x="453" y="194"/>
                  </a:cubicBezTo>
                  <a:cubicBezTo>
                    <a:pt x="453"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
            <p:cNvSpPr/>
            <p:nvPr/>
          </p:nvSpPr>
          <p:spPr>
            <a:xfrm>
              <a:off x="872575" y="663750"/>
              <a:ext cx="11350" cy="9700"/>
            </a:xfrm>
            <a:custGeom>
              <a:avLst/>
              <a:gdLst/>
              <a:ahLst/>
              <a:cxnLst/>
              <a:rect l="l" t="t" r="r" b="b"/>
              <a:pathLst>
                <a:path w="454" h="388" extrusionOk="0">
                  <a:moveTo>
                    <a:pt x="262" y="0"/>
                  </a:moveTo>
                  <a:cubicBezTo>
                    <a:pt x="261" y="0"/>
                    <a:pt x="260" y="0"/>
                    <a:pt x="260" y="0"/>
                  </a:cubicBezTo>
                  <a:cubicBezTo>
                    <a:pt x="87" y="0"/>
                    <a:pt x="0" y="209"/>
                    <a:pt x="123" y="330"/>
                  </a:cubicBezTo>
                  <a:cubicBezTo>
                    <a:pt x="162" y="370"/>
                    <a:pt x="211" y="388"/>
                    <a:pt x="258" y="388"/>
                  </a:cubicBezTo>
                  <a:cubicBezTo>
                    <a:pt x="358" y="388"/>
                    <a:pt x="454" y="310"/>
                    <a:pt x="454" y="194"/>
                  </a:cubicBezTo>
                  <a:cubicBezTo>
                    <a:pt x="454" y="87"/>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
            <p:cNvSpPr/>
            <p:nvPr/>
          </p:nvSpPr>
          <p:spPr>
            <a:xfrm>
              <a:off x="912325" y="663750"/>
              <a:ext cx="11350" cy="9725"/>
            </a:xfrm>
            <a:custGeom>
              <a:avLst/>
              <a:gdLst/>
              <a:ahLst/>
              <a:cxnLst/>
              <a:rect l="l" t="t" r="r" b="b"/>
              <a:pathLst>
                <a:path w="454" h="389" extrusionOk="0">
                  <a:moveTo>
                    <a:pt x="259" y="0"/>
                  </a:moveTo>
                  <a:cubicBezTo>
                    <a:pt x="86" y="0"/>
                    <a:pt x="1" y="208"/>
                    <a:pt x="122" y="330"/>
                  </a:cubicBezTo>
                  <a:cubicBezTo>
                    <a:pt x="162" y="370"/>
                    <a:pt x="211" y="388"/>
                    <a:pt x="258" y="388"/>
                  </a:cubicBezTo>
                  <a:cubicBezTo>
                    <a:pt x="358" y="388"/>
                    <a:pt x="454" y="311"/>
                    <a:pt x="454" y="194"/>
                  </a:cubicBezTo>
                  <a:cubicBezTo>
                    <a:pt x="454" y="86"/>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
            <p:cNvSpPr/>
            <p:nvPr/>
          </p:nvSpPr>
          <p:spPr>
            <a:xfrm>
              <a:off x="952100"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
            <p:cNvSpPr/>
            <p:nvPr/>
          </p:nvSpPr>
          <p:spPr>
            <a:xfrm>
              <a:off x="991825" y="663750"/>
              <a:ext cx="11350" cy="9725"/>
            </a:xfrm>
            <a:custGeom>
              <a:avLst/>
              <a:gdLst/>
              <a:ahLst/>
              <a:cxnLst/>
              <a:rect l="l" t="t" r="r" b="b"/>
              <a:pathLst>
                <a:path w="454" h="389" extrusionOk="0">
                  <a:moveTo>
                    <a:pt x="260" y="0"/>
                  </a:moveTo>
                  <a:cubicBezTo>
                    <a:pt x="87" y="0"/>
                    <a:pt x="1" y="208"/>
                    <a:pt x="124" y="330"/>
                  </a:cubicBezTo>
                  <a:cubicBezTo>
                    <a:pt x="163" y="370"/>
                    <a:pt x="211" y="388"/>
                    <a:pt x="259" y="388"/>
                  </a:cubicBezTo>
                  <a:cubicBezTo>
                    <a:pt x="359" y="388"/>
                    <a:pt x="454" y="311"/>
                    <a:pt x="454" y="194"/>
                  </a:cubicBezTo>
                  <a:cubicBezTo>
                    <a:pt x="454" y="86"/>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
            <p:cNvSpPr/>
            <p:nvPr/>
          </p:nvSpPr>
          <p:spPr>
            <a:xfrm>
              <a:off x="1031600" y="663750"/>
              <a:ext cx="11375" cy="9725"/>
            </a:xfrm>
            <a:custGeom>
              <a:avLst/>
              <a:gdLst/>
              <a:ahLst/>
              <a:cxnLst/>
              <a:rect l="l" t="t" r="r" b="b"/>
              <a:pathLst>
                <a:path w="455" h="389" extrusionOk="0">
                  <a:moveTo>
                    <a:pt x="263" y="0"/>
                  </a:moveTo>
                  <a:cubicBezTo>
                    <a:pt x="262" y="0"/>
                    <a:pt x="262" y="0"/>
                    <a:pt x="261" y="0"/>
                  </a:cubicBezTo>
                  <a:cubicBezTo>
                    <a:pt x="260" y="0"/>
                    <a:pt x="259" y="0"/>
                    <a:pt x="259" y="0"/>
                  </a:cubicBezTo>
                  <a:cubicBezTo>
                    <a:pt x="87" y="0"/>
                    <a:pt x="0" y="208"/>
                    <a:pt x="123" y="330"/>
                  </a:cubicBezTo>
                  <a:cubicBezTo>
                    <a:pt x="162" y="370"/>
                    <a:pt x="211" y="388"/>
                    <a:pt x="259" y="388"/>
                  </a:cubicBezTo>
                  <a:cubicBezTo>
                    <a:pt x="358" y="388"/>
                    <a:pt x="454" y="311"/>
                    <a:pt x="455" y="194"/>
                  </a:cubicBezTo>
                  <a:cubicBezTo>
                    <a:pt x="455"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
            <p:cNvSpPr/>
            <p:nvPr/>
          </p:nvSpPr>
          <p:spPr>
            <a:xfrm>
              <a:off x="1071350" y="663750"/>
              <a:ext cx="11350" cy="9725"/>
            </a:xfrm>
            <a:custGeom>
              <a:avLst/>
              <a:gdLst/>
              <a:ahLst/>
              <a:cxnLst/>
              <a:rect l="l" t="t" r="r" b="b"/>
              <a:pathLst>
                <a:path w="454" h="389" extrusionOk="0">
                  <a:moveTo>
                    <a:pt x="262" y="0"/>
                  </a:moveTo>
                  <a:cubicBezTo>
                    <a:pt x="261" y="0"/>
                    <a:pt x="260" y="0"/>
                    <a:pt x="259" y="0"/>
                  </a:cubicBezTo>
                  <a:cubicBezTo>
                    <a:pt x="86" y="0"/>
                    <a:pt x="0" y="208"/>
                    <a:pt x="123" y="330"/>
                  </a:cubicBezTo>
                  <a:cubicBezTo>
                    <a:pt x="162" y="370"/>
                    <a:pt x="211" y="388"/>
                    <a:pt x="258"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
            <p:cNvSpPr/>
            <p:nvPr/>
          </p:nvSpPr>
          <p:spPr>
            <a:xfrm>
              <a:off x="1111100"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3" y="330"/>
                  </a:cubicBezTo>
                  <a:cubicBezTo>
                    <a:pt x="162" y="370"/>
                    <a:pt x="211" y="388"/>
                    <a:pt x="259"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
            <p:cNvSpPr/>
            <p:nvPr/>
          </p:nvSpPr>
          <p:spPr>
            <a:xfrm>
              <a:off x="1150850" y="663750"/>
              <a:ext cx="11350" cy="9725"/>
            </a:xfrm>
            <a:custGeom>
              <a:avLst/>
              <a:gdLst/>
              <a:ahLst/>
              <a:cxnLst/>
              <a:rect l="l" t="t" r="r" b="b"/>
              <a:pathLst>
                <a:path w="454" h="389" extrusionOk="0">
                  <a:moveTo>
                    <a:pt x="262" y="0"/>
                  </a:moveTo>
                  <a:cubicBezTo>
                    <a:pt x="261" y="0"/>
                    <a:pt x="260" y="0"/>
                    <a:pt x="259" y="0"/>
                  </a:cubicBezTo>
                  <a:cubicBezTo>
                    <a:pt x="87" y="0"/>
                    <a:pt x="0" y="208"/>
                    <a:pt x="123" y="330"/>
                  </a:cubicBezTo>
                  <a:cubicBezTo>
                    <a:pt x="163" y="370"/>
                    <a:pt x="212" y="388"/>
                    <a:pt x="259" y="388"/>
                  </a:cubicBezTo>
                  <a:cubicBezTo>
                    <a:pt x="359" y="388"/>
                    <a:pt x="454" y="311"/>
                    <a:pt x="454" y="194"/>
                  </a:cubicBezTo>
                  <a:cubicBezTo>
                    <a:pt x="454"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
            <p:cNvSpPr/>
            <p:nvPr/>
          </p:nvSpPr>
          <p:spPr>
            <a:xfrm>
              <a:off x="475000"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
            <p:cNvSpPr/>
            <p:nvPr/>
          </p:nvSpPr>
          <p:spPr>
            <a:xfrm>
              <a:off x="514750" y="629625"/>
              <a:ext cx="11350" cy="9700"/>
            </a:xfrm>
            <a:custGeom>
              <a:avLst/>
              <a:gdLst/>
              <a:ahLst/>
              <a:cxnLst/>
              <a:rect l="l" t="t" r="r" b="b"/>
              <a:pathLst>
                <a:path w="454" h="388" extrusionOk="0">
                  <a:moveTo>
                    <a:pt x="260" y="1"/>
                  </a:moveTo>
                  <a:cubicBezTo>
                    <a:pt x="87" y="1"/>
                    <a:pt x="1" y="208"/>
                    <a:pt x="123" y="331"/>
                  </a:cubicBezTo>
                  <a:cubicBezTo>
                    <a:pt x="163" y="370"/>
                    <a:pt x="212" y="388"/>
                    <a:pt x="259" y="388"/>
                  </a:cubicBezTo>
                  <a:cubicBezTo>
                    <a:pt x="359"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
            <p:cNvSpPr/>
            <p:nvPr/>
          </p:nvSpPr>
          <p:spPr>
            <a:xfrm>
              <a:off x="554500" y="62962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
            <p:cNvSpPr/>
            <p:nvPr/>
          </p:nvSpPr>
          <p:spPr>
            <a:xfrm>
              <a:off x="594250" y="6296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2"/>
                    <a:pt x="456"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
            <p:cNvSpPr/>
            <p:nvPr/>
          </p:nvSpPr>
          <p:spPr>
            <a:xfrm>
              <a:off x="634025" y="6296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
            <p:cNvSpPr/>
            <p:nvPr/>
          </p:nvSpPr>
          <p:spPr>
            <a:xfrm>
              <a:off x="673775" y="6296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
            <p:cNvSpPr/>
            <p:nvPr/>
          </p:nvSpPr>
          <p:spPr>
            <a:xfrm>
              <a:off x="713525" y="6296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
            <p:cNvSpPr/>
            <p:nvPr/>
          </p:nvSpPr>
          <p:spPr>
            <a:xfrm>
              <a:off x="753300" y="6296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
            <p:cNvSpPr/>
            <p:nvPr/>
          </p:nvSpPr>
          <p:spPr>
            <a:xfrm>
              <a:off x="793075" y="6296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
            <p:cNvSpPr/>
            <p:nvPr/>
          </p:nvSpPr>
          <p:spPr>
            <a:xfrm>
              <a:off x="832825" y="6296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
            <p:cNvSpPr/>
            <p:nvPr/>
          </p:nvSpPr>
          <p:spPr>
            <a:xfrm>
              <a:off x="872575" y="629625"/>
              <a:ext cx="11350" cy="9725"/>
            </a:xfrm>
            <a:custGeom>
              <a:avLst/>
              <a:gdLst/>
              <a:ahLst/>
              <a:cxnLst/>
              <a:rect l="l" t="t" r="r" b="b"/>
              <a:pathLst>
                <a:path w="454" h="389" extrusionOk="0">
                  <a:moveTo>
                    <a:pt x="262" y="1"/>
                  </a:moveTo>
                  <a:cubicBezTo>
                    <a:pt x="261" y="1"/>
                    <a:pt x="260" y="1"/>
                    <a:pt x="260" y="1"/>
                  </a:cubicBezTo>
                  <a:cubicBezTo>
                    <a:pt x="85" y="1"/>
                    <a:pt x="0" y="210"/>
                    <a:pt x="123" y="331"/>
                  </a:cubicBezTo>
                  <a:cubicBezTo>
                    <a:pt x="162" y="371"/>
                    <a:pt x="211" y="389"/>
                    <a:pt x="259" y="389"/>
                  </a:cubicBezTo>
                  <a:cubicBezTo>
                    <a:pt x="358" y="389"/>
                    <a:pt x="454" y="312"/>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
            <p:cNvSpPr/>
            <p:nvPr/>
          </p:nvSpPr>
          <p:spPr>
            <a:xfrm>
              <a:off x="912325" y="6296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2"/>
                    <a:pt x="454" y="195"/>
                  </a:cubicBezTo>
                  <a:cubicBezTo>
                    <a:pt x="454" y="87"/>
                    <a:pt x="367" y="1"/>
                    <a:pt x="261" y="1"/>
                  </a:cubicBezTo>
                  <a:cubicBezTo>
                    <a:pt x="261" y="1"/>
                    <a:pt x="260"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
            <p:cNvSpPr/>
            <p:nvPr/>
          </p:nvSpPr>
          <p:spPr>
            <a:xfrm>
              <a:off x="952075"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
            <p:cNvSpPr/>
            <p:nvPr/>
          </p:nvSpPr>
          <p:spPr>
            <a:xfrm>
              <a:off x="991825" y="6296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
            <p:cNvSpPr/>
            <p:nvPr/>
          </p:nvSpPr>
          <p:spPr>
            <a:xfrm>
              <a:off x="1031575" y="6296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60" y="389"/>
                    <a:pt x="456"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
            <p:cNvSpPr/>
            <p:nvPr/>
          </p:nvSpPr>
          <p:spPr>
            <a:xfrm>
              <a:off x="1071350" y="6296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
            <p:cNvSpPr/>
            <p:nvPr/>
          </p:nvSpPr>
          <p:spPr>
            <a:xfrm>
              <a:off x="1111100" y="629625"/>
              <a:ext cx="11350" cy="9725"/>
            </a:xfrm>
            <a:custGeom>
              <a:avLst/>
              <a:gdLst/>
              <a:ahLst/>
              <a:cxnLst/>
              <a:rect l="l" t="t" r="r" b="b"/>
              <a:pathLst>
                <a:path w="454" h="389" extrusionOk="0">
                  <a:moveTo>
                    <a:pt x="259" y="1"/>
                  </a:moveTo>
                  <a:cubicBezTo>
                    <a:pt x="87" y="1"/>
                    <a:pt x="0" y="208"/>
                    <a:pt x="123" y="331"/>
                  </a:cubicBezTo>
                  <a:cubicBezTo>
                    <a:pt x="162" y="371"/>
                    <a:pt x="211" y="389"/>
                    <a:pt x="259"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
            <p:cNvSpPr/>
            <p:nvPr/>
          </p:nvSpPr>
          <p:spPr>
            <a:xfrm>
              <a:off x="514750" y="595525"/>
              <a:ext cx="11350" cy="9700"/>
            </a:xfrm>
            <a:custGeom>
              <a:avLst/>
              <a:gdLst/>
              <a:ahLst/>
              <a:cxnLst/>
              <a:rect l="l" t="t" r="r" b="b"/>
              <a:pathLst>
                <a:path w="454" h="388" extrusionOk="0">
                  <a:moveTo>
                    <a:pt x="263" y="0"/>
                  </a:moveTo>
                  <a:cubicBezTo>
                    <a:pt x="262" y="0"/>
                    <a:pt x="261" y="0"/>
                    <a:pt x="260" y="1"/>
                  </a:cubicBezTo>
                  <a:cubicBezTo>
                    <a:pt x="87" y="1"/>
                    <a:pt x="1" y="208"/>
                    <a:pt x="123" y="331"/>
                  </a:cubicBezTo>
                  <a:cubicBezTo>
                    <a:pt x="163" y="370"/>
                    <a:pt x="211" y="388"/>
                    <a:pt x="258" y="388"/>
                  </a:cubicBezTo>
                  <a:cubicBezTo>
                    <a:pt x="358" y="388"/>
                    <a:pt x="454" y="311"/>
                    <a:pt x="454" y="195"/>
                  </a:cubicBezTo>
                  <a:cubicBezTo>
                    <a:pt x="454" y="88"/>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
            <p:cNvSpPr/>
            <p:nvPr/>
          </p:nvSpPr>
          <p:spPr>
            <a:xfrm>
              <a:off x="554525" y="595525"/>
              <a:ext cx="11350" cy="9725"/>
            </a:xfrm>
            <a:custGeom>
              <a:avLst/>
              <a:gdLst/>
              <a:ahLst/>
              <a:cxnLst/>
              <a:rect l="l" t="t" r="r" b="b"/>
              <a:pathLst>
                <a:path w="454" h="389" extrusionOk="0">
                  <a:moveTo>
                    <a:pt x="263" y="0"/>
                  </a:moveTo>
                  <a:cubicBezTo>
                    <a:pt x="262" y="0"/>
                    <a:pt x="261" y="0"/>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
            <p:cNvSpPr/>
            <p:nvPr/>
          </p:nvSpPr>
          <p:spPr>
            <a:xfrm>
              <a:off x="594250" y="5955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1"/>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
            <p:cNvSpPr/>
            <p:nvPr/>
          </p:nvSpPr>
          <p:spPr>
            <a:xfrm>
              <a:off x="634025" y="595525"/>
              <a:ext cx="11375" cy="9725"/>
            </a:xfrm>
            <a:custGeom>
              <a:avLst/>
              <a:gdLst/>
              <a:ahLst/>
              <a:cxnLst/>
              <a:rect l="l" t="t" r="r" b="b"/>
              <a:pathLst>
                <a:path w="455" h="389" extrusionOk="0">
                  <a:moveTo>
                    <a:pt x="264" y="0"/>
                  </a:moveTo>
                  <a:cubicBezTo>
                    <a:pt x="263" y="0"/>
                    <a:pt x="262" y="0"/>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
            <p:cNvSpPr/>
            <p:nvPr/>
          </p:nvSpPr>
          <p:spPr>
            <a:xfrm>
              <a:off x="673775" y="5955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
            <p:cNvSpPr/>
            <p:nvPr/>
          </p:nvSpPr>
          <p:spPr>
            <a:xfrm>
              <a:off x="713525" y="595525"/>
              <a:ext cx="11400" cy="9725"/>
            </a:xfrm>
            <a:custGeom>
              <a:avLst/>
              <a:gdLst/>
              <a:ahLst/>
              <a:cxnLst/>
              <a:rect l="l" t="t" r="r" b="b"/>
              <a:pathLst>
                <a:path w="456" h="389" extrusionOk="0">
                  <a:moveTo>
                    <a:pt x="264" y="0"/>
                  </a:moveTo>
                  <a:cubicBezTo>
                    <a:pt x="263" y="0"/>
                    <a:pt x="262" y="0"/>
                    <a:pt x="261" y="1"/>
                  </a:cubicBezTo>
                  <a:cubicBezTo>
                    <a:pt x="260" y="1"/>
                    <a:pt x="260" y="1"/>
                    <a:pt x="259" y="1"/>
                  </a:cubicBezTo>
                  <a:cubicBezTo>
                    <a:pt x="88" y="1"/>
                    <a:pt x="1" y="209"/>
                    <a:pt x="123" y="331"/>
                  </a:cubicBezTo>
                  <a:cubicBezTo>
                    <a:pt x="163" y="371"/>
                    <a:pt x="212" y="389"/>
                    <a:pt x="260" y="389"/>
                  </a:cubicBezTo>
                  <a:cubicBezTo>
                    <a:pt x="360" y="389"/>
                    <a:pt x="455" y="311"/>
                    <a:pt x="455" y="195"/>
                  </a:cubicBezTo>
                  <a:cubicBezTo>
                    <a:pt x="455" y="88"/>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
            <p:cNvSpPr/>
            <p:nvPr/>
          </p:nvSpPr>
          <p:spPr>
            <a:xfrm>
              <a:off x="753300" y="595525"/>
              <a:ext cx="11375" cy="9725"/>
            </a:xfrm>
            <a:custGeom>
              <a:avLst/>
              <a:gdLst/>
              <a:ahLst/>
              <a:cxnLst/>
              <a:rect l="l" t="t" r="r" b="b"/>
              <a:pathLst>
                <a:path w="455" h="389" extrusionOk="0">
                  <a:moveTo>
                    <a:pt x="263" y="0"/>
                  </a:moveTo>
                  <a:cubicBezTo>
                    <a:pt x="262" y="0"/>
                    <a:pt x="261" y="0"/>
                    <a:pt x="260" y="1"/>
                  </a:cubicBezTo>
                  <a:cubicBezTo>
                    <a:pt x="87" y="1"/>
                    <a:pt x="1" y="208"/>
                    <a:pt x="122" y="331"/>
                  </a:cubicBezTo>
                  <a:cubicBezTo>
                    <a:pt x="162" y="371"/>
                    <a:pt x="211" y="389"/>
                    <a:pt x="259" y="389"/>
                  </a:cubicBezTo>
                  <a:cubicBezTo>
                    <a:pt x="359" y="389"/>
                    <a:pt x="454" y="311"/>
                    <a:pt x="454" y="195"/>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
            <p:cNvSpPr/>
            <p:nvPr/>
          </p:nvSpPr>
          <p:spPr>
            <a:xfrm>
              <a:off x="793075" y="595525"/>
              <a:ext cx="11350" cy="9725"/>
            </a:xfrm>
            <a:custGeom>
              <a:avLst/>
              <a:gdLst/>
              <a:ahLst/>
              <a:cxnLst/>
              <a:rect l="l" t="t" r="r" b="b"/>
              <a:pathLst>
                <a:path w="454" h="389" extrusionOk="0">
                  <a:moveTo>
                    <a:pt x="262" y="0"/>
                  </a:moveTo>
                  <a:cubicBezTo>
                    <a:pt x="261" y="0"/>
                    <a:pt x="260" y="0"/>
                    <a:pt x="259" y="1"/>
                  </a:cubicBezTo>
                  <a:cubicBezTo>
                    <a:pt x="259" y="1"/>
                    <a:pt x="258" y="1"/>
                    <a:pt x="257" y="1"/>
                  </a:cubicBezTo>
                  <a:cubicBezTo>
                    <a:pt x="86" y="1"/>
                    <a:pt x="1" y="209"/>
                    <a:pt x="121" y="331"/>
                  </a:cubicBezTo>
                  <a:cubicBezTo>
                    <a:pt x="161" y="371"/>
                    <a:pt x="210" y="389"/>
                    <a:pt x="258" y="389"/>
                  </a:cubicBezTo>
                  <a:cubicBezTo>
                    <a:pt x="358"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
            <p:cNvSpPr/>
            <p:nvPr/>
          </p:nvSpPr>
          <p:spPr>
            <a:xfrm>
              <a:off x="832825" y="595525"/>
              <a:ext cx="11350" cy="9725"/>
            </a:xfrm>
            <a:custGeom>
              <a:avLst/>
              <a:gdLst/>
              <a:ahLst/>
              <a:cxnLst/>
              <a:rect l="l" t="t" r="r" b="b"/>
              <a:pathLst>
                <a:path w="454" h="389" extrusionOk="0">
                  <a:moveTo>
                    <a:pt x="262" y="0"/>
                  </a:moveTo>
                  <a:cubicBezTo>
                    <a:pt x="261" y="0"/>
                    <a:pt x="260" y="0"/>
                    <a:pt x="259" y="1"/>
                  </a:cubicBezTo>
                  <a:cubicBezTo>
                    <a:pt x="87" y="1"/>
                    <a:pt x="0" y="208"/>
                    <a:pt x="122" y="331"/>
                  </a:cubicBezTo>
                  <a:cubicBezTo>
                    <a:pt x="161" y="371"/>
                    <a:pt x="210" y="389"/>
                    <a:pt x="258" y="389"/>
                  </a:cubicBezTo>
                  <a:cubicBezTo>
                    <a:pt x="358" y="389"/>
                    <a:pt x="453" y="311"/>
                    <a:pt x="453" y="195"/>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
            <p:cNvSpPr/>
            <p:nvPr/>
          </p:nvSpPr>
          <p:spPr>
            <a:xfrm>
              <a:off x="872575" y="595525"/>
              <a:ext cx="11350" cy="9725"/>
            </a:xfrm>
            <a:custGeom>
              <a:avLst/>
              <a:gdLst/>
              <a:ahLst/>
              <a:cxnLst/>
              <a:rect l="l" t="t" r="r" b="b"/>
              <a:pathLst>
                <a:path w="454" h="389" extrusionOk="0">
                  <a:moveTo>
                    <a:pt x="262" y="0"/>
                  </a:moveTo>
                  <a:cubicBezTo>
                    <a:pt x="261" y="0"/>
                    <a:pt x="260" y="0"/>
                    <a:pt x="260" y="1"/>
                  </a:cubicBezTo>
                  <a:cubicBezTo>
                    <a:pt x="85" y="1"/>
                    <a:pt x="0" y="210"/>
                    <a:pt x="123" y="331"/>
                  </a:cubicBezTo>
                  <a:cubicBezTo>
                    <a:pt x="162" y="371"/>
                    <a:pt x="211" y="389"/>
                    <a:pt x="259" y="389"/>
                  </a:cubicBezTo>
                  <a:cubicBezTo>
                    <a:pt x="358" y="389"/>
                    <a:pt x="454" y="311"/>
                    <a:pt x="454" y="195"/>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
            <p:cNvSpPr/>
            <p:nvPr/>
          </p:nvSpPr>
          <p:spPr>
            <a:xfrm>
              <a:off x="912325" y="5955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1"/>
                    <a:pt x="454" y="195"/>
                  </a:cubicBezTo>
                  <a:cubicBezTo>
                    <a:pt x="454" y="87"/>
                    <a:pt x="367" y="1"/>
                    <a:pt x="261" y="1"/>
                  </a:cubicBezTo>
                  <a:cubicBezTo>
                    <a:pt x="261" y="1"/>
                    <a:pt x="260"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
            <p:cNvSpPr/>
            <p:nvPr/>
          </p:nvSpPr>
          <p:spPr>
            <a:xfrm>
              <a:off x="952100" y="595525"/>
              <a:ext cx="11325" cy="9725"/>
            </a:xfrm>
            <a:custGeom>
              <a:avLst/>
              <a:gdLst/>
              <a:ahLst/>
              <a:cxnLst/>
              <a:rect l="l" t="t" r="r" b="b"/>
              <a:pathLst>
                <a:path w="453" h="389" extrusionOk="0">
                  <a:moveTo>
                    <a:pt x="262" y="0"/>
                  </a:moveTo>
                  <a:cubicBezTo>
                    <a:pt x="261" y="0"/>
                    <a:pt x="260" y="0"/>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
            <p:cNvSpPr/>
            <p:nvPr/>
          </p:nvSpPr>
          <p:spPr>
            <a:xfrm>
              <a:off x="991825" y="5955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
            <p:cNvSpPr/>
            <p:nvPr/>
          </p:nvSpPr>
          <p:spPr>
            <a:xfrm>
              <a:off x="1031600" y="595525"/>
              <a:ext cx="11375" cy="9725"/>
            </a:xfrm>
            <a:custGeom>
              <a:avLst/>
              <a:gdLst/>
              <a:ahLst/>
              <a:cxnLst/>
              <a:rect l="l" t="t" r="r" b="b"/>
              <a:pathLst>
                <a:path w="455" h="389" extrusionOk="0">
                  <a:moveTo>
                    <a:pt x="263" y="0"/>
                  </a:moveTo>
                  <a:cubicBezTo>
                    <a:pt x="262" y="0"/>
                    <a:pt x="262" y="0"/>
                    <a:pt x="261" y="1"/>
                  </a:cubicBezTo>
                  <a:cubicBezTo>
                    <a:pt x="260" y="1"/>
                    <a:pt x="259" y="1"/>
                    <a:pt x="259" y="1"/>
                  </a:cubicBezTo>
                  <a:cubicBezTo>
                    <a:pt x="87" y="1"/>
                    <a:pt x="0" y="209"/>
                    <a:pt x="123" y="331"/>
                  </a:cubicBezTo>
                  <a:cubicBezTo>
                    <a:pt x="162" y="371"/>
                    <a:pt x="211" y="389"/>
                    <a:pt x="259" y="389"/>
                  </a:cubicBezTo>
                  <a:cubicBezTo>
                    <a:pt x="358" y="389"/>
                    <a:pt x="454" y="311"/>
                    <a:pt x="455" y="195"/>
                  </a:cubicBezTo>
                  <a:cubicBezTo>
                    <a:pt x="455"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
            <p:cNvSpPr/>
            <p:nvPr/>
          </p:nvSpPr>
          <p:spPr>
            <a:xfrm>
              <a:off x="1071350" y="595525"/>
              <a:ext cx="11350" cy="9725"/>
            </a:xfrm>
            <a:custGeom>
              <a:avLst/>
              <a:gdLst/>
              <a:ahLst/>
              <a:cxnLst/>
              <a:rect l="l" t="t" r="r" b="b"/>
              <a:pathLst>
                <a:path w="454" h="389" extrusionOk="0">
                  <a:moveTo>
                    <a:pt x="262" y="0"/>
                  </a:moveTo>
                  <a:cubicBezTo>
                    <a:pt x="261" y="0"/>
                    <a:pt x="260" y="0"/>
                    <a:pt x="259" y="1"/>
                  </a:cubicBezTo>
                  <a:cubicBezTo>
                    <a:pt x="86" y="1"/>
                    <a:pt x="0" y="208"/>
                    <a:pt x="123" y="331"/>
                  </a:cubicBezTo>
                  <a:cubicBezTo>
                    <a:pt x="162" y="371"/>
                    <a:pt x="211" y="389"/>
                    <a:pt x="258" y="389"/>
                  </a:cubicBezTo>
                  <a:cubicBezTo>
                    <a:pt x="358"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
            <p:cNvSpPr/>
            <p:nvPr/>
          </p:nvSpPr>
          <p:spPr>
            <a:xfrm>
              <a:off x="594250" y="5614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
            <p:cNvSpPr/>
            <p:nvPr/>
          </p:nvSpPr>
          <p:spPr>
            <a:xfrm>
              <a:off x="634025" y="56142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
            <p:cNvSpPr/>
            <p:nvPr/>
          </p:nvSpPr>
          <p:spPr>
            <a:xfrm>
              <a:off x="673775" y="5614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
            <p:cNvSpPr/>
            <p:nvPr/>
          </p:nvSpPr>
          <p:spPr>
            <a:xfrm>
              <a:off x="713525" y="561425"/>
              <a:ext cx="11400" cy="9725"/>
            </a:xfrm>
            <a:custGeom>
              <a:avLst/>
              <a:gdLst/>
              <a:ahLst/>
              <a:cxnLst/>
              <a:rect l="l" t="t" r="r" b="b"/>
              <a:pathLst>
                <a:path w="456" h="389" extrusionOk="0">
                  <a:moveTo>
                    <a:pt x="261" y="0"/>
                  </a:moveTo>
                  <a:cubicBezTo>
                    <a:pt x="88" y="0"/>
                    <a:pt x="0" y="208"/>
                    <a:pt x="123" y="331"/>
                  </a:cubicBezTo>
                  <a:cubicBezTo>
                    <a:pt x="163" y="371"/>
                    <a:pt x="212" y="388"/>
                    <a:pt x="260" y="388"/>
                  </a:cubicBezTo>
                  <a:cubicBezTo>
                    <a:pt x="360"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
            <p:cNvSpPr/>
            <p:nvPr/>
          </p:nvSpPr>
          <p:spPr>
            <a:xfrm>
              <a:off x="753300" y="5614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
            <p:cNvSpPr/>
            <p:nvPr/>
          </p:nvSpPr>
          <p:spPr>
            <a:xfrm>
              <a:off x="793075" y="561425"/>
              <a:ext cx="11350" cy="9725"/>
            </a:xfrm>
            <a:custGeom>
              <a:avLst/>
              <a:gdLst/>
              <a:ahLst/>
              <a:cxnLst/>
              <a:rect l="l" t="t" r="r" b="b"/>
              <a:pathLst>
                <a:path w="454" h="389" extrusionOk="0">
                  <a:moveTo>
                    <a:pt x="259" y="0"/>
                  </a:moveTo>
                  <a:cubicBezTo>
                    <a:pt x="87" y="0"/>
                    <a:pt x="0" y="208"/>
                    <a:pt x="121" y="331"/>
                  </a:cubicBezTo>
                  <a:cubicBezTo>
                    <a:pt x="161" y="371"/>
                    <a:pt x="210" y="388"/>
                    <a:pt x="258" y="388"/>
                  </a:cubicBezTo>
                  <a:cubicBezTo>
                    <a:pt x="358" y="388"/>
                    <a:pt x="453" y="311"/>
                    <a:pt x="453" y="194"/>
                  </a:cubicBezTo>
                  <a:cubicBezTo>
                    <a:pt x="453" y="87"/>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
            <p:cNvSpPr/>
            <p:nvPr/>
          </p:nvSpPr>
          <p:spPr>
            <a:xfrm>
              <a:off x="832825" y="5614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
            <p:cNvSpPr/>
            <p:nvPr/>
          </p:nvSpPr>
          <p:spPr>
            <a:xfrm>
              <a:off x="872575" y="561425"/>
              <a:ext cx="11350" cy="9725"/>
            </a:xfrm>
            <a:custGeom>
              <a:avLst/>
              <a:gdLst/>
              <a:ahLst/>
              <a:cxnLst/>
              <a:rect l="l" t="t" r="r" b="b"/>
              <a:pathLst>
                <a:path w="454" h="389" extrusionOk="0">
                  <a:moveTo>
                    <a:pt x="260" y="0"/>
                  </a:moveTo>
                  <a:cubicBezTo>
                    <a:pt x="85" y="0"/>
                    <a:pt x="0" y="209"/>
                    <a:pt x="123" y="332"/>
                  </a:cubicBezTo>
                  <a:cubicBezTo>
                    <a:pt x="163" y="371"/>
                    <a:pt x="211" y="389"/>
                    <a:pt x="259" y="389"/>
                  </a:cubicBezTo>
                  <a:cubicBezTo>
                    <a:pt x="358" y="389"/>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
            <p:cNvSpPr/>
            <p:nvPr/>
          </p:nvSpPr>
          <p:spPr>
            <a:xfrm>
              <a:off x="912325" y="561425"/>
              <a:ext cx="11350" cy="9725"/>
            </a:xfrm>
            <a:custGeom>
              <a:avLst/>
              <a:gdLst/>
              <a:ahLst/>
              <a:cxnLst/>
              <a:rect l="l" t="t" r="r" b="b"/>
              <a:pathLst>
                <a:path w="454" h="389" extrusionOk="0">
                  <a:moveTo>
                    <a:pt x="259" y="0"/>
                  </a:moveTo>
                  <a:cubicBezTo>
                    <a:pt x="86" y="0"/>
                    <a:pt x="1" y="210"/>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
            <p:cNvSpPr/>
            <p:nvPr/>
          </p:nvSpPr>
          <p:spPr>
            <a:xfrm>
              <a:off x="952075" y="561425"/>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
            <p:cNvSpPr/>
            <p:nvPr/>
          </p:nvSpPr>
          <p:spPr>
            <a:xfrm>
              <a:off x="991825" y="5614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
            <p:cNvSpPr/>
            <p:nvPr/>
          </p:nvSpPr>
          <p:spPr>
            <a:xfrm>
              <a:off x="673775" y="5273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
            <p:cNvSpPr/>
            <p:nvPr/>
          </p:nvSpPr>
          <p:spPr>
            <a:xfrm>
              <a:off x="713525" y="527300"/>
              <a:ext cx="11400" cy="9750"/>
            </a:xfrm>
            <a:custGeom>
              <a:avLst/>
              <a:gdLst/>
              <a:ahLst/>
              <a:cxnLst/>
              <a:rect l="l" t="t" r="r" b="b"/>
              <a:pathLst>
                <a:path w="456" h="390" extrusionOk="0">
                  <a:moveTo>
                    <a:pt x="261" y="1"/>
                  </a:moveTo>
                  <a:cubicBezTo>
                    <a:pt x="88" y="1"/>
                    <a:pt x="0" y="209"/>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
            <p:cNvSpPr/>
            <p:nvPr/>
          </p:nvSpPr>
          <p:spPr>
            <a:xfrm>
              <a:off x="753300" y="5273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
            <p:cNvSpPr/>
            <p:nvPr/>
          </p:nvSpPr>
          <p:spPr>
            <a:xfrm>
              <a:off x="793075" y="527300"/>
              <a:ext cx="11350" cy="9750"/>
            </a:xfrm>
            <a:custGeom>
              <a:avLst/>
              <a:gdLst/>
              <a:ahLst/>
              <a:cxnLst/>
              <a:rect l="l" t="t" r="r" b="b"/>
              <a:pathLst>
                <a:path w="454" h="390" extrusionOk="0">
                  <a:moveTo>
                    <a:pt x="259" y="1"/>
                  </a:moveTo>
                  <a:cubicBezTo>
                    <a:pt x="87" y="1"/>
                    <a:pt x="0" y="209"/>
                    <a:pt x="121" y="331"/>
                  </a:cubicBezTo>
                  <a:cubicBezTo>
                    <a:pt x="161" y="371"/>
                    <a:pt x="210" y="389"/>
                    <a:pt x="258" y="389"/>
                  </a:cubicBezTo>
                  <a:cubicBezTo>
                    <a:pt x="358" y="389"/>
                    <a:pt x="453" y="312"/>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
            <p:cNvSpPr/>
            <p:nvPr/>
          </p:nvSpPr>
          <p:spPr>
            <a:xfrm>
              <a:off x="832825" y="5273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
            <p:cNvSpPr/>
            <p:nvPr/>
          </p:nvSpPr>
          <p:spPr>
            <a:xfrm>
              <a:off x="872575" y="527300"/>
              <a:ext cx="11350" cy="9750"/>
            </a:xfrm>
            <a:custGeom>
              <a:avLst/>
              <a:gdLst/>
              <a:ahLst/>
              <a:cxnLst/>
              <a:rect l="l" t="t" r="r" b="b"/>
              <a:pathLst>
                <a:path w="454" h="390" extrusionOk="0">
                  <a:moveTo>
                    <a:pt x="260" y="1"/>
                  </a:moveTo>
                  <a:cubicBezTo>
                    <a:pt x="85" y="1"/>
                    <a:pt x="0" y="210"/>
                    <a:pt x="123" y="333"/>
                  </a:cubicBezTo>
                  <a:cubicBezTo>
                    <a:pt x="163" y="372"/>
                    <a:pt x="211" y="390"/>
                    <a:pt x="259" y="390"/>
                  </a:cubicBezTo>
                  <a:cubicBezTo>
                    <a:pt x="358" y="390"/>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
            <p:cNvSpPr/>
            <p:nvPr/>
          </p:nvSpPr>
          <p:spPr>
            <a:xfrm>
              <a:off x="912325" y="527300"/>
              <a:ext cx="11350" cy="9750"/>
            </a:xfrm>
            <a:custGeom>
              <a:avLst/>
              <a:gdLst/>
              <a:ahLst/>
              <a:cxnLst/>
              <a:rect l="l" t="t" r="r" b="b"/>
              <a:pathLst>
                <a:path w="454" h="390" extrusionOk="0">
                  <a:moveTo>
                    <a:pt x="261" y="1"/>
                  </a:moveTo>
                  <a:cubicBezTo>
                    <a:pt x="87" y="1"/>
                    <a:pt x="1" y="210"/>
                    <a:pt x="122" y="333"/>
                  </a:cubicBezTo>
                  <a:cubicBezTo>
                    <a:pt x="161" y="372"/>
                    <a:pt x="210" y="390"/>
                    <a:pt x="258" y="390"/>
                  </a:cubicBezTo>
                  <a:cubicBezTo>
                    <a:pt x="358" y="390"/>
                    <a:pt x="454" y="312"/>
                    <a:pt x="454" y="195"/>
                  </a:cubicBezTo>
                  <a:cubicBezTo>
                    <a:pt x="454"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
            <p:cNvSpPr/>
            <p:nvPr/>
          </p:nvSpPr>
          <p:spPr>
            <a:xfrm>
              <a:off x="594250" y="1584550"/>
              <a:ext cx="11400" cy="9725"/>
            </a:xfrm>
            <a:custGeom>
              <a:avLst/>
              <a:gdLst/>
              <a:ahLst/>
              <a:cxnLst/>
              <a:rect l="l" t="t" r="r" b="b"/>
              <a:pathLst>
                <a:path w="456" h="389" extrusionOk="0">
                  <a:moveTo>
                    <a:pt x="262" y="0"/>
                  </a:moveTo>
                  <a:cubicBezTo>
                    <a:pt x="87" y="0"/>
                    <a:pt x="1" y="209"/>
                    <a:pt x="124" y="330"/>
                  </a:cubicBezTo>
                  <a:cubicBezTo>
                    <a:pt x="164" y="370"/>
                    <a:pt x="212" y="388"/>
                    <a:pt x="260" y="388"/>
                  </a:cubicBezTo>
                  <a:cubicBezTo>
                    <a:pt x="360" y="388"/>
                    <a:pt x="456" y="311"/>
                    <a:pt x="456" y="194"/>
                  </a:cubicBezTo>
                  <a:cubicBezTo>
                    <a:pt x="454"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
            <p:cNvSpPr/>
            <p:nvPr/>
          </p:nvSpPr>
          <p:spPr>
            <a:xfrm>
              <a:off x="634025" y="15845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
            <p:cNvSpPr/>
            <p:nvPr/>
          </p:nvSpPr>
          <p:spPr>
            <a:xfrm>
              <a:off x="673775" y="1584550"/>
              <a:ext cx="11375" cy="9725"/>
            </a:xfrm>
            <a:custGeom>
              <a:avLst/>
              <a:gdLst/>
              <a:ahLst/>
              <a:cxnLst/>
              <a:rect l="l" t="t" r="r" b="b"/>
              <a:pathLst>
                <a:path w="455" h="389" extrusionOk="0">
                  <a:moveTo>
                    <a:pt x="261" y="0"/>
                  </a:moveTo>
                  <a:cubicBezTo>
                    <a:pt x="88" y="0"/>
                    <a:pt x="0" y="209"/>
                    <a:pt x="123" y="330"/>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
            <p:cNvSpPr/>
            <p:nvPr/>
          </p:nvSpPr>
          <p:spPr>
            <a:xfrm>
              <a:off x="713525" y="1584550"/>
              <a:ext cx="11400" cy="9725"/>
            </a:xfrm>
            <a:custGeom>
              <a:avLst/>
              <a:gdLst/>
              <a:ahLst/>
              <a:cxnLst/>
              <a:rect l="l" t="t" r="r" b="b"/>
              <a:pathLst>
                <a:path w="456" h="389" extrusionOk="0">
                  <a:moveTo>
                    <a:pt x="261" y="0"/>
                  </a:moveTo>
                  <a:cubicBezTo>
                    <a:pt x="88" y="0"/>
                    <a:pt x="0" y="208"/>
                    <a:pt x="123" y="330"/>
                  </a:cubicBezTo>
                  <a:cubicBezTo>
                    <a:pt x="163" y="370"/>
                    <a:pt x="212" y="388"/>
                    <a:pt x="260" y="388"/>
                  </a:cubicBezTo>
                  <a:cubicBezTo>
                    <a:pt x="360" y="388"/>
                    <a:pt x="455" y="311"/>
                    <a:pt x="455" y="194"/>
                  </a:cubicBezTo>
                  <a:cubicBezTo>
                    <a:pt x="455"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
            <p:cNvSpPr/>
            <p:nvPr/>
          </p:nvSpPr>
          <p:spPr>
            <a:xfrm>
              <a:off x="753300" y="1584550"/>
              <a:ext cx="11375" cy="9725"/>
            </a:xfrm>
            <a:custGeom>
              <a:avLst/>
              <a:gdLst/>
              <a:ahLst/>
              <a:cxnLst/>
              <a:rect l="l" t="t" r="r" b="b"/>
              <a:pathLst>
                <a:path w="455" h="389" extrusionOk="0">
                  <a:moveTo>
                    <a:pt x="260" y="0"/>
                  </a:moveTo>
                  <a:cubicBezTo>
                    <a:pt x="87" y="0"/>
                    <a:pt x="1" y="209"/>
                    <a:pt x="122" y="330"/>
                  </a:cubicBezTo>
                  <a:cubicBezTo>
                    <a:pt x="162" y="370"/>
                    <a:pt x="211" y="388"/>
                    <a:pt x="259" y="388"/>
                  </a:cubicBezTo>
                  <a:cubicBezTo>
                    <a:pt x="359" y="388"/>
                    <a:pt x="454" y="311"/>
                    <a:pt x="454" y="194"/>
                  </a:cubicBezTo>
                  <a:cubicBezTo>
                    <a:pt x="454" y="86"/>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
            <p:cNvSpPr/>
            <p:nvPr/>
          </p:nvSpPr>
          <p:spPr>
            <a:xfrm>
              <a:off x="793075" y="1584550"/>
              <a:ext cx="11350" cy="9725"/>
            </a:xfrm>
            <a:custGeom>
              <a:avLst/>
              <a:gdLst/>
              <a:ahLst/>
              <a:cxnLst/>
              <a:rect l="l" t="t" r="r" b="b"/>
              <a:pathLst>
                <a:path w="454" h="389" extrusionOk="0">
                  <a:moveTo>
                    <a:pt x="259" y="0"/>
                  </a:moveTo>
                  <a:cubicBezTo>
                    <a:pt x="87" y="0"/>
                    <a:pt x="0" y="208"/>
                    <a:pt x="121" y="330"/>
                  </a:cubicBezTo>
                  <a:cubicBezTo>
                    <a:pt x="161" y="370"/>
                    <a:pt x="210" y="388"/>
                    <a:pt x="258" y="388"/>
                  </a:cubicBezTo>
                  <a:cubicBezTo>
                    <a:pt x="358" y="388"/>
                    <a:pt x="453" y="311"/>
                    <a:pt x="453" y="194"/>
                  </a:cubicBezTo>
                  <a:cubicBezTo>
                    <a:pt x="453" y="86"/>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
            <p:cNvSpPr/>
            <p:nvPr/>
          </p:nvSpPr>
          <p:spPr>
            <a:xfrm>
              <a:off x="832825" y="1584550"/>
              <a:ext cx="11350" cy="9725"/>
            </a:xfrm>
            <a:custGeom>
              <a:avLst/>
              <a:gdLst/>
              <a:ahLst/>
              <a:cxnLst/>
              <a:rect l="l" t="t" r="r" b="b"/>
              <a:pathLst>
                <a:path w="454" h="389" extrusionOk="0">
                  <a:moveTo>
                    <a:pt x="259" y="0"/>
                  </a:moveTo>
                  <a:cubicBezTo>
                    <a:pt x="87" y="0"/>
                    <a:pt x="0" y="209"/>
                    <a:pt x="122" y="330"/>
                  </a:cubicBezTo>
                  <a:cubicBezTo>
                    <a:pt x="161" y="370"/>
                    <a:pt x="210" y="388"/>
                    <a:pt x="258" y="388"/>
                  </a:cubicBezTo>
                  <a:cubicBezTo>
                    <a:pt x="358" y="388"/>
                    <a:pt x="453" y="311"/>
                    <a:pt x="453" y="194"/>
                  </a:cubicBezTo>
                  <a:cubicBezTo>
                    <a:pt x="453" y="86"/>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
            <p:cNvSpPr/>
            <p:nvPr/>
          </p:nvSpPr>
          <p:spPr>
            <a:xfrm>
              <a:off x="872575" y="1584550"/>
              <a:ext cx="11350" cy="9725"/>
            </a:xfrm>
            <a:custGeom>
              <a:avLst/>
              <a:gdLst/>
              <a:ahLst/>
              <a:cxnLst/>
              <a:rect l="l" t="t" r="r" b="b"/>
              <a:pathLst>
                <a:path w="454" h="389" extrusionOk="0">
                  <a:moveTo>
                    <a:pt x="260" y="0"/>
                  </a:moveTo>
                  <a:cubicBezTo>
                    <a:pt x="87" y="0"/>
                    <a:pt x="0" y="208"/>
                    <a:pt x="122" y="330"/>
                  </a:cubicBezTo>
                  <a:cubicBezTo>
                    <a:pt x="161" y="370"/>
                    <a:pt x="210" y="388"/>
                    <a:pt x="258"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
            <p:cNvSpPr/>
            <p:nvPr/>
          </p:nvSpPr>
          <p:spPr>
            <a:xfrm>
              <a:off x="912325" y="1584550"/>
              <a:ext cx="11350" cy="9725"/>
            </a:xfrm>
            <a:custGeom>
              <a:avLst/>
              <a:gdLst/>
              <a:ahLst/>
              <a:cxnLst/>
              <a:rect l="l" t="t" r="r" b="b"/>
              <a:pathLst>
                <a:path w="454" h="389" extrusionOk="0">
                  <a:moveTo>
                    <a:pt x="260" y="0"/>
                  </a:moveTo>
                  <a:cubicBezTo>
                    <a:pt x="87" y="0"/>
                    <a:pt x="1" y="209"/>
                    <a:pt x="123" y="330"/>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
            <p:cNvSpPr/>
            <p:nvPr/>
          </p:nvSpPr>
          <p:spPr>
            <a:xfrm>
              <a:off x="952075" y="1584550"/>
              <a:ext cx="11350" cy="9725"/>
            </a:xfrm>
            <a:custGeom>
              <a:avLst/>
              <a:gdLst/>
              <a:ahLst/>
              <a:cxnLst/>
              <a:rect l="l" t="t" r="r" b="b"/>
              <a:pathLst>
                <a:path w="454" h="389" extrusionOk="0">
                  <a:moveTo>
                    <a:pt x="260" y="0"/>
                  </a:moveTo>
                  <a:cubicBezTo>
                    <a:pt x="87" y="0"/>
                    <a:pt x="1" y="208"/>
                    <a:pt x="122" y="330"/>
                  </a:cubicBezTo>
                  <a:cubicBezTo>
                    <a:pt x="162"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
            <p:cNvSpPr/>
            <p:nvPr/>
          </p:nvSpPr>
          <p:spPr>
            <a:xfrm>
              <a:off x="991825" y="1584550"/>
              <a:ext cx="11350" cy="9725"/>
            </a:xfrm>
            <a:custGeom>
              <a:avLst/>
              <a:gdLst/>
              <a:ahLst/>
              <a:cxnLst/>
              <a:rect l="l" t="t" r="r" b="b"/>
              <a:pathLst>
                <a:path w="454" h="389" extrusionOk="0">
                  <a:moveTo>
                    <a:pt x="260" y="0"/>
                  </a:moveTo>
                  <a:cubicBezTo>
                    <a:pt x="87" y="0"/>
                    <a:pt x="1" y="209"/>
                    <a:pt x="124" y="330"/>
                  </a:cubicBezTo>
                  <a:cubicBezTo>
                    <a:pt x="163" y="370"/>
                    <a:pt x="211" y="388"/>
                    <a:pt x="259" y="388"/>
                  </a:cubicBezTo>
                  <a:cubicBezTo>
                    <a:pt x="359" y="388"/>
                    <a:pt x="454" y="311"/>
                    <a:pt x="454" y="194"/>
                  </a:cubicBezTo>
                  <a:cubicBezTo>
                    <a:pt x="454" y="86"/>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
            <p:cNvSpPr/>
            <p:nvPr/>
          </p:nvSpPr>
          <p:spPr>
            <a:xfrm>
              <a:off x="514750" y="1550425"/>
              <a:ext cx="11350" cy="9725"/>
            </a:xfrm>
            <a:custGeom>
              <a:avLst/>
              <a:gdLst/>
              <a:ahLst/>
              <a:cxnLst/>
              <a:rect l="l" t="t" r="r" b="b"/>
              <a:pathLst>
                <a:path w="454" h="389" extrusionOk="0">
                  <a:moveTo>
                    <a:pt x="260" y="1"/>
                  </a:moveTo>
                  <a:cubicBezTo>
                    <a:pt x="87" y="1"/>
                    <a:pt x="1" y="208"/>
                    <a:pt x="123" y="331"/>
                  </a:cubicBezTo>
                  <a:cubicBezTo>
                    <a:pt x="163" y="371"/>
                    <a:pt x="211" y="388"/>
                    <a:pt x="259" y="388"/>
                  </a:cubicBezTo>
                  <a:cubicBezTo>
                    <a:pt x="358" y="388"/>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
            <p:cNvSpPr/>
            <p:nvPr/>
          </p:nvSpPr>
          <p:spPr>
            <a:xfrm>
              <a:off x="554500" y="1550425"/>
              <a:ext cx="11375" cy="9725"/>
            </a:xfrm>
            <a:custGeom>
              <a:avLst/>
              <a:gdLst/>
              <a:ahLst/>
              <a:cxnLst/>
              <a:rect l="l" t="t" r="r" b="b"/>
              <a:pathLst>
                <a:path w="455" h="389" extrusionOk="0">
                  <a:moveTo>
                    <a:pt x="262" y="1"/>
                  </a:moveTo>
                  <a:cubicBezTo>
                    <a:pt x="87" y="1"/>
                    <a:pt x="1" y="208"/>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
            <p:cNvSpPr/>
            <p:nvPr/>
          </p:nvSpPr>
          <p:spPr>
            <a:xfrm>
              <a:off x="594250" y="15504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
            <p:cNvSpPr/>
            <p:nvPr/>
          </p:nvSpPr>
          <p:spPr>
            <a:xfrm>
              <a:off x="634025" y="1550425"/>
              <a:ext cx="11375" cy="9725"/>
            </a:xfrm>
            <a:custGeom>
              <a:avLst/>
              <a:gdLst/>
              <a:ahLst/>
              <a:cxnLst/>
              <a:rect l="l" t="t" r="r" b="b"/>
              <a:pathLst>
                <a:path w="455" h="389" extrusionOk="0">
                  <a:moveTo>
                    <a:pt x="261" y="1"/>
                  </a:moveTo>
                  <a:cubicBezTo>
                    <a:pt x="88" y="1"/>
                    <a:pt x="0" y="208"/>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
            <p:cNvSpPr/>
            <p:nvPr/>
          </p:nvSpPr>
          <p:spPr>
            <a:xfrm>
              <a:off x="673775" y="15504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
            <p:cNvSpPr/>
            <p:nvPr/>
          </p:nvSpPr>
          <p:spPr>
            <a:xfrm>
              <a:off x="673775" y="16186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
            <p:cNvSpPr/>
            <p:nvPr/>
          </p:nvSpPr>
          <p:spPr>
            <a:xfrm>
              <a:off x="713525" y="16186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1"/>
                  </a:cubicBezTo>
                  <a:cubicBezTo>
                    <a:pt x="163" y="371"/>
                    <a:pt x="212" y="388"/>
                    <a:pt x="260" y="388"/>
                  </a:cubicBezTo>
                  <a:cubicBezTo>
                    <a:pt x="360" y="388"/>
                    <a:pt x="455" y="311"/>
                    <a:pt x="455" y="194"/>
                  </a:cubicBezTo>
                  <a:cubicBezTo>
                    <a:pt x="455" y="88"/>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
            <p:cNvSpPr/>
            <p:nvPr/>
          </p:nvSpPr>
          <p:spPr>
            <a:xfrm>
              <a:off x="753300" y="1618650"/>
              <a:ext cx="11375" cy="9725"/>
            </a:xfrm>
            <a:custGeom>
              <a:avLst/>
              <a:gdLst/>
              <a:ahLst/>
              <a:cxnLst/>
              <a:rect l="l" t="t" r="r" b="b"/>
              <a:pathLst>
                <a:path w="455" h="389" extrusionOk="0">
                  <a:moveTo>
                    <a:pt x="260" y="0"/>
                  </a:moveTo>
                  <a:cubicBezTo>
                    <a:pt x="87" y="0"/>
                    <a:pt x="1" y="208"/>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
            <p:cNvSpPr/>
            <p:nvPr/>
          </p:nvSpPr>
          <p:spPr>
            <a:xfrm>
              <a:off x="793075" y="16186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1"/>
                  </a:cubicBezTo>
                  <a:cubicBezTo>
                    <a:pt x="161" y="371"/>
                    <a:pt x="210" y="388"/>
                    <a:pt x="258" y="388"/>
                  </a:cubicBezTo>
                  <a:cubicBezTo>
                    <a:pt x="358" y="388"/>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
            <p:cNvSpPr/>
            <p:nvPr/>
          </p:nvSpPr>
          <p:spPr>
            <a:xfrm>
              <a:off x="832825" y="1618650"/>
              <a:ext cx="11350" cy="9725"/>
            </a:xfrm>
            <a:custGeom>
              <a:avLst/>
              <a:gdLst/>
              <a:ahLst/>
              <a:cxnLst/>
              <a:rect l="l" t="t" r="r" b="b"/>
              <a:pathLst>
                <a:path w="454" h="389" extrusionOk="0">
                  <a:moveTo>
                    <a:pt x="259" y="0"/>
                  </a:moveTo>
                  <a:cubicBezTo>
                    <a:pt x="87" y="0"/>
                    <a:pt x="0" y="208"/>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
            <p:cNvSpPr/>
            <p:nvPr/>
          </p:nvSpPr>
          <p:spPr>
            <a:xfrm>
              <a:off x="872575" y="16186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
            <p:cNvSpPr/>
            <p:nvPr/>
          </p:nvSpPr>
          <p:spPr>
            <a:xfrm>
              <a:off x="912325" y="1618650"/>
              <a:ext cx="11350" cy="9725"/>
            </a:xfrm>
            <a:custGeom>
              <a:avLst/>
              <a:gdLst/>
              <a:ahLst/>
              <a:cxnLst/>
              <a:rect l="l" t="t" r="r" b="b"/>
              <a:pathLst>
                <a:path w="454" h="389" extrusionOk="0">
                  <a:moveTo>
                    <a:pt x="259" y="0"/>
                  </a:moveTo>
                  <a:cubicBezTo>
                    <a:pt x="86" y="0"/>
                    <a:pt x="1" y="208"/>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
            <p:cNvSpPr/>
            <p:nvPr/>
          </p:nvSpPr>
          <p:spPr>
            <a:xfrm>
              <a:off x="713525" y="15504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
            <p:cNvSpPr/>
            <p:nvPr/>
          </p:nvSpPr>
          <p:spPr>
            <a:xfrm>
              <a:off x="753300" y="1550425"/>
              <a:ext cx="11375" cy="9725"/>
            </a:xfrm>
            <a:custGeom>
              <a:avLst/>
              <a:gdLst/>
              <a:ahLst/>
              <a:cxnLst/>
              <a:rect l="l" t="t" r="r" b="b"/>
              <a:pathLst>
                <a:path w="455" h="389" extrusionOk="0">
                  <a:moveTo>
                    <a:pt x="260" y="1"/>
                  </a:moveTo>
                  <a:cubicBezTo>
                    <a:pt x="87" y="1"/>
                    <a:pt x="1" y="208"/>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
            <p:cNvSpPr/>
            <p:nvPr/>
          </p:nvSpPr>
          <p:spPr>
            <a:xfrm>
              <a:off x="793075" y="15504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
            <p:cNvSpPr/>
            <p:nvPr/>
          </p:nvSpPr>
          <p:spPr>
            <a:xfrm>
              <a:off x="832825" y="1550425"/>
              <a:ext cx="11350" cy="9725"/>
            </a:xfrm>
            <a:custGeom>
              <a:avLst/>
              <a:gdLst/>
              <a:ahLst/>
              <a:cxnLst/>
              <a:rect l="l" t="t" r="r" b="b"/>
              <a:pathLst>
                <a:path w="454" h="389" extrusionOk="0">
                  <a:moveTo>
                    <a:pt x="259" y="1"/>
                  </a:moveTo>
                  <a:cubicBezTo>
                    <a:pt x="87" y="1"/>
                    <a:pt x="0" y="208"/>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
            <p:cNvSpPr/>
            <p:nvPr/>
          </p:nvSpPr>
          <p:spPr>
            <a:xfrm>
              <a:off x="872575" y="155042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
            <p:cNvSpPr/>
            <p:nvPr/>
          </p:nvSpPr>
          <p:spPr>
            <a:xfrm>
              <a:off x="912325" y="1550425"/>
              <a:ext cx="11350" cy="9725"/>
            </a:xfrm>
            <a:custGeom>
              <a:avLst/>
              <a:gdLst/>
              <a:ahLst/>
              <a:cxnLst/>
              <a:rect l="l" t="t" r="r" b="b"/>
              <a:pathLst>
                <a:path w="454" h="389" extrusionOk="0">
                  <a:moveTo>
                    <a:pt x="260" y="1"/>
                  </a:moveTo>
                  <a:cubicBezTo>
                    <a:pt x="87" y="1"/>
                    <a:pt x="1" y="208"/>
                    <a:pt x="122" y="331"/>
                  </a:cubicBezTo>
                  <a:cubicBezTo>
                    <a:pt x="162" y="371"/>
                    <a:pt x="211"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
            <p:cNvSpPr/>
            <p:nvPr/>
          </p:nvSpPr>
          <p:spPr>
            <a:xfrm>
              <a:off x="952075" y="15504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
            <p:cNvSpPr/>
            <p:nvPr/>
          </p:nvSpPr>
          <p:spPr>
            <a:xfrm>
              <a:off x="991825" y="15504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
            <p:cNvSpPr/>
            <p:nvPr/>
          </p:nvSpPr>
          <p:spPr>
            <a:xfrm>
              <a:off x="1031575" y="15504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59" y="389"/>
                    <a:pt x="455"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
            <p:cNvSpPr/>
            <p:nvPr/>
          </p:nvSpPr>
          <p:spPr>
            <a:xfrm>
              <a:off x="1071350" y="1550425"/>
              <a:ext cx="11350" cy="9725"/>
            </a:xfrm>
            <a:custGeom>
              <a:avLst/>
              <a:gdLst/>
              <a:ahLst/>
              <a:cxnLst/>
              <a:rect l="l" t="t" r="r" b="b"/>
              <a:pathLst>
                <a:path w="454" h="389" extrusionOk="0">
                  <a:moveTo>
                    <a:pt x="259" y="1"/>
                  </a:moveTo>
                  <a:cubicBezTo>
                    <a:pt x="86" y="1"/>
                    <a:pt x="0" y="208"/>
                    <a:pt x="123" y="331"/>
                  </a:cubicBezTo>
                  <a:cubicBezTo>
                    <a:pt x="162" y="371"/>
                    <a:pt x="211"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
            <p:cNvSpPr/>
            <p:nvPr/>
          </p:nvSpPr>
          <p:spPr>
            <a:xfrm>
              <a:off x="127177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
            <p:cNvSpPr/>
            <p:nvPr/>
          </p:nvSpPr>
          <p:spPr>
            <a:xfrm>
              <a:off x="127177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
            <p:cNvSpPr/>
            <p:nvPr/>
          </p:nvSpPr>
          <p:spPr>
            <a:xfrm>
              <a:off x="127177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
            <p:cNvSpPr/>
            <p:nvPr/>
          </p:nvSpPr>
          <p:spPr>
            <a:xfrm>
              <a:off x="1311525" y="1277575"/>
              <a:ext cx="9700" cy="9725"/>
            </a:xfrm>
            <a:custGeom>
              <a:avLst/>
              <a:gdLst/>
              <a:ahLst/>
              <a:cxnLst/>
              <a:rect l="l" t="t" r="r" b="b"/>
              <a:pathLst>
                <a:path w="388" h="389" extrusionOk="0">
                  <a:moveTo>
                    <a:pt x="195" y="1"/>
                  </a:moveTo>
                  <a:cubicBezTo>
                    <a:pt x="87" y="1"/>
                    <a:pt x="0" y="89"/>
                    <a:pt x="0" y="195"/>
                  </a:cubicBezTo>
                  <a:cubicBezTo>
                    <a:pt x="0" y="302"/>
                    <a:pt x="87" y="389"/>
                    <a:pt x="195" y="389"/>
                  </a:cubicBezTo>
                  <a:cubicBezTo>
                    <a:pt x="301" y="389"/>
                    <a:pt x="387" y="302"/>
                    <a:pt x="387" y="195"/>
                  </a:cubicBezTo>
                  <a:cubicBezTo>
                    <a:pt x="387" y="89"/>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
            <p:cNvSpPr/>
            <p:nvPr/>
          </p:nvSpPr>
          <p:spPr>
            <a:xfrm>
              <a:off x="127177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
            <p:cNvSpPr/>
            <p:nvPr/>
          </p:nvSpPr>
          <p:spPr>
            <a:xfrm>
              <a:off x="1311525" y="1243475"/>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
            <p:cNvSpPr/>
            <p:nvPr/>
          </p:nvSpPr>
          <p:spPr>
            <a:xfrm>
              <a:off x="127177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
            <p:cNvSpPr/>
            <p:nvPr/>
          </p:nvSpPr>
          <p:spPr>
            <a:xfrm>
              <a:off x="1311525" y="1209400"/>
              <a:ext cx="9700" cy="9700"/>
            </a:xfrm>
            <a:custGeom>
              <a:avLst/>
              <a:gdLst/>
              <a:ahLst/>
              <a:cxnLst/>
              <a:rect l="l" t="t" r="r" b="b"/>
              <a:pathLst>
                <a:path w="388" h="388" extrusionOk="0">
                  <a:moveTo>
                    <a:pt x="195" y="1"/>
                  </a:moveTo>
                  <a:cubicBezTo>
                    <a:pt x="87" y="1"/>
                    <a:pt x="0" y="87"/>
                    <a:pt x="0" y="193"/>
                  </a:cubicBezTo>
                  <a:cubicBezTo>
                    <a:pt x="0" y="301"/>
                    <a:pt x="87" y="387"/>
                    <a:pt x="195" y="387"/>
                  </a:cubicBezTo>
                  <a:cubicBezTo>
                    <a:pt x="301" y="387"/>
                    <a:pt x="387" y="301"/>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
            <p:cNvSpPr/>
            <p:nvPr/>
          </p:nvSpPr>
          <p:spPr>
            <a:xfrm>
              <a:off x="127177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
            <p:cNvSpPr/>
            <p:nvPr/>
          </p:nvSpPr>
          <p:spPr>
            <a:xfrm>
              <a:off x="1311525" y="1175300"/>
              <a:ext cx="9700" cy="9675"/>
            </a:xfrm>
            <a:custGeom>
              <a:avLst/>
              <a:gdLst/>
              <a:ahLst/>
              <a:cxnLst/>
              <a:rect l="l" t="t" r="r" b="b"/>
              <a:pathLst>
                <a:path w="388" h="387" extrusionOk="0">
                  <a:moveTo>
                    <a:pt x="195" y="0"/>
                  </a:moveTo>
                  <a:cubicBezTo>
                    <a:pt x="87" y="0"/>
                    <a:pt x="0" y="87"/>
                    <a:pt x="0" y="194"/>
                  </a:cubicBezTo>
                  <a:cubicBezTo>
                    <a:pt x="0" y="301"/>
                    <a:pt x="87" y="387"/>
                    <a:pt x="195" y="387"/>
                  </a:cubicBezTo>
                  <a:cubicBezTo>
                    <a:pt x="301" y="387"/>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
            <p:cNvSpPr/>
            <p:nvPr/>
          </p:nvSpPr>
          <p:spPr>
            <a:xfrm>
              <a:off x="1351275"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1" y="387"/>
                    <a:pt x="389" y="301"/>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
            <p:cNvSpPr/>
            <p:nvPr/>
          </p:nvSpPr>
          <p:spPr>
            <a:xfrm>
              <a:off x="127177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
            <p:cNvSpPr/>
            <p:nvPr/>
          </p:nvSpPr>
          <p:spPr>
            <a:xfrm>
              <a:off x="1311525" y="1141200"/>
              <a:ext cx="9700" cy="9675"/>
            </a:xfrm>
            <a:custGeom>
              <a:avLst/>
              <a:gdLst/>
              <a:ahLst/>
              <a:cxnLst/>
              <a:rect l="l" t="t" r="r" b="b"/>
              <a:pathLst>
                <a:path w="388" h="387" extrusionOk="0">
                  <a:moveTo>
                    <a:pt x="195" y="0"/>
                  </a:moveTo>
                  <a:cubicBezTo>
                    <a:pt x="87" y="0"/>
                    <a:pt x="0" y="87"/>
                    <a:pt x="0" y="194"/>
                  </a:cubicBezTo>
                  <a:cubicBezTo>
                    <a:pt x="0" y="300"/>
                    <a:pt x="87" y="387"/>
                    <a:pt x="195" y="387"/>
                  </a:cubicBezTo>
                  <a:cubicBezTo>
                    <a:pt x="301" y="387"/>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
            <p:cNvSpPr/>
            <p:nvPr/>
          </p:nvSpPr>
          <p:spPr>
            <a:xfrm>
              <a:off x="1351275"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1" y="387"/>
                    <a:pt x="389" y="300"/>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
            <p:cNvSpPr/>
            <p:nvPr/>
          </p:nvSpPr>
          <p:spPr>
            <a:xfrm>
              <a:off x="127177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
            <p:cNvSpPr/>
            <p:nvPr/>
          </p:nvSpPr>
          <p:spPr>
            <a:xfrm>
              <a:off x="1311525" y="11070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
            <p:cNvSpPr/>
            <p:nvPr/>
          </p:nvSpPr>
          <p:spPr>
            <a:xfrm>
              <a:off x="1351275"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
            <p:cNvSpPr/>
            <p:nvPr/>
          </p:nvSpPr>
          <p:spPr>
            <a:xfrm>
              <a:off x="127177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
            <p:cNvSpPr/>
            <p:nvPr/>
          </p:nvSpPr>
          <p:spPr>
            <a:xfrm>
              <a:off x="1311525" y="10729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
            <p:cNvSpPr/>
            <p:nvPr/>
          </p:nvSpPr>
          <p:spPr>
            <a:xfrm>
              <a:off x="1351275"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
            <p:cNvSpPr/>
            <p:nvPr/>
          </p:nvSpPr>
          <p:spPr>
            <a:xfrm>
              <a:off x="127177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
            <p:cNvSpPr/>
            <p:nvPr/>
          </p:nvSpPr>
          <p:spPr>
            <a:xfrm>
              <a:off x="1311525" y="1038875"/>
              <a:ext cx="9700" cy="9725"/>
            </a:xfrm>
            <a:custGeom>
              <a:avLst/>
              <a:gdLst/>
              <a:ahLst/>
              <a:cxnLst/>
              <a:rect l="l" t="t" r="r" b="b"/>
              <a:pathLst>
                <a:path w="388" h="389" extrusionOk="0">
                  <a:moveTo>
                    <a:pt x="195" y="0"/>
                  </a:moveTo>
                  <a:cubicBezTo>
                    <a:pt x="87" y="0"/>
                    <a:pt x="0" y="87"/>
                    <a:pt x="0" y="194"/>
                  </a:cubicBezTo>
                  <a:cubicBezTo>
                    <a:pt x="0" y="301"/>
                    <a:pt x="87" y="388"/>
                    <a:pt x="195" y="388"/>
                  </a:cubicBezTo>
                  <a:cubicBezTo>
                    <a:pt x="301" y="388"/>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
            <p:cNvSpPr/>
            <p:nvPr/>
          </p:nvSpPr>
          <p:spPr>
            <a:xfrm>
              <a:off x="1351275"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1" y="388"/>
                    <a:pt x="389" y="301"/>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
            <p:cNvSpPr/>
            <p:nvPr/>
          </p:nvSpPr>
          <p:spPr>
            <a:xfrm>
              <a:off x="127177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
            <p:cNvSpPr/>
            <p:nvPr/>
          </p:nvSpPr>
          <p:spPr>
            <a:xfrm>
              <a:off x="1311525" y="1004775"/>
              <a:ext cx="9700" cy="9725"/>
            </a:xfrm>
            <a:custGeom>
              <a:avLst/>
              <a:gdLst/>
              <a:ahLst/>
              <a:cxnLst/>
              <a:rect l="l" t="t" r="r" b="b"/>
              <a:pathLst>
                <a:path w="388" h="389" extrusionOk="0">
                  <a:moveTo>
                    <a:pt x="195" y="0"/>
                  </a:moveTo>
                  <a:cubicBezTo>
                    <a:pt x="87" y="0"/>
                    <a:pt x="0" y="87"/>
                    <a:pt x="0" y="194"/>
                  </a:cubicBezTo>
                  <a:cubicBezTo>
                    <a:pt x="0" y="300"/>
                    <a:pt x="87" y="388"/>
                    <a:pt x="195" y="388"/>
                  </a:cubicBezTo>
                  <a:cubicBezTo>
                    <a:pt x="301" y="388"/>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
            <p:cNvSpPr/>
            <p:nvPr/>
          </p:nvSpPr>
          <p:spPr>
            <a:xfrm>
              <a:off x="1351275"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1" y="388"/>
                    <a:pt x="389" y="300"/>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
            <p:cNvSpPr/>
            <p:nvPr/>
          </p:nvSpPr>
          <p:spPr>
            <a:xfrm>
              <a:off x="127177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
            <p:cNvSpPr/>
            <p:nvPr/>
          </p:nvSpPr>
          <p:spPr>
            <a:xfrm>
              <a:off x="1311525" y="970650"/>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
            <p:cNvSpPr/>
            <p:nvPr/>
          </p:nvSpPr>
          <p:spPr>
            <a:xfrm>
              <a:off x="127177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
            <p:cNvSpPr/>
            <p:nvPr/>
          </p:nvSpPr>
          <p:spPr>
            <a:xfrm>
              <a:off x="1311525" y="936550"/>
              <a:ext cx="9700" cy="9725"/>
            </a:xfrm>
            <a:custGeom>
              <a:avLst/>
              <a:gdLst/>
              <a:ahLst/>
              <a:cxnLst/>
              <a:rect l="l" t="t" r="r" b="b"/>
              <a:pathLst>
                <a:path w="388" h="389" extrusionOk="0">
                  <a:moveTo>
                    <a:pt x="195" y="1"/>
                  </a:moveTo>
                  <a:cubicBezTo>
                    <a:pt x="87" y="1"/>
                    <a:pt x="0" y="87"/>
                    <a:pt x="0" y="195"/>
                  </a:cubicBezTo>
                  <a:cubicBezTo>
                    <a:pt x="0" y="302"/>
                    <a:pt x="87" y="389"/>
                    <a:pt x="195" y="389"/>
                  </a:cubicBezTo>
                  <a:cubicBezTo>
                    <a:pt x="301" y="389"/>
                    <a:pt x="387" y="302"/>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
            <p:cNvSpPr/>
            <p:nvPr/>
          </p:nvSpPr>
          <p:spPr>
            <a:xfrm>
              <a:off x="127177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
            <p:cNvSpPr/>
            <p:nvPr/>
          </p:nvSpPr>
          <p:spPr>
            <a:xfrm>
              <a:off x="1311525" y="902450"/>
              <a:ext cx="9700" cy="9725"/>
            </a:xfrm>
            <a:custGeom>
              <a:avLst/>
              <a:gdLst/>
              <a:ahLst/>
              <a:cxnLst/>
              <a:rect l="l" t="t" r="r" b="b"/>
              <a:pathLst>
                <a:path w="388" h="389" extrusionOk="0">
                  <a:moveTo>
                    <a:pt x="195" y="0"/>
                  </a:moveTo>
                  <a:cubicBezTo>
                    <a:pt x="87" y="0"/>
                    <a:pt x="0" y="87"/>
                    <a:pt x="0" y="194"/>
                  </a:cubicBezTo>
                  <a:cubicBezTo>
                    <a:pt x="0" y="302"/>
                    <a:pt x="87" y="388"/>
                    <a:pt x="195" y="388"/>
                  </a:cubicBezTo>
                  <a:cubicBezTo>
                    <a:pt x="301" y="388"/>
                    <a:pt x="387" y="302"/>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
            <p:cNvSpPr/>
            <p:nvPr/>
          </p:nvSpPr>
          <p:spPr>
            <a:xfrm>
              <a:off x="127177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
            <p:cNvSpPr/>
            <p:nvPr/>
          </p:nvSpPr>
          <p:spPr>
            <a:xfrm>
              <a:off x="1311525" y="868350"/>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
            <p:cNvSpPr/>
            <p:nvPr/>
          </p:nvSpPr>
          <p:spPr>
            <a:xfrm>
              <a:off x="127177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
            <p:cNvSpPr/>
            <p:nvPr/>
          </p:nvSpPr>
          <p:spPr>
            <a:xfrm>
              <a:off x="127177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8" name="Google Shape;1738;p2"/>
          <p:cNvSpPr/>
          <p:nvPr/>
        </p:nvSpPr>
        <p:spPr>
          <a:xfrm>
            <a:off x="134148" y="4324586"/>
            <a:ext cx="445241" cy="385621"/>
          </a:xfrm>
          <a:custGeom>
            <a:avLst/>
            <a:gdLst/>
            <a:ahLst/>
            <a:cxnLst/>
            <a:rect l="l" t="t" r="r" b="b"/>
            <a:pathLst>
              <a:path w="10037" h="8693" extrusionOk="0">
                <a:moveTo>
                  <a:pt x="2509" y="1"/>
                </a:moveTo>
                <a:lnTo>
                  <a:pt x="0" y="4347"/>
                </a:lnTo>
                <a:lnTo>
                  <a:pt x="2509" y="8693"/>
                </a:lnTo>
                <a:lnTo>
                  <a:pt x="7526" y="8693"/>
                </a:lnTo>
                <a:lnTo>
                  <a:pt x="10037" y="4347"/>
                </a:lnTo>
                <a:lnTo>
                  <a:pt x="7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
          <p:cNvSpPr/>
          <p:nvPr/>
        </p:nvSpPr>
        <p:spPr>
          <a:xfrm>
            <a:off x="0" y="4190838"/>
            <a:ext cx="1247936" cy="1094228"/>
          </a:xfrm>
          <a:custGeom>
            <a:avLst/>
            <a:gdLst/>
            <a:ahLst/>
            <a:cxnLst/>
            <a:rect l="l" t="t" r="r" b="b"/>
            <a:pathLst>
              <a:path w="28132" h="24667" extrusionOk="0">
                <a:moveTo>
                  <a:pt x="14066" y="424"/>
                </a:moveTo>
                <a:lnTo>
                  <a:pt x="27770" y="24457"/>
                </a:lnTo>
                <a:lnTo>
                  <a:pt x="359" y="24457"/>
                </a:lnTo>
                <a:lnTo>
                  <a:pt x="14066" y="424"/>
                </a:lnTo>
                <a:close/>
                <a:moveTo>
                  <a:pt x="14066" y="1"/>
                </a:moveTo>
                <a:lnTo>
                  <a:pt x="88" y="24511"/>
                </a:lnTo>
                <a:lnTo>
                  <a:pt x="0" y="24667"/>
                </a:lnTo>
                <a:lnTo>
                  <a:pt x="28131" y="24667"/>
                </a:lnTo>
                <a:lnTo>
                  <a:pt x="14066" y="1"/>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
          <p:cNvSpPr/>
          <p:nvPr/>
        </p:nvSpPr>
        <p:spPr>
          <a:xfrm>
            <a:off x="652062" y="4589288"/>
            <a:ext cx="1247936" cy="1094228"/>
          </a:xfrm>
          <a:custGeom>
            <a:avLst/>
            <a:gdLst/>
            <a:ahLst/>
            <a:cxnLst/>
            <a:rect l="l" t="t" r="r" b="b"/>
            <a:pathLst>
              <a:path w="28132" h="24667" extrusionOk="0">
                <a:moveTo>
                  <a:pt x="14067" y="423"/>
                </a:moveTo>
                <a:lnTo>
                  <a:pt x="27772" y="24458"/>
                </a:lnTo>
                <a:lnTo>
                  <a:pt x="361" y="24458"/>
                </a:lnTo>
                <a:lnTo>
                  <a:pt x="14067" y="423"/>
                </a:lnTo>
                <a:close/>
                <a:moveTo>
                  <a:pt x="14067" y="0"/>
                </a:moveTo>
                <a:lnTo>
                  <a:pt x="90" y="24510"/>
                </a:lnTo>
                <a:lnTo>
                  <a:pt x="0" y="24666"/>
                </a:lnTo>
                <a:lnTo>
                  <a:pt x="28131" y="24666"/>
                </a:lnTo>
                <a:lnTo>
                  <a:pt x="14067" y="0"/>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
          <p:cNvSpPr/>
          <p:nvPr/>
        </p:nvSpPr>
        <p:spPr>
          <a:xfrm>
            <a:off x="-244675" y="1453189"/>
            <a:ext cx="895831" cy="775779"/>
          </a:xfrm>
          <a:custGeom>
            <a:avLst/>
            <a:gdLst/>
            <a:ahLst/>
            <a:cxnLst/>
            <a:rect l="l" t="t" r="r" b="b"/>
            <a:pathLst>
              <a:path w="21416" h="18546" extrusionOk="0">
                <a:moveTo>
                  <a:pt x="15940" y="210"/>
                </a:moveTo>
                <a:lnTo>
                  <a:pt x="21173" y="9273"/>
                </a:lnTo>
                <a:lnTo>
                  <a:pt x="15940" y="18336"/>
                </a:lnTo>
                <a:lnTo>
                  <a:pt x="5475" y="18336"/>
                </a:lnTo>
                <a:lnTo>
                  <a:pt x="242" y="9273"/>
                </a:lnTo>
                <a:lnTo>
                  <a:pt x="5475" y="210"/>
                </a:lnTo>
                <a:close/>
                <a:moveTo>
                  <a:pt x="5355" y="0"/>
                </a:moveTo>
                <a:lnTo>
                  <a:pt x="1" y="9273"/>
                </a:lnTo>
                <a:lnTo>
                  <a:pt x="5325" y="18494"/>
                </a:lnTo>
                <a:lnTo>
                  <a:pt x="5355" y="18545"/>
                </a:lnTo>
                <a:lnTo>
                  <a:pt x="16061" y="18545"/>
                </a:lnTo>
                <a:lnTo>
                  <a:pt x="21415" y="9273"/>
                </a:lnTo>
                <a:lnTo>
                  <a:pt x="16092" y="53"/>
                </a:lnTo>
                <a:lnTo>
                  <a:pt x="16061" y="0"/>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
          <p:cNvSpPr/>
          <p:nvPr/>
        </p:nvSpPr>
        <p:spPr>
          <a:xfrm>
            <a:off x="678022" y="2230316"/>
            <a:ext cx="277040" cy="252486"/>
          </a:xfrm>
          <a:custGeom>
            <a:avLst/>
            <a:gdLst/>
            <a:ahLst/>
            <a:cxnLst/>
            <a:rect l="l" t="t" r="r" b="b"/>
            <a:pathLst>
              <a:path w="6623" h="6036" extrusionOk="0">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3" name="Google Shape;1743;p2"/>
          <p:cNvGrpSpPr/>
          <p:nvPr/>
        </p:nvGrpSpPr>
        <p:grpSpPr>
          <a:xfrm>
            <a:off x="635480" y="2997806"/>
            <a:ext cx="1019815" cy="944312"/>
            <a:chOff x="2113525" y="2880575"/>
            <a:chExt cx="609500" cy="564375"/>
          </a:xfrm>
        </p:grpSpPr>
        <p:sp>
          <p:nvSpPr>
            <p:cNvPr id="1744" name="Google Shape;1744;p2"/>
            <p:cNvSpPr/>
            <p:nvPr/>
          </p:nvSpPr>
          <p:spPr>
            <a:xfrm>
              <a:off x="2159100" y="3015125"/>
              <a:ext cx="58125" cy="55900"/>
            </a:xfrm>
            <a:custGeom>
              <a:avLst/>
              <a:gdLst/>
              <a:ahLst/>
              <a:cxnLst/>
              <a:rect l="l" t="t" r="r" b="b"/>
              <a:pathLst>
                <a:path w="2325" h="2236" extrusionOk="0">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
            <p:cNvSpPr/>
            <p:nvPr/>
          </p:nvSpPr>
          <p:spPr>
            <a:xfrm>
              <a:off x="2113525" y="2967325"/>
              <a:ext cx="151450" cy="151450"/>
            </a:xfrm>
            <a:custGeom>
              <a:avLst/>
              <a:gdLst/>
              <a:ahLst/>
              <a:cxnLst/>
              <a:rect l="l" t="t" r="r" b="b"/>
              <a:pathLst>
                <a:path w="6058" h="6058" extrusionOk="0">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
            <p:cNvSpPr/>
            <p:nvPr/>
          </p:nvSpPr>
          <p:spPr>
            <a:xfrm>
              <a:off x="2158650" y="2880575"/>
              <a:ext cx="564375" cy="564375"/>
            </a:xfrm>
            <a:custGeom>
              <a:avLst/>
              <a:gdLst/>
              <a:ahLst/>
              <a:cxnLst/>
              <a:rect l="l" t="t" r="r" b="b"/>
              <a:pathLst>
                <a:path w="22575" h="22575" extrusionOk="0">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
            <p:cNvSpPr/>
            <p:nvPr/>
          </p:nvSpPr>
          <p:spPr>
            <a:xfrm>
              <a:off x="2542800" y="2882550"/>
              <a:ext cx="55925" cy="55925"/>
            </a:xfrm>
            <a:custGeom>
              <a:avLst/>
              <a:gdLst/>
              <a:ahLst/>
              <a:cxnLst/>
              <a:rect l="l" t="t" r="r" b="b"/>
              <a:pathLst>
                <a:path w="2237" h="2237" extrusionOk="0">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8" name="Google Shape;1748;p2"/>
          <p:cNvGrpSpPr/>
          <p:nvPr/>
        </p:nvGrpSpPr>
        <p:grpSpPr>
          <a:xfrm>
            <a:off x="181799" y="1836767"/>
            <a:ext cx="349968" cy="2052568"/>
            <a:chOff x="1037125" y="2236325"/>
            <a:chExt cx="149100" cy="874475"/>
          </a:xfrm>
        </p:grpSpPr>
        <p:sp>
          <p:nvSpPr>
            <p:cNvPr id="1749" name="Google Shape;1749;p2"/>
            <p:cNvSpPr/>
            <p:nvPr/>
          </p:nvSpPr>
          <p:spPr>
            <a:xfrm>
              <a:off x="1171575" y="2471400"/>
              <a:ext cx="14650" cy="12600"/>
            </a:xfrm>
            <a:custGeom>
              <a:avLst/>
              <a:gdLst/>
              <a:ahLst/>
              <a:cxnLst/>
              <a:rect l="l" t="t" r="r" b="b"/>
              <a:pathLst>
                <a:path w="586" h="504" extrusionOk="0">
                  <a:moveTo>
                    <a:pt x="333" y="0"/>
                  </a:moveTo>
                  <a:cubicBezTo>
                    <a:pt x="272" y="0"/>
                    <a:pt x="209" y="23"/>
                    <a:pt x="158" y="74"/>
                  </a:cubicBezTo>
                  <a:cubicBezTo>
                    <a:pt x="0" y="232"/>
                    <a:pt x="111" y="503"/>
                    <a:pt x="335" y="503"/>
                  </a:cubicBezTo>
                  <a:cubicBezTo>
                    <a:pt x="473" y="502"/>
                    <a:pt x="586" y="389"/>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
            <p:cNvSpPr/>
            <p:nvPr/>
          </p:nvSpPr>
          <p:spPr>
            <a:xfrm>
              <a:off x="1171575" y="2549750"/>
              <a:ext cx="14650" cy="12575"/>
            </a:xfrm>
            <a:custGeom>
              <a:avLst/>
              <a:gdLst/>
              <a:ahLst/>
              <a:cxnLst/>
              <a:rect l="l" t="t" r="r" b="b"/>
              <a:pathLst>
                <a:path w="586" h="503" extrusionOk="0">
                  <a:moveTo>
                    <a:pt x="334" y="0"/>
                  </a:moveTo>
                  <a:cubicBezTo>
                    <a:pt x="272" y="0"/>
                    <a:pt x="209" y="23"/>
                    <a:pt x="158" y="75"/>
                  </a:cubicBezTo>
                  <a:cubicBezTo>
                    <a:pt x="0" y="233"/>
                    <a:pt x="113" y="502"/>
                    <a:pt x="335" y="502"/>
                  </a:cubicBezTo>
                  <a:cubicBezTo>
                    <a:pt x="473" y="502"/>
                    <a:pt x="586" y="390"/>
                    <a:pt x="586" y="252"/>
                  </a:cubicBezTo>
                  <a:cubicBezTo>
                    <a:pt x="586" y="101"/>
                    <a:pt x="462"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
            <p:cNvSpPr/>
            <p:nvPr/>
          </p:nvSpPr>
          <p:spPr>
            <a:xfrm>
              <a:off x="1171575" y="2628100"/>
              <a:ext cx="14650" cy="12600"/>
            </a:xfrm>
            <a:custGeom>
              <a:avLst/>
              <a:gdLst/>
              <a:ahLst/>
              <a:cxnLst/>
              <a:rect l="l" t="t" r="r" b="b"/>
              <a:pathLst>
                <a:path w="586" h="504" extrusionOk="0">
                  <a:moveTo>
                    <a:pt x="333" y="0"/>
                  </a:moveTo>
                  <a:cubicBezTo>
                    <a:pt x="272" y="0"/>
                    <a:pt x="209" y="23"/>
                    <a:pt x="158" y="74"/>
                  </a:cubicBezTo>
                  <a:cubicBezTo>
                    <a:pt x="0" y="232"/>
                    <a:pt x="113" y="503"/>
                    <a:pt x="335" y="503"/>
                  </a:cubicBezTo>
                  <a:cubicBezTo>
                    <a:pt x="473" y="503"/>
                    <a:pt x="586" y="391"/>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
            <p:cNvSpPr/>
            <p:nvPr/>
          </p:nvSpPr>
          <p:spPr>
            <a:xfrm>
              <a:off x="1171575" y="2706475"/>
              <a:ext cx="14650" cy="12550"/>
            </a:xfrm>
            <a:custGeom>
              <a:avLst/>
              <a:gdLst/>
              <a:ahLst/>
              <a:cxnLst/>
              <a:rect l="l" t="t" r="r" b="b"/>
              <a:pathLst>
                <a:path w="586" h="502" extrusionOk="0">
                  <a:moveTo>
                    <a:pt x="333" y="0"/>
                  </a:moveTo>
                  <a:cubicBezTo>
                    <a:pt x="272" y="0"/>
                    <a:pt x="209" y="23"/>
                    <a:pt x="158" y="74"/>
                  </a:cubicBezTo>
                  <a:cubicBezTo>
                    <a:pt x="0" y="232"/>
                    <a:pt x="113" y="501"/>
                    <a:pt x="335" y="501"/>
                  </a:cubicBezTo>
                  <a:cubicBezTo>
                    <a:pt x="473"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
            <p:cNvSpPr/>
            <p:nvPr/>
          </p:nvSpPr>
          <p:spPr>
            <a:xfrm>
              <a:off x="1171575" y="2784825"/>
              <a:ext cx="14650" cy="12600"/>
            </a:xfrm>
            <a:custGeom>
              <a:avLst/>
              <a:gdLst/>
              <a:ahLst/>
              <a:cxnLst/>
              <a:rect l="l" t="t" r="r" b="b"/>
              <a:pathLst>
                <a:path w="586" h="504" extrusionOk="0">
                  <a:moveTo>
                    <a:pt x="333" y="1"/>
                  </a:moveTo>
                  <a:cubicBezTo>
                    <a:pt x="272" y="1"/>
                    <a:pt x="209" y="24"/>
                    <a:pt x="158" y="75"/>
                  </a:cubicBezTo>
                  <a:cubicBezTo>
                    <a:pt x="0" y="232"/>
                    <a:pt x="111" y="504"/>
                    <a:pt x="335" y="504"/>
                  </a:cubicBezTo>
                  <a:cubicBezTo>
                    <a:pt x="473" y="504"/>
                    <a:pt x="586" y="390"/>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
            <p:cNvSpPr/>
            <p:nvPr/>
          </p:nvSpPr>
          <p:spPr>
            <a:xfrm>
              <a:off x="1104350" y="24714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89"/>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
            <p:cNvSpPr/>
            <p:nvPr/>
          </p:nvSpPr>
          <p:spPr>
            <a:xfrm>
              <a:off x="1104350" y="2549750"/>
              <a:ext cx="14675" cy="12575"/>
            </a:xfrm>
            <a:custGeom>
              <a:avLst/>
              <a:gdLst/>
              <a:ahLst/>
              <a:cxnLst/>
              <a:rect l="l" t="t" r="r" b="b"/>
              <a:pathLst>
                <a:path w="587" h="503" extrusionOk="0">
                  <a:moveTo>
                    <a:pt x="334" y="0"/>
                  </a:moveTo>
                  <a:cubicBezTo>
                    <a:pt x="272" y="0"/>
                    <a:pt x="209" y="23"/>
                    <a:pt x="158" y="75"/>
                  </a:cubicBezTo>
                  <a:cubicBezTo>
                    <a:pt x="0" y="233"/>
                    <a:pt x="112" y="502"/>
                    <a:pt x="335" y="502"/>
                  </a:cubicBezTo>
                  <a:cubicBezTo>
                    <a:pt x="475" y="502"/>
                    <a:pt x="587" y="390"/>
                    <a:pt x="587" y="252"/>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
            <p:cNvSpPr/>
            <p:nvPr/>
          </p:nvSpPr>
          <p:spPr>
            <a:xfrm>
              <a:off x="1104350" y="26281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91"/>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
            <p:cNvSpPr/>
            <p:nvPr/>
          </p:nvSpPr>
          <p:spPr>
            <a:xfrm>
              <a:off x="1104350" y="2706475"/>
              <a:ext cx="14675" cy="12550"/>
            </a:xfrm>
            <a:custGeom>
              <a:avLst/>
              <a:gdLst/>
              <a:ahLst/>
              <a:cxnLst/>
              <a:rect l="l" t="t" r="r" b="b"/>
              <a:pathLst>
                <a:path w="587" h="502" extrusionOk="0">
                  <a:moveTo>
                    <a:pt x="334" y="0"/>
                  </a:moveTo>
                  <a:cubicBezTo>
                    <a:pt x="272" y="0"/>
                    <a:pt x="209" y="23"/>
                    <a:pt x="158" y="74"/>
                  </a:cubicBezTo>
                  <a:cubicBezTo>
                    <a:pt x="0" y="232"/>
                    <a:pt x="112" y="501"/>
                    <a:pt x="335" y="501"/>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
            <p:cNvSpPr/>
            <p:nvPr/>
          </p:nvSpPr>
          <p:spPr>
            <a:xfrm>
              <a:off x="1104350" y="2784825"/>
              <a:ext cx="14675" cy="12600"/>
            </a:xfrm>
            <a:custGeom>
              <a:avLst/>
              <a:gdLst/>
              <a:ahLst/>
              <a:cxnLst/>
              <a:rect l="l" t="t" r="r" b="b"/>
              <a:pathLst>
                <a:path w="587" h="504" extrusionOk="0">
                  <a:moveTo>
                    <a:pt x="334" y="1"/>
                  </a:moveTo>
                  <a:cubicBezTo>
                    <a:pt x="272" y="1"/>
                    <a:pt x="209" y="24"/>
                    <a:pt x="158" y="75"/>
                  </a:cubicBezTo>
                  <a:cubicBezTo>
                    <a:pt x="0" y="232"/>
                    <a:pt x="112" y="504"/>
                    <a:pt x="335" y="504"/>
                  </a:cubicBezTo>
                  <a:cubicBezTo>
                    <a:pt x="475" y="504"/>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
            <p:cNvSpPr/>
            <p:nvPr/>
          </p:nvSpPr>
          <p:spPr>
            <a:xfrm>
              <a:off x="1037125" y="2471400"/>
              <a:ext cx="14675" cy="12600"/>
            </a:xfrm>
            <a:custGeom>
              <a:avLst/>
              <a:gdLst/>
              <a:ahLst/>
              <a:cxnLst/>
              <a:rect l="l" t="t" r="r" b="b"/>
              <a:pathLst>
                <a:path w="587" h="504" extrusionOk="0">
                  <a:moveTo>
                    <a:pt x="334" y="0"/>
                  </a:moveTo>
                  <a:cubicBezTo>
                    <a:pt x="273" y="0"/>
                    <a:pt x="210" y="23"/>
                    <a:pt x="159" y="74"/>
                  </a:cubicBezTo>
                  <a:cubicBezTo>
                    <a:pt x="0" y="232"/>
                    <a:pt x="112" y="503"/>
                    <a:pt x="337" y="503"/>
                  </a:cubicBezTo>
                  <a:cubicBezTo>
                    <a:pt x="475" y="503"/>
                    <a:pt x="587" y="389"/>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
            <p:cNvSpPr/>
            <p:nvPr/>
          </p:nvSpPr>
          <p:spPr>
            <a:xfrm>
              <a:off x="1037125" y="2549750"/>
              <a:ext cx="14675" cy="12575"/>
            </a:xfrm>
            <a:custGeom>
              <a:avLst/>
              <a:gdLst/>
              <a:ahLst/>
              <a:cxnLst/>
              <a:rect l="l" t="t" r="r" b="b"/>
              <a:pathLst>
                <a:path w="587" h="503" extrusionOk="0">
                  <a:moveTo>
                    <a:pt x="335" y="0"/>
                  </a:moveTo>
                  <a:cubicBezTo>
                    <a:pt x="273" y="0"/>
                    <a:pt x="210" y="23"/>
                    <a:pt x="159" y="75"/>
                  </a:cubicBezTo>
                  <a:cubicBezTo>
                    <a:pt x="0" y="233"/>
                    <a:pt x="112"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
            <p:cNvSpPr/>
            <p:nvPr/>
          </p:nvSpPr>
          <p:spPr>
            <a:xfrm>
              <a:off x="1037150" y="2628100"/>
              <a:ext cx="14650" cy="12600"/>
            </a:xfrm>
            <a:custGeom>
              <a:avLst/>
              <a:gdLst/>
              <a:ahLst/>
              <a:cxnLst/>
              <a:rect l="l" t="t" r="r" b="b"/>
              <a:pathLst>
                <a:path w="586" h="504" extrusionOk="0">
                  <a:moveTo>
                    <a:pt x="333" y="0"/>
                  </a:moveTo>
                  <a:cubicBezTo>
                    <a:pt x="272" y="0"/>
                    <a:pt x="209" y="23"/>
                    <a:pt x="158" y="74"/>
                  </a:cubicBezTo>
                  <a:cubicBezTo>
                    <a:pt x="1" y="232"/>
                    <a:pt x="113" y="503"/>
                    <a:pt x="336" y="503"/>
                  </a:cubicBezTo>
                  <a:cubicBezTo>
                    <a:pt x="474" y="503"/>
                    <a:pt x="586" y="391"/>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
            <p:cNvSpPr/>
            <p:nvPr/>
          </p:nvSpPr>
          <p:spPr>
            <a:xfrm>
              <a:off x="1037150" y="2706475"/>
              <a:ext cx="14650" cy="12550"/>
            </a:xfrm>
            <a:custGeom>
              <a:avLst/>
              <a:gdLst/>
              <a:ahLst/>
              <a:cxnLst/>
              <a:rect l="l" t="t" r="r" b="b"/>
              <a:pathLst>
                <a:path w="586" h="502" extrusionOk="0">
                  <a:moveTo>
                    <a:pt x="333" y="0"/>
                  </a:moveTo>
                  <a:cubicBezTo>
                    <a:pt x="272" y="0"/>
                    <a:pt x="209" y="23"/>
                    <a:pt x="158" y="74"/>
                  </a:cubicBezTo>
                  <a:cubicBezTo>
                    <a:pt x="1" y="232"/>
                    <a:pt x="113" y="501"/>
                    <a:pt x="336" y="501"/>
                  </a:cubicBezTo>
                  <a:cubicBezTo>
                    <a:pt x="474"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
            <p:cNvSpPr/>
            <p:nvPr/>
          </p:nvSpPr>
          <p:spPr>
            <a:xfrm>
              <a:off x="1171575" y="2236325"/>
              <a:ext cx="14650" cy="12600"/>
            </a:xfrm>
            <a:custGeom>
              <a:avLst/>
              <a:gdLst/>
              <a:ahLst/>
              <a:cxnLst/>
              <a:rect l="l" t="t" r="r" b="b"/>
              <a:pathLst>
                <a:path w="586" h="504" extrusionOk="0">
                  <a:moveTo>
                    <a:pt x="333" y="1"/>
                  </a:moveTo>
                  <a:cubicBezTo>
                    <a:pt x="272" y="1"/>
                    <a:pt x="209" y="23"/>
                    <a:pt x="158" y="74"/>
                  </a:cubicBezTo>
                  <a:cubicBezTo>
                    <a:pt x="0" y="232"/>
                    <a:pt x="113" y="503"/>
                    <a:pt x="335" y="503"/>
                  </a:cubicBezTo>
                  <a:cubicBezTo>
                    <a:pt x="473" y="503"/>
                    <a:pt x="586" y="391"/>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
            <p:cNvSpPr/>
            <p:nvPr/>
          </p:nvSpPr>
          <p:spPr>
            <a:xfrm>
              <a:off x="1171575" y="2314700"/>
              <a:ext cx="14650" cy="12550"/>
            </a:xfrm>
            <a:custGeom>
              <a:avLst/>
              <a:gdLst/>
              <a:ahLst/>
              <a:cxnLst/>
              <a:rect l="l" t="t" r="r" b="b"/>
              <a:pathLst>
                <a:path w="586" h="502" extrusionOk="0">
                  <a:moveTo>
                    <a:pt x="333" y="0"/>
                  </a:moveTo>
                  <a:cubicBezTo>
                    <a:pt x="272" y="0"/>
                    <a:pt x="209" y="23"/>
                    <a:pt x="158" y="74"/>
                  </a:cubicBezTo>
                  <a:cubicBezTo>
                    <a:pt x="0" y="232"/>
                    <a:pt x="113" y="502"/>
                    <a:pt x="335" y="502"/>
                  </a:cubicBezTo>
                  <a:cubicBezTo>
                    <a:pt x="473" y="502"/>
                    <a:pt x="586" y="389"/>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
            <p:cNvSpPr/>
            <p:nvPr/>
          </p:nvSpPr>
          <p:spPr>
            <a:xfrm>
              <a:off x="1171575" y="2393025"/>
              <a:ext cx="14650" cy="12600"/>
            </a:xfrm>
            <a:custGeom>
              <a:avLst/>
              <a:gdLst/>
              <a:ahLst/>
              <a:cxnLst/>
              <a:rect l="l" t="t" r="r" b="b"/>
              <a:pathLst>
                <a:path w="586" h="504" extrusionOk="0">
                  <a:moveTo>
                    <a:pt x="333" y="1"/>
                  </a:moveTo>
                  <a:cubicBezTo>
                    <a:pt x="271" y="1"/>
                    <a:pt x="209" y="23"/>
                    <a:pt x="158" y="74"/>
                  </a:cubicBezTo>
                  <a:cubicBezTo>
                    <a:pt x="0" y="233"/>
                    <a:pt x="111" y="503"/>
                    <a:pt x="335" y="503"/>
                  </a:cubicBezTo>
                  <a:cubicBezTo>
                    <a:pt x="473" y="503"/>
                    <a:pt x="586" y="391"/>
                    <a:pt x="586" y="253"/>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
            <p:cNvSpPr/>
            <p:nvPr/>
          </p:nvSpPr>
          <p:spPr>
            <a:xfrm>
              <a:off x="1104350" y="2236325"/>
              <a:ext cx="14675" cy="12600"/>
            </a:xfrm>
            <a:custGeom>
              <a:avLst/>
              <a:gdLst/>
              <a:ahLst/>
              <a:cxnLst/>
              <a:rect l="l" t="t" r="r" b="b"/>
              <a:pathLst>
                <a:path w="587" h="504" extrusionOk="0">
                  <a:moveTo>
                    <a:pt x="334" y="1"/>
                  </a:moveTo>
                  <a:cubicBezTo>
                    <a:pt x="272" y="1"/>
                    <a:pt x="209" y="23"/>
                    <a:pt x="158" y="74"/>
                  </a:cubicBezTo>
                  <a:cubicBezTo>
                    <a:pt x="0" y="232"/>
                    <a:pt x="112" y="503"/>
                    <a:pt x="335" y="503"/>
                  </a:cubicBezTo>
                  <a:cubicBezTo>
                    <a:pt x="475" y="503"/>
                    <a:pt x="587" y="391"/>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
            <p:cNvSpPr/>
            <p:nvPr/>
          </p:nvSpPr>
          <p:spPr>
            <a:xfrm>
              <a:off x="1104350" y="2314700"/>
              <a:ext cx="14675" cy="12550"/>
            </a:xfrm>
            <a:custGeom>
              <a:avLst/>
              <a:gdLst/>
              <a:ahLst/>
              <a:cxnLst/>
              <a:rect l="l" t="t" r="r" b="b"/>
              <a:pathLst>
                <a:path w="587" h="502" extrusionOk="0">
                  <a:moveTo>
                    <a:pt x="334" y="0"/>
                  </a:moveTo>
                  <a:cubicBezTo>
                    <a:pt x="272" y="0"/>
                    <a:pt x="209" y="23"/>
                    <a:pt x="158" y="74"/>
                  </a:cubicBezTo>
                  <a:cubicBezTo>
                    <a:pt x="0" y="232"/>
                    <a:pt x="112" y="502"/>
                    <a:pt x="335" y="502"/>
                  </a:cubicBezTo>
                  <a:cubicBezTo>
                    <a:pt x="475" y="502"/>
                    <a:pt x="587" y="389"/>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
            <p:cNvSpPr/>
            <p:nvPr/>
          </p:nvSpPr>
          <p:spPr>
            <a:xfrm>
              <a:off x="1104350" y="2393025"/>
              <a:ext cx="14675" cy="12600"/>
            </a:xfrm>
            <a:custGeom>
              <a:avLst/>
              <a:gdLst/>
              <a:ahLst/>
              <a:cxnLst/>
              <a:rect l="l" t="t" r="r" b="b"/>
              <a:pathLst>
                <a:path w="587" h="504" extrusionOk="0">
                  <a:moveTo>
                    <a:pt x="334" y="1"/>
                  </a:moveTo>
                  <a:cubicBezTo>
                    <a:pt x="272" y="1"/>
                    <a:pt x="209" y="23"/>
                    <a:pt x="158" y="74"/>
                  </a:cubicBezTo>
                  <a:cubicBezTo>
                    <a:pt x="0" y="233"/>
                    <a:pt x="112" y="503"/>
                    <a:pt x="335"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
            <p:cNvSpPr/>
            <p:nvPr/>
          </p:nvSpPr>
          <p:spPr>
            <a:xfrm>
              <a:off x="1037150" y="2236325"/>
              <a:ext cx="14650" cy="12600"/>
            </a:xfrm>
            <a:custGeom>
              <a:avLst/>
              <a:gdLst/>
              <a:ahLst/>
              <a:cxnLst/>
              <a:rect l="l" t="t" r="r" b="b"/>
              <a:pathLst>
                <a:path w="586" h="504" extrusionOk="0">
                  <a:moveTo>
                    <a:pt x="333" y="1"/>
                  </a:moveTo>
                  <a:cubicBezTo>
                    <a:pt x="272" y="1"/>
                    <a:pt x="209" y="23"/>
                    <a:pt x="158" y="74"/>
                  </a:cubicBezTo>
                  <a:cubicBezTo>
                    <a:pt x="1" y="232"/>
                    <a:pt x="113" y="503"/>
                    <a:pt x="336" y="503"/>
                  </a:cubicBezTo>
                  <a:cubicBezTo>
                    <a:pt x="474" y="503"/>
                    <a:pt x="586" y="391"/>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
            <p:cNvSpPr/>
            <p:nvPr/>
          </p:nvSpPr>
          <p:spPr>
            <a:xfrm>
              <a:off x="1037150" y="2314700"/>
              <a:ext cx="14650" cy="12550"/>
            </a:xfrm>
            <a:custGeom>
              <a:avLst/>
              <a:gdLst/>
              <a:ahLst/>
              <a:cxnLst/>
              <a:rect l="l" t="t" r="r" b="b"/>
              <a:pathLst>
                <a:path w="586" h="502" extrusionOk="0">
                  <a:moveTo>
                    <a:pt x="333" y="0"/>
                  </a:moveTo>
                  <a:cubicBezTo>
                    <a:pt x="272" y="0"/>
                    <a:pt x="209" y="23"/>
                    <a:pt x="158" y="74"/>
                  </a:cubicBezTo>
                  <a:cubicBezTo>
                    <a:pt x="1" y="232"/>
                    <a:pt x="113" y="502"/>
                    <a:pt x="336" y="502"/>
                  </a:cubicBezTo>
                  <a:cubicBezTo>
                    <a:pt x="474" y="502"/>
                    <a:pt x="586" y="389"/>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
            <p:cNvSpPr/>
            <p:nvPr/>
          </p:nvSpPr>
          <p:spPr>
            <a:xfrm>
              <a:off x="1037125" y="239302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
            <p:cNvSpPr/>
            <p:nvPr/>
          </p:nvSpPr>
          <p:spPr>
            <a:xfrm>
              <a:off x="1037125" y="2784825"/>
              <a:ext cx="14675" cy="12600"/>
            </a:xfrm>
            <a:custGeom>
              <a:avLst/>
              <a:gdLst/>
              <a:ahLst/>
              <a:cxnLst/>
              <a:rect l="l" t="t" r="r" b="b"/>
              <a:pathLst>
                <a:path w="587" h="504" extrusionOk="0">
                  <a:moveTo>
                    <a:pt x="334" y="1"/>
                  </a:moveTo>
                  <a:cubicBezTo>
                    <a:pt x="273" y="1"/>
                    <a:pt x="210" y="24"/>
                    <a:pt x="159" y="75"/>
                  </a:cubicBezTo>
                  <a:cubicBezTo>
                    <a:pt x="0" y="232"/>
                    <a:pt x="112" y="504"/>
                    <a:pt x="337" y="504"/>
                  </a:cubicBezTo>
                  <a:cubicBezTo>
                    <a:pt x="475" y="504"/>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
            <p:cNvSpPr/>
            <p:nvPr/>
          </p:nvSpPr>
          <p:spPr>
            <a:xfrm>
              <a:off x="1171575" y="2863175"/>
              <a:ext cx="14650" cy="12575"/>
            </a:xfrm>
            <a:custGeom>
              <a:avLst/>
              <a:gdLst/>
              <a:ahLst/>
              <a:cxnLst/>
              <a:rect l="l" t="t" r="r" b="b"/>
              <a:pathLst>
                <a:path w="586" h="503" extrusionOk="0">
                  <a:moveTo>
                    <a:pt x="333" y="0"/>
                  </a:moveTo>
                  <a:cubicBezTo>
                    <a:pt x="272" y="0"/>
                    <a:pt x="209" y="23"/>
                    <a:pt x="158" y="74"/>
                  </a:cubicBezTo>
                  <a:cubicBezTo>
                    <a:pt x="0" y="232"/>
                    <a:pt x="111" y="503"/>
                    <a:pt x="335" y="503"/>
                  </a:cubicBezTo>
                  <a:cubicBezTo>
                    <a:pt x="473"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
            <p:cNvSpPr/>
            <p:nvPr/>
          </p:nvSpPr>
          <p:spPr>
            <a:xfrm>
              <a:off x="1171575" y="2941500"/>
              <a:ext cx="14650" cy="12600"/>
            </a:xfrm>
            <a:custGeom>
              <a:avLst/>
              <a:gdLst/>
              <a:ahLst/>
              <a:cxnLst/>
              <a:rect l="l" t="t" r="r" b="b"/>
              <a:pathLst>
                <a:path w="586" h="504" extrusionOk="0">
                  <a:moveTo>
                    <a:pt x="334" y="1"/>
                  </a:moveTo>
                  <a:cubicBezTo>
                    <a:pt x="272" y="1"/>
                    <a:pt x="209" y="24"/>
                    <a:pt x="158" y="76"/>
                  </a:cubicBezTo>
                  <a:cubicBezTo>
                    <a:pt x="0" y="233"/>
                    <a:pt x="113" y="503"/>
                    <a:pt x="335" y="503"/>
                  </a:cubicBezTo>
                  <a:cubicBezTo>
                    <a:pt x="473" y="503"/>
                    <a:pt x="586" y="391"/>
                    <a:pt x="586" y="253"/>
                  </a:cubicBezTo>
                  <a:cubicBezTo>
                    <a:pt x="586" y="101"/>
                    <a:pt x="462"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
            <p:cNvSpPr/>
            <p:nvPr/>
          </p:nvSpPr>
          <p:spPr>
            <a:xfrm>
              <a:off x="1171575" y="3019875"/>
              <a:ext cx="14650" cy="12575"/>
            </a:xfrm>
            <a:custGeom>
              <a:avLst/>
              <a:gdLst/>
              <a:ahLst/>
              <a:cxnLst/>
              <a:rect l="l" t="t" r="r" b="b"/>
              <a:pathLst>
                <a:path w="586" h="503" extrusionOk="0">
                  <a:moveTo>
                    <a:pt x="333" y="0"/>
                  </a:moveTo>
                  <a:cubicBezTo>
                    <a:pt x="272" y="0"/>
                    <a:pt x="209" y="23"/>
                    <a:pt x="158" y="74"/>
                  </a:cubicBezTo>
                  <a:cubicBezTo>
                    <a:pt x="0" y="232"/>
                    <a:pt x="113" y="503"/>
                    <a:pt x="335" y="503"/>
                  </a:cubicBezTo>
                  <a:cubicBezTo>
                    <a:pt x="473" y="503"/>
                    <a:pt x="586" y="391"/>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
            <p:cNvSpPr/>
            <p:nvPr/>
          </p:nvSpPr>
          <p:spPr>
            <a:xfrm>
              <a:off x="1171575" y="3098250"/>
              <a:ext cx="14650" cy="12550"/>
            </a:xfrm>
            <a:custGeom>
              <a:avLst/>
              <a:gdLst/>
              <a:ahLst/>
              <a:cxnLst/>
              <a:rect l="l" t="t" r="r" b="b"/>
              <a:pathLst>
                <a:path w="586" h="502" extrusionOk="0">
                  <a:moveTo>
                    <a:pt x="333" y="0"/>
                  </a:moveTo>
                  <a:cubicBezTo>
                    <a:pt x="272" y="0"/>
                    <a:pt x="209" y="23"/>
                    <a:pt x="158" y="74"/>
                  </a:cubicBezTo>
                  <a:cubicBezTo>
                    <a:pt x="0" y="231"/>
                    <a:pt x="113" y="501"/>
                    <a:pt x="335" y="501"/>
                  </a:cubicBezTo>
                  <a:cubicBezTo>
                    <a:pt x="473"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
            <p:cNvSpPr/>
            <p:nvPr/>
          </p:nvSpPr>
          <p:spPr>
            <a:xfrm>
              <a:off x="1104350" y="28631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
            <p:cNvSpPr/>
            <p:nvPr/>
          </p:nvSpPr>
          <p:spPr>
            <a:xfrm>
              <a:off x="1104350" y="2941500"/>
              <a:ext cx="14675" cy="12600"/>
            </a:xfrm>
            <a:custGeom>
              <a:avLst/>
              <a:gdLst/>
              <a:ahLst/>
              <a:cxnLst/>
              <a:rect l="l" t="t" r="r" b="b"/>
              <a:pathLst>
                <a:path w="587" h="504" extrusionOk="0">
                  <a:moveTo>
                    <a:pt x="334" y="1"/>
                  </a:moveTo>
                  <a:cubicBezTo>
                    <a:pt x="272" y="1"/>
                    <a:pt x="209" y="24"/>
                    <a:pt x="158" y="76"/>
                  </a:cubicBezTo>
                  <a:cubicBezTo>
                    <a:pt x="0" y="233"/>
                    <a:pt x="112" y="503"/>
                    <a:pt x="335"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
            <p:cNvSpPr/>
            <p:nvPr/>
          </p:nvSpPr>
          <p:spPr>
            <a:xfrm>
              <a:off x="1104350" y="30198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91"/>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
            <p:cNvSpPr/>
            <p:nvPr/>
          </p:nvSpPr>
          <p:spPr>
            <a:xfrm>
              <a:off x="1104350" y="3098250"/>
              <a:ext cx="14675" cy="12550"/>
            </a:xfrm>
            <a:custGeom>
              <a:avLst/>
              <a:gdLst/>
              <a:ahLst/>
              <a:cxnLst/>
              <a:rect l="l" t="t" r="r" b="b"/>
              <a:pathLst>
                <a:path w="587" h="502" extrusionOk="0">
                  <a:moveTo>
                    <a:pt x="334" y="0"/>
                  </a:moveTo>
                  <a:cubicBezTo>
                    <a:pt x="272" y="0"/>
                    <a:pt x="209" y="23"/>
                    <a:pt x="158" y="74"/>
                  </a:cubicBezTo>
                  <a:cubicBezTo>
                    <a:pt x="0" y="231"/>
                    <a:pt x="112" y="501"/>
                    <a:pt x="335" y="501"/>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
            <p:cNvSpPr/>
            <p:nvPr/>
          </p:nvSpPr>
          <p:spPr>
            <a:xfrm>
              <a:off x="1037125" y="2863175"/>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
            <p:cNvSpPr/>
            <p:nvPr/>
          </p:nvSpPr>
          <p:spPr>
            <a:xfrm>
              <a:off x="1037125" y="2941500"/>
              <a:ext cx="14675" cy="12600"/>
            </a:xfrm>
            <a:custGeom>
              <a:avLst/>
              <a:gdLst/>
              <a:ahLst/>
              <a:cxnLst/>
              <a:rect l="l" t="t" r="r" b="b"/>
              <a:pathLst>
                <a:path w="587" h="504" extrusionOk="0">
                  <a:moveTo>
                    <a:pt x="335" y="1"/>
                  </a:moveTo>
                  <a:cubicBezTo>
                    <a:pt x="273" y="1"/>
                    <a:pt x="210" y="24"/>
                    <a:pt x="159" y="76"/>
                  </a:cubicBezTo>
                  <a:cubicBezTo>
                    <a:pt x="0" y="233"/>
                    <a:pt x="112" y="503"/>
                    <a:pt x="337" y="503"/>
                  </a:cubicBezTo>
                  <a:cubicBezTo>
                    <a:pt x="475" y="503"/>
                    <a:pt x="587" y="391"/>
                    <a:pt x="587" y="253"/>
                  </a:cubicBezTo>
                  <a:cubicBezTo>
                    <a:pt x="587" y="101"/>
                    <a:pt x="464" y="1"/>
                    <a:pt x="33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
            <p:cNvSpPr/>
            <p:nvPr/>
          </p:nvSpPr>
          <p:spPr>
            <a:xfrm>
              <a:off x="1037150" y="3019875"/>
              <a:ext cx="14650" cy="12575"/>
            </a:xfrm>
            <a:custGeom>
              <a:avLst/>
              <a:gdLst/>
              <a:ahLst/>
              <a:cxnLst/>
              <a:rect l="l" t="t" r="r" b="b"/>
              <a:pathLst>
                <a:path w="586" h="503" extrusionOk="0">
                  <a:moveTo>
                    <a:pt x="333" y="0"/>
                  </a:moveTo>
                  <a:cubicBezTo>
                    <a:pt x="272" y="0"/>
                    <a:pt x="209" y="23"/>
                    <a:pt x="158" y="74"/>
                  </a:cubicBezTo>
                  <a:cubicBezTo>
                    <a:pt x="1" y="232"/>
                    <a:pt x="113" y="503"/>
                    <a:pt x="336" y="503"/>
                  </a:cubicBezTo>
                  <a:cubicBezTo>
                    <a:pt x="474" y="503"/>
                    <a:pt x="586" y="391"/>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
            <p:cNvSpPr/>
            <p:nvPr/>
          </p:nvSpPr>
          <p:spPr>
            <a:xfrm>
              <a:off x="1037150" y="3098250"/>
              <a:ext cx="14650" cy="12550"/>
            </a:xfrm>
            <a:custGeom>
              <a:avLst/>
              <a:gdLst/>
              <a:ahLst/>
              <a:cxnLst/>
              <a:rect l="l" t="t" r="r" b="b"/>
              <a:pathLst>
                <a:path w="586" h="502" extrusionOk="0">
                  <a:moveTo>
                    <a:pt x="333" y="0"/>
                  </a:moveTo>
                  <a:cubicBezTo>
                    <a:pt x="272" y="0"/>
                    <a:pt x="209" y="23"/>
                    <a:pt x="158" y="74"/>
                  </a:cubicBezTo>
                  <a:cubicBezTo>
                    <a:pt x="1" y="231"/>
                    <a:pt x="113" y="501"/>
                    <a:pt x="336" y="501"/>
                  </a:cubicBezTo>
                  <a:cubicBezTo>
                    <a:pt x="474"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5" name="Google Shape;1785;p2"/>
          <p:cNvSpPr/>
          <p:nvPr/>
        </p:nvSpPr>
        <p:spPr>
          <a:xfrm>
            <a:off x="531775" y="-489552"/>
            <a:ext cx="1891083" cy="1891083"/>
          </a:xfrm>
          <a:custGeom>
            <a:avLst/>
            <a:gdLst/>
            <a:ahLst/>
            <a:cxnLst/>
            <a:rect l="l" t="t" r="r" b="b"/>
            <a:pathLst>
              <a:path w="55702" h="55702" extrusionOk="0">
                <a:moveTo>
                  <a:pt x="27851" y="210"/>
                </a:moveTo>
                <a:cubicBezTo>
                  <a:pt x="43093" y="210"/>
                  <a:pt x="55493" y="12609"/>
                  <a:pt x="55493" y="27851"/>
                </a:cubicBezTo>
                <a:cubicBezTo>
                  <a:pt x="55493" y="43093"/>
                  <a:pt x="43093" y="55493"/>
                  <a:pt x="27851" y="55493"/>
                </a:cubicBezTo>
                <a:cubicBezTo>
                  <a:pt x="12609" y="55493"/>
                  <a:pt x="210" y="43093"/>
                  <a:pt x="210" y="27851"/>
                </a:cubicBezTo>
                <a:cubicBezTo>
                  <a:pt x="210" y="12609"/>
                  <a:pt x="12609" y="210"/>
                  <a:pt x="27851" y="210"/>
                </a:cubicBezTo>
                <a:close/>
                <a:moveTo>
                  <a:pt x="27851" y="1"/>
                </a:moveTo>
                <a:cubicBezTo>
                  <a:pt x="12494" y="1"/>
                  <a:pt x="0" y="12494"/>
                  <a:pt x="0" y="27851"/>
                </a:cubicBezTo>
                <a:cubicBezTo>
                  <a:pt x="0" y="43208"/>
                  <a:pt x="12494" y="55702"/>
                  <a:pt x="27851" y="55702"/>
                </a:cubicBezTo>
                <a:cubicBezTo>
                  <a:pt x="43208" y="55702"/>
                  <a:pt x="55702" y="43208"/>
                  <a:pt x="55702" y="27851"/>
                </a:cubicBezTo>
                <a:cubicBezTo>
                  <a:pt x="55702" y="12494"/>
                  <a:pt x="43208" y="1"/>
                  <a:pt x="27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
          <p:cNvSpPr/>
          <p:nvPr/>
        </p:nvSpPr>
        <p:spPr>
          <a:xfrm>
            <a:off x="796150" y="-506867"/>
            <a:ext cx="1737934" cy="1644029"/>
          </a:xfrm>
          <a:custGeom>
            <a:avLst/>
            <a:gdLst/>
            <a:ahLst/>
            <a:cxnLst/>
            <a:rect l="l" t="t" r="r" b="b"/>
            <a:pathLst>
              <a:path w="51191" h="48425" extrusionOk="0">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7" name="Google Shape;1787;p2"/>
          <p:cNvGrpSpPr/>
          <p:nvPr/>
        </p:nvGrpSpPr>
        <p:grpSpPr>
          <a:xfrm>
            <a:off x="858989" y="-149437"/>
            <a:ext cx="1236640" cy="1210852"/>
            <a:chOff x="236475" y="527300"/>
            <a:chExt cx="1124525" cy="1101075"/>
          </a:xfrm>
        </p:grpSpPr>
        <p:sp>
          <p:nvSpPr>
            <p:cNvPr id="1788" name="Google Shape;1788;p2"/>
            <p:cNvSpPr/>
            <p:nvPr/>
          </p:nvSpPr>
          <p:spPr>
            <a:xfrm>
              <a:off x="435250" y="1482225"/>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
            <p:cNvSpPr/>
            <p:nvPr/>
          </p:nvSpPr>
          <p:spPr>
            <a:xfrm>
              <a:off x="475000"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
            <p:cNvSpPr/>
            <p:nvPr/>
          </p:nvSpPr>
          <p:spPr>
            <a:xfrm>
              <a:off x="514750" y="1482225"/>
              <a:ext cx="11350" cy="9725"/>
            </a:xfrm>
            <a:custGeom>
              <a:avLst/>
              <a:gdLst/>
              <a:ahLst/>
              <a:cxnLst/>
              <a:rect l="l" t="t" r="r" b="b"/>
              <a:pathLst>
                <a:path w="454" h="389" extrusionOk="0">
                  <a:moveTo>
                    <a:pt x="260" y="0"/>
                  </a:moveTo>
                  <a:cubicBezTo>
                    <a:pt x="87" y="0"/>
                    <a:pt x="1" y="209"/>
                    <a:pt x="123" y="331"/>
                  </a:cubicBezTo>
                  <a:cubicBezTo>
                    <a:pt x="163" y="371"/>
                    <a:pt x="212" y="388"/>
                    <a:pt x="260"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
            <p:cNvSpPr/>
            <p:nvPr/>
          </p:nvSpPr>
          <p:spPr>
            <a:xfrm>
              <a:off x="554500" y="1482225"/>
              <a:ext cx="11375" cy="9725"/>
            </a:xfrm>
            <a:custGeom>
              <a:avLst/>
              <a:gdLst/>
              <a:ahLst/>
              <a:cxnLst/>
              <a:rect l="l" t="t" r="r" b="b"/>
              <a:pathLst>
                <a:path w="455" h="389" extrusionOk="0">
                  <a:moveTo>
                    <a:pt x="262" y="0"/>
                  </a:moveTo>
                  <a:cubicBezTo>
                    <a:pt x="87" y="0"/>
                    <a:pt x="1" y="209"/>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
            <p:cNvSpPr/>
            <p:nvPr/>
          </p:nvSpPr>
          <p:spPr>
            <a:xfrm>
              <a:off x="594250" y="14822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
            <p:cNvSpPr/>
            <p:nvPr/>
          </p:nvSpPr>
          <p:spPr>
            <a:xfrm>
              <a:off x="63402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
            <p:cNvSpPr/>
            <p:nvPr/>
          </p:nvSpPr>
          <p:spPr>
            <a:xfrm>
              <a:off x="67377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
            <p:cNvSpPr/>
            <p:nvPr/>
          </p:nvSpPr>
          <p:spPr>
            <a:xfrm>
              <a:off x="713525" y="1482225"/>
              <a:ext cx="11400" cy="9725"/>
            </a:xfrm>
            <a:custGeom>
              <a:avLst/>
              <a:gdLst/>
              <a:ahLst/>
              <a:cxnLst/>
              <a:rect l="l" t="t" r="r" b="b"/>
              <a:pathLst>
                <a:path w="456" h="389" extrusionOk="0">
                  <a:moveTo>
                    <a:pt x="261" y="0"/>
                  </a:moveTo>
                  <a:cubicBezTo>
                    <a:pt x="88" y="0"/>
                    <a:pt x="0" y="209"/>
                    <a:pt x="123" y="331"/>
                  </a:cubicBezTo>
                  <a:cubicBezTo>
                    <a:pt x="163" y="371"/>
                    <a:pt x="212" y="388"/>
                    <a:pt x="260" y="388"/>
                  </a:cubicBezTo>
                  <a:cubicBezTo>
                    <a:pt x="360"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
            <p:cNvSpPr/>
            <p:nvPr/>
          </p:nvSpPr>
          <p:spPr>
            <a:xfrm>
              <a:off x="753300" y="14822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
            <p:cNvSpPr/>
            <p:nvPr/>
          </p:nvSpPr>
          <p:spPr>
            <a:xfrm>
              <a:off x="793075" y="1482225"/>
              <a:ext cx="11350" cy="9725"/>
            </a:xfrm>
            <a:custGeom>
              <a:avLst/>
              <a:gdLst/>
              <a:ahLst/>
              <a:cxnLst/>
              <a:rect l="l" t="t" r="r" b="b"/>
              <a:pathLst>
                <a:path w="454" h="389" extrusionOk="0">
                  <a:moveTo>
                    <a:pt x="259" y="0"/>
                  </a:moveTo>
                  <a:cubicBezTo>
                    <a:pt x="87" y="0"/>
                    <a:pt x="0" y="209"/>
                    <a:pt x="121" y="331"/>
                  </a:cubicBezTo>
                  <a:cubicBezTo>
                    <a:pt x="161" y="371"/>
                    <a:pt x="210" y="388"/>
                    <a:pt x="258" y="388"/>
                  </a:cubicBezTo>
                  <a:cubicBezTo>
                    <a:pt x="358" y="388"/>
                    <a:pt x="453" y="311"/>
                    <a:pt x="453" y="194"/>
                  </a:cubicBezTo>
                  <a:cubicBezTo>
                    <a:pt x="453" y="87"/>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
            <p:cNvSpPr/>
            <p:nvPr/>
          </p:nvSpPr>
          <p:spPr>
            <a:xfrm>
              <a:off x="832825" y="14822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
            <p:cNvSpPr/>
            <p:nvPr/>
          </p:nvSpPr>
          <p:spPr>
            <a:xfrm>
              <a:off x="872575" y="1482225"/>
              <a:ext cx="11350" cy="9725"/>
            </a:xfrm>
            <a:custGeom>
              <a:avLst/>
              <a:gdLst/>
              <a:ahLst/>
              <a:cxnLst/>
              <a:rect l="l" t="t" r="r" b="b"/>
              <a:pathLst>
                <a:path w="454" h="389" extrusionOk="0">
                  <a:moveTo>
                    <a:pt x="260" y="0"/>
                  </a:moveTo>
                  <a:cubicBezTo>
                    <a:pt x="87" y="0"/>
                    <a:pt x="0" y="209"/>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
            <p:cNvSpPr/>
            <p:nvPr/>
          </p:nvSpPr>
          <p:spPr>
            <a:xfrm>
              <a:off x="912325" y="1482225"/>
              <a:ext cx="11350" cy="9725"/>
            </a:xfrm>
            <a:custGeom>
              <a:avLst/>
              <a:gdLst/>
              <a:ahLst/>
              <a:cxnLst/>
              <a:rect l="l" t="t" r="r" b="b"/>
              <a:pathLst>
                <a:path w="454" h="389" extrusionOk="0">
                  <a:moveTo>
                    <a:pt x="260" y="0"/>
                  </a:moveTo>
                  <a:cubicBezTo>
                    <a:pt x="87" y="0"/>
                    <a:pt x="1"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
            <p:cNvSpPr/>
            <p:nvPr/>
          </p:nvSpPr>
          <p:spPr>
            <a:xfrm>
              <a:off x="952075"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
            <p:cNvSpPr/>
            <p:nvPr/>
          </p:nvSpPr>
          <p:spPr>
            <a:xfrm>
              <a:off x="991825" y="14822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
            <p:cNvSpPr/>
            <p:nvPr/>
          </p:nvSpPr>
          <p:spPr>
            <a:xfrm>
              <a:off x="1031575" y="1482225"/>
              <a:ext cx="11400" cy="9725"/>
            </a:xfrm>
            <a:custGeom>
              <a:avLst/>
              <a:gdLst/>
              <a:ahLst/>
              <a:cxnLst/>
              <a:rect l="l" t="t" r="r" b="b"/>
              <a:pathLst>
                <a:path w="456" h="389" extrusionOk="0">
                  <a:moveTo>
                    <a:pt x="262" y="0"/>
                  </a:moveTo>
                  <a:cubicBezTo>
                    <a:pt x="89" y="0"/>
                    <a:pt x="1" y="209"/>
                    <a:pt x="124" y="331"/>
                  </a:cubicBezTo>
                  <a:cubicBezTo>
                    <a:pt x="163"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
            <p:cNvSpPr/>
            <p:nvPr/>
          </p:nvSpPr>
          <p:spPr>
            <a:xfrm>
              <a:off x="1071350" y="1482225"/>
              <a:ext cx="11350" cy="9725"/>
            </a:xfrm>
            <a:custGeom>
              <a:avLst/>
              <a:gdLst/>
              <a:ahLst/>
              <a:cxnLst/>
              <a:rect l="l" t="t" r="r" b="b"/>
              <a:pathLst>
                <a:path w="454" h="389" extrusionOk="0">
                  <a:moveTo>
                    <a:pt x="259" y="0"/>
                  </a:moveTo>
                  <a:cubicBezTo>
                    <a:pt x="86" y="0"/>
                    <a:pt x="0" y="209"/>
                    <a:pt x="123" y="331"/>
                  </a:cubicBezTo>
                  <a:cubicBezTo>
                    <a:pt x="162" y="371"/>
                    <a:pt x="211"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
            <p:cNvSpPr/>
            <p:nvPr/>
          </p:nvSpPr>
          <p:spPr>
            <a:xfrm>
              <a:off x="1111100" y="1482225"/>
              <a:ext cx="11350" cy="9725"/>
            </a:xfrm>
            <a:custGeom>
              <a:avLst/>
              <a:gdLst/>
              <a:ahLst/>
              <a:cxnLst/>
              <a:rect l="l" t="t" r="r" b="b"/>
              <a:pathLst>
                <a:path w="454" h="389" extrusionOk="0">
                  <a:moveTo>
                    <a:pt x="259" y="0"/>
                  </a:moveTo>
                  <a:cubicBezTo>
                    <a:pt x="87" y="0"/>
                    <a:pt x="0" y="209"/>
                    <a:pt x="123" y="331"/>
                  </a:cubicBezTo>
                  <a:cubicBezTo>
                    <a:pt x="162" y="371"/>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
            <p:cNvSpPr/>
            <p:nvPr/>
          </p:nvSpPr>
          <p:spPr>
            <a:xfrm>
              <a:off x="1150850" y="1482225"/>
              <a:ext cx="11350" cy="9725"/>
            </a:xfrm>
            <a:custGeom>
              <a:avLst/>
              <a:gdLst/>
              <a:ahLst/>
              <a:cxnLst/>
              <a:rect l="l" t="t" r="r" b="b"/>
              <a:pathLst>
                <a:path w="454" h="389" extrusionOk="0">
                  <a:moveTo>
                    <a:pt x="259" y="0"/>
                  </a:moveTo>
                  <a:cubicBezTo>
                    <a:pt x="87" y="0"/>
                    <a:pt x="0" y="209"/>
                    <a:pt x="123" y="331"/>
                  </a:cubicBezTo>
                  <a:cubicBezTo>
                    <a:pt x="163" y="371"/>
                    <a:pt x="212" y="388"/>
                    <a:pt x="259" y="388"/>
                  </a:cubicBezTo>
                  <a:cubicBezTo>
                    <a:pt x="359" y="388"/>
                    <a:pt x="454" y="311"/>
                    <a:pt x="454" y="194"/>
                  </a:cubicBezTo>
                  <a:cubicBezTo>
                    <a:pt x="454"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
            <p:cNvSpPr/>
            <p:nvPr/>
          </p:nvSpPr>
          <p:spPr>
            <a:xfrm>
              <a:off x="397125" y="1448100"/>
              <a:ext cx="9725" cy="9750"/>
            </a:xfrm>
            <a:custGeom>
              <a:avLst/>
              <a:gdLst/>
              <a:ahLst/>
              <a:cxnLst/>
              <a:rect l="l" t="t" r="r" b="b"/>
              <a:pathLst>
                <a:path w="389" h="390"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
            <p:cNvSpPr/>
            <p:nvPr/>
          </p:nvSpPr>
          <p:spPr>
            <a:xfrm>
              <a:off x="435250" y="1448100"/>
              <a:ext cx="11350" cy="9750"/>
            </a:xfrm>
            <a:custGeom>
              <a:avLst/>
              <a:gdLst/>
              <a:ahLst/>
              <a:cxnLst/>
              <a:rect l="l" t="t" r="r" b="b"/>
              <a:pathLst>
                <a:path w="454" h="390"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
            <p:cNvSpPr/>
            <p:nvPr/>
          </p:nvSpPr>
          <p:spPr>
            <a:xfrm>
              <a:off x="475000" y="1448100"/>
              <a:ext cx="11350" cy="9750"/>
            </a:xfrm>
            <a:custGeom>
              <a:avLst/>
              <a:gdLst/>
              <a:ahLst/>
              <a:cxnLst/>
              <a:rect l="l" t="t" r="r" b="b"/>
              <a:pathLst>
                <a:path w="454" h="390" extrusionOk="0">
                  <a:moveTo>
                    <a:pt x="260" y="1"/>
                  </a:moveTo>
                  <a:cubicBezTo>
                    <a:pt x="87" y="1"/>
                    <a:pt x="1" y="210"/>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
            <p:cNvSpPr/>
            <p:nvPr/>
          </p:nvSpPr>
          <p:spPr>
            <a:xfrm>
              <a:off x="516425" y="1448100"/>
              <a:ext cx="9675" cy="9750"/>
            </a:xfrm>
            <a:custGeom>
              <a:avLst/>
              <a:gdLst/>
              <a:ahLst/>
              <a:cxnLst/>
              <a:rect l="l" t="t" r="r" b="b"/>
              <a:pathLst>
                <a:path w="387" h="390"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
            <p:cNvSpPr/>
            <p:nvPr/>
          </p:nvSpPr>
          <p:spPr>
            <a:xfrm>
              <a:off x="554500" y="1448100"/>
              <a:ext cx="11375" cy="9750"/>
            </a:xfrm>
            <a:custGeom>
              <a:avLst/>
              <a:gdLst/>
              <a:ahLst/>
              <a:cxnLst/>
              <a:rect l="l" t="t" r="r" b="b"/>
              <a:pathLst>
                <a:path w="455" h="390" extrusionOk="0">
                  <a:moveTo>
                    <a:pt x="262" y="1"/>
                  </a:moveTo>
                  <a:cubicBezTo>
                    <a:pt x="87" y="1"/>
                    <a:pt x="1" y="210"/>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
            <p:cNvSpPr/>
            <p:nvPr/>
          </p:nvSpPr>
          <p:spPr>
            <a:xfrm>
              <a:off x="595925"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
            <p:cNvSpPr/>
            <p:nvPr/>
          </p:nvSpPr>
          <p:spPr>
            <a:xfrm>
              <a:off x="634025" y="1448100"/>
              <a:ext cx="11375" cy="9750"/>
            </a:xfrm>
            <a:custGeom>
              <a:avLst/>
              <a:gdLst/>
              <a:ahLst/>
              <a:cxnLst/>
              <a:rect l="l" t="t" r="r" b="b"/>
              <a:pathLst>
                <a:path w="455" h="390" extrusionOk="0">
                  <a:moveTo>
                    <a:pt x="261" y="1"/>
                  </a:moveTo>
                  <a:cubicBezTo>
                    <a:pt x="88" y="1"/>
                    <a:pt x="0" y="210"/>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
            <p:cNvSpPr/>
            <p:nvPr/>
          </p:nvSpPr>
          <p:spPr>
            <a:xfrm>
              <a:off x="673775" y="14481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
            <p:cNvSpPr/>
            <p:nvPr/>
          </p:nvSpPr>
          <p:spPr>
            <a:xfrm>
              <a:off x="475000"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
            <p:cNvSpPr/>
            <p:nvPr/>
          </p:nvSpPr>
          <p:spPr>
            <a:xfrm>
              <a:off x="514750" y="1516325"/>
              <a:ext cx="11350" cy="9725"/>
            </a:xfrm>
            <a:custGeom>
              <a:avLst/>
              <a:gdLst/>
              <a:ahLst/>
              <a:cxnLst/>
              <a:rect l="l" t="t" r="r" b="b"/>
              <a:pathLst>
                <a:path w="454" h="389" extrusionOk="0">
                  <a:moveTo>
                    <a:pt x="260" y="1"/>
                  </a:moveTo>
                  <a:cubicBezTo>
                    <a:pt x="87" y="1"/>
                    <a:pt x="1" y="208"/>
                    <a:pt x="123" y="331"/>
                  </a:cubicBezTo>
                  <a:cubicBezTo>
                    <a:pt x="163" y="371"/>
                    <a:pt x="212" y="389"/>
                    <a:pt x="260"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
            <p:cNvSpPr/>
            <p:nvPr/>
          </p:nvSpPr>
          <p:spPr>
            <a:xfrm>
              <a:off x="554500" y="151632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
            <p:cNvSpPr/>
            <p:nvPr/>
          </p:nvSpPr>
          <p:spPr>
            <a:xfrm>
              <a:off x="594250" y="15163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1"/>
                    <a:pt x="456"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
            <p:cNvSpPr/>
            <p:nvPr/>
          </p:nvSpPr>
          <p:spPr>
            <a:xfrm>
              <a:off x="63402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
            <p:cNvSpPr/>
            <p:nvPr/>
          </p:nvSpPr>
          <p:spPr>
            <a:xfrm>
              <a:off x="67377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
            <p:cNvSpPr/>
            <p:nvPr/>
          </p:nvSpPr>
          <p:spPr>
            <a:xfrm>
              <a:off x="713525" y="1516325"/>
              <a:ext cx="11400" cy="9725"/>
            </a:xfrm>
            <a:custGeom>
              <a:avLst/>
              <a:gdLst/>
              <a:ahLst/>
              <a:cxnLst/>
              <a:rect l="l" t="t" r="r" b="b"/>
              <a:pathLst>
                <a:path w="456" h="389" extrusionOk="0">
                  <a:moveTo>
                    <a:pt x="261" y="1"/>
                  </a:moveTo>
                  <a:cubicBezTo>
                    <a:pt x="88" y="1"/>
                    <a:pt x="0" y="210"/>
                    <a:pt x="123" y="331"/>
                  </a:cubicBezTo>
                  <a:cubicBezTo>
                    <a:pt x="163" y="371"/>
                    <a:pt x="212" y="389"/>
                    <a:pt x="260" y="389"/>
                  </a:cubicBezTo>
                  <a:cubicBezTo>
                    <a:pt x="360"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
            <p:cNvSpPr/>
            <p:nvPr/>
          </p:nvSpPr>
          <p:spPr>
            <a:xfrm>
              <a:off x="753300" y="15163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
            <p:cNvSpPr/>
            <p:nvPr/>
          </p:nvSpPr>
          <p:spPr>
            <a:xfrm>
              <a:off x="793075" y="1516325"/>
              <a:ext cx="11350" cy="9725"/>
            </a:xfrm>
            <a:custGeom>
              <a:avLst/>
              <a:gdLst/>
              <a:ahLst/>
              <a:cxnLst/>
              <a:rect l="l" t="t" r="r" b="b"/>
              <a:pathLst>
                <a:path w="454" h="389" extrusionOk="0">
                  <a:moveTo>
                    <a:pt x="259" y="1"/>
                  </a:moveTo>
                  <a:cubicBezTo>
                    <a:pt x="87" y="1"/>
                    <a:pt x="0" y="210"/>
                    <a:pt x="121" y="331"/>
                  </a:cubicBezTo>
                  <a:cubicBezTo>
                    <a:pt x="161" y="371"/>
                    <a:pt x="210" y="389"/>
                    <a:pt x="258" y="389"/>
                  </a:cubicBezTo>
                  <a:cubicBezTo>
                    <a:pt x="358" y="389"/>
                    <a:pt x="453" y="311"/>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
            <p:cNvSpPr/>
            <p:nvPr/>
          </p:nvSpPr>
          <p:spPr>
            <a:xfrm>
              <a:off x="832825" y="15163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
            <p:cNvSpPr/>
            <p:nvPr/>
          </p:nvSpPr>
          <p:spPr>
            <a:xfrm>
              <a:off x="872575" y="1516325"/>
              <a:ext cx="11350" cy="9725"/>
            </a:xfrm>
            <a:custGeom>
              <a:avLst/>
              <a:gdLst/>
              <a:ahLst/>
              <a:cxnLst/>
              <a:rect l="l" t="t" r="r" b="b"/>
              <a:pathLst>
                <a:path w="454" h="389" extrusionOk="0">
                  <a:moveTo>
                    <a:pt x="260" y="1"/>
                  </a:moveTo>
                  <a:cubicBezTo>
                    <a:pt x="87" y="1"/>
                    <a:pt x="0" y="210"/>
                    <a:pt x="122" y="331"/>
                  </a:cubicBezTo>
                  <a:cubicBezTo>
                    <a:pt x="161" y="371"/>
                    <a:pt x="210" y="389"/>
                    <a:pt x="258"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
            <p:cNvSpPr/>
            <p:nvPr/>
          </p:nvSpPr>
          <p:spPr>
            <a:xfrm>
              <a:off x="912325" y="1516325"/>
              <a:ext cx="11350" cy="9725"/>
            </a:xfrm>
            <a:custGeom>
              <a:avLst/>
              <a:gdLst/>
              <a:ahLst/>
              <a:cxnLst/>
              <a:rect l="l" t="t" r="r" b="b"/>
              <a:pathLst>
                <a:path w="454" h="389" extrusionOk="0">
                  <a:moveTo>
                    <a:pt x="260" y="1"/>
                  </a:moveTo>
                  <a:cubicBezTo>
                    <a:pt x="87" y="1"/>
                    <a:pt x="1"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
            <p:cNvSpPr/>
            <p:nvPr/>
          </p:nvSpPr>
          <p:spPr>
            <a:xfrm>
              <a:off x="952075"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
            <p:cNvSpPr/>
            <p:nvPr/>
          </p:nvSpPr>
          <p:spPr>
            <a:xfrm>
              <a:off x="991825" y="15163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
            <p:cNvSpPr/>
            <p:nvPr/>
          </p:nvSpPr>
          <p:spPr>
            <a:xfrm>
              <a:off x="1031575" y="1516325"/>
              <a:ext cx="11400" cy="9725"/>
            </a:xfrm>
            <a:custGeom>
              <a:avLst/>
              <a:gdLst/>
              <a:ahLst/>
              <a:cxnLst/>
              <a:rect l="l" t="t" r="r" b="b"/>
              <a:pathLst>
                <a:path w="456" h="389" extrusionOk="0">
                  <a:moveTo>
                    <a:pt x="262" y="1"/>
                  </a:moveTo>
                  <a:cubicBezTo>
                    <a:pt x="89" y="1"/>
                    <a:pt x="1" y="210"/>
                    <a:pt x="124" y="331"/>
                  </a:cubicBezTo>
                  <a:cubicBezTo>
                    <a:pt x="163" y="371"/>
                    <a:pt x="212" y="389"/>
                    <a:pt x="260" y="389"/>
                  </a:cubicBezTo>
                  <a:cubicBezTo>
                    <a:pt x="360" y="389"/>
                    <a:pt x="456" y="311"/>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
            <p:cNvSpPr/>
            <p:nvPr/>
          </p:nvSpPr>
          <p:spPr>
            <a:xfrm>
              <a:off x="1071350" y="15163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
            <p:cNvSpPr/>
            <p:nvPr/>
          </p:nvSpPr>
          <p:spPr>
            <a:xfrm>
              <a:off x="1111100" y="15163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
            <p:cNvSpPr/>
            <p:nvPr/>
          </p:nvSpPr>
          <p:spPr>
            <a:xfrm>
              <a:off x="715200" y="1448100"/>
              <a:ext cx="9725" cy="9750"/>
            </a:xfrm>
            <a:custGeom>
              <a:avLst/>
              <a:gdLst/>
              <a:ahLst/>
              <a:cxnLst/>
              <a:rect l="l" t="t" r="r" b="b"/>
              <a:pathLst>
                <a:path w="389" h="390"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
            <p:cNvSpPr/>
            <p:nvPr/>
          </p:nvSpPr>
          <p:spPr>
            <a:xfrm>
              <a:off x="753300" y="14481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
            <p:cNvSpPr/>
            <p:nvPr/>
          </p:nvSpPr>
          <p:spPr>
            <a:xfrm>
              <a:off x="794700" y="1448100"/>
              <a:ext cx="9725" cy="9750"/>
            </a:xfrm>
            <a:custGeom>
              <a:avLst/>
              <a:gdLst/>
              <a:ahLst/>
              <a:cxnLst/>
              <a:rect l="l" t="t" r="r" b="b"/>
              <a:pathLst>
                <a:path w="389" h="390"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
            <p:cNvSpPr/>
            <p:nvPr/>
          </p:nvSpPr>
          <p:spPr>
            <a:xfrm>
              <a:off x="832825" y="14481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
            <p:cNvSpPr/>
            <p:nvPr/>
          </p:nvSpPr>
          <p:spPr>
            <a:xfrm>
              <a:off x="872575" y="1448100"/>
              <a:ext cx="11350" cy="9750"/>
            </a:xfrm>
            <a:custGeom>
              <a:avLst/>
              <a:gdLst/>
              <a:ahLst/>
              <a:cxnLst/>
              <a:rect l="l" t="t" r="r" b="b"/>
              <a:pathLst>
                <a:path w="454" h="390" extrusionOk="0">
                  <a:moveTo>
                    <a:pt x="260" y="1"/>
                  </a:moveTo>
                  <a:cubicBezTo>
                    <a:pt x="87" y="1"/>
                    <a:pt x="0" y="210"/>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
            <p:cNvSpPr/>
            <p:nvPr/>
          </p:nvSpPr>
          <p:spPr>
            <a:xfrm>
              <a:off x="913950" y="1448100"/>
              <a:ext cx="9725" cy="9750"/>
            </a:xfrm>
            <a:custGeom>
              <a:avLst/>
              <a:gdLst/>
              <a:ahLst/>
              <a:cxnLst/>
              <a:rect l="l" t="t" r="r" b="b"/>
              <a:pathLst>
                <a:path w="389" h="390"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
            <p:cNvSpPr/>
            <p:nvPr/>
          </p:nvSpPr>
          <p:spPr>
            <a:xfrm>
              <a:off x="95370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
            <p:cNvSpPr/>
            <p:nvPr/>
          </p:nvSpPr>
          <p:spPr>
            <a:xfrm>
              <a:off x="99345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
            <p:cNvSpPr/>
            <p:nvPr/>
          </p:nvSpPr>
          <p:spPr>
            <a:xfrm>
              <a:off x="10332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
            <p:cNvSpPr/>
            <p:nvPr/>
          </p:nvSpPr>
          <p:spPr>
            <a:xfrm>
              <a:off x="107297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
            <p:cNvSpPr/>
            <p:nvPr/>
          </p:nvSpPr>
          <p:spPr>
            <a:xfrm>
              <a:off x="11127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
            <p:cNvSpPr/>
            <p:nvPr/>
          </p:nvSpPr>
          <p:spPr>
            <a:xfrm>
              <a:off x="1152500"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
            <p:cNvSpPr/>
            <p:nvPr/>
          </p:nvSpPr>
          <p:spPr>
            <a:xfrm>
              <a:off x="1192275" y="1448100"/>
              <a:ext cx="9675" cy="9750"/>
            </a:xfrm>
            <a:custGeom>
              <a:avLst/>
              <a:gdLst/>
              <a:ahLst/>
              <a:cxnLst/>
              <a:rect l="l" t="t" r="r" b="b"/>
              <a:pathLst>
                <a:path w="387" h="390"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
            <p:cNvSpPr/>
            <p:nvPr/>
          </p:nvSpPr>
          <p:spPr>
            <a:xfrm>
              <a:off x="355750" y="1414000"/>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
            <p:cNvSpPr/>
            <p:nvPr/>
          </p:nvSpPr>
          <p:spPr>
            <a:xfrm>
              <a:off x="397125" y="141400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
            <p:cNvSpPr/>
            <p:nvPr/>
          </p:nvSpPr>
          <p:spPr>
            <a:xfrm>
              <a:off x="435250" y="1414000"/>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
            <p:cNvSpPr/>
            <p:nvPr/>
          </p:nvSpPr>
          <p:spPr>
            <a:xfrm>
              <a:off x="475000" y="1414000"/>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
            <p:cNvSpPr/>
            <p:nvPr/>
          </p:nvSpPr>
          <p:spPr>
            <a:xfrm>
              <a:off x="516425" y="141400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
            <p:cNvSpPr/>
            <p:nvPr/>
          </p:nvSpPr>
          <p:spPr>
            <a:xfrm>
              <a:off x="554500" y="1414000"/>
              <a:ext cx="11375" cy="9750"/>
            </a:xfrm>
            <a:custGeom>
              <a:avLst/>
              <a:gdLst/>
              <a:ahLst/>
              <a:cxnLst/>
              <a:rect l="l" t="t" r="r" b="b"/>
              <a:pathLst>
                <a:path w="455" h="390" extrusionOk="0">
                  <a:moveTo>
                    <a:pt x="262" y="1"/>
                  </a:moveTo>
                  <a:cubicBezTo>
                    <a:pt x="87" y="1"/>
                    <a:pt x="1" y="210"/>
                    <a:pt x="124" y="333"/>
                  </a:cubicBezTo>
                  <a:cubicBezTo>
                    <a:pt x="163" y="372"/>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
            <p:cNvSpPr/>
            <p:nvPr/>
          </p:nvSpPr>
          <p:spPr>
            <a:xfrm>
              <a:off x="595925"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
            <p:cNvSpPr/>
            <p:nvPr/>
          </p:nvSpPr>
          <p:spPr>
            <a:xfrm>
              <a:off x="634025" y="1414000"/>
              <a:ext cx="11375" cy="9750"/>
            </a:xfrm>
            <a:custGeom>
              <a:avLst/>
              <a:gdLst/>
              <a:ahLst/>
              <a:cxnLst/>
              <a:rect l="l" t="t" r="r" b="b"/>
              <a:pathLst>
                <a:path w="455" h="390" extrusionOk="0">
                  <a:moveTo>
                    <a:pt x="261" y="1"/>
                  </a:moveTo>
                  <a:cubicBezTo>
                    <a:pt x="88" y="1"/>
                    <a:pt x="0" y="210"/>
                    <a:pt x="123" y="333"/>
                  </a:cubicBezTo>
                  <a:cubicBezTo>
                    <a:pt x="162" y="372"/>
                    <a:pt x="211" y="389"/>
                    <a:pt x="259"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
            <p:cNvSpPr/>
            <p:nvPr/>
          </p:nvSpPr>
          <p:spPr>
            <a:xfrm>
              <a:off x="673775" y="1414000"/>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
            <p:cNvSpPr/>
            <p:nvPr/>
          </p:nvSpPr>
          <p:spPr>
            <a:xfrm>
              <a:off x="715200" y="141400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
            <p:cNvSpPr/>
            <p:nvPr/>
          </p:nvSpPr>
          <p:spPr>
            <a:xfrm>
              <a:off x="753300" y="1414000"/>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
            <p:cNvSpPr/>
            <p:nvPr/>
          </p:nvSpPr>
          <p:spPr>
            <a:xfrm>
              <a:off x="794700" y="141400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
            <p:cNvSpPr/>
            <p:nvPr/>
          </p:nvSpPr>
          <p:spPr>
            <a:xfrm>
              <a:off x="832825" y="1414000"/>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
            <p:cNvSpPr/>
            <p:nvPr/>
          </p:nvSpPr>
          <p:spPr>
            <a:xfrm>
              <a:off x="872575" y="1414000"/>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
            <p:cNvSpPr/>
            <p:nvPr/>
          </p:nvSpPr>
          <p:spPr>
            <a:xfrm>
              <a:off x="913950" y="141400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
            <p:cNvSpPr/>
            <p:nvPr/>
          </p:nvSpPr>
          <p:spPr>
            <a:xfrm>
              <a:off x="95370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
            <p:cNvSpPr/>
            <p:nvPr/>
          </p:nvSpPr>
          <p:spPr>
            <a:xfrm>
              <a:off x="99345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
            <p:cNvSpPr/>
            <p:nvPr/>
          </p:nvSpPr>
          <p:spPr>
            <a:xfrm>
              <a:off x="10332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
            <p:cNvSpPr/>
            <p:nvPr/>
          </p:nvSpPr>
          <p:spPr>
            <a:xfrm>
              <a:off x="107297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
            <p:cNvSpPr/>
            <p:nvPr/>
          </p:nvSpPr>
          <p:spPr>
            <a:xfrm>
              <a:off x="11127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
            <p:cNvSpPr/>
            <p:nvPr/>
          </p:nvSpPr>
          <p:spPr>
            <a:xfrm>
              <a:off x="1152500"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
            <p:cNvSpPr/>
            <p:nvPr/>
          </p:nvSpPr>
          <p:spPr>
            <a:xfrm>
              <a:off x="1192275" y="141400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
            <p:cNvSpPr/>
            <p:nvPr/>
          </p:nvSpPr>
          <p:spPr>
            <a:xfrm>
              <a:off x="1232025" y="141400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
            <p:cNvSpPr/>
            <p:nvPr/>
          </p:nvSpPr>
          <p:spPr>
            <a:xfrm>
              <a:off x="355750" y="1379900"/>
              <a:ext cx="11350" cy="9725"/>
            </a:xfrm>
            <a:custGeom>
              <a:avLst/>
              <a:gdLst/>
              <a:ahLst/>
              <a:cxnLst/>
              <a:rect l="l" t="t" r="r" b="b"/>
              <a:pathLst>
                <a:path w="454" h="389" extrusionOk="0">
                  <a:moveTo>
                    <a:pt x="259" y="0"/>
                  </a:moveTo>
                  <a:cubicBezTo>
                    <a:pt x="87" y="0"/>
                    <a:pt x="0" y="210"/>
                    <a:pt x="123" y="331"/>
                  </a:cubicBezTo>
                  <a:cubicBezTo>
                    <a:pt x="162" y="371"/>
                    <a:pt x="211" y="389"/>
                    <a:pt x="259" y="389"/>
                  </a:cubicBezTo>
                  <a:cubicBezTo>
                    <a:pt x="358" y="389"/>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
            <p:cNvSpPr/>
            <p:nvPr/>
          </p:nvSpPr>
          <p:spPr>
            <a:xfrm>
              <a:off x="397125" y="1379900"/>
              <a:ext cx="9725" cy="9725"/>
            </a:xfrm>
            <a:custGeom>
              <a:avLst/>
              <a:gdLst/>
              <a:ahLst/>
              <a:cxnLst/>
              <a:rect l="l" t="t" r="r" b="b"/>
              <a:pathLst>
                <a:path w="389" h="389" extrusionOk="0">
                  <a:moveTo>
                    <a:pt x="195" y="0"/>
                  </a:moveTo>
                  <a:cubicBezTo>
                    <a:pt x="88" y="0"/>
                    <a:pt x="1" y="87"/>
                    <a:pt x="1" y="194"/>
                  </a:cubicBezTo>
                  <a:cubicBezTo>
                    <a:pt x="1" y="302"/>
                    <a:pt x="88"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
            <p:cNvSpPr/>
            <p:nvPr/>
          </p:nvSpPr>
          <p:spPr>
            <a:xfrm>
              <a:off x="435250" y="1379900"/>
              <a:ext cx="11350" cy="9750"/>
            </a:xfrm>
            <a:custGeom>
              <a:avLst/>
              <a:gdLst/>
              <a:ahLst/>
              <a:cxnLst/>
              <a:rect l="l" t="t" r="r" b="b"/>
              <a:pathLst>
                <a:path w="454" h="390" extrusionOk="0">
                  <a:moveTo>
                    <a:pt x="260" y="0"/>
                  </a:moveTo>
                  <a:cubicBezTo>
                    <a:pt x="87" y="0"/>
                    <a:pt x="0" y="210"/>
                    <a:pt x="123" y="332"/>
                  </a:cubicBezTo>
                  <a:cubicBezTo>
                    <a:pt x="162" y="372"/>
                    <a:pt x="211" y="389"/>
                    <a:pt x="258" y="389"/>
                  </a:cubicBezTo>
                  <a:cubicBezTo>
                    <a:pt x="358" y="389"/>
                    <a:pt x="454" y="312"/>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
            <p:cNvSpPr/>
            <p:nvPr/>
          </p:nvSpPr>
          <p:spPr>
            <a:xfrm>
              <a:off x="475000" y="1379900"/>
              <a:ext cx="11350" cy="9725"/>
            </a:xfrm>
            <a:custGeom>
              <a:avLst/>
              <a:gdLst/>
              <a:ahLst/>
              <a:cxnLst/>
              <a:rect l="l" t="t" r="r" b="b"/>
              <a:pathLst>
                <a:path w="454" h="389" extrusionOk="0">
                  <a:moveTo>
                    <a:pt x="260" y="0"/>
                  </a:moveTo>
                  <a:cubicBezTo>
                    <a:pt x="87" y="0"/>
                    <a:pt x="1" y="210"/>
                    <a:pt x="122" y="331"/>
                  </a:cubicBezTo>
                  <a:cubicBezTo>
                    <a:pt x="162" y="371"/>
                    <a:pt x="211" y="389"/>
                    <a:pt x="259"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
            <p:cNvSpPr/>
            <p:nvPr/>
          </p:nvSpPr>
          <p:spPr>
            <a:xfrm>
              <a:off x="516425" y="1379900"/>
              <a:ext cx="9675" cy="9725"/>
            </a:xfrm>
            <a:custGeom>
              <a:avLst/>
              <a:gdLst/>
              <a:ahLst/>
              <a:cxnLst/>
              <a:rect l="l" t="t" r="r" b="b"/>
              <a:pathLst>
                <a:path w="387" h="389" extrusionOk="0">
                  <a:moveTo>
                    <a:pt x="193" y="0"/>
                  </a:moveTo>
                  <a:cubicBezTo>
                    <a:pt x="87" y="0"/>
                    <a:pt x="0" y="87"/>
                    <a:pt x="0" y="194"/>
                  </a:cubicBezTo>
                  <a:cubicBezTo>
                    <a:pt x="0" y="302"/>
                    <a:pt x="87" y="389"/>
                    <a:pt x="193" y="389"/>
                  </a:cubicBezTo>
                  <a:cubicBezTo>
                    <a:pt x="301" y="389"/>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
            <p:cNvSpPr/>
            <p:nvPr/>
          </p:nvSpPr>
          <p:spPr>
            <a:xfrm>
              <a:off x="554500" y="1379900"/>
              <a:ext cx="11375" cy="9725"/>
            </a:xfrm>
            <a:custGeom>
              <a:avLst/>
              <a:gdLst/>
              <a:ahLst/>
              <a:cxnLst/>
              <a:rect l="l" t="t" r="r" b="b"/>
              <a:pathLst>
                <a:path w="455" h="389" extrusionOk="0">
                  <a:moveTo>
                    <a:pt x="262" y="0"/>
                  </a:moveTo>
                  <a:cubicBezTo>
                    <a:pt x="87" y="0"/>
                    <a:pt x="1" y="210"/>
                    <a:pt x="124" y="331"/>
                  </a:cubicBezTo>
                  <a:cubicBezTo>
                    <a:pt x="163" y="371"/>
                    <a:pt x="212" y="389"/>
                    <a:pt x="259" y="389"/>
                  </a:cubicBezTo>
                  <a:cubicBezTo>
                    <a:pt x="359" y="389"/>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
            <p:cNvSpPr/>
            <p:nvPr/>
          </p:nvSpPr>
          <p:spPr>
            <a:xfrm>
              <a:off x="595925"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
            <p:cNvSpPr/>
            <p:nvPr/>
          </p:nvSpPr>
          <p:spPr>
            <a:xfrm>
              <a:off x="634025" y="1379900"/>
              <a:ext cx="11375" cy="9725"/>
            </a:xfrm>
            <a:custGeom>
              <a:avLst/>
              <a:gdLst/>
              <a:ahLst/>
              <a:cxnLst/>
              <a:rect l="l" t="t" r="r" b="b"/>
              <a:pathLst>
                <a:path w="455" h="389" extrusionOk="0">
                  <a:moveTo>
                    <a:pt x="261" y="0"/>
                  </a:moveTo>
                  <a:cubicBezTo>
                    <a:pt x="88" y="0"/>
                    <a:pt x="0" y="210"/>
                    <a:pt x="123" y="331"/>
                  </a:cubicBezTo>
                  <a:cubicBezTo>
                    <a:pt x="163" y="371"/>
                    <a:pt x="211" y="389"/>
                    <a:pt x="259" y="389"/>
                  </a:cubicBezTo>
                  <a:cubicBezTo>
                    <a:pt x="359" y="389"/>
                    <a:pt x="454"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
            <p:cNvSpPr/>
            <p:nvPr/>
          </p:nvSpPr>
          <p:spPr>
            <a:xfrm>
              <a:off x="673775" y="1379900"/>
              <a:ext cx="11375" cy="9750"/>
            </a:xfrm>
            <a:custGeom>
              <a:avLst/>
              <a:gdLst/>
              <a:ahLst/>
              <a:cxnLst/>
              <a:rect l="l" t="t" r="r" b="b"/>
              <a:pathLst>
                <a:path w="455" h="390" extrusionOk="0">
                  <a:moveTo>
                    <a:pt x="261" y="0"/>
                  </a:moveTo>
                  <a:cubicBezTo>
                    <a:pt x="88" y="0"/>
                    <a:pt x="0" y="210"/>
                    <a:pt x="123" y="332"/>
                  </a:cubicBezTo>
                  <a:cubicBezTo>
                    <a:pt x="163" y="372"/>
                    <a:pt x="211" y="389"/>
                    <a:pt x="259" y="389"/>
                  </a:cubicBezTo>
                  <a:cubicBezTo>
                    <a:pt x="359" y="389"/>
                    <a:pt x="455" y="312"/>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
            <p:cNvSpPr/>
            <p:nvPr/>
          </p:nvSpPr>
          <p:spPr>
            <a:xfrm>
              <a:off x="715200" y="1379900"/>
              <a:ext cx="9725" cy="9725"/>
            </a:xfrm>
            <a:custGeom>
              <a:avLst/>
              <a:gdLst/>
              <a:ahLst/>
              <a:cxnLst/>
              <a:rect l="l" t="t" r="r" b="b"/>
              <a:pathLst>
                <a:path w="389" h="389" extrusionOk="0">
                  <a:moveTo>
                    <a:pt x="194" y="0"/>
                  </a:moveTo>
                  <a:cubicBezTo>
                    <a:pt x="86" y="0"/>
                    <a:pt x="0" y="87"/>
                    <a:pt x="0" y="194"/>
                  </a:cubicBezTo>
                  <a:cubicBezTo>
                    <a:pt x="0" y="302"/>
                    <a:pt x="86" y="389"/>
                    <a:pt x="194" y="389"/>
                  </a:cubicBezTo>
                  <a:cubicBezTo>
                    <a:pt x="300" y="389"/>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
            <p:cNvSpPr/>
            <p:nvPr/>
          </p:nvSpPr>
          <p:spPr>
            <a:xfrm>
              <a:off x="753300" y="1379900"/>
              <a:ext cx="11375" cy="9750"/>
            </a:xfrm>
            <a:custGeom>
              <a:avLst/>
              <a:gdLst/>
              <a:ahLst/>
              <a:cxnLst/>
              <a:rect l="l" t="t" r="r" b="b"/>
              <a:pathLst>
                <a:path w="455" h="390" extrusionOk="0">
                  <a:moveTo>
                    <a:pt x="260" y="0"/>
                  </a:moveTo>
                  <a:cubicBezTo>
                    <a:pt x="87" y="0"/>
                    <a:pt x="1" y="210"/>
                    <a:pt x="122" y="332"/>
                  </a:cubicBezTo>
                  <a:cubicBezTo>
                    <a:pt x="162" y="372"/>
                    <a:pt x="210" y="389"/>
                    <a:pt x="258" y="389"/>
                  </a:cubicBezTo>
                  <a:cubicBezTo>
                    <a:pt x="358" y="389"/>
                    <a:pt x="454" y="312"/>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
            <p:cNvSpPr/>
            <p:nvPr/>
          </p:nvSpPr>
          <p:spPr>
            <a:xfrm>
              <a:off x="794700" y="1379900"/>
              <a:ext cx="9725" cy="9725"/>
            </a:xfrm>
            <a:custGeom>
              <a:avLst/>
              <a:gdLst/>
              <a:ahLst/>
              <a:cxnLst/>
              <a:rect l="l" t="t" r="r" b="b"/>
              <a:pathLst>
                <a:path w="389" h="389" extrusionOk="0">
                  <a:moveTo>
                    <a:pt x="194" y="0"/>
                  </a:moveTo>
                  <a:cubicBezTo>
                    <a:pt x="87" y="0"/>
                    <a:pt x="0" y="87"/>
                    <a:pt x="0" y="194"/>
                  </a:cubicBezTo>
                  <a:cubicBezTo>
                    <a:pt x="0" y="302"/>
                    <a:pt x="87" y="389"/>
                    <a:pt x="194" y="389"/>
                  </a:cubicBezTo>
                  <a:cubicBezTo>
                    <a:pt x="300" y="389"/>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
            <p:cNvSpPr/>
            <p:nvPr/>
          </p:nvSpPr>
          <p:spPr>
            <a:xfrm>
              <a:off x="832825" y="1379900"/>
              <a:ext cx="11350" cy="9750"/>
            </a:xfrm>
            <a:custGeom>
              <a:avLst/>
              <a:gdLst/>
              <a:ahLst/>
              <a:cxnLst/>
              <a:rect l="l" t="t" r="r" b="b"/>
              <a:pathLst>
                <a:path w="454" h="390" extrusionOk="0">
                  <a:moveTo>
                    <a:pt x="259" y="0"/>
                  </a:moveTo>
                  <a:cubicBezTo>
                    <a:pt x="87" y="0"/>
                    <a:pt x="0" y="210"/>
                    <a:pt x="122" y="332"/>
                  </a:cubicBezTo>
                  <a:cubicBezTo>
                    <a:pt x="161" y="372"/>
                    <a:pt x="210" y="389"/>
                    <a:pt x="257" y="389"/>
                  </a:cubicBezTo>
                  <a:cubicBezTo>
                    <a:pt x="357" y="389"/>
                    <a:pt x="453" y="312"/>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
            <p:cNvSpPr/>
            <p:nvPr/>
          </p:nvSpPr>
          <p:spPr>
            <a:xfrm>
              <a:off x="872575" y="1379900"/>
              <a:ext cx="11350" cy="9725"/>
            </a:xfrm>
            <a:custGeom>
              <a:avLst/>
              <a:gdLst/>
              <a:ahLst/>
              <a:cxnLst/>
              <a:rect l="l" t="t" r="r" b="b"/>
              <a:pathLst>
                <a:path w="454" h="389" extrusionOk="0">
                  <a:moveTo>
                    <a:pt x="260" y="0"/>
                  </a:moveTo>
                  <a:cubicBezTo>
                    <a:pt x="87" y="0"/>
                    <a:pt x="0" y="210"/>
                    <a:pt x="122" y="331"/>
                  </a:cubicBezTo>
                  <a:cubicBezTo>
                    <a:pt x="161" y="371"/>
                    <a:pt x="210"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
            <p:cNvSpPr/>
            <p:nvPr/>
          </p:nvSpPr>
          <p:spPr>
            <a:xfrm>
              <a:off x="913950" y="1379900"/>
              <a:ext cx="9725" cy="9725"/>
            </a:xfrm>
            <a:custGeom>
              <a:avLst/>
              <a:gdLst/>
              <a:ahLst/>
              <a:cxnLst/>
              <a:rect l="l" t="t" r="r" b="b"/>
              <a:pathLst>
                <a:path w="389" h="389" extrusionOk="0">
                  <a:moveTo>
                    <a:pt x="195" y="0"/>
                  </a:moveTo>
                  <a:cubicBezTo>
                    <a:pt x="87" y="0"/>
                    <a:pt x="1" y="87"/>
                    <a:pt x="1" y="194"/>
                  </a:cubicBezTo>
                  <a:cubicBezTo>
                    <a:pt x="1" y="302"/>
                    <a:pt x="87"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
            <p:cNvSpPr/>
            <p:nvPr/>
          </p:nvSpPr>
          <p:spPr>
            <a:xfrm>
              <a:off x="95370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
            <p:cNvSpPr/>
            <p:nvPr/>
          </p:nvSpPr>
          <p:spPr>
            <a:xfrm>
              <a:off x="99345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3" y="389"/>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
            <p:cNvSpPr/>
            <p:nvPr/>
          </p:nvSpPr>
          <p:spPr>
            <a:xfrm>
              <a:off x="10332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
            <p:cNvSpPr/>
            <p:nvPr/>
          </p:nvSpPr>
          <p:spPr>
            <a:xfrm>
              <a:off x="107297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
            <p:cNvSpPr/>
            <p:nvPr/>
          </p:nvSpPr>
          <p:spPr>
            <a:xfrm>
              <a:off x="11127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
            <p:cNvSpPr/>
            <p:nvPr/>
          </p:nvSpPr>
          <p:spPr>
            <a:xfrm>
              <a:off x="1152500"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
            <p:cNvSpPr/>
            <p:nvPr/>
          </p:nvSpPr>
          <p:spPr>
            <a:xfrm>
              <a:off x="1192275" y="1379900"/>
              <a:ext cx="9675" cy="9725"/>
            </a:xfrm>
            <a:custGeom>
              <a:avLst/>
              <a:gdLst/>
              <a:ahLst/>
              <a:cxnLst/>
              <a:rect l="l" t="t" r="r" b="b"/>
              <a:pathLst>
                <a:path w="387" h="389" extrusionOk="0">
                  <a:moveTo>
                    <a:pt x="193" y="0"/>
                  </a:moveTo>
                  <a:cubicBezTo>
                    <a:pt x="86" y="0"/>
                    <a:pt x="0" y="87"/>
                    <a:pt x="0" y="194"/>
                  </a:cubicBezTo>
                  <a:cubicBezTo>
                    <a:pt x="0" y="302"/>
                    <a:pt x="86" y="389"/>
                    <a:pt x="193" y="389"/>
                  </a:cubicBezTo>
                  <a:cubicBezTo>
                    <a:pt x="300" y="389"/>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
            <p:cNvSpPr/>
            <p:nvPr/>
          </p:nvSpPr>
          <p:spPr>
            <a:xfrm>
              <a:off x="1232025" y="1379900"/>
              <a:ext cx="9675" cy="9725"/>
            </a:xfrm>
            <a:custGeom>
              <a:avLst/>
              <a:gdLst/>
              <a:ahLst/>
              <a:cxnLst/>
              <a:rect l="l" t="t" r="r" b="b"/>
              <a:pathLst>
                <a:path w="387" h="389" extrusionOk="0">
                  <a:moveTo>
                    <a:pt x="194" y="0"/>
                  </a:moveTo>
                  <a:cubicBezTo>
                    <a:pt x="87" y="0"/>
                    <a:pt x="0" y="87"/>
                    <a:pt x="0" y="194"/>
                  </a:cubicBezTo>
                  <a:cubicBezTo>
                    <a:pt x="0" y="302"/>
                    <a:pt x="87" y="389"/>
                    <a:pt x="194" y="389"/>
                  </a:cubicBezTo>
                  <a:cubicBezTo>
                    <a:pt x="300" y="389"/>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
            <p:cNvSpPr/>
            <p:nvPr/>
          </p:nvSpPr>
          <p:spPr>
            <a:xfrm>
              <a:off x="31762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
            <p:cNvSpPr/>
            <p:nvPr/>
          </p:nvSpPr>
          <p:spPr>
            <a:xfrm>
              <a:off x="355750" y="134580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
            <p:cNvSpPr/>
            <p:nvPr/>
          </p:nvSpPr>
          <p:spPr>
            <a:xfrm>
              <a:off x="397125" y="134580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
            <p:cNvSpPr/>
            <p:nvPr/>
          </p:nvSpPr>
          <p:spPr>
            <a:xfrm>
              <a:off x="435250" y="1345800"/>
              <a:ext cx="11350" cy="9725"/>
            </a:xfrm>
            <a:custGeom>
              <a:avLst/>
              <a:gdLst/>
              <a:ahLst/>
              <a:cxnLst/>
              <a:rect l="l" t="t" r="r" b="b"/>
              <a:pathLst>
                <a:path w="454" h="389" extrusionOk="0">
                  <a:moveTo>
                    <a:pt x="260" y="0"/>
                  </a:moveTo>
                  <a:cubicBezTo>
                    <a:pt x="87" y="0"/>
                    <a:pt x="0" y="209"/>
                    <a:pt x="123" y="332"/>
                  </a:cubicBezTo>
                  <a:cubicBezTo>
                    <a:pt x="162" y="371"/>
                    <a:pt x="211"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
            <p:cNvSpPr/>
            <p:nvPr/>
          </p:nvSpPr>
          <p:spPr>
            <a:xfrm>
              <a:off x="475000" y="1345800"/>
              <a:ext cx="11350" cy="9725"/>
            </a:xfrm>
            <a:custGeom>
              <a:avLst/>
              <a:gdLst/>
              <a:ahLst/>
              <a:cxnLst/>
              <a:rect l="l" t="t" r="r" b="b"/>
              <a:pathLst>
                <a:path w="454" h="389" extrusionOk="0">
                  <a:moveTo>
                    <a:pt x="260" y="0"/>
                  </a:moveTo>
                  <a:cubicBezTo>
                    <a:pt x="87" y="0"/>
                    <a:pt x="1" y="209"/>
                    <a:pt x="122" y="332"/>
                  </a:cubicBezTo>
                  <a:cubicBezTo>
                    <a:pt x="161" y="371"/>
                    <a:pt x="210"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
            <p:cNvSpPr/>
            <p:nvPr/>
          </p:nvSpPr>
          <p:spPr>
            <a:xfrm>
              <a:off x="516425" y="134580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
            <p:cNvSpPr/>
            <p:nvPr/>
          </p:nvSpPr>
          <p:spPr>
            <a:xfrm>
              <a:off x="554500" y="1345800"/>
              <a:ext cx="11375" cy="9725"/>
            </a:xfrm>
            <a:custGeom>
              <a:avLst/>
              <a:gdLst/>
              <a:ahLst/>
              <a:cxnLst/>
              <a:rect l="l" t="t" r="r" b="b"/>
              <a:pathLst>
                <a:path w="455" h="389" extrusionOk="0">
                  <a:moveTo>
                    <a:pt x="262" y="0"/>
                  </a:moveTo>
                  <a:cubicBezTo>
                    <a:pt x="87" y="0"/>
                    <a:pt x="1" y="209"/>
                    <a:pt x="124" y="332"/>
                  </a:cubicBezTo>
                  <a:cubicBezTo>
                    <a:pt x="163" y="371"/>
                    <a:pt x="212" y="389"/>
                    <a:pt x="259" y="389"/>
                  </a:cubicBezTo>
                  <a:cubicBezTo>
                    <a:pt x="359" y="389"/>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
            <p:cNvSpPr/>
            <p:nvPr/>
          </p:nvSpPr>
          <p:spPr>
            <a:xfrm>
              <a:off x="595925"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
            <p:cNvSpPr/>
            <p:nvPr/>
          </p:nvSpPr>
          <p:spPr>
            <a:xfrm>
              <a:off x="634025" y="1345800"/>
              <a:ext cx="11375" cy="9725"/>
            </a:xfrm>
            <a:custGeom>
              <a:avLst/>
              <a:gdLst/>
              <a:ahLst/>
              <a:cxnLst/>
              <a:rect l="l" t="t" r="r" b="b"/>
              <a:pathLst>
                <a:path w="455" h="389" extrusionOk="0">
                  <a:moveTo>
                    <a:pt x="261" y="0"/>
                  </a:moveTo>
                  <a:cubicBezTo>
                    <a:pt x="88" y="0"/>
                    <a:pt x="0" y="209"/>
                    <a:pt x="123" y="332"/>
                  </a:cubicBezTo>
                  <a:cubicBezTo>
                    <a:pt x="162" y="371"/>
                    <a:pt x="211" y="389"/>
                    <a:pt x="259"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
            <p:cNvSpPr/>
            <p:nvPr/>
          </p:nvSpPr>
          <p:spPr>
            <a:xfrm>
              <a:off x="673775" y="1345800"/>
              <a:ext cx="11375" cy="9725"/>
            </a:xfrm>
            <a:custGeom>
              <a:avLst/>
              <a:gdLst/>
              <a:ahLst/>
              <a:cxnLst/>
              <a:rect l="l" t="t" r="r" b="b"/>
              <a:pathLst>
                <a:path w="455" h="389" extrusionOk="0">
                  <a:moveTo>
                    <a:pt x="261" y="0"/>
                  </a:moveTo>
                  <a:cubicBezTo>
                    <a:pt x="88" y="0"/>
                    <a:pt x="0" y="209"/>
                    <a:pt x="123" y="332"/>
                  </a:cubicBezTo>
                  <a:cubicBezTo>
                    <a:pt x="163" y="371"/>
                    <a:pt x="211" y="389"/>
                    <a:pt x="259"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
            <p:cNvSpPr/>
            <p:nvPr/>
          </p:nvSpPr>
          <p:spPr>
            <a:xfrm>
              <a:off x="715200" y="134580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
            <p:cNvSpPr/>
            <p:nvPr/>
          </p:nvSpPr>
          <p:spPr>
            <a:xfrm>
              <a:off x="753300" y="1345800"/>
              <a:ext cx="11375" cy="9725"/>
            </a:xfrm>
            <a:custGeom>
              <a:avLst/>
              <a:gdLst/>
              <a:ahLst/>
              <a:cxnLst/>
              <a:rect l="l" t="t" r="r" b="b"/>
              <a:pathLst>
                <a:path w="455" h="389" extrusionOk="0">
                  <a:moveTo>
                    <a:pt x="260" y="0"/>
                  </a:moveTo>
                  <a:cubicBezTo>
                    <a:pt x="87" y="0"/>
                    <a:pt x="1" y="209"/>
                    <a:pt x="122" y="332"/>
                  </a:cubicBezTo>
                  <a:cubicBezTo>
                    <a:pt x="162" y="371"/>
                    <a:pt x="210" y="389"/>
                    <a:pt x="258" y="389"/>
                  </a:cubicBezTo>
                  <a:cubicBezTo>
                    <a:pt x="358" y="389"/>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
            <p:cNvSpPr/>
            <p:nvPr/>
          </p:nvSpPr>
          <p:spPr>
            <a:xfrm>
              <a:off x="794700"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
            <p:cNvSpPr/>
            <p:nvPr/>
          </p:nvSpPr>
          <p:spPr>
            <a:xfrm>
              <a:off x="832825" y="1345800"/>
              <a:ext cx="11350" cy="9725"/>
            </a:xfrm>
            <a:custGeom>
              <a:avLst/>
              <a:gdLst/>
              <a:ahLst/>
              <a:cxnLst/>
              <a:rect l="l" t="t" r="r" b="b"/>
              <a:pathLst>
                <a:path w="454" h="389" extrusionOk="0">
                  <a:moveTo>
                    <a:pt x="259" y="0"/>
                  </a:moveTo>
                  <a:cubicBezTo>
                    <a:pt x="87" y="0"/>
                    <a:pt x="0" y="209"/>
                    <a:pt x="122" y="332"/>
                  </a:cubicBezTo>
                  <a:cubicBezTo>
                    <a:pt x="161" y="371"/>
                    <a:pt x="210" y="389"/>
                    <a:pt x="257" y="389"/>
                  </a:cubicBezTo>
                  <a:cubicBezTo>
                    <a:pt x="357" y="389"/>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
            <p:cNvSpPr/>
            <p:nvPr/>
          </p:nvSpPr>
          <p:spPr>
            <a:xfrm>
              <a:off x="872575" y="1345800"/>
              <a:ext cx="11350" cy="9725"/>
            </a:xfrm>
            <a:custGeom>
              <a:avLst/>
              <a:gdLst/>
              <a:ahLst/>
              <a:cxnLst/>
              <a:rect l="l" t="t" r="r" b="b"/>
              <a:pathLst>
                <a:path w="454" h="389" extrusionOk="0">
                  <a:moveTo>
                    <a:pt x="260" y="0"/>
                  </a:moveTo>
                  <a:cubicBezTo>
                    <a:pt x="87" y="0"/>
                    <a:pt x="0" y="209"/>
                    <a:pt x="122" y="332"/>
                  </a:cubicBezTo>
                  <a:cubicBezTo>
                    <a:pt x="161" y="371"/>
                    <a:pt x="210" y="389"/>
                    <a:pt x="257"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
            <p:cNvSpPr/>
            <p:nvPr/>
          </p:nvSpPr>
          <p:spPr>
            <a:xfrm>
              <a:off x="913950" y="134580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
            <p:cNvSpPr/>
            <p:nvPr/>
          </p:nvSpPr>
          <p:spPr>
            <a:xfrm>
              <a:off x="95370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
            <p:cNvSpPr/>
            <p:nvPr/>
          </p:nvSpPr>
          <p:spPr>
            <a:xfrm>
              <a:off x="99345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
            <p:cNvSpPr/>
            <p:nvPr/>
          </p:nvSpPr>
          <p:spPr>
            <a:xfrm>
              <a:off x="10332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
            <p:cNvSpPr/>
            <p:nvPr/>
          </p:nvSpPr>
          <p:spPr>
            <a:xfrm>
              <a:off x="107297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
            <p:cNvSpPr/>
            <p:nvPr/>
          </p:nvSpPr>
          <p:spPr>
            <a:xfrm>
              <a:off x="11127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
            <p:cNvSpPr/>
            <p:nvPr/>
          </p:nvSpPr>
          <p:spPr>
            <a:xfrm>
              <a:off x="1152500"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
            <p:cNvSpPr/>
            <p:nvPr/>
          </p:nvSpPr>
          <p:spPr>
            <a:xfrm>
              <a:off x="1192275" y="134580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
            <p:cNvSpPr/>
            <p:nvPr/>
          </p:nvSpPr>
          <p:spPr>
            <a:xfrm>
              <a:off x="1232025" y="134580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
            <p:cNvSpPr/>
            <p:nvPr/>
          </p:nvSpPr>
          <p:spPr>
            <a:xfrm>
              <a:off x="31762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
            <p:cNvSpPr/>
            <p:nvPr/>
          </p:nvSpPr>
          <p:spPr>
            <a:xfrm>
              <a:off x="355750" y="1311675"/>
              <a:ext cx="11350" cy="9750"/>
            </a:xfrm>
            <a:custGeom>
              <a:avLst/>
              <a:gdLst/>
              <a:ahLst/>
              <a:cxnLst/>
              <a:rect l="l" t="t" r="r" b="b"/>
              <a:pathLst>
                <a:path w="454" h="390" extrusionOk="0">
                  <a:moveTo>
                    <a:pt x="259" y="1"/>
                  </a:moveTo>
                  <a:cubicBezTo>
                    <a:pt x="87" y="1"/>
                    <a:pt x="0" y="210"/>
                    <a:pt x="123" y="333"/>
                  </a:cubicBezTo>
                  <a:cubicBezTo>
                    <a:pt x="162" y="372"/>
                    <a:pt x="210" y="390"/>
                    <a:pt x="258" y="390"/>
                  </a:cubicBezTo>
                  <a:cubicBezTo>
                    <a:pt x="357" y="390"/>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
            <p:cNvSpPr/>
            <p:nvPr/>
          </p:nvSpPr>
          <p:spPr>
            <a:xfrm>
              <a:off x="397125" y="1311675"/>
              <a:ext cx="9725" cy="9725"/>
            </a:xfrm>
            <a:custGeom>
              <a:avLst/>
              <a:gdLst/>
              <a:ahLst/>
              <a:cxnLst/>
              <a:rect l="l" t="t" r="r" b="b"/>
              <a:pathLst>
                <a:path w="389" h="389" extrusionOk="0">
                  <a:moveTo>
                    <a:pt x="195" y="1"/>
                  </a:moveTo>
                  <a:cubicBezTo>
                    <a:pt x="88" y="1"/>
                    <a:pt x="1" y="89"/>
                    <a:pt x="1" y="195"/>
                  </a:cubicBezTo>
                  <a:cubicBezTo>
                    <a:pt x="1" y="303"/>
                    <a:pt x="88"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
            <p:cNvSpPr/>
            <p:nvPr/>
          </p:nvSpPr>
          <p:spPr>
            <a:xfrm>
              <a:off x="435250" y="1311675"/>
              <a:ext cx="11350" cy="9750"/>
            </a:xfrm>
            <a:custGeom>
              <a:avLst/>
              <a:gdLst/>
              <a:ahLst/>
              <a:cxnLst/>
              <a:rect l="l" t="t" r="r" b="b"/>
              <a:pathLst>
                <a:path w="454" h="390" extrusionOk="0">
                  <a:moveTo>
                    <a:pt x="260" y="1"/>
                  </a:moveTo>
                  <a:cubicBezTo>
                    <a:pt x="87" y="1"/>
                    <a:pt x="0" y="210"/>
                    <a:pt x="123" y="333"/>
                  </a:cubicBezTo>
                  <a:cubicBezTo>
                    <a:pt x="162" y="372"/>
                    <a:pt x="211" y="390"/>
                    <a:pt x="258"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
            <p:cNvSpPr/>
            <p:nvPr/>
          </p:nvSpPr>
          <p:spPr>
            <a:xfrm>
              <a:off x="475000" y="1311675"/>
              <a:ext cx="11350" cy="9750"/>
            </a:xfrm>
            <a:custGeom>
              <a:avLst/>
              <a:gdLst/>
              <a:ahLst/>
              <a:cxnLst/>
              <a:rect l="l" t="t" r="r" b="b"/>
              <a:pathLst>
                <a:path w="454" h="390" extrusionOk="0">
                  <a:moveTo>
                    <a:pt x="260" y="1"/>
                  </a:moveTo>
                  <a:cubicBezTo>
                    <a:pt x="87" y="1"/>
                    <a:pt x="1" y="210"/>
                    <a:pt x="122" y="333"/>
                  </a:cubicBezTo>
                  <a:cubicBezTo>
                    <a:pt x="161" y="372"/>
                    <a:pt x="210" y="390"/>
                    <a:pt x="258"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
            <p:cNvSpPr/>
            <p:nvPr/>
          </p:nvSpPr>
          <p:spPr>
            <a:xfrm>
              <a:off x="516425" y="1311675"/>
              <a:ext cx="9675" cy="9725"/>
            </a:xfrm>
            <a:custGeom>
              <a:avLst/>
              <a:gdLst/>
              <a:ahLst/>
              <a:cxnLst/>
              <a:rect l="l" t="t" r="r" b="b"/>
              <a:pathLst>
                <a:path w="387" h="389" extrusionOk="0">
                  <a:moveTo>
                    <a:pt x="193" y="1"/>
                  </a:moveTo>
                  <a:cubicBezTo>
                    <a:pt x="87" y="1"/>
                    <a:pt x="0" y="89"/>
                    <a:pt x="0" y="195"/>
                  </a:cubicBezTo>
                  <a:cubicBezTo>
                    <a:pt x="0" y="303"/>
                    <a:pt x="87" y="389"/>
                    <a:pt x="193" y="389"/>
                  </a:cubicBezTo>
                  <a:cubicBezTo>
                    <a:pt x="301" y="389"/>
                    <a:pt x="387" y="303"/>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
            <p:cNvSpPr/>
            <p:nvPr/>
          </p:nvSpPr>
          <p:spPr>
            <a:xfrm>
              <a:off x="554500" y="1311675"/>
              <a:ext cx="11375" cy="9750"/>
            </a:xfrm>
            <a:custGeom>
              <a:avLst/>
              <a:gdLst/>
              <a:ahLst/>
              <a:cxnLst/>
              <a:rect l="l" t="t" r="r" b="b"/>
              <a:pathLst>
                <a:path w="455" h="390" extrusionOk="0">
                  <a:moveTo>
                    <a:pt x="262" y="1"/>
                  </a:moveTo>
                  <a:cubicBezTo>
                    <a:pt x="87" y="1"/>
                    <a:pt x="1" y="210"/>
                    <a:pt x="124" y="333"/>
                  </a:cubicBezTo>
                  <a:cubicBezTo>
                    <a:pt x="163" y="372"/>
                    <a:pt x="212" y="390"/>
                    <a:pt x="259" y="390"/>
                  </a:cubicBezTo>
                  <a:cubicBezTo>
                    <a:pt x="359" y="390"/>
                    <a:pt x="454" y="312"/>
                    <a:pt x="454" y="195"/>
                  </a:cubicBezTo>
                  <a:cubicBezTo>
                    <a:pt x="454" y="89"/>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
            <p:cNvSpPr/>
            <p:nvPr/>
          </p:nvSpPr>
          <p:spPr>
            <a:xfrm>
              <a:off x="595925"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7" y="303"/>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
            <p:cNvSpPr/>
            <p:nvPr/>
          </p:nvSpPr>
          <p:spPr>
            <a:xfrm>
              <a:off x="634025" y="1311675"/>
              <a:ext cx="11375" cy="9750"/>
            </a:xfrm>
            <a:custGeom>
              <a:avLst/>
              <a:gdLst/>
              <a:ahLst/>
              <a:cxnLst/>
              <a:rect l="l" t="t" r="r" b="b"/>
              <a:pathLst>
                <a:path w="455" h="390" extrusionOk="0">
                  <a:moveTo>
                    <a:pt x="261" y="1"/>
                  </a:moveTo>
                  <a:cubicBezTo>
                    <a:pt x="88" y="1"/>
                    <a:pt x="0" y="210"/>
                    <a:pt x="123" y="333"/>
                  </a:cubicBezTo>
                  <a:cubicBezTo>
                    <a:pt x="162" y="372"/>
                    <a:pt x="211" y="390"/>
                    <a:pt x="259" y="390"/>
                  </a:cubicBezTo>
                  <a:cubicBezTo>
                    <a:pt x="359" y="390"/>
                    <a:pt x="455" y="312"/>
                    <a:pt x="455" y="195"/>
                  </a:cubicBezTo>
                  <a:cubicBezTo>
                    <a:pt x="453"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
            <p:cNvSpPr/>
            <p:nvPr/>
          </p:nvSpPr>
          <p:spPr>
            <a:xfrm>
              <a:off x="673775" y="1311675"/>
              <a:ext cx="11375" cy="9750"/>
            </a:xfrm>
            <a:custGeom>
              <a:avLst/>
              <a:gdLst/>
              <a:ahLst/>
              <a:cxnLst/>
              <a:rect l="l" t="t" r="r" b="b"/>
              <a:pathLst>
                <a:path w="455" h="390" extrusionOk="0">
                  <a:moveTo>
                    <a:pt x="261" y="1"/>
                  </a:moveTo>
                  <a:cubicBezTo>
                    <a:pt x="88" y="1"/>
                    <a:pt x="0" y="210"/>
                    <a:pt x="123" y="333"/>
                  </a:cubicBezTo>
                  <a:cubicBezTo>
                    <a:pt x="163" y="372"/>
                    <a:pt x="211" y="390"/>
                    <a:pt x="259" y="390"/>
                  </a:cubicBezTo>
                  <a:cubicBezTo>
                    <a:pt x="359" y="390"/>
                    <a:pt x="455" y="312"/>
                    <a:pt x="455" y="195"/>
                  </a:cubicBezTo>
                  <a:cubicBezTo>
                    <a:pt x="453"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
            <p:cNvSpPr/>
            <p:nvPr/>
          </p:nvSpPr>
          <p:spPr>
            <a:xfrm>
              <a:off x="715200" y="1311675"/>
              <a:ext cx="9725" cy="9725"/>
            </a:xfrm>
            <a:custGeom>
              <a:avLst/>
              <a:gdLst/>
              <a:ahLst/>
              <a:cxnLst/>
              <a:rect l="l" t="t" r="r" b="b"/>
              <a:pathLst>
                <a:path w="389" h="389" extrusionOk="0">
                  <a:moveTo>
                    <a:pt x="194" y="1"/>
                  </a:moveTo>
                  <a:cubicBezTo>
                    <a:pt x="86" y="1"/>
                    <a:pt x="0" y="89"/>
                    <a:pt x="0" y="195"/>
                  </a:cubicBezTo>
                  <a:cubicBezTo>
                    <a:pt x="0" y="303"/>
                    <a:pt x="86"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
            <p:cNvSpPr/>
            <p:nvPr/>
          </p:nvSpPr>
          <p:spPr>
            <a:xfrm>
              <a:off x="753300" y="1311675"/>
              <a:ext cx="11375" cy="9750"/>
            </a:xfrm>
            <a:custGeom>
              <a:avLst/>
              <a:gdLst/>
              <a:ahLst/>
              <a:cxnLst/>
              <a:rect l="l" t="t" r="r" b="b"/>
              <a:pathLst>
                <a:path w="455" h="390" extrusionOk="0">
                  <a:moveTo>
                    <a:pt x="260" y="1"/>
                  </a:moveTo>
                  <a:cubicBezTo>
                    <a:pt x="87" y="1"/>
                    <a:pt x="1" y="210"/>
                    <a:pt x="122" y="333"/>
                  </a:cubicBezTo>
                  <a:cubicBezTo>
                    <a:pt x="162" y="372"/>
                    <a:pt x="210" y="390"/>
                    <a:pt x="258" y="390"/>
                  </a:cubicBezTo>
                  <a:cubicBezTo>
                    <a:pt x="358" y="390"/>
                    <a:pt x="454" y="312"/>
                    <a:pt x="454" y="195"/>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
            <p:cNvSpPr/>
            <p:nvPr/>
          </p:nvSpPr>
          <p:spPr>
            <a:xfrm>
              <a:off x="794700"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
            <p:cNvSpPr/>
            <p:nvPr/>
          </p:nvSpPr>
          <p:spPr>
            <a:xfrm>
              <a:off x="832825" y="1311675"/>
              <a:ext cx="11350" cy="9750"/>
            </a:xfrm>
            <a:custGeom>
              <a:avLst/>
              <a:gdLst/>
              <a:ahLst/>
              <a:cxnLst/>
              <a:rect l="l" t="t" r="r" b="b"/>
              <a:pathLst>
                <a:path w="454" h="390" extrusionOk="0">
                  <a:moveTo>
                    <a:pt x="259" y="1"/>
                  </a:moveTo>
                  <a:cubicBezTo>
                    <a:pt x="87" y="1"/>
                    <a:pt x="0" y="210"/>
                    <a:pt x="122" y="333"/>
                  </a:cubicBezTo>
                  <a:cubicBezTo>
                    <a:pt x="161" y="372"/>
                    <a:pt x="210" y="390"/>
                    <a:pt x="257" y="390"/>
                  </a:cubicBezTo>
                  <a:cubicBezTo>
                    <a:pt x="357" y="390"/>
                    <a:pt x="453" y="312"/>
                    <a:pt x="453" y="195"/>
                  </a:cubicBezTo>
                  <a:cubicBezTo>
                    <a:pt x="453" y="89"/>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
            <p:cNvSpPr/>
            <p:nvPr/>
          </p:nvSpPr>
          <p:spPr>
            <a:xfrm>
              <a:off x="872575" y="1311675"/>
              <a:ext cx="11350" cy="9750"/>
            </a:xfrm>
            <a:custGeom>
              <a:avLst/>
              <a:gdLst/>
              <a:ahLst/>
              <a:cxnLst/>
              <a:rect l="l" t="t" r="r" b="b"/>
              <a:pathLst>
                <a:path w="454" h="390" extrusionOk="0">
                  <a:moveTo>
                    <a:pt x="260" y="1"/>
                  </a:moveTo>
                  <a:cubicBezTo>
                    <a:pt x="87" y="1"/>
                    <a:pt x="0" y="210"/>
                    <a:pt x="122" y="333"/>
                  </a:cubicBezTo>
                  <a:cubicBezTo>
                    <a:pt x="161" y="372"/>
                    <a:pt x="210" y="390"/>
                    <a:pt x="257"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
            <p:cNvSpPr/>
            <p:nvPr/>
          </p:nvSpPr>
          <p:spPr>
            <a:xfrm>
              <a:off x="913950" y="1311675"/>
              <a:ext cx="9725" cy="9725"/>
            </a:xfrm>
            <a:custGeom>
              <a:avLst/>
              <a:gdLst/>
              <a:ahLst/>
              <a:cxnLst/>
              <a:rect l="l" t="t" r="r" b="b"/>
              <a:pathLst>
                <a:path w="389" h="389" extrusionOk="0">
                  <a:moveTo>
                    <a:pt x="195" y="1"/>
                  </a:moveTo>
                  <a:cubicBezTo>
                    <a:pt x="87" y="1"/>
                    <a:pt x="1" y="89"/>
                    <a:pt x="1" y="195"/>
                  </a:cubicBezTo>
                  <a:cubicBezTo>
                    <a:pt x="1" y="303"/>
                    <a:pt x="87"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
            <p:cNvSpPr/>
            <p:nvPr/>
          </p:nvSpPr>
          <p:spPr>
            <a:xfrm>
              <a:off x="95370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
            <p:cNvSpPr/>
            <p:nvPr/>
          </p:nvSpPr>
          <p:spPr>
            <a:xfrm>
              <a:off x="99345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3" y="389"/>
                    <a:pt x="389" y="303"/>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
            <p:cNvSpPr/>
            <p:nvPr/>
          </p:nvSpPr>
          <p:spPr>
            <a:xfrm>
              <a:off x="10332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
            <p:cNvSpPr/>
            <p:nvPr/>
          </p:nvSpPr>
          <p:spPr>
            <a:xfrm>
              <a:off x="107297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
            <p:cNvSpPr/>
            <p:nvPr/>
          </p:nvSpPr>
          <p:spPr>
            <a:xfrm>
              <a:off x="11127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
            <p:cNvSpPr/>
            <p:nvPr/>
          </p:nvSpPr>
          <p:spPr>
            <a:xfrm>
              <a:off x="1152500"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8" y="303"/>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
            <p:cNvSpPr/>
            <p:nvPr/>
          </p:nvSpPr>
          <p:spPr>
            <a:xfrm>
              <a:off x="1192275" y="1311675"/>
              <a:ext cx="9675" cy="9725"/>
            </a:xfrm>
            <a:custGeom>
              <a:avLst/>
              <a:gdLst/>
              <a:ahLst/>
              <a:cxnLst/>
              <a:rect l="l" t="t" r="r" b="b"/>
              <a:pathLst>
                <a:path w="387" h="389" extrusionOk="0">
                  <a:moveTo>
                    <a:pt x="193" y="1"/>
                  </a:moveTo>
                  <a:cubicBezTo>
                    <a:pt x="86" y="1"/>
                    <a:pt x="0" y="89"/>
                    <a:pt x="0" y="195"/>
                  </a:cubicBezTo>
                  <a:cubicBezTo>
                    <a:pt x="0" y="303"/>
                    <a:pt x="86" y="389"/>
                    <a:pt x="193" y="389"/>
                  </a:cubicBezTo>
                  <a:cubicBezTo>
                    <a:pt x="300" y="389"/>
                    <a:pt x="387" y="303"/>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
            <p:cNvSpPr/>
            <p:nvPr/>
          </p:nvSpPr>
          <p:spPr>
            <a:xfrm>
              <a:off x="1232025" y="1311675"/>
              <a:ext cx="9675" cy="9725"/>
            </a:xfrm>
            <a:custGeom>
              <a:avLst/>
              <a:gdLst/>
              <a:ahLst/>
              <a:cxnLst/>
              <a:rect l="l" t="t" r="r" b="b"/>
              <a:pathLst>
                <a:path w="387" h="389" extrusionOk="0">
                  <a:moveTo>
                    <a:pt x="194" y="1"/>
                  </a:moveTo>
                  <a:cubicBezTo>
                    <a:pt x="87" y="1"/>
                    <a:pt x="0" y="89"/>
                    <a:pt x="0" y="195"/>
                  </a:cubicBezTo>
                  <a:cubicBezTo>
                    <a:pt x="0" y="303"/>
                    <a:pt x="87" y="389"/>
                    <a:pt x="194" y="389"/>
                  </a:cubicBezTo>
                  <a:cubicBezTo>
                    <a:pt x="300" y="389"/>
                    <a:pt x="387" y="303"/>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
            <p:cNvSpPr/>
            <p:nvPr/>
          </p:nvSpPr>
          <p:spPr>
            <a:xfrm>
              <a:off x="276225" y="1277575"/>
              <a:ext cx="11375" cy="9725"/>
            </a:xfrm>
            <a:custGeom>
              <a:avLst/>
              <a:gdLst/>
              <a:ahLst/>
              <a:cxnLst/>
              <a:rect l="l" t="t" r="r" b="b"/>
              <a:pathLst>
                <a:path w="455" h="389" extrusionOk="0">
                  <a:moveTo>
                    <a:pt x="260" y="1"/>
                  </a:moveTo>
                  <a:cubicBezTo>
                    <a:pt x="87" y="1"/>
                    <a:pt x="1" y="210"/>
                    <a:pt x="124" y="331"/>
                  </a:cubicBezTo>
                  <a:cubicBezTo>
                    <a:pt x="163" y="371"/>
                    <a:pt x="212" y="389"/>
                    <a:pt x="259" y="389"/>
                  </a:cubicBezTo>
                  <a:cubicBezTo>
                    <a:pt x="359" y="389"/>
                    <a:pt x="454" y="311"/>
                    <a:pt x="454" y="195"/>
                  </a:cubicBezTo>
                  <a:cubicBezTo>
                    <a:pt x="454" y="89"/>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
            <p:cNvSpPr/>
            <p:nvPr/>
          </p:nvSpPr>
          <p:spPr>
            <a:xfrm>
              <a:off x="31762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
            <p:cNvSpPr/>
            <p:nvPr/>
          </p:nvSpPr>
          <p:spPr>
            <a:xfrm>
              <a:off x="355750" y="127757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5"/>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
            <p:cNvSpPr/>
            <p:nvPr/>
          </p:nvSpPr>
          <p:spPr>
            <a:xfrm>
              <a:off x="397125" y="127757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
            <p:cNvSpPr/>
            <p:nvPr/>
          </p:nvSpPr>
          <p:spPr>
            <a:xfrm>
              <a:off x="435250" y="1277575"/>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
            <p:cNvSpPr/>
            <p:nvPr/>
          </p:nvSpPr>
          <p:spPr>
            <a:xfrm>
              <a:off x="475000" y="1277575"/>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
            <p:cNvSpPr/>
            <p:nvPr/>
          </p:nvSpPr>
          <p:spPr>
            <a:xfrm>
              <a:off x="516425" y="127757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
            <p:cNvSpPr/>
            <p:nvPr/>
          </p:nvSpPr>
          <p:spPr>
            <a:xfrm>
              <a:off x="554500" y="1277575"/>
              <a:ext cx="11375" cy="9750"/>
            </a:xfrm>
            <a:custGeom>
              <a:avLst/>
              <a:gdLst/>
              <a:ahLst/>
              <a:cxnLst/>
              <a:rect l="l" t="t" r="r" b="b"/>
              <a:pathLst>
                <a:path w="455" h="390" extrusionOk="0">
                  <a:moveTo>
                    <a:pt x="262" y="1"/>
                  </a:moveTo>
                  <a:cubicBezTo>
                    <a:pt x="87" y="1"/>
                    <a:pt x="1" y="210"/>
                    <a:pt x="124" y="333"/>
                  </a:cubicBezTo>
                  <a:cubicBezTo>
                    <a:pt x="163" y="372"/>
                    <a:pt x="211" y="389"/>
                    <a:pt x="258" y="389"/>
                  </a:cubicBezTo>
                  <a:cubicBezTo>
                    <a:pt x="358" y="389"/>
                    <a:pt x="454" y="312"/>
                    <a:pt x="454" y="195"/>
                  </a:cubicBezTo>
                  <a:cubicBezTo>
                    <a:pt x="454" y="89"/>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
            <p:cNvSpPr/>
            <p:nvPr/>
          </p:nvSpPr>
          <p:spPr>
            <a:xfrm>
              <a:off x="595925"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
            <p:cNvSpPr/>
            <p:nvPr/>
          </p:nvSpPr>
          <p:spPr>
            <a:xfrm>
              <a:off x="634025" y="1277575"/>
              <a:ext cx="11375" cy="9750"/>
            </a:xfrm>
            <a:custGeom>
              <a:avLst/>
              <a:gdLst/>
              <a:ahLst/>
              <a:cxnLst/>
              <a:rect l="l" t="t" r="r" b="b"/>
              <a:pathLst>
                <a:path w="455" h="390" extrusionOk="0">
                  <a:moveTo>
                    <a:pt x="261" y="1"/>
                  </a:moveTo>
                  <a:cubicBezTo>
                    <a:pt x="88" y="1"/>
                    <a:pt x="0" y="210"/>
                    <a:pt x="123" y="333"/>
                  </a:cubicBezTo>
                  <a:cubicBezTo>
                    <a:pt x="162" y="372"/>
                    <a:pt x="211" y="389"/>
                    <a:pt x="258" y="389"/>
                  </a:cubicBezTo>
                  <a:cubicBezTo>
                    <a:pt x="358" y="389"/>
                    <a:pt x="454" y="312"/>
                    <a:pt x="455" y="195"/>
                  </a:cubicBezTo>
                  <a:cubicBezTo>
                    <a:pt x="455"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
            <p:cNvSpPr/>
            <p:nvPr/>
          </p:nvSpPr>
          <p:spPr>
            <a:xfrm>
              <a:off x="673775" y="1277575"/>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
            <p:cNvSpPr/>
            <p:nvPr/>
          </p:nvSpPr>
          <p:spPr>
            <a:xfrm>
              <a:off x="715200" y="127757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
            <p:cNvSpPr/>
            <p:nvPr/>
          </p:nvSpPr>
          <p:spPr>
            <a:xfrm>
              <a:off x="753300" y="1277575"/>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
            <p:cNvSpPr/>
            <p:nvPr/>
          </p:nvSpPr>
          <p:spPr>
            <a:xfrm>
              <a:off x="794700"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
            <p:cNvSpPr/>
            <p:nvPr/>
          </p:nvSpPr>
          <p:spPr>
            <a:xfrm>
              <a:off x="832825" y="1277575"/>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
            <p:cNvSpPr/>
            <p:nvPr/>
          </p:nvSpPr>
          <p:spPr>
            <a:xfrm>
              <a:off x="872575" y="1277575"/>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
            <p:cNvSpPr/>
            <p:nvPr/>
          </p:nvSpPr>
          <p:spPr>
            <a:xfrm>
              <a:off x="913950" y="127757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
            <p:cNvSpPr/>
            <p:nvPr/>
          </p:nvSpPr>
          <p:spPr>
            <a:xfrm>
              <a:off x="95370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
            <p:cNvSpPr/>
            <p:nvPr/>
          </p:nvSpPr>
          <p:spPr>
            <a:xfrm>
              <a:off x="99345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
            <p:cNvSpPr/>
            <p:nvPr/>
          </p:nvSpPr>
          <p:spPr>
            <a:xfrm>
              <a:off x="10332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
            <p:cNvSpPr/>
            <p:nvPr/>
          </p:nvSpPr>
          <p:spPr>
            <a:xfrm>
              <a:off x="107297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
            <p:cNvSpPr/>
            <p:nvPr/>
          </p:nvSpPr>
          <p:spPr>
            <a:xfrm>
              <a:off x="11127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
            <p:cNvSpPr/>
            <p:nvPr/>
          </p:nvSpPr>
          <p:spPr>
            <a:xfrm>
              <a:off x="1152500"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
            <p:cNvSpPr/>
            <p:nvPr/>
          </p:nvSpPr>
          <p:spPr>
            <a:xfrm>
              <a:off x="1192275" y="127757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
            <p:cNvSpPr/>
            <p:nvPr/>
          </p:nvSpPr>
          <p:spPr>
            <a:xfrm>
              <a:off x="1232025" y="127757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
            <p:cNvSpPr/>
            <p:nvPr/>
          </p:nvSpPr>
          <p:spPr>
            <a:xfrm>
              <a:off x="276225" y="1243475"/>
              <a:ext cx="11375" cy="9725"/>
            </a:xfrm>
            <a:custGeom>
              <a:avLst/>
              <a:gdLst/>
              <a:ahLst/>
              <a:cxnLst/>
              <a:rect l="l" t="t" r="r" b="b"/>
              <a:pathLst>
                <a:path w="455" h="389" extrusionOk="0">
                  <a:moveTo>
                    <a:pt x="260" y="0"/>
                  </a:moveTo>
                  <a:cubicBezTo>
                    <a:pt x="87" y="0"/>
                    <a:pt x="1" y="210"/>
                    <a:pt x="124" y="332"/>
                  </a:cubicBezTo>
                  <a:cubicBezTo>
                    <a:pt x="163" y="371"/>
                    <a:pt x="211" y="389"/>
                    <a:pt x="258" y="389"/>
                  </a:cubicBezTo>
                  <a:cubicBezTo>
                    <a:pt x="358" y="389"/>
                    <a:pt x="454" y="312"/>
                    <a:pt x="454" y="194"/>
                  </a:cubicBezTo>
                  <a:cubicBezTo>
                    <a:pt x="454" y="88"/>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
            <p:cNvSpPr/>
            <p:nvPr/>
          </p:nvSpPr>
          <p:spPr>
            <a:xfrm>
              <a:off x="31762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
            <p:cNvSpPr/>
            <p:nvPr/>
          </p:nvSpPr>
          <p:spPr>
            <a:xfrm>
              <a:off x="355750" y="1243475"/>
              <a:ext cx="11350" cy="9725"/>
            </a:xfrm>
            <a:custGeom>
              <a:avLst/>
              <a:gdLst/>
              <a:ahLst/>
              <a:cxnLst/>
              <a:rect l="l" t="t" r="r" b="b"/>
              <a:pathLst>
                <a:path w="454" h="389" extrusionOk="0">
                  <a:moveTo>
                    <a:pt x="259" y="0"/>
                  </a:moveTo>
                  <a:cubicBezTo>
                    <a:pt x="87" y="0"/>
                    <a:pt x="0" y="210"/>
                    <a:pt x="123" y="332"/>
                  </a:cubicBezTo>
                  <a:cubicBezTo>
                    <a:pt x="162" y="371"/>
                    <a:pt x="210" y="389"/>
                    <a:pt x="258" y="389"/>
                  </a:cubicBezTo>
                  <a:cubicBezTo>
                    <a:pt x="357" y="389"/>
                    <a:pt x="453" y="312"/>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
            <p:cNvSpPr/>
            <p:nvPr/>
          </p:nvSpPr>
          <p:spPr>
            <a:xfrm>
              <a:off x="397125" y="124347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
            <p:cNvSpPr/>
            <p:nvPr/>
          </p:nvSpPr>
          <p:spPr>
            <a:xfrm>
              <a:off x="435250" y="1243475"/>
              <a:ext cx="11350" cy="9750"/>
            </a:xfrm>
            <a:custGeom>
              <a:avLst/>
              <a:gdLst/>
              <a:ahLst/>
              <a:cxnLst/>
              <a:rect l="l" t="t" r="r" b="b"/>
              <a:pathLst>
                <a:path w="454" h="390" extrusionOk="0">
                  <a:moveTo>
                    <a:pt x="260" y="0"/>
                  </a:moveTo>
                  <a:cubicBezTo>
                    <a:pt x="87" y="0"/>
                    <a:pt x="0" y="210"/>
                    <a:pt x="123" y="332"/>
                  </a:cubicBezTo>
                  <a:cubicBezTo>
                    <a:pt x="162" y="372"/>
                    <a:pt x="211" y="390"/>
                    <a:pt x="258"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
            <p:cNvSpPr/>
            <p:nvPr/>
          </p:nvSpPr>
          <p:spPr>
            <a:xfrm>
              <a:off x="475000" y="1243475"/>
              <a:ext cx="11350" cy="9750"/>
            </a:xfrm>
            <a:custGeom>
              <a:avLst/>
              <a:gdLst/>
              <a:ahLst/>
              <a:cxnLst/>
              <a:rect l="l" t="t" r="r" b="b"/>
              <a:pathLst>
                <a:path w="454" h="390" extrusionOk="0">
                  <a:moveTo>
                    <a:pt x="260" y="0"/>
                  </a:moveTo>
                  <a:cubicBezTo>
                    <a:pt x="87" y="0"/>
                    <a:pt x="1" y="210"/>
                    <a:pt x="122" y="332"/>
                  </a:cubicBezTo>
                  <a:cubicBezTo>
                    <a:pt x="161" y="372"/>
                    <a:pt x="210" y="390"/>
                    <a:pt x="258"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
            <p:cNvSpPr/>
            <p:nvPr/>
          </p:nvSpPr>
          <p:spPr>
            <a:xfrm>
              <a:off x="516425" y="124347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
            <p:cNvSpPr/>
            <p:nvPr/>
          </p:nvSpPr>
          <p:spPr>
            <a:xfrm>
              <a:off x="554500" y="1243475"/>
              <a:ext cx="11375" cy="9750"/>
            </a:xfrm>
            <a:custGeom>
              <a:avLst/>
              <a:gdLst/>
              <a:ahLst/>
              <a:cxnLst/>
              <a:rect l="l" t="t" r="r" b="b"/>
              <a:pathLst>
                <a:path w="455" h="390" extrusionOk="0">
                  <a:moveTo>
                    <a:pt x="262" y="0"/>
                  </a:moveTo>
                  <a:cubicBezTo>
                    <a:pt x="87" y="0"/>
                    <a:pt x="1" y="210"/>
                    <a:pt x="124" y="332"/>
                  </a:cubicBezTo>
                  <a:cubicBezTo>
                    <a:pt x="163" y="372"/>
                    <a:pt x="212" y="390"/>
                    <a:pt x="259" y="390"/>
                  </a:cubicBezTo>
                  <a:cubicBezTo>
                    <a:pt x="359" y="390"/>
                    <a:pt x="454" y="312"/>
                    <a:pt x="454" y="194"/>
                  </a:cubicBezTo>
                  <a:cubicBezTo>
                    <a:pt x="454"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
            <p:cNvSpPr/>
            <p:nvPr/>
          </p:nvSpPr>
          <p:spPr>
            <a:xfrm>
              <a:off x="595925"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
            <p:cNvSpPr/>
            <p:nvPr/>
          </p:nvSpPr>
          <p:spPr>
            <a:xfrm>
              <a:off x="634025" y="1243475"/>
              <a:ext cx="11375" cy="9750"/>
            </a:xfrm>
            <a:custGeom>
              <a:avLst/>
              <a:gdLst/>
              <a:ahLst/>
              <a:cxnLst/>
              <a:rect l="l" t="t" r="r" b="b"/>
              <a:pathLst>
                <a:path w="455" h="390" extrusionOk="0">
                  <a:moveTo>
                    <a:pt x="261" y="0"/>
                  </a:moveTo>
                  <a:cubicBezTo>
                    <a:pt x="88" y="0"/>
                    <a:pt x="0" y="210"/>
                    <a:pt x="123" y="332"/>
                  </a:cubicBezTo>
                  <a:cubicBezTo>
                    <a:pt x="162" y="372"/>
                    <a:pt x="211" y="390"/>
                    <a:pt x="259" y="390"/>
                  </a:cubicBezTo>
                  <a:cubicBezTo>
                    <a:pt x="359" y="390"/>
                    <a:pt x="455" y="312"/>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
            <p:cNvSpPr/>
            <p:nvPr/>
          </p:nvSpPr>
          <p:spPr>
            <a:xfrm>
              <a:off x="673775" y="1243475"/>
              <a:ext cx="11375" cy="9750"/>
            </a:xfrm>
            <a:custGeom>
              <a:avLst/>
              <a:gdLst/>
              <a:ahLst/>
              <a:cxnLst/>
              <a:rect l="l" t="t" r="r" b="b"/>
              <a:pathLst>
                <a:path w="455" h="390" extrusionOk="0">
                  <a:moveTo>
                    <a:pt x="261" y="0"/>
                  </a:moveTo>
                  <a:cubicBezTo>
                    <a:pt x="88" y="0"/>
                    <a:pt x="0" y="210"/>
                    <a:pt x="123" y="332"/>
                  </a:cubicBezTo>
                  <a:cubicBezTo>
                    <a:pt x="163" y="372"/>
                    <a:pt x="211" y="390"/>
                    <a:pt x="259" y="390"/>
                  </a:cubicBezTo>
                  <a:cubicBezTo>
                    <a:pt x="359" y="390"/>
                    <a:pt x="455" y="312"/>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
            <p:cNvSpPr/>
            <p:nvPr/>
          </p:nvSpPr>
          <p:spPr>
            <a:xfrm>
              <a:off x="715200" y="124347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
            <p:cNvSpPr/>
            <p:nvPr/>
          </p:nvSpPr>
          <p:spPr>
            <a:xfrm>
              <a:off x="753300" y="1243475"/>
              <a:ext cx="11375" cy="9750"/>
            </a:xfrm>
            <a:custGeom>
              <a:avLst/>
              <a:gdLst/>
              <a:ahLst/>
              <a:cxnLst/>
              <a:rect l="l" t="t" r="r" b="b"/>
              <a:pathLst>
                <a:path w="455" h="390" extrusionOk="0">
                  <a:moveTo>
                    <a:pt x="260" y="0"/>
                  </a:moveTo>
                  <a:cubicBezTo>
                    <a:pt x="87" y="0"/>
                    <a:pt x="1" y="210"/>
                    <a:pt x="122" y="332"/>
                  </a:cubicBezTo>
                  <a:cubicBezTo>
                    <a:pt x="162" y="372"/>
                    <a:pt x="210" y="390"/>
                    <a:pt x="258" y="390"/>
                  </a:cubicBezTo>
                  <a:cubicBezTo>
                    <a:pt x="358" y="390"/>
                    <a:pt x="454" y="312"/>
                    <a:pt x="454" y="194"/>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
            <p:cNvSpPr/>
            <p:nvPr/>
          </p:nvSpPr>
          <p:spPr>
            <a:xfrm>
              <a:off x="794700"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
            <p:cNvSpPr/>
            <p:nvPr/>
          </p:nvSpPr>
          <p:spPr>
            <a:xfrm>
              <a:off x="832825" y="1243475"/>
              <a:ext cx="11350" cy="9750"/>
            </a:xfrm>
            <a:custGeom>
              <a:avLst/>
              <a:gdLst/>
              <a:ahLst/>
              <a:cxnLst/>
              <a:rect l="l" t="t" r="r" b="b"/>
              <a:pathLst>
                <a:path w="454" h="390" extrusionOk="0">
                  <a:moveTo>
                    <a:pt x="259" y="0"/>
                  </a:moveTo>
                  <a:cubicBezTo>
                    <a:pt x="87" y="0"/>
                    <a:pt x="0" y="210"/>
                    <a:pt x="122" y="332"/>
                  </a:cubicBezTo>
                  <a:cubicBezTo>
                    <a:pt x="161" y="372"/>
                    <a:pt x="210" y="390"/>
                    <a:pt x="257" y="390"/>
                  </a:cubicBezTo>
                  <a:cubicBezTo>
                    <a:pt x="357" y="390"/>
                    <a:pt x="453" y="312"/>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
            <p:cNvSpPr/>
            <p:nvPr/>
          </p:nvSpPr>
          <p:spPr>
            <a:xfrm>
              <a:off x="872575" y="1243475"/>
              <a:ext cx="11350" cy="9750"/>
            </a:xfrm>
            <a:custGeom>
              <a:avLst/>
              <a:gdLst/>
              <a:ahLst/>
              <a:cxnLst/>
              <a:rect l="l" t="t" r="r" b="b"/>
              <a:pathLst>
                <a:path w="454" h="390" extrusionOk="0">
                  <a:moveTo>
                    <a:pt x="260" y="0"/>
                  </a:moveTo>
                  <a:cubicBezTo>
                    <a:pt x="87" y="0"/>
                    <a:pt x="0" y="210"/>
                    <a:pt x="122" y="332"/>
                  </a:cubicBezTo>
                  <a:cubicBezTo>
                    <a:pt x="161" y="372"/>
                    <a:pt x="210" y="390"/>
                    <a:pt x="257"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
            <p:cNvSpPr/>
            <p:nvPr/>
          </p:nvSpPr>
          <p:spPr>
            <a:xfrm>
              <a:off x="913950" y="124347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
            <p:cNvSpPr/>
            <p:nvPr/>
          </p:nvSpPr>
          <p:spPr>
            <a:xfrm>
              <a:off x="95370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
            <p:cNvSpPr/>
            <p:nvPr/>
          </p:nvSpPr>
          <p:spPr>
            <a:xfrm>
              <a:off x="99345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
            <p:cNvSpPr/>
            <p:nvPr/>
          </p:nvSpPr>
          <p:spPr>
            <a:xfrm>
              <a:off x="10332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
            <p:cNvSpPr/>
            <p:nvPr/>
          </p:nvSpPr>
          <p:spPr>
            <a:xfrm>
              <a:off x="107297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
            <p:cNvSpPr/>
            <p:nvPr/>
          </p:nvSpPr>
          <p:spPr>
            <a:xfrm>
              <a:off x="11127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
            <p:cNvSpPr/>
            <p:nvPr/>
          </p:nvSpPr>
          <p:spPr>
            <a:xfrm>
              <a:off x="1152500"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
            <p:cNvSpPr/>
            <p:nvPr/>
          </p:nvSpPr>
          <p:spPr>
            <a:xfrm>
              <a:off x="1192275" y="124347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
            <p:cNvSpPr/>
            <p:nvPr/>
          </p:nvSpPr>
          <p:spPr>
            <a:xfrm>
              <a:off x="1232025" y="124347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
            <p:cNvSpPr/>
            <p:nvPr/>
          </p:nvSpPr>
          <p:spPr>
            <a:xfrm>
              <a:off x="276225" y="1209375"/>
              <a:ext cx="11375" cy="9725"/>
            </a:xfrm>
            <a:custGeom>
              <a:avLst/>
              <a:gdLst/>
              <a:ahLst/>
              <a:cxnLst/>
              <a:rect l="l" t="t" r="r" b="b"/>
              <a:pathLst>
                <a:path w="455" h="389" extrusionOk="0">
                  <a:moveTo>
                    <a:pt x="260" y="0"/>
                  </a:moveTo>
                  <a:cubicBezTo>
                    <a:pt x="87" y="0"/>
                    <a:pt x="1" y="209"/>
                    <a:pt x="124" y="332"/>
                  </a:cubicBezTo>
                  <a:cubicBezTo>
                    <a:pt x="163" y="371"/>
                    <a:pt x="211" y="389"/>
                    <a:pt x="258" y="389"/>
                  </a:cubicBezTo>
                  <a:cubicBezTo>
                    <a:pt x="358" y="389"/>
                    <a:pt x="454" y="311"/>
                    <a:pt x="454" y="194"/>
                  </a:cubicBezTo>
                  <a:cubicBezTo>
                    <a:pt x="454" y="88"/>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
            <p:cNvSpPr/>
            <p:nvPr/>
          </p:nvSpPr>
          <p:spPr>
            <a:xfrm>
              <a:off x="31762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
            <p:cNvSpPr/>
            <p:nvPr/>
          </p:nvSpPr>
          <p:spPr>
            <a:xfrm>
              <a:off x="355750" y="120937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1"/>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
            <p:cNvSpPr/>
            <p:nvPr/>
          </p:nvSpPr>
          <p:spPr>
            <a:xfrm>
              <a:off x="397125" y="1209400"/>
              <a:ext cx="9725" cy="9700"/>
            </a:xfrm>
            <a:custGeom>
              <a:avLst/>
              <a:gdLst/>
              <a:ahLst/>
              <a:cxnLst/>
              <a:rect l="l" t="t" r="r" b="b"/>
              <a:pathLst>
                <a:path w="389" h="388" extrusionOk="0">
                  <a:moveTo>
                    <a:pt x="195" y="1"/>
                  </a:moveTo>
                  <a:cubicBezTo>
                    <a:pt x="88" y="1"/>
                    <a:pt x="1" y="87"/>
                    <a:pt x="1" y="193"/>
                  </a:cubicBezTo>
                  <a:cubicBezTo>
                    <a:pt x="1" y="301"/>
                    <a:pt x="88"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
            <p:cNvSpPr/>
            <p:nvPr/>
          </p:nvSpPr>
          <p:spPr>
            <a:xfrm>
              <a:off x="435250" y="1209375"/>
              <a:ext cx="11350" cy="9750"/>
            </a:xfrm>
            <a:custGeom>
              <a:avLst/>
              <a:gdLst/>
              <a:ahLst/>
              <a:cxnLst/>
              <a:rect l="l" t="t" r="r" b="b"/>
              <a:pathLst>
                <a:path w="454" h="390" extrusionOk="0">
                  <a:moveTo>
                    <a:pt x="260" y="0"/>
                  </a:moveTo>
                  <a:cubicBezTo>
                    <a:pt x="87" y="0"/>
                    <a:pt x="0" y="209"/>
                    <a:pt x="123" y="332"/>
                  </a:cubicBezTo>
                  <a:cubicBezTo>
                    <a:pt x="162" y="372"/>
                    <a:pt x="211" y="389"/>
                    <a:pt x="258"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
            <p:cNvSpPr/>
            <p:nvPr/>
          </p:nvSpPr>
          <p:spPr>
            <a:xfrm>
              <a:off x="475000" y="1209375"/>
              <a:ext cx="11350" cy="9750"/>
            </a:xfrm>
            <a:custGeom>
              <a:avLst/>
              <a:gdLst/>
              <a:ahLst/>
              <a:cxnLst/>
              <a:rect l="l" t="t" r="r" b="b"/>
              <a:pathLst>
                <a:path w="454" h="390" extrusionOk="0">
                  <a:moveTo>
                    <a:pt x="260" y="0"/>
                  </a:moveTo>
                  <a:cubicBezTo>
                    <a:pt x="87" y="0"/>
                    <a:pt x="1" y="209"/>
                    <a:pt x="122" y="332"/>
                  </a:cubicBezTo>
                  <a:cubicBezTo>
                    <a:pt x="161" y="372"/>
                    <a:pt x="210" y="389"/>
                    <a:pt x="258"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
            <p:cNvSpPr/>
            <p:nvPr/>
          </p:nvSpPr>
          <p:spPr>
            <a:xfrm>
              <a:off x="516425" y="1209400"/>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
            <p:cNvSpPr/>
            <p:nvPr/>
          </p:nvSpPr>
          <p:spPr>
            <a:xfrm>
              <a:off x="554500" y="1209375"/>
              <a:ext cx="11375" cy="9750"/>
            </a:xfrm>
            <a:custGeom>
              <a:avLst/>
              <a:gdLst/>
              <a:ahLst/>
              <a:cxnLst/>
              <a:rect l="l" t="t" r="r" b="b"/>
              <a:pathLst>
                <a:path w="455" h="390" extrusionOk="0">
                  <a:moveTo>
                    <a:pt x="262" y="0"/>
                  </a:moveTo>
                  <a:cubicBezTo>
                    <a:pt x="87" y="0"/>
                    <a:pt x="1" y="209"/>
                    <a:pt x="124" y="332"/>
                  </a:cubicBezTo>
                  <a:cubicBezTo>
                    <a:pt x="163" y="372"/>
                    <a:pt x="211" y="389"/>
                    <a:pt x="258" y="389"/>
                  </a:cubicBezTo>
                  <a:cubicBezTo>
                    <a:pt x="358" y="389"/>
                    <a:pt x="454" y="311"/>
                    <a:pt x="454" y="194"/>
                  </a:cubicBezTo>
                  <a:cubicBezTo>
                    <a:pt x="454"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
            <p:cNvSpPr/>
            <p:nvPr/>
          </p:nvSpPr>
          <p:spPr>
            <a:xfrm>
              <a:off x="595925"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
            <p:cNvSpPr/>
            <p:nvPr/>
          </p:nvSpPr>
          <p:spPr>
            <a:xfrm>
              <a:off x="634025" y="1209375"/>
              <a:ext cx="11375" cy="9750"/>
            </a:xfrm>
            <a:custGeom>
              <a:avLst/>
              <a:gdLst/>
              <a:ahLst/>
              <a:cxnLst/>
              <a:rect l="l" t="t" r="r" b="b"/>
              <a:pathLst>
                <a:path w="455" h="390" extrusionOk="0">
                  <a:moveTo>
                    <a:pt x="261" y="0"/>
                  </a:moveTo>
                  <a:cubicBezTo>
                    <a:pt x="88" y="0"/>
                    <a:pt x="0" y="209"/>
                    <a:pt x="123" y="332"/>
                  </a:cubicBezTo>
                  <a:cubicBezTo>
                    <a:pt x="162" y="372"/>
                    <a:pt x="211" y="389"/>
                    <a:pt x="258" y="389"/>
                  </a:cubicBezTo>
                  <a:cubicBezTo>
                    <a:pt x="358" y="389"/>
                    <a:pt x="454" y="311"/>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
            <p:cNvSpPr/>
            <p:nvPr/>
          </p:nvSpPr>
          <p:spPr>
            <a:xfrm>
              <a:off x="673775" y="1209375"/>
              <a:ext cx="11375" cy="9750"/>
            </a:xfrm>
            <a:custGeom>
              <a:avLst/>
              <a:gdLst/>
              <a:ahLst/>
              <a:cxnLst/>
              <a:rect l="l" t="t" r="r" b="b"/>
              <a:pathLst>
                <a:path w="455" h="390" extrusionOk="0">
                  <a:moveTo>
                    <a:pt x="261" y="0"/>
                  </a:moveTo>
                  <a:cubicBezTo>
                    <a:pt x="88" y="0"/>
                    <a:pt x="0" y="209"/>
                    <a:pt x="123" y="332"/>
                  </a:cubicBezTo>
                  <a:cubicBezTo>
                    <a:pt x="163" y="372"/>
                    <a:pt x="211" y="389"/>
                    <a:pt x="259" y="389"/>
                  </a:cubicBezTo>
                  <a:cubicBezTo>
                    <a:pt x="359" y="389"/>
                    <a:pt x="455" y="311"/>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
            <p:cNvSpPr/>
            <p:nvPr/>
          </p:nvSpPr>
          <p:spPr>
            <a:xfrm>
              <a:off x="715200" y="1209400"/>
              <a:ext cx="9725" cy="9700"/>
            </a:xfrm>
            <a:custGeom>
              <a:avLst/>
              <a:gdLst/>
              <a:ahLst/>
              <a:cxnLst/>
              <a:rect l="l" t="t" r="r" b="b"/>
              <a:pathLst>
                <a:path w="389" h="388" extrusionOk="0">
                  <a:moveTo>
                    <a:pt x="194" y="1"/>
                  </a:moveTo>
                  <a:cubicBezTo>
                    <a:pt x="86" y="1"/>
                    <a:pt x="0" y="87"/>
                    <a:pt x="0" y="193"/>
                  </a:cubicBezTo>
                  <a:cubicBezTo>
                    <a:pt x="0" y="301"/>
                    <a:pt x="86"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
            <p:cNvSpPr/>
            <p:nvPr/>
          </p:nvSpPr>
          <p:spPr>
            <a:xfrm>
              <a:off x="753300" y="1209375"/>
              <a:ext cx="11375" cy="9750"/>
            </a:xfrm>
            <a:custGeom>
              <a:avLst/>
              <a:gdLst/>
              <a:ahLst/>
              <a:cxnLst/>
              <a:rect l="l" t="t" r="r" b="b"/>
              <a:pathLst>
                <a:path w="455" h="390" extrusionOk="0">
                  <a:moveTo>
                    <a:pt x="260" y="0"/>
                  </a:moveTo>
                  <a:cubicBezTo>
                    <a:pt x="87" y="0"/>
                    <a:pt x="1" y="209"/>
                    <a:pt x="122" y="332"/>
                  </a:cubicBezTo>
                  <a:cubicBezTo>
                    <a:pt x="162" y="372"/>
                    <a:pt x="210" y="389"/>
                    <a:pt x="258" y="389"/>
                  </a:cubicBezTo>
                  <a:cubicBezTo>
                    <a:pt x="358" y="389"/>
                    <a:pt x="454" y="311"/>
                    <a:pt x="454" y="194"/>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
            <p:cNvSpPr/>
            <p:nvPr/>
          </p:nvSpPr>
          <p:spPr>
            <a:xfrm>
              <a:off x="794700"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
            <p:cNvSpPr/>
            <p:nvPr/>
          </p:nvSpPr>
          <p:spPr>
            <a:xfrm>
              <a:off x="832825" y="1209375"/>
              <a:ext cx="11350" cy="9750"/>
            </a:xfrm>
            <a:custGeom>
              <a:avLst/>
              <a:gdLst/>
              <a:ahLst/>
              <a:cxnLst/>
              <a:rect l="l" t="t" r="r" b="b"/>
              <a:pathLst>
                <a:path w="454" h="390" extrusionOk="0">
                  <a:moveTo>
                    <a:pt x="259" y="0"/>
                  </a:moveTo>
                  <a:cubicBezTo>
                    <a:pt x="87" y="0"/>
                    <a:pt x="0" y="209"/>
                    <a:pt x="122" y="332"/>
                  </a:cubicBezTo>
                  <a:cubicBezTo>
                    <a:pt x="161" y="372"/>
                    <a:pt x="210" y="389"/>
                    <a:pt x="257" y="389"/>
                  </a:cubicBezTo>
                  <a:cubicBezTo>
                    <a:pt x="357" y="389"/>
                    <a:pt x="453" y="311"/>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
            <p:cNvSpPr/>
            <p:nvPr/>
          </p:nvSpPr>
          <p:spPr>
            <a:xfrm>
              <a:off x="872575" y="1209375"/>
              <a:ext cx="11350" cy="9750"/>
            </a:xfrm>
            <a:custGeom>
              <a:avLst/>
              <a:gdLst/>
              <a:ahLst/>
              <a:cxnLst/>
              <a:rect l="l" t="t" r="r" b="b"/>
              <a:pathLst>
                <a:path w="454" h="390" extrusionOk="0">
                  <a:moveTo>
                    <a:pt x="260" y="0"/>
                  </a:moveTo>
                  <a:cubicBezTo>
                    <a:pt x="87" y="0"/>
                    <a:pt x="0" y="209"/>
                    <a:pt x="122" y="332"/>
                  </a:cubicBezTo>
                  <a:cubicBezTo>
                    <a:pt x="161" y="372"/>
                    <a:pt x="210" y="389"/>
                    <a:pt x="257"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
            <p:cNvSpPr/>
            <p:nvPr/>
          </p:nvSpPr>
          <p:spPr>
            <a:xfrm>
              <a:off x="913950" y="1209400"/>
              <a:ext cx="9725" cy="9700"/>
            </a:xfrm>
            <a:custGeom>
              <a:avLst/>
              <a:gdLst/>
              <a:ahLst/>
              <a:cxnLst/>
              <a:rect l="l" t="t" r="r" b="b"/>
              <a:pathLst>
                <a:path w="389" h="388" extrusionOk="0">
                  <a:moveTo>
                    <a:pt x="195" y="1"/>
                  </a:moveTo>
                  <a:cubicBezTo>
                    <a:pt x="87" y="1"/>
                    <a:pt x="1" y="87"/>
                    <a:pt x="1" y="193"/>
                  </a:cubicBezTo>
                  <a:cubicBezTo>
                    <a:pt x="1" y="301"/>
                    <a:pt x="87"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
            <p:cNvSpPr/>
            <p:nvPr/>
          </p:nvSpPr>
          <p:spPr>
            <a:xfrm>
              <a:off x="95370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
            <p:cNvSpPr/>
            <p:nvPr/>
          </p:nvSpPr>
          <p:spPr>
            <a:xfrm>
              <a:off x="99345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3" y="387"/>
                    <a:pt x="389" y="301"/>
                    <a:pt x="389" y="193"/>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
            <p:cNvSpPr/>
            <p:nvPr/>
          </p:nvSpPr>
          <p:spPr>
            <a:xfrm>
              <a:off x="10332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
            <p:cNvSpPr/>
            <p:nvPr/>
          </p:nvSpPr>
          <p:spPr>
            <a:xfrm>
              <a:off x="107297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
            <p:cNvSpPr/>
            <p:nvPr/>
          </p:nvSpPr>
          <p:spPr>
            <a:xfrm>
              <a:off x="11127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
            <p:cNvSpPr/>
            <p:nvPr/>
          </p:nvSpPr>
          <p:spPr>
            <a:xfrm>
              <a:off x="1152500"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8" y="301"/>
                    <a:pt x="388" y="193"/>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
            <p:cNvSpPr/>
            <p:nvPr/>
          </p:nvSpPr>
          <p:spPr>
            <a:xfrm>
              <a:off x="1192275" y="1209400"/>
              <a:ext cx="9675" cy="9700"/>
            </a:xfrm>
            <a:custGeom>
              <a:avLst/>
              <a:gdLst/>
              <a:ahLst/>
              <a:cxnLst/>
              <a:rect l="l" t="t" r="r" b="b"/>
              <a:pathLst>
                <a:path w="387" h="388" extrusionOk="0">
                  <a:moveTo>
                    <a:pt x="193" y="1"/>
                  </a:moveTo>
                  <a:cubicBezTo>
                    <a:pt x="86" y="1"/>
                    <a:pt x="0" y="87"/>
                    <a:pt x="0" y="193"/>
                  </a:cubicBezTo>
                  <a:cubicBezTo>
                    <a:pt x="0" y="301"/>
                    <a:pt x="86" y="387"/>
                    <a:pt x="193" y="387"/>
                  </a:cubicBezTo>
                  <a:cubicBezTo>
                    <a:pt x="300" y="387"/>
                    <a:pt x="387" y="301"/>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
            <p:cNvSpPr/>
            <p:nvPr/>
          </p:nvSpPr>
          <p:spPr>
            <a:xfrm>
              <a:off x="1232025" y="1209400"/>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
            <p:cNvSpPr/>
            <p:nvPr/>
          </p:nvSpPr>
          <p:spPr>
            <a:xfrm>
              <a:off x="276225" y="11753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8"/>
                    <a:pt x="259" y="388"/>
                  </a:cubicBezTo>
                  <a:cubicBezTo>
                    <a:pt x="358" y="388"/>
                    <a:pt x="454" y="310"/>
                    <a:pt x="454" y="194"/>
                  </a:cubicBezTo>
                  <a:cubicBezTo>
                    <a:pt x="454" y="88"/>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
            <p:cNvSpPr/>
            <p:nvPr/>
          </p:nvSpPr>
          <p:spPr>
            <a:xfrm>
              <a:off x="31762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
            <p:cNvSpPr/>
            <p:nvPr/>
          </p:nvSpPr>
          <p:spPr>
            <a:xfrm>
              <a:off x="355750" y="1175300"/>
              <a:ext cx="11350" cy="9700"/>
            </a:xfrm>
            <a:custGeom>
              <a:avLst/>
              <a:gdLst/>
              <a:ahLst/>
              <a:cxnLst/>
              <a:rect l="l" t="t" r="r" b="b"/>
              <a:pathLst>
                <a:path w="454" h="388" extrusionOk="0">
                  <a:moveTo>
                    <a:pt x="262" y="0"/>
                  </a:moveTo>
                  <a:cubicBezTo>
                    <a:pt x="261" y="0"/>
                    <a:pt x="260" y="0"/>
                    <a:pt x="259" y="0"/>
                  </a:cubicBezTo>
                  <a:cubicBezTo>
                    <a:pt x="87" y="0"/>
                    <a:pt x="0" y="208"/>
                    <a:pt x="123" y="331"/>
                  </a:cubicBezTo>
                  <a:cubicBezTo>
                    <a:pt x="162" y="370"/>
                    <a:pt x="210" y="388"/>
                    <a:pt x="258" y="388"/>
                  </a:cubicBezTo>
                  <a:cubicBezTo>
                    <a:pt x="357" y="388"/>
                    <a:pt x="453" y="310"/>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
            <p:cNvSpPr/>
            <p:nvPr/>
          </p:nvSpPr>
          <p:spPr>
            <a:xfrm>
              <a:off x="397125" y="1175300"/>
              <a:ext cx="9725" cy="9675"/>
            </a:xfrm>
            <a:custGeom>
              <a:avLst/>
              <a:gdLst/>
              <a:ahLst/>
              <a:cxnLst/>
              <a:rect l="l" t="t" r="r" b="b"/>
              <a:pathLst>
                <a:path w="389" h="387" extrusionOk="0">
                  <a:moveTo>
                    <a:pt x="195" y="0"/>
                  </a:moveTo>
                  <a:cubicBezTo>
                    <a:pt x="88" y="0"/>
                    <a:pt x="1" y="87"/>
                    <a:pt x="1" y="194"/>
                  </a:cubicBezTo>
                  <a:cubicBezTo>
                    <a:pt x="1" y="301"/>
                    <a:pt x="88"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
            <p:cNvSpPr/>
            <p:nvPr/>
          </p:nvSpPr>
          <p:spPr>
            <a:xfrm>
              <a:off x="435250" y="1175300"/>
              <a:ext cx="11350" cy="9725"/>
            </a:xfrm>
            <a:custGeom>
              <a:avLst/>
              <a:gdLst/>
              <a:ahLst/>
              <a:cxnLst/>
              <a:rect l="l" t="t" r="r" b="b"/>
              <a:pathLst>
                <a:path w="454" h="389" extrusionOk="0">
                  <a:moveTo>
                    <a:pt x="260" y="0"/>
                  </a:moveTo>
                  <a:cubicBezTo>
                    <a:pt x="87" y="0"/>
                    <a:pt x="0" y="208"/>
                    <a:pt x="123" y="331"/>
                  </a:cubicBezTo>
                  <a:cubicBezTo>
                    <a:pt x="163" y="371"/>
                    <a:pt x="211" y="389"/>
                    <a:pt x="259"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
            <p:cNvSpPr/>
            <p:nvPr/>
          </p:nvSpPr>
          <p:spPr>
            <a:xfrm>
              <a:off x="475025" y="11753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9"/>
                    <a:pt x="121" y="331"/>
                  </a:cubicBezTo>
                  <a:cubicBezTo>
                    <a:pt x="161" y="371"/>
                    <a:pt x="210" y="389"/>
                    <a:pt x="258" y="389"/>
                  </a:cubicBezTo>
                  <a:cubicBezTo>
                    <a:pt x="357" y="389"/>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
            <p:cNvSpPr/>
            <p:nvPr/>
          </p:nvSpPr>
          <p:spPr>
            <a:xfrm>
              <a:off x="516425" y="1175300"/>
              <a:ext cx="9675" cy="9675"/>
            </a:xfrm>
            <a:custGeom>
              <a:avLst/>
              <a:gdLst/>
              <a:ahLst/>
              <a:cxnLst/>
              <a:rect l="l" t="t" r="r" b="b"/>
              <a:pathLst>
                <a:path w="387" h="387" extrusionOk="0">
                  <a:moveTo>
                    <a:pt x="193" y="0"/>
                  </a:moveTo>
                  <a:cubicBezTo>
                    <a:pt x="87" y="0"/>
                    <a:pt x="0" y="87"/>
                    <a:pt x="0" y="194"/>
                  </a:cubicBezTo>
                  <a:cubicBezTo>
                    <a:pt x="0" y="301"/>
                    <a:pt x="87" y="387"/>
                    <a:pt x="193" y="387"/>
                  </a:cubicBezTo>
                  <a:cubicBezTo>
                    <a:pt x="301" y="387"/>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
            <p:cNvSpPr/>
            <p:nvPr/>
          </p:nvSpPr>
          <p:spPr>
            <a:xfrm>
              <a:off x="554525" y="11753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9"/>
                    <a:pt x="123" y="331"/>
                  </a:cubicBezTo>
                  <a:cubicBezTo>
                    <a:pt x="162" y="371"/>
                    <a:pt x="211" y="389"/>
                    <a:pt x="258" y="389"/>
                  </a:cubicBezTo>
                  <a:cubicBezTo>
                    <a:pt x="358" y="389"/>
                    <a:pt x="453" y="311"/>
                    <a:pt x="453" y="194"/>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
            <p:cNvSpPr/>
            <p:nvPr/>
          </p:nvSpPr>
          <p:spPr>
            <a:xfrm>
              <a:off x="595925"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
            <p:cNvSpPr/>
            <p:nvPr/>
          </p:nvSpPr>
          <p:spPr>
            <a:xfrm>
              <a:off x="634025" y="11753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9"/>
                    <a:pt x="123" y="331"/>
                  </a:cubicBezTo>
                  <a:cubicBezTo>
                    <a:pt x="163" y="371"/>
                    <a:pt x="211" y="389"/>
                    <a:pt x="259" y="389"/>
                  </a:cubicBezTo>
                  <a:cubicBezTo>
                    <a:pt x="359" y="389"/>
                    <a:pt x="454" y="311"/>
                    <a:pt x="455" y="194"/>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
            <p:cNvSpPr/>
            <p:nvPr/>
          </p:nvSpPr>
          <p:spPr>
            <a:xfrm>
              <a:off x="673775" y="1175300"/>
              <a:ext cx="11375" cy="9725"/>
            </a:xfrm>
            <a:custGeom>
              <a:avLst/>
              <a:gdLst/>
              <a:ahLst/>
              <a:cxnLst/>
              <a:rect l="l" t="t" r="r" b="b"/>
              <a:pathLst>
                <a:path w="455" h="389" extrusionOk="0">
                  <a:moveTo>
                    <a:pt x="261" y="0"/>
                  </a:moveTo>
                  <a:cubicBezTo>
                    <a:pt x="88" y="0"/>
                    <a:pt x="0" y="208"/>
                    <a:pt x="123" y="331"/>
                  </a:cubicBezTo>
                  <a:cubicBezTo>
                    <a:pt x="163" y="371"/>
                    <a:pt x="212" y="389"/>
                    <a:pt x="260"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
            <p:cNvSpPr/>
            <p:nvPr/>
          </p:nvSpPr>
          <p:spPr>
            <a:xfrm>
              <a:off x="715200" y="1175300"/>
              <a:ext cx="9725" cy="9675"/>
            </a:xfrm>
            <a:custGeom>
              <a:avLst/>
              <a:gdLst/>
              <a:ahLst/>
              <a:cxnLst/>
              <a:rect l="l" t="t" r="r" b="b"/>
              <a:pathLst>
                <a:path w="389" h="387" extrusionOk="0">
                  <a:moveTo>
                    <a:pt x="194" y="0"/>
                  </a:moveTo>
                  <a:cubicBezTo>
                    <a:pt x="86" y="0"/>
                    <a:pt x="0" y="87"/>
                    <a:pt x="0" y="194"/>
                  </a:cubicBezTo>
                  <a:cubicBezTo>
                    <a:pt x="0" y="301"/>
                    <a:pt x="86"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
            <p:cNvSpPr/>
            <p:nvPr/>
          </p:nvSpPr>
          <p:spPr>
            <a:xfrm>
              <a:off x="753300" y="11753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9"/>
                    <a:pt x="259" y="389"/>
                  </a:cubicBezTo>
                  <a:cubicBezTo>
                    <a:pt x="359" y="389"/>
                    <a:pt x="454" y="311"/>
                    <a:pt x="454" y="194"/>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
            <p:cNvSpPr/>
            <p:nvPr/>
          </p:nvSpPr>
          <p:spPr>
            <a:xfrm>
              <a:off x="794700"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
            <p:cNvSpPr/>
            <p:nvPr/>
          </p:nvSpPr>
          <p:spPr>
            <a:xfrm>
              <a:off x="832825" y="11753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9"/>
                    <a:pt x="258" y="389"/>
                  </a:cubicBezTo>
                  <a:cubicBezTo>
                    <a:pt x="358" y="389"/>
                    <a:pt x="453" y="311"/>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
            <p:cNvSpPr/>
            <p:nvPr/>
          </p:nvSpPr>
          <p:spPr>
            <a:xfrm>
              <a:off x="872575" y="11753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9"/>
                    <a:pt x="122" y="331"/>
                  </a:cubicBezTo>
                  <a:cubicBezTo>
                    <a:pt x="161" y="371"/>
                    <a:pt x="210" y="389"/>
                    <a:pt x="258" y="389"/>
                  </a:cubicBezTo>
                  <a:cubicBezTo>
                    <a:pt x="358" y="389"/>
                    <a:pt x="454" y="311"/>
                    <a:pt x="454" y="194"/>
                  </a:cubicBezTo>
                  <a:cubicBezTo>
                    <a:pt x="454"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
            <p:cNvSpPr/>
            <p:nvPr/>
          </p:nvSpPr>
          <p:spPr>
            <a:xfrm>
              <a:off x="913950"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
            <p:cNvSpPr/>
            <p:nvPr/>
          </p:nvSpPr>
          <p:spPr>
            <a:xfrm>
              <a:off x="95370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
            <p:cNvSpPr/>
            <p:nvPr/>
          </p:nvSpPr>
          <p:spPr>
            <a:xfrm>
              <a:off x="99345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3" y="387"/>
                    <a:pt x="389" y="301"/>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
            <p:cNvSpPr/>
            <p:nvPr/>
          </p:nvSpPr>
          <p:spPr>
            <a:xfrm>
              <a:off x="10332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
            <p:cNvSpPr/>
            <p:nvPr/>
          </p:nvSpPr>
          <p:spPr>
            <a:xfrm>
              <a:off x="107297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
            <p:cNvSpPr/>
            <p:nvPr/>
          </p:nvSpPr>
          <p:spPr>
            <a:xfrm>
              <a:off x="11127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
            <p:cNvSpPr/>
            <p:nvPr/>
          </p:nvSpPr>
          <p:spPr>
            <a:xfrm>
              <a:off x="1152500"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8" y="301"/>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
            <p:cNvSpPr/>
            <p:nvPr/>
          </p:nvSpPr>
          <p:spPr>
            <a:xfrm>
              <a:off x="1192275" y="1175300"/>
              <a:ext cx="9675" cy="9675"/>
            </a:xfrm>
            <a:custGeom>
              <a:avLst/>
              <a:gdLst/>
              <a:ahLst/>
              <a:cxnLst/>
              <a:rect l="l" t="t" r="r" b="b"/>
              <a:pathLst>
                <a:path w="387" h="387" extrusionOk="0">
                  <a:moveTo>
                    <a:pt x="193" y="0"/>
                  </a:moveTo>
                  <a:cubicBezTo>
                    <a:pt x="86" y="0"/>
                    <a:pt x="0" y="87"/>
                    <a:pt x="0" y="194"/>
                  </a:cubicBezTo>
                  <a:cubicBezTo>
                    <a:pt x="0" y="301"/>
                    <a:pt x="86" y="387"/>
                    <a:pt x="193" y="387"/>
                  </a:cubicBezTo>
                  <a:cubicBezTo>
                    <a:pt x="300" y="387"/>
                    <a:pt x="387" y="301"/>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
            <p:cNvSpPr/>
            <p:nvPr/>
          </p:nvSpPr>
          <p:spPr>
            <a:xfrm>
              <a:off x="1232025" y="1175300"/>
              <a:ext cx="9675" cy="9675"/>
            </a:xfrm>
            <a:custGeom>
              <a:avLst/>
              <a:gdLst/>
              <a:ahLst/>
              <a:cxnLst/>
              <a:rect l="l" t="t" r="r" b="b"/>
              <a:pathLst>
                <a:path w="387" h="387" extrusionOk="0">
                  <a:moveTo>
                    <a:pt x="194" y="0"/>
                  </a:moveTo>
                  <a:cubicBezTo>
                    <a:pt x="87" y="0"/>
                    <a:pt x="0" y="87"/>
                    <a:pt x="0" y="194"/>
                  </a:cubicBezTo>
                  <a:cubicBezTo>
                    <a:pt x="0" y="301"/>
                    <a:pt x="87" y="387"/>
                    <a:pt x="194" y="387"/>
                  </a:cubicBezTo>
                  <a:cubicBezTo>
                    <a:pt x="300" y="387"/>
                    <a:pt x="387" y="301"/>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
            <p:cNvSpPr/>
            <p:nvPr/>
          </p:nvSpPr>
          <p:spPr>
            <a:xfrm>
              <a:off x="236475"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
            <p:cNvSpPr/>
            <p:nvPr/>
          </p:nvSpPr>
          <p:spPr>
            <a:xfrm>
              <a:off x="276225" y="11412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
            <p:cNvSpPr/>
            <p:nvPr/>
          </p:nvSpPr>
          <p:spPr>
            <a:xfrm>
              <a:off x="31762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
            <p:cNvSpPr/>
            <p:nvPr/>
          </p:nvSpPr>
          <p:spPr>
            <a:xfrm>
              <a:off x="355750" y="1141200"/>
              <a:ext cx="11350" cy="9700"/>
            </a:xfrm>
            <a:custGeom>
              <a:avLst/>
              <a:gdLst/>
              <a:ahLst/>
              <a:cxnLst/>
              <a:rect l="l" t="t" r="r" b="b"/>
              <a:pathLst>
                <a:path w="454" h="388" extrusionOk="0">
                  <a:moveTo>
                    <a:pt x="259" y="0"/>
                  </a:moveTo>
                  <a:cubicBezTo>
                    <a:pt x="87" y="0"/>
                    <a:pt x="0" y="208"/>
                    <a:pt x="123" y="331"/>
                  </a:cubicBezTo>
                  <a:cubicBezTo>
                    <a:pt x="162" y="370"/>
                    <a:pt x="210" y="387"/>
                    <a:pt x="258" y="387"/>
                  </a:cubicBezTo>
                  <a:cubicBezTo>
                    <a:pt x="357" y="387"/>
                    <a:pt x="453" y="310"/>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
            <p:cNvSpPr/>
            <p:nvPr/>
          </p:nvSpPr>
          <p:spPr>
            <a:xfrm>
              <a:off x="397125" y="114120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
            <p:cNvSpPr/>
            <p:nvPr/>
          </p:nvSpPr>
          <p:spPr>
            <a:xfrm>
              <a:off x="435250" y="1141200"/>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
            <p:cNvSpPr/>
            <p:nvPr/>
          </p:nvSpPr>
          <p:spPr>
            <a:xfrm>
              <a:off x="475000" y="1141200"/>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
            <p:cNvSpPr/>
            <p:nvPr/>
          </p:nvSpPr>
          <p:spPr>
            <a:xfrm>
              <a:off x="516425" y="114120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
            <p:cNvSpPr/>
            <p:nvPr/>
          </p:nvSpPr>
          <p:spPr>
            <a:xfrm>
              <a:off x="554500" y="1141200"/>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
            <p:cNvSpPr/>
            <p:nvPr/>
          </p:nvSpPr>
          <p:spPr>
            <a:xfrm>
              <a:off x="595925"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
            <p:cNvSpPr/>
            <p:nvPr/>
          </p:nvSpPr>
          <p:spPr>
            <a:xfrm>
              <a:off x="634025" y="11412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
            <p:cNvSpPr/>
            <p:nvPr/>
          </p:nvSpPr>
          <p:spPr>
            <a:xfrm>
              <a:off x="673775" y="1141200"/>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
            <p:cNvSpPr/>
            <p:nvPr/>
          </p:nvSpPr>
          <p:spPr>
            <a:xfrm>
              <a:off x="715200" y="114120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
            <p:cNvSpPr/>
            <p:nvPr/>
          </p:nvSpPr>
          <p:spPr>
            <a:xfrm>
              <a:off x="753300"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
            <p:cNvSpPr/>
            <p:nvPr/>
          </p:nvSpPr>
          <p:spPr>
            <a:xfrm>
              <a:off x="794700"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
            <p:cNvSpPr/>
            <p:nvPr/>
          </p:nvSpPr>
          <p:spPr>
            <a:xfrm>
              <a:off x="832825" y="1141200"/>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
            <p:cNvSpPr/>
            <p:nvPr/>
          </p:nvSpPr>
          <p:spPr>
            <a:xfrm>
              <a:off x="872575" y="1141200"/>
              <a:ext cx="11350" cy="9725"/>
            </a:xfrm>
            <a:custGeom>
              <a:avLst/>
              <a:gdLst/>
              <a:ahLst/>
              <a:cxnLst/>
              <a:rect l="l" t="t" r="r" b="b"/>
              <a:pathLst>
                <a:path w="454" h="389" extrusionOk="0">
                  <a:moveTo>
                    <a:pt x="260" y="0"/>
                  </a:moveTo>
                  <a:cubicBezTo>
                    <a:pt x="87" y="0"/>
                    <a:pt x="0" y="208"/>
                    <a:pt x="122" y="331"/>
                  </a:cubicBezTo>
                  <a:cubicBezTo>
                    <a:pt x="161" y="370"/>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
            <p:cNvSpPr/>
            <p:nvPr/>
          </p:nvSpPr>
          <p:spPr>
            <a:xfrm>
              <a:off x="913950"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
            <p:cNvSpPr/>
            <p:nvPr/>
          </p:nvSpPr>
          <p:spPr>
            <a:xfrm>
              <a:off x="95370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
            <p:cNvSpPr/>
            <p:nvPr/>
          </p:nvSpPr>
          <p:spPr>
            <a:xfrm>
              <a:off x="99345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
            <p:cNvSpPr/>
            <p:nvPr/>
          </p:nvSpPr>
          <p:spPr>
            <a:xfrm>
              <a:off x="10332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
            <p:cNvSpPr/>
            <p:nvPr/>
          </p:nvSpPr>
          <p:spPr>
            <a:xfrm>
              <a:off x="107297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
            <p:cNvSpPr/>
            <p:nvPr/>
          </p:nvSpPr>
          <p:spPr>
            <a:xfrm>
              <a:off x="11127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
            <p:cNvSpPr/>
            <p:nvPr/>
          </p:nvSpPr>
          <p:spPr>
            <a:xfrm>
              <a:off x="1152500"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
            <p:cNvSpPr/>
            <p:nvPr/>
          </p:nvSpPr>
          <p:spPr>
            <a:xfrm>
              <a:off x="1192275" y="114120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
            <p:cNvSpPr/>
            <p:nvPr/>
          </p:nvSpPr>
          <p:spPr>
            <a:xfrm>
              <a:off x="1232025" y="1141200"/>
              <a:ext cx="9675" cy="9675"/>
            </a:xfrm>
            <a:custGeom>
              <a:avLst/>
              <a:gdLst/>
              <a:ahLst/>
              <a:cxnLst/>
              <a:rect l="l" t="t" r="r" b="b"/>
              <a:pathLst>
                <a:path w="387" h="387" extrusionOk="0">
                  <a:moveTo>
                    <a:pt x="194" y="0"/>
                  </a:moveTo>
                  <a:cubicBezTo>
                    <a:pt x="87" y="0"/>
                    <a:pt x="0" y="87"/>
                    <a:pt x="0" y="194"/>
                  </a:cubicBezTo>
                  <a:cubicBezTo>
                    <a:pt x="0" y="300"/>
                    <a:pt x="87" y="387"/>
                    <a:pt x="194" y="387"/>
                  </a:cubicBezTo>
                  <a:cubicBezTo>
                    <a:pt x="300" y="387"/>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
            <p:cNvSpPr/>
            <p:nvPr/>
          </p:nvSpPr>
          <p:spPr>
            <a:xfrm>
              <a:off x="236475"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
            <p:cNvSpPr/>
            <p:nvPr/>
          </p:nvSpPr>
          <p:spPr>
            <a:xfrm>
              <a:off x="276225" y="1107075"/>
              <a:ext cx="11375" cy="9725"/>
            </a:xfrm>
            <a:custGeom>
              <a:avLst/>
              <a:gdLst/>
              <a:ahLst/>
              <a:cxnLst/>
              <a:rect l="l" t="t" r="r" b="b"/>
              <a:pathLst>
                <a:path w="455" h="389" extrusionOk="0">
                  <a:moveTo>
                    <a:pt x="260" y="1"/>
                  </a:moveTo>
                  <a:cubicBezTo>
                    <a:pt x="87" y="1"/>
                    <a:pt x="1" y="209"/>
                    <a:pt x="124" y="331"/>
                  </a:cubicBezTo>
                  <a:cubicBezTo>
                    <a:pt x="163" y="371"/>
                    <a:pt x="212" y="388"/>
                    <a:pt x="259" y="388"/>
                  </a:cubicBezTo>
                  <a:cubicBezTo>
                    <a:pt x="359" y="388"/>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
            <p:cNvSpPr/>
            <p:nvPr/>
          </p:nvSpPr>
          <p:spPr>
            <a:xfrm>
              <a:off x="31762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
            <p:cNvSpPr/>
            <p:nvPr/>
          </p:nvSpPr>
          <p:spPr>
            <a:xfrm>
              <a:off x="355750" y="1107075"/>
              <a:ext cx="11350" cy="9700"/>
            </a:xfrm>
            <a:custGeom>
              <a:avLst/>
              <a:gdLst/>
              <a:ahLst/>
              <a:cxnLst/>
              <a:rect l="l" t="t" r="r" b="b"/>
              <a:pathLst>
                <a:path w="454" h="388" extrusionOk="0">
                  <a:moveTo>
                    <a:pt x="259" y="1"/>
                  </a:moveTo>
                  <a:cubicBezTo>
                    <a:pt x="87" y="1"/>
                    <a:pt x="0" y="209"/>
                    <a:pt x="123" y="331"/>
                  </a:cubicBezTo>
                  <a:cubicBezTo>
                    <a:pt x="162" y="370"/>
                    <a:pt x="210" y="388"/>
                    <a:pt x="258" y="388"/>
                  </a:cubicBezTo>
                  <a:cubicBezTo>
                    <a:pt x="357" y="388"/>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
            <p:cNvSpPr/>
            <p:nvPr/>
          </p:nvSpPr>
          <p:spPr>
            <a:xfrm>
              <a:off x="397125" y="11070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
            <p:cNvSpPr/>
            <p:nvPr/>
          </p:nvSpPr>
          <p:spPr>
            <a:xfrm>
              <a:off x="435250" y="1107075"/>
              <a:ext cx="11350" cy="9725"/>
            </a:xfrm>
            <a:custGeom>
              <a:avLst/>
              <a:gdLst/>
              <a:ahLst/>
              <a:cxnLst/>
              <a:rect l="l" t="t" r="r" b="b"/>
              <a:pathLst>
                <a:path w="454" h="389" extrusionOk="0">
                  <a:moveTo>
                    <a:pt x="260" y="1"/>
                  </a:moveTo>
                  <a:cubicBezTo>
                    <a:pt x="87" y="1"/>
                    <a:pt x="0" y="209"/>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
            <p:cNvSpPr/>
            <p:nvPr/>
          </p:nvSpPr>
          <p:spPr>
            <a:xfrm>
              <a:off x="475000" y="11070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
            <p:cNvSpPr/>
            <p:nvPr/>
          </p:nvSpPr>
          <p:spPr>
            <a:xfrm>
              <a:off x="516425" y="11070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
            <p:cNvSpPr/>
            <p:nvPr/>
          </p:nvSpPr>
          <p:spPr>
            <a:xfrm>
              <a:off x="554500" y="1107075"/>
              <a:ext cx="11375" cy="9725"/>
            </a:xfrm>
            <a:custGeom>
              <a:avLst/>
              <a:gdLst/>
              <a:ahLst/>
              <a:cxnLst/>
              <a:rect l="l" t="t" r="r" b="b"/>
              <a:pathLst>
                <a:path w="455" h="389" extrusionOk="0">
                  <a:moveTo>
                    <a:pt x="262" y="1"/>
                  </a:moveTo>
                  <a:cubicBezTo>
                    <a:pt x="87" y="1"/>
                    <a:pt x="1" y="209"/>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
            <p:cNvSpPr/>
            <p:nvPr/>
          </p:nvSpPr>
          <p:spPr>
            <a:xfrm>
              <a:off x="595925"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
            <p:cNvSpPr/>
            <p:nvPr/>
          </p:nvSpPr>
          <p:spPr>
            <a:xfrm>
              <a:off x="634025" y="1107075"/>
              <a:ext cx="11375" cy="9725"/>
            </a:xfrm>
            <a:custGeom>
              <a:avLst/>
              <a:gdLst/>
              <a:ahLst/>
              <a:cxnLst/>
              <a:rect l="l" t="t" r="r" b="b"/>
              <a:pathLst>
                <a:path w="455" h="389" extrusionOk="0">
                  <a:moveTo>
                    <a:pt x="261" y="1"/>
                  </a:moveTo>
                  <a:cubicBezTo>
                    <a:pt x="88" y="1"/>
                    <a:pt x="0" y="209"/>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
            <p:cNvSpPr/>
            <p:nvPr/>
          </p:nvSpPr>
          <p:spPr>
            <a:xfrm>
              <a:off x="673775" y="11070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
            <p:cNvSpPr/>
            <p:nvPr/>
          </p:nvSpPr>
          <p:spPr>
            <a:xfrm>
              <a:off x="715200" y="11070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
            <p:cNvSpPr/>
            <p:nvPr/>
          </p:nvSpPr>
          <p:spPr>
            <a:xfrm>
              <a:off x="753300"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
            <p:cNvSpPr/>
            <p:nvPr/>
          </p:nvSpPr>
          <p:spPr>
            <a:xfrm>
              <a:off x="794700"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
            <p:cNvSpPr/>
            <p:nvPr/>
          </p:nvSpPr>
          <p:spPr>
            <a:xfrm>
              <a:off x="832825" y="1107075"/>
              <a:ext cx="11350" cy="9725"/>
            </a:xfrm>
            <a:custGeom>
              <a:avLst/>
              <a:gdLst/>
              <a:ahLst/>
              <a:cxnLst/>
              <a:rect l="l" t="t" r="r" b="b"/>
              <a:pathLst>
                <a:path w="454" h="389" extrusionOk="0">
                  <a:moveTo>
                    <a:pt x="259" y="1"/>
                  </a:moveTo>
                  <a:cubicBezTo>
                    <a:pt x="87" y="1"/>
                    <a:pt x="0" y="209"/>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
            <p:cNvSpPr/>
            <p:nvPr/>
          </p:nvSpPr>
          <p:spPr>
            <a:xfrm>
              <a:off x="872575" y="11070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
            <p:cNvSpPr/>
            <p:nvPr/>
          </p:nvSpPr>
          <p:spPr>
            <a:xfrm>
              <a:off x="913950"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
            <p:cNvSpPr/>
            <p:nvPr/>
          </p:nvSpPr>
          <p:spPr>
            <a:xfrm>
              <a:off x="95370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
            <p:cNvSpPr/>
            <p:nvPr/>
          </p:nvSpPr>
          <p:spPr>
            <a:xfrm>
              <a:off x="99345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
            <p:cNvSpPr/>
            <p:nvPr/>
          </p:nvSpPr>
          <p:spPr>
            <a:xfrm>
              <a:off x="10332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
            <p:cNvSpPr/>
            <p:nvPr/>
          </p:nvSpPr>
          <p:spPr>
            <a:xfrm>
              <a:off x="107297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
            <p:cNvSpPr/>
            <p:nvPr/>
          </p:nvSpPr>
          <p:spPr>
            <a:xfrm>
              <a:off x="11127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
            <p:cNvSpPr/>
            <p:nvPr/>
          </p:nvSpPr>
          <p:spPr>
            <a:xfrm>
              <a:off x="1152500"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
            <p:cNvSpPr/>
            <p:nvPr/>
          </p:nvSpPr>
          <p:spPr>
            <a:xfrm>
              <a:off x="1192275" y="11070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
            <p:cNvSpPr/>
            <p:nvPr/>
          </p:nvSpPr>
          <p:spPr>
            <a:xfrm>
              <a:off x="1232025" y="11070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
            <p:cNvSpPr/>
            <p:nvPr/>
          </p:nvSpPr>
          <p:spPr>
            <a:xfrm>
              <a:off x="236475"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
            <p:cNvSpPr/>
            <p:nvPr/>
          </p:nvSpPr>
          <p:spPr>
            <a:xfrm>
              <a:off x="276225" y="1072975"/>
              <a:ext cx="11375" cy="9725"/>
            </a:xfrm>
            <a:custGeom>
              <a:avLst/>
              <a:gdLst/>
              <a:ahLst/>
              <a:cxnLst/>
              <a:rect l="l" t="t" r="r" b="b"/>
              <a:pathLst>
                <a:path w="455" h="389" extrusionOk="0">
                  <a:moveTo>
                    <a:pt x="260" y="1"/>
                  </a:moveTo>
                  <a:cubicBezTo>
                    <a:pt x="87" y="1"/>
                    <a:pt x="1" y="208"/>
                    <a:pt x="124" y="331"/>
                  </a:cubicBezTo>
                  <a:cubicBezTo>
                    <a:pt x="163" y="371"/>
                    <a:pt x="212"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
            <p:cNvSpPr/>
            <p:nvPr/>
          </p:nvSpPr>
          <p:spPr>
            <a:xfrm>
              <a:off x="31762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
            <p:cNvSpPr/>
            <p:nvPr/>
          </p:nvSpPr>
          <p:spPr>
            <a:xfrm>
              <a:off x="355750" y="107297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
            <p:cNvSpPr/>
            <p:nvPr/>
          </p:nvSpPr>
          <p:spPr>
            <a:xfrm>
              <a:off x="397125" y="10729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
            <p:cNvSpPr/>
            <p:nvPr/>
          </p:nvSpPr>
          <p:spPr>
            <a:xfrm>
              <a:off x="435250" y="10729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
            <p:cNvSpPr/>
            <p:nvPr/>
          </p:nvSpPr>
          <p:spPr>
            <a:xfrm>
              <a:off x="475000" y="107297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
            <p:cNvSpPr/>
            <p:nvPr/>
          </p:nvSpPr>
          <p:spPr>
            <a:xfrm>
              <a:off x="516425" y="10729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
            <p:cNvSpPr/>
            <p:nvPr/>
          </p:nvSpPr>
          <p:spPr>
            <a:xfrm>
              <a:off x="554500" y="107297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
            <p:cNvSpPr/>
            <p:nvPr/>
          </p:nvSpPr>
          <p:spPr>
            <a:xfrm>
              <a:off x="595925"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
            <p:cNvSpPr/>
            <p:nvPr/>
          </p:nvSpPr>
          <p:spPr>
            <a:xfrm>
              <a:off x="63402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
            <p:cNvSpPr/>
            <p:nvPr/>
          </p:nvSpPr>
          <p:spPr>
            <a:xfrm>
              <a:off x="67377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
            <p:cNvSpPr/>
            <p:nvPr/>
          </p:nvSpPr>
          <p:spPr>
            <a:xfrm>
              <a:off x="715200" y="10729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
            <p:cNvSpPr/>
            <p:nvPr/>
          </p:nvSpPr>
          <p:spPr>
            <a:xfrm>
              <a:off x="753300"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
            <p:cNvSpPr/>
            <p:nvPr/>
          </p:nvSpPr>
          <p:spPr>
            <a:xfrm>
              <a:off x="794700"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
            <p:cNvSpPr/>
            <p:nvPr/>
          </p:nvSpPr>
          <p:spPr>
            <a:xfrm>
              <a:off x="832825" y="10729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
            <p:cNvSpPr/>
            <p:nvPr/>
          </p:nvSpPr>
          <p:spPr>
            <a:xfrm>
              <a:off x="872575" y="1072975"/>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9"/>
                    <a:pt x="259" y="389"/>
                  </a:cubicBezTo>
                  <a:cubicBezTo>
                    <a:pt x="358" y="389"/>
                    <a:pt x="454" y="311"/>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
            <p:cNvSpPr/>
            <p:nvPr/>
          </p:nvSpPr>
          <p:spPr>
            <a:xfrm>
              <a:off x="913950"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
            <p:cNvSpPr/>
            <p:nvPr/>
          </p:nvSpPr>
          <p:spPr>
            <a:xfrm>
              <a:off x="95370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
            <p:cNvSpPr/>
            <p:nvPr/>
          </p:nvSpPr>
          <p:spPr>
            <a:xfrm>
              <a:off x="99345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
            <p:cNvSpPr/>
            <p:nvPr/>
          </p:nvSpPr>
          <p:spPr>
            <a:xfrm>
              <a:off x="10332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
            <p:cNvSpPr/>
            <p:nvPr/>
          </p:nvSpPr>
          <p:spPr>
            <a:xfrm>
              <a:off x="107297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
            <p:cNvSpPr/>
            <p:nvPr/>
          </p:nvSpPr>
          <p:spPr>
            <a:xfrm>
              <a:off x="11127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
            <p:cNvSpPr/>
            <p:nvPr/>
          </p:nvSpPr>
          <p:spPr>
            <a:xfrm>
              <a:off x="1152500"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
            <p:cNvSpPr/>
            <p:nvPr/>
          </p:nvSpPr>
          <p:spPr>
            <a:xfrm>
              <a:off x="1192275" y="10729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
            <p:cNvSpPr/>
            <p:nvPr/>
          </p:nvSpPr>
          <p:spPr>
            <a:xfrm>
              <a:off x="1232025" y="10729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
            <p:cNvSpPr/>
            <p:nvPr/>
          </p:nvSpPr>
          <p:spPr>
            <a:xfrm>
              <a:off x="236475"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
            <p:cNvSpPr/>
            <p:nvPr/>
          </p:nvSpPr>
          <p:spPr>
            <a:xfrm>
              <a:off x="276225" y="1038875"/>
              <a:ext cx="11375" cy="9725"/>
            </a:xfrm>
            <a:custGeom>
              <a:avLst/>
              <a:gdLst/>
              <a:ahLst/>
              <a:cxnLst/>
              <a:rect l="l" t="t" r="r" b="b"/>
              <a:pathLst>
                <a:path w="455" h="389" extrusionOk="0">
                  <a:moveTo>
                    <a:pt x="260" y="0"/>
                  </a:moveTo>
                  <a:cubicBezTo>
                    <a:pt x="87" y="0"/>
                    <a:pt x="1" y="210"/>
                    <a:pt x="124" y="331"/>
                  </a:cubicBezTo>
                  <a:cubicBezTo>
                    <a:pt x="163" y="371"/>
                    <a:pt x="212"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
            <p:cNvSpPr/>
            <p:nvPr/>
          </p:nvSpPr>
          <p:spPr>
            <a:xfrm>
              <a:off x="31762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
            <p:cNvSpPr/>
            <p:nvPr/>
          </p:nvSpPr>
          <p:spPr>
            <a:xfrm>
              <a:off x="355750" y="1038875"/>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
            <p:cNvSpPr/>
            <p:nvPr/>
          </p:nvSpPr>
          <p:spPr>
            <a:xfrm>
              <a:off x="397125" y="1038875"/>
              <a:ext cx="9725" cy="9725"/>
            </a:xfrm>
            <a:custGeom>
              <a:avLst/>
              <a:gdLst/>
              <a:ahLst/>
              <a:cxnLst/>
              <a:rect l="l" t="t" r="r" b="b"/>
              <a:pathLst>
                <a:path w="389" h="389" extrusionOk="0">
                  <a:moveTo>
                    <a:pt x="195" y="0"/>
                  </a:moveTo>
                  <a:cubicBezTo>
                    <a:pt x="88" y="0"/>
                    <a:pt x="1" y="87"/>
                    <a:pt x="1" y="194"/>
                  </a:cubicBezTo>
                  <a:cubicBezTo>
                    <a:pt x="1" y="301"/>
                    <a:pt x="88"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
            <p:cNvSpPr/>
            <p:nvPr/>
          </p:nvSpPr>
          <p:spPr>
            <a:xfrm>
              <a:off x="435250" y="1038875"/>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
            <p:cNvSpPr/>
            <p:nvPr/>
          </p:nvSpPr>
          <p:spPr>
            <a:xfrm>
              <a:off x="475000" y="1038875"/>
              <a:ext cx="11350" cy="9725"/>
            </a:xfrm>
            <a:custGeom>
              <a:avLst/>
              <a:gdLst/>
              <a:ahLst/>
              <a:cxnLst/>
              <a:rect l="l" t="t" r="r" b="b"/>
              <a:pathLst>
                <a:path w="454" h="389" extrusionOk="0">
                  <a:moveTo>
                    <a:pt x="260" y="0"/>
                  </a:moveTo>
                  <a:cubicBezTo>
                    <a:pt x="87" y="0"/>
                    <a:pt x="1" y="210"/>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
            <p:cNvSpPr/>
            <p:nvPr/>
          </p:nvSpPr>
          <p:spPr>
            <a:xfrm>
              <a:off x="516425" y="1038875"/>
              <a:ext cx="9675" cy="9725"/>
            </a:xfrm>
            <a:custGeom>
              <a:avLst/>
              <a:gdLst/>
              <a:ahLst/>
              <a:cxnLst/>
              <a:rect l="l" t="t" r="r" b="b"/>
              <a:pathLst>
                <a:path w="387" h="389" extrusionOk="0">
                  <a:moveTo>
                    <a:pt x="193" y="0"/>
                  </a:moveTo>
                  <a:cubicBezTo>
                    <a:pt x="87" y="0"/>
                    <a:pt x="0" y="87"/>
                    <a:pt x="0" y="194"/>
                  </a:cubicBezTo>
                  <a:cubicBezTo>
                    <a:pt x="0" y="301"/>
                    <a:pt x="87" y="388"/>
                    <a:pt x="193" y="388"/>
                  </a:cubicBezTo>
                  <a:cubicBezTo>
                    <a:pt x="301" y="388"/>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
            <p:cNvSpPr/>
            <p:nvPr/>
          </p:nvSpPr>
          <p:spPr>
            <a:xfrm>
              <a:off x="554500" y="1038875"/>
              <a:ext cx="11375" cy="9725"/>
            </a:xfrm>
            <a:custGeom>
              <a:avLst/>
              <a:gdLst/>
              <a:ahLst/>
              <a:cxnLst/>
              <a:rect l="l" t="t" r="r" b="b"/>
              <a:pathLst>
                <a:path w="455" h="389" extrusionOk="0">
                  <a:moveTo>
                    <a:pt x="262" y="0"/>
                  </a:moveTo>
                  <a:cubicBezTo>
                    <a:pt x="87" y="0"/>
                    <a:pt x="1" y="210"/>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
            <p:cNvSpPr/>
            <p:nvPr/>
          </p:nvSpPr>
          <p:spPr>
            <a:xfrm>
              <a:off x="595925"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
            <p:cNvSpPr/>
            <p:nvPr/>
          </p:nvSpPr>
          <p:spPr>
            <a:xfrm>
              <a:off x="63402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
            <p:cNvSpPr/>
            <p:nvPr/>
          </p:nvSpPr>
          <p:spPr>
            <a:xfrm>
              <a:off x="67377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
            <p:cNvSpPr/>
            <p:nvPr/>
          </p:nvSpPr>
          <p:spPr>
            <a:xfrm>
              <a:off x="715200" y="1038875"/>
              <a:ext cx="9725" cy="9725"/>
            </a:xfrm>
            <a:custGeom>
              <a:avLst/>
              <a:gdLst/>
              <a:ahLst/>
              <a:cxnLst/>
              <a:rect l="l" t="t" r="r" b="b"/>
              <a:pathLst>
                <a:path w="389" h="389" extrusionOk="0">
                  <a:moveTo>
                    <a:pt x="194" y="0"/>
                  </a:moveTo>
                  <a:cubicBezTo>
                    <a:pt x="86" y="0"/>
                    <a:pt x="0" y="87"/>
                    <a:pt x="0" y="194"/>
                  </a:cubicBezTo>
                  <a:cubicBezTo>
                    <a:pt x="0" y="301"/>
                    <a:pt x="86"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
            <p:cNvSpPr/>
            <p:nvPr/>
          </p:nvSpPr>
          <p:spPr>
            <a:xfrm>
              <a:off x="753300"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
            <p:cNvSpPr/>
            <p:nvPr/>
          </p:nvSpPr>
          <p:spPr>
            <a:xfrm>
              <a:off x="794700"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
            <p:cNvSpPr/>
            <p:nvPr/>
          </p:nvSpPr>
          <p:spPr>
            <a:xfrm>
              <a:off x="832825" y="1038875"/>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
            <p:cNvSpPr/>
            <p:nvPr/>
          </p:nvSpPr>
          <p:spPr>
            <a:xfrm>
              <a:off x="872575" y="1038875"/>
              <a:ext cx="11350" cy="9725"/>
            </a:xfrm>
            <a:custGeom>
              <a:avLst/>
              <a:gdLst/>
              <a:ahLst/>
              <a:cxnLst/>
              <a:rect l="l" t="t" r="r" b="b"/>
              <a:pathLst>
                <a:path w="454" h="389" extrusionOk="0">
                  <a:moveTo>
                    <a:pt x="260" y="0"/>
                  </a:moveTo>
                  <a:cubicBezTo>
                    <a:pt x="87" y="0"/>
                    <a:pt x="0" y="210"/>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
            <p:cNvSpPr/>
            <p:nvPr/>
          </p:nvSpPr>
          <p:spPr>
            <a:xfrm>
              <a:off x="913950"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
            <p:cNvSpPr/>
            <p:nvPr/>
          </p:nvSpPr>
          <p:spPr>
            <a:xfrm>
              <a:off x="95370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
            <p:cNvSpPr/>
            <p:nvPr/>
          </p:nvSpPr>
          <p:spPr>
            <a:xfrm>
              <a:off x="99345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3" y="388"/>
                    <a:pt x="389" y="301"/>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
            <p:cNvSpPr/>
            <p:nvPr/>
          </p:nvSpPr>
          <p:spPr>
            <a:xfrm>
              <a:off x="10332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
            <p:cNvSpPr/>
            <p:nvPr/>
          </p:nvSpPr>
          <p:spPr>
            <a:xfrm>
              <a:off x="107297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
            <p:cNvSpPr/>
            <p:nvPr/>
          </p:nvSpPr>
          <p:spPr>
            <a:xfrm>
              <a:off x="11127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
            <p:cNvSpPr/>
            <p:nvPr/>
          </p:nvSpPr>
          <p:spPr>
            <a:xfrm>
              <a:off x="1152500"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8" y="301"/>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
            <p:cNvSpPr/>
            <p:nvPr/>
          </p:nvSpPr>
          <p:spPr>
            <a:xfrm>
              <a:off x="1192275" y="1038875"/>
              <a:ext cx="9675" cy="9725"/>
            </a:xfrm>
            <a:custGeom>
              <a:avLst/>
              <a:gdLst/>
              <a:ahLst/>
              <a:cxnLst/>
              <a:rect l="l" t="t" r="r" b="b"/>
              <a:pathLst>
                <a:path w="387" h="389" extrusionOk="0">
                  <a:moveTo>
                    <a:pt x="193" y="0"/>
                  </a:moveTo>
                  <a:cubicBezTo>
                    <a:pt x="86" y="0"/>
                    <a:pt x="0" y="87"/>
                    <a:pt x="0" y="194"/>
                  </a:cubicBezTo>
                  <a:cubicBezTo>
                    <a:pt x="0" y="301"/>
                    <a:pt x="86" y="388"/>
                    <a:pt x="193" y="388"/>
                  </a:cubicBezTo>
                  <a:cubicBezTo>
                    <a:pt x="300" y="388"/>
                    <a:pt x="387" y="301"/>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
            <p:cNvSpPr/>
            <p:nvPr/>
          </p:nvSpPr>
          <p:spPr>
            <a:xfrm>
              <a:off x="1232025" y="1038875"/>
              <a:ext cx="9675" cy="9725"/>
            </a:xfrm>
            <a:custGeom>
              <a:avLst/>
              <a:gdLst/>
              <a:ahLst/>
              <a:cxnLst/>
              <a:rect l="l" t="t" r="r" b="b"/>
              <a:pathLst>
                <a:path w="387" h="389" extrusionOk="0">
                  <a:moveTo>
                    <a:pt x="194" y="0"/>
                  </a:moveTo>
                  <a:cubicBezTo>
                    <a:pt x="87" y="0"/>
                    <a:pt x="0" y="87"/>
                    <a:pt x="0" y="194"/>
                  </a:cubicBezTo>
                  <a:cubicBezTo>
                    <a:pt x="0" y="301"/>
                    <a:pt x="87" y="388"/>
                    <a:pt x="194" y="388"/>
                  </a:cubicBezTo>
                  <a:cubicBezTo>
                    <a:pt x="300" y="388"/>
                    <a:pt x="387" y="301"/>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
            <p:cNvSpPr/>
            <p:nvPr/>
          </p:nvSpPr>
          <p:spPr>
            <a:xfrm>
              <a:off x="236475"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9"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
            <p:cNvSpPr/>
            <p:nvPr/>
          </p:nvSpPr>
          <p:spPr>
            <a:xfrm>
              <a:off x="276225" y="1004800"/>
              <a:ext cx="11375" cy="9700"/>
            </a:xfrm>
            <a:custGeom>
              <a:avLst/>
              <a:gdLst/>
              <a:ahLst/>
              <a:cxnLst/>
              <a:rect l="l" t="t" r="r" b="b"/>
              <a:pathLst>
                <a:path w="455" h="388" extrusionOk="0">
                  <a:moveTo>
                    <a:pt x="263" y="1"/>
                  </a:moveTo>
                  <a:cubicBezTo>
                    <a:pt x="262" y="1"/>
                    <a:pt x="261" y="1"/>
                    <a:pt x="260" y="1"/>
                  </a:cubicBezTo>
                  <a:cubicBezTo>
                    <a:pt x="87" y="1"/>
                    <a:pt x="1" y="208"/>
                    <a:pt x="124" y="331"/>
                  </a:cubicBezTo>
                  <a:cubicBezTo>
                    <a:pt x="163" y="370"/>
                    <a:pt x="211" y="388"/>
                    <a:pt x="259" y="388"/>
                  </a:cubicBezTo>
                  <a:cubicBezTo>
                    <a:pt x="358" y="388"/>
                    <a:pt x="454" y="311"/>
                    <a:pt x="454" y="195"/>
                  </a:cubicBezTo>
                  <a:cubicBezTo>
                    <a:pt x="454" y="88"/>
                    <a:pt x="369"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
            <p:cNvSpPr/>
            <p:nvPr/>
          </p:nvSpPr>
          <p:spPr>
            <a:xfrm>
              <a:off x="31762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
            <p:cNvSpPr/>
            <p:nvPr/>
          </p:nvSpPr>
          <p:spPr>
            <a:xfrm>
              <a:off x="355750" y="1004775"/>
              <a:ext cx="11350" cy="9725"/>
            </a:xfrm>
            <a:custGeom>
              <a:avLst/>
              <a:gdLst/>
              <a:ahLst/>
              <a:cxnLst/>
              <a:rect l="l" t="t" r="r" b="b"/>
              <a:pathLst>
                <a:path w="454" h="389" extrusionOk="0">
                  <a:moveTo>
                    <a:pt x="259" y="0"/>
                  </a:moveTo>
                  <a:cubicBezTo>
                    <a:pt x="87" y="0"/>
                    <a:pt x="0" y="208"/>
                    <a:pt x="121" y="331"/>
                  </a:cubicBezTo>
                  <a:cubicBezTo>
                    <a:pt x="161" y="370"/>
                    <a:pt x="210" y="388"/>
                    <a:pt x="258" y="388"/>
                  </a:cubicBezTo>
                  <a:cubicBezTo>
                    <a:pt x="357" y="388"/>
                    <a:pt x="452" y="311"/>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
            <p:cNvSpPr/>
            <p:nvPr/>
          </p:nvSpPr>
          <p:spPr>
            <a:xfrm>
              <a:off x="397125" y="1004775"/>
              <a:ext cx="9725" cy="9725"/>
            </a:xfrm>
            <a:custGeom>
              <a:avLst/>
              <a:gdLst/>
              <a:ahLst/>
              <a:cxnLst/>
              <a:rect l="l" t="t" r="r" b="b"/>
              <a:pathLst>
                <a:path w="389" h="389" extrusionOk="0">
                  <a:moveTo>
                    <a:pt x="195" y="0"/>
                  </a:moveTo>
                  <a:cubicBezTo>
                    <a:pt x="88" y="0"/>
                    <a:pt x="1" y="87"/>
                    <a:pt x="1" y="194"/>
                  </a:cubicBezTo>
                  <a:cubicBezTo>
                    <a:pt x="1" y="300"/>
                    <a:pt x="88"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
            <p:cNvSpPr/>
            <p:nvPr/>
          </p:nvSpPr>
          <p:spPr>
            <a:xfrm>
              <a:off x="435250" y="100480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
            <p:cNvSpPr/>
            <p:nvPr/>
          </p:nvSpPr>
          <p:spPr>
            <a:xfrm>
              <a:off x="475025" y="100480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
            <p:cNvSpPr/>
            <p:nvPr/>
          </p:nvSpPr>
          <p:spPr>
            <a:xfrm>
              <a:off x="516425" y="1004775"/>
              <a:ext cx="9675" cy="9725"/>
            </a:xfrm>
            <a:custGeom>
              <a:avLst/>
              <a:gdLst/>
              <a:ahLst/>
              <a:cxnLst/>
              <a:rect l="l" t="t" r="r" b="b"/>
              <a:pathLst>
                <a:path w="387" h="389" extrusionOk="0">
                  <a:moveTo>
                    <a:pt x="193" y="0"/>
                  </a:moveTo>
                  <a:cubicBezTo>
                    <a:pt x="87" y="0"/>
                    <a:pt x="0" y="87"/>
                    <a:pt x="0" y="194"/>
                  </a:cubicBezTo>
                  <a:cubicBezTo>
                    <a:pt x="0" y="300"/>
                    <a:pt x="87" y="388"/>
                    <a:pt x="193" y="388"/>
                  </a:cubicBezTo>
                  <a:cubicBezTo>
                    <a:pt x="301" y="388"/>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
            <p:cNvSpPr/>
            <p:nvPr/>
          </p:nvSpPr>
          <p:spPr>
            <a:xfrm>
              <a:off x="554525" y="100480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
            <p:cNvSpPr/>
            <p:nvPr/>
          </p:nvSpPr>
          <p:spPr>
            <a:xfrm>
              <a:off x="595925"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
            <p:cNvSpPr/>
            <p:nvPr/>
          </p:nvSpPr>
          <p:spPr>
            <a:xfrm>
              <a:off x="634025" y="100480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
            <p:cNvSpPr/>
            <p:nvPr/>
          </p:nvSpPr>
          <p:spPr>
            <a:xfrm>
              <a:off x="673775" y="100480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
            <p:cNvSpPr/>
            <p:nvPr/>
          </p:nvSpPr>
          <p:spPr>
            <a:xfrm>
              <a:off x="715200" y="1004775"/>
              <a:ext cx="9725" cy="9725"/>
            </a:xfrm>
            <a:custGeom>
              <a:avLst/>
              <a:gdLst/>
              <a:ahLst/>
              <a:cxnLst/>
              <a:rect l="l" t="t" r="r" b="b"/>
              <a:pathLst>
                <a:path w="389" h="389" extrusionOk="0">
                  <a:moveTo>
                    <a:pt x="194" y="0"/>
                  </a:moveTo>
                  <a:cubicBezTo>
                    <a:pt x="86" y="0"/>
                    <a:pt x="0" y="87"/>
                    <a:pt x="0" y="194"/>
                  </a:cubicBezTo>
                  <a:cubicBezTo>
                    <a:pt x="0" y="300"/>
                    <a:pt x="86"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
            <p:cNvSpPr/>
            <p:nvPr/>
          </p:nvSpPr>
          <p:spPr>
            <a:xfrm>
              <a:off x="753300"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
            <p:cNvSpPr/>
            <p:nvPr/>
          </p:nvSpPr>
          <p:spPr>
            <a:xfrm>
              <a:off x="794700"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
            <p:cNvSpPr/>
            <p:nvPr/>
          </p:nvSpPr>
          <p:spPr>
            <a:xfrm>
              <a:off x="832825" y="100480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
            <p:cNvSpPr/>
            <p:nvPr/>
          </p:nvSpPr>
          <p:spPr>
            <a:xfrm>
              <a:off x="872575" y="1004800"/>
              <a:ext cx="11350" cy="9725"/>
            </a:xfrm>
            <a:custGeom>
              <a:avLst/>
              <a:gdLst/>
              <a:ahLst/>
              <a:cxnLst/>
              <a:rect l="l" t="t" r="r" b="b"/>
              <a:pathLst>
                <a:path w="454" h="389" extrusionOk="0">
                  <a:moveTo>
                    <a:pt x="262" y="1"/>
                  </a:moveTo>
                  <a:cubicBezTo>
                    <a:pt x="261" y="1"/>
                    <a:pt x="261" y="1"/>
                    <a:pt x="260" y="1"/>
                  </a:cubicBezTo>
                  <a:cubicBezTo>
                    <a:pt x="259" y="1"/>
                    <a:pt x="258" y="1"/>
                    <a:pt x="258" y="1"/>
                  </a:cubicBezTo>
                  <a:cubicBezTo>
                    <a:pt x="86" y="1"/>
                    <a:pt x="1" y="209"/>
                    <a:pt x="122" y="331"/>
                  </a:cubicBezTo>
                  <a:cubicBezTo>
                    <a:pt x="161" y="371"/>
                    <a:pt x="210" y="389"/>
                    <a:pt x="258" y="389"/>
                  </a:cubicBezTo>
                  <a:cubicBezTo>
                    <a:pt x="358" y="389"/>
                    <a:pt x="454" y="311"/>
                    <a:pt x="454" y="195"/>
                  </a:cubicBezTo>
                  <a:cubicBezTo>
                    <a:pt x="454"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
            <p:cNvSpPr/>
            <p:nvPr/>
          </p:nvSpPr>
          <p:spPr>
            <a:xfrm>
              <a:off x="913950"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
            <p:cNvSpPr/>
            <p:nvPr/>
          </p:nvSpPr>
          <p:spPr>
            <a:xfrm>
              <a:off x="95370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
            <p:cNvSpPr/>
            <p:nvPr/>
          </p:nvSpPr>
          <p:spPr>
            <a:xfrm>
              <a:off x="99345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3" y="388"/>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
            <p:cNvSpPr/>
            <p:nvPr/>
          </p:nvSpPr>
          <p:spPr>
            <a:xfrm>
              <a:off x="10332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
            <p:cNvSpPr/>
            <p:nvPr/>
          </p:nvSpPr>
          <p:spPr>
            <a:xfrm>
              <a:off x="107297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
            <p:cNvSpPr/>
            <p:nvPr/>
          </p:nvSpPr>
          <p:spPr>
            <a:xfrm>
              <a:off x="11127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
            <p:cNvSpPr/>
            <p:nvPr/>
          </p:nvSpPr>
          <p:spPr>
            <a:xfrm>
              <a:off x="1152500"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
            <p:cNvSpPr/>
            <p:nvPr/>
          </p:nvSpPr>
          <p:spPr>
            <a:xfrm>
              <a:off x="1192275" y="1004775"/>
              <a:ext cx="9675" cy="9725"/>
            </a:xfrm>
            <a:custGeom>
              <a:avLst/>
              <a:gdLst/>
              <a:ahLst/>
              <a:cxnLst/>
              <a:rect l="l" t="t" r="r" b="b"/>
              <a:pathLst>
                <a:path w="387" h="389" extrusionOk="0">
                  <a:moveTo>
                    <a:pt x="193" y="0"/>
                  </a:moveTo>
                  <a:cubicBezTo>
                    <a:pt x="86" y="0"/>
                    <a:pt x="0" y="87"/>
                    <a:pt x="0" y="194"/>
                  </a:cubicBezTo>
                  <a:cubicBezTo>
                    <a:pt x="0" y="300"/>
                    <a:pt x="86" y="388"/>
                    <a:pt x="193" y="388"/>
                  </a:cubicBezTo>
                  <a:cubicBezTo>
                    <a:pt x="300" y="388"/>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
            <p:cNvSpPr/>
            <p:nvPr/>
          </p:nvSpPr>
          <p:spPr>
            <a:xfrm>
              <a:off x="1232025" y="1004775"/>
              <a:ext cx="9675" cy="9725"/>
            </a:xfrm>
            <a:custGeom>
              <a:avLst/>
              <a:gdLst/>
              <a:ahLst/>
              <a:cxnLst/>
              <a:rect l="l" t="t" r="r" b="b"/>
              <a:pathLst>
                <a:path w="387" h="389" extrusionOk="0">
                  <a:moveTo>
                    <a:pt x="194" y="0"/>
                  </a:moveTo>
                  <a:cubicBezTo>
                    <a:pt x="87" y="0"/>
                    <a:pt x="0" y="87"/>
                    <a:pt x="0" y="194"/>
                  </a:cubicBezTo>
                  <a:cubicBezTo>
                    <a:pt x="0" y="300"/>
                    <a:pt x="87" y="388"/>
                    <a:pt x="194" y="388"/>
                  </a:cubicBezTo>
                  <a:cubicBezTo>
                    <a:pt x="300" y="388"/>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
            <p:cNvSpPr/>
            <p:nvPr/>
          </p:nvSpPr>
          <p:spPr>
            <a:xfrm>
              <a:off x="276225" y="9707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
            <p:cNvSpPr/>
            <p:nvPr/>
          </p:nvSpPr>
          <p:spPr>
            <a:xfrm>
              <a:off x="31762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
            <p:cNvSpPr/>
            <p:nvPr/>
          </p:nvSpPr>
          <p:spPr>
            <a:xfrm>
              <a:off x="355750" y="970650"/>
              <a:ext cx="11350" cy="9750"/>
            </a:xfrm>
            <a:custGeom>
              <a:avLst/>
              <a:gdLst/>
              <a:ahLst/>
              <a:cxnLst/>
              <a:rect l="l" t="t" r="r" b="b"/>
              <a:pathLst>
                <a:path w="454" h="390"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
            <p:cNvSpPr/>
            <p:nvPr/>
          </p:nvSpPr>
          <p:spPr>
            <a:xfrm>
              <a:off x="397125" y="97065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
            <p:cNvSpPr/>
            <p:nvPr/>
          </p:nvSpPr>
          <p:spPr>
            <a:xfrm>
              <a:off x="435250" y="970700"/>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
            <p:cNvSpPr/>
            <p:nvPr/>
          </p:nvSpPr>
          <p:spPr>
            <a:xfrm>
              <a:off x="475000" y="97070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
            <p:cNvSpPr/>
            <p:nvPr/>
          </p:nvSpPr>
          <p:spPr>
            <a:xfrm>
              <a:off x="516425" y="97065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
            <p:cNvSpPr/>
            <p:nvPr/>
          </p:nvSpPr>
          <p:spPr>
            <a:xfrm>
              <a:off x="554500" y="97070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
            <p:cNvSpPr/>
            <p:nvPr/>
          </p:nvSpPr>
          <p:spPr>
            <a:xfrm>
              <a:off x="595925"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
            <p:cNvSpPr/>
            <p:nvPr/>
          </p:nvSpPr>
          <p:spPr>
            <a:xfrm>
              <a:off x="634025" y="97070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
            <p:cNvSpPr/>
            <p:nvPr/>
          </p:nvSpPr>
          <p:spPr>
            <a:xfrm>
              <a:off x="673775" y="970700"/>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
            <p:cNvSpPr/>
            <p:nvPr/>
          </p:nvSpPr>
          <p:spPr>
            <a:xfrm>
              <a:off x="715200" y="97065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
            <p:cNvSpPr/>
            <p:nvPr/>
          </p:nvSpPr>
          <p:spPr>
            <a:xfrm>
              <a:off x="753300" y="970700"/>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
            <p:cNvSpPr/>
            <p:nvPr/>
          </p:nvSpPr>
          <p:spPr>
            <a:xfrm>
              <a:off x="794700"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
            <p:cNvSpPr/>
            <p:nvPr/>
          </p:nvSpPr>
          <p:spPr>
            <a:xfrm>
              <a:off x="832825" y="970700"/>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
            <p:cNvSpPr/>
            <p:nvPr/>
          </p:nvSpPr>
          <p:spPr>
            <a:xfrm>
              <a:off x="872575" y="970700"/>
              <a:ext cx="11350" cy="9725"/>
            </a:xfrm>
            <a:custGeom>
              <a:avLst/>
              <a:gdLst/>
              <a:ahLst/>
              <a:cxnLst/>
              <a:rect l="l" t="t" r="r" b="b"/>
              <a:pathLst>
                <a:path w="454" h="389" extrusionOk="0">
                  <a:moveTo>
                    <a:pt x="260" y="0"/>
                  </a:moveTo>
                  <a:cubicBezTo>
                    <a:pt x="87" y="0"/>
                    <a:pt x="0" y="208"/>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
            <p:cNvSpPr/>
            <p:nvPr/>
          </p:nvSpPr>
          <p:spPr>
            <a:xfrm>
              <a:off x="913950" y="97065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
            <p:cNvSpPr/>
            <p:nvPr/>
          </p:nvSpPr>
          <p:spPr>
            <a:xfrm>
              <a:off x="95370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
            <p:cNvSpPr/>
            <p:nvPr/>
          </p:nvSpPr>
          <p:spPr>
            <a:xfrm>
              <a:off x="99345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
            <p:cNvSpPr/>
            <p:nvPr/>
          </p:nvSpPr>
          <p:spPr>
            <a:xfrm>
              <a:off x="10332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
            <p:cNvSpPr/>
            <p:nvPr/>
          </p:nvSpPr>
          <p:spPr>
            <a:xfrm>
              <a:off x="107297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
            <p:cNvSpPr/>
            <p:nvPr/>
          </p:nvSpPr>
          <p:spPr>
            <a:xfrm>
              <a:off x="11127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
            <p:cNvSpPr/>
            <p:nvPr/>
          </p:nvSpPr>
          <p:spPr>
            <a:xfrm>
              <a:off x="1152500"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
            <p:cNvSpPr/>
            <p:nvPr/>
          </p:nvSpPr>
          <p:spPr>
            <a:xfrm>
              <a:off x="1192275" y="97065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
            <p:cNvSpPr/>
            <p:nvPr/>
          </p:nvSpPr>
          <p:spPr>
            <a:xfrm>
              <a:off x="1232025" y="97065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
            <p:cNvSpPr/>
            <p:nvPr/>
          </p:nvSpPr>
          <p:spPr>
            <a:xfrm>
              <a:off x="276225" y="9366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7"/>
                    <a:pt x="259" y="387"/>
                  </a:cubicBezTo>
                  <a:cubicBezTo>
                    <a:pt x="358" y="387"/>
                    <a:pt x="454" y="310"/>
                    <a:pt x="454" y="194"/>
                  </a:cubicBezTo>
                  <a:cubicBezTo>
                    <a:pt x="454" y="87"/>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
            <p:cNvSpPr/>
            <p:nvPr/>
          </p:nvSpPr>
          <p:spPr>
            <a:xfrm>
              <a:off x="31762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
            <p:cNvSpPr/>
            <p:nvPr/>
          </p:nvSpPr>
          <p:spPr>
            <a:xfrm>
              <a:off x="355750" y="936550"/>
              <a:ext cx="11350" cy="9725"/>
            </a:xfrm>
            <a:custGeom>
              <a:avLst/>
              <a:gdLst/>
              <a:ahLst/>
              <a:cxnLst/>
              <a:rect l="l" t="t" r="r" b="b"/>
              <a:pathLst>
                <a:path w="454" h="389"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
            <p:cNvSpPr/>
            <p:nvPr/>
          </p:nvSpPr>
          <p:spPr>
            <a:xfrm>
              <a:off x="397125" y="936550"/>
              <a:ext cx="9725" cy="9725"/>
            </a:xfrm>
            <a:custGeom>
              <a:avLst/>
              <a:gdLst/>
              <a:ahLst/>
              <a:cxnLst/>
              <a:rect l="l" t="t" r="r" b="b"/>
              <a:pathLst>
                <a:path w="389" h="389" extrusionOk="0">
                  <a:moveTo>
                    <a:pt x="195" y="1"/>
                  </a:moveTo>
                  <a:cubicBezTo>
                    <a:pt x="88" y="1"/>
                    <a:pt x="1" y="87"/>
                    <a:pt x="1" y="195"/>
                  </a:cubicBezTo>
                  <a:cubicBezTo>
                    <a:pt x="1" y="302"/>
                    <a:pt x="88"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
            <p:cNvSpPr/>
            <p:nvPr/>
          </p:nvSpPr>
          <p:spPr>
            <a:xfrm>
              <a:off x="435250" y="936600"/>
              <a:ext cx="11350" cy="9725"/>
            </a:xfrm>
            <a:custGeom>
              <a:avLst/>
              <a:gdLst/>
              <a:ahLst/>
              <a:cxnLst/>
              <a:rect l="l" t="t" r="r" b="b"/>
              <a:pathLst>
                <a:path w="454" h="389" extrusionOk="0">
                  <a:moveTo>
                    <a:pt x="260" y="0"/>
                  </a:moveTo>
                  <a:cubicBezTo>
                    <a:pt x="87" y="0"/>
                    <a:pt x="0" y="208"/>
                    <a:pt x="123" y="331"/>
                  </a:cubicBezTo>
                  <a:cubicBezTo>
                    <a:pt x="163"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
            <p:cNvSpPr/>
            <p:nvPr/>
          </p:nvSpPr>
          <p:spPr>
            <a:xfrm>
              <a:off x="475025" y="9366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
            <p:cNvSpPr/>
            <p:nvPr/>
          </p:nvSpPr>
          <p:spPr>
            <a:xfrm>
              <a:off x="516425" y="936550"/>
              <a:ext cx="9675" cy="9725"/>
            </a:xfrm>
            <a:custGeom>
              <a:avLst/>
              <a:gdLst/>
              <a:ahLst/>
              <a:cxnLst/>
              <a:rect l="l" t="t" r="r" b="b"/>
              <a:pathLst>
                <a:path w="387" h="389" extrusionOk="0">
                  <a:moveTo>
                    <a:pt x="193" y="1"/>
                  </a:moveTo>
                  <a:cubicBezTo>
                    <a:pt x="87" y="1"/>
                    <a:pt x="0" y="87"/>
                    <a:pt x="0" y="195"/>
                  </a:cubicBezTo>
                  <a:cubicBezTo>
                    <a:pt x="0" y="302"/>
                    <a:pt x="87" y="389"/>
                    <a:pt x="193" y="389"/>
                  </a:cubicBezTo>
                  <a:cubicBezTo>
                    <a:pt x="301" y="389"/>
                    <a:pt x="387" y="302"/>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
            <p:cNvSpPr/>
            <p:nvPr/>
          </p:nvSpPr>
          <p:spPr>
            <a:xfrm>
              <a:off x="554525" y="9366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0"/>
                    <a:pt x="211" y="388"/>
                    <a:pt x="258" y="388"/>
                  </a:cubicBezTo>
                  <a:cubicBezTo>
                    <a:pt x="358" y="388"/>
                    <a:pt x="453" y="311"/>
                    <a:pt x="453" y="194"/>
                  </a:cubicBezTo>
                  <a:cubicBezTo>
                    <a:pt x="453"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
            <p:cNvSpPr/>
            <p:nvPr/>
          </p:nvSpPr>
          <p:spPr>
            <a:xfrm>
              <a:off x="595925"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7" y="302"/>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
            <p:cNvSpPr/>
            <p:nvPr/>
          </p:nvSpPr>
          <p:spPr>
            <a:xfrm>
              <a:off x="634025" y="9366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0"/>
                    <a:pt x="211" y="388"/>
                    <a:pt x="259" y="388"/>
                  </a:cubicBezTo>
                  <a:cubicBezTo>
                    <a:pt x="359" y="388"/>
                    <a:pt x="454" y="311"/>
                    <a:pt x="455" y="194"/>
                  </a:cubicBezTo>
                  <a:cubicBezTo>
                    <a:pt x="455" y="87"/>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2"/>
            <p:cNvSpPr/>
            <p:nvPr/>
          </p:nvSpPr>
          <p:spPr>
            <a:xfrm>
              <a:off x="673775" y="9366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
            <p:cNvSpPr/>
            <p:nvPr/>
          </p:nvSpPr>
          <p:spPr>
            <a:xfrm>
              <a:off x="715200" y="936550"/>
              <a:ext cx="9725" cy="9725"/>
            </a:xfrm>
            <a:custGeom>
              <a:avLst/>
              <a:gdLst/>
              <a:ahLst/>
              <a:cxnLst/>
              <a:rect l="l" t="t" r="r" b="b"/>
              <a:pathLst>
                <a:path w="389" h="389" extrusionOk="0">
                  <a:moveTo>
                    <a:pt x="194" y="1"/>
                  </a:moveTo>
                  <a:cubicBezTo>
                    <a:pt x="86" y="1"/>
                    <a:pt x="0" y="87"/>
                    <a:pt x="0" y="195"/>
                  </a:cubicBezTo>
                  <a:cubicBezTo>
                    <a:pt x="0" y="302"/>
                    <a:pt x="86"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
            <p:cNvSpPr/>
            <p:nvPr/>
          </p:nvSpPr>
          <p:spPr>
            <a:xfrm>
              <a:off x="753300" y="9366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0"/>
                    <a:pt x="211" y="388"/>
                    <a:pt x="259" y="388"/>
                  </a:cubicBezTo>
                  <a:cubicBezTo>
                    <a:pt x="359" y="388"/>
                    <a:pt x="454" y="311"/>
                    <a:pt x="454" y="194"/>
                  </a:cubicBezTo>
                  <a:cubicBezTo>
                    <a:pt x="454"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
            <p:cNvSpPr/>
            <p:nvPr/>
          </p:nvSpPr>
          <p:spPr>
            <a:xfrm>
              <a:off x="794700"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
            <p:cNvSpPr/>
            <p:nvPr/>
          </p:nvSpPr>
          <p:spPr>
            <a:xfrm>
              <a:off x="832825" y="9366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0"/>
                    <a:pt x="210" y="388"/>
                    <a:pt x="258" y="388"/>
                  </a:cubicBezTo>
                  <a:cubicBezTo>
                    <a:pt x="358" y="388"/>
                    <a:pt x="453" y="311"/>
                    <a:pt x="453" y="194"/>
                  </a:cubicBezTo>
                  <a:cubicBezTo>
                    <a:pt x="453"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
            <p:cNvSpPr/>
            <p:nvPr/>
          </p:nvSpPr>
          <p:spPr>
            <a:xfrm>
              <a:off x="872575" y="9366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8"/>
                    <a:pt x="122" y="331"/>
                  </a:cubicBezTo>
                  <a:cubicBezTo>
                    <a:pt x="161" y="370"/>
                    <a:pt x="210" y="388"/>
                    <a:pt x="258" y="388"/>
                  </a:cubicBezTo>
                  <a:cubicBezTo>
                    <a:pt x="358" y="388"/>
                    <a:pt x="454" y="311"/>
                    <a:pt x="454" y="194"/>
                  </a:cubicBezTo>
                  <a:cubicBezTo>
                    <a:pt x="454"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
            <p:cNvSpPr/>
            <p:nvPr/>
          </p:nvSpPr>
          <p:spPr>
            <a:xfrm>
              <a:off x="913950" y="936550"/>
              <a:ext cx="9725" cy="9725"/>
            </a:xfrm>
            <a:custGeom>
              <a:avLst/>
              <a:gdLst/>
              <a:ahLst/>
              <a:cxnLst/>
              <a:rect l="l" t="t" r="r" b="b"/>
              <a:pathLst>
                <a:path w="389" h="389" extrusionOk="0">
                  <a:moveTo>
                    <a:pt x="195" y="1"/>
                  </a:moveTo>
                  <a:cubicBezTo>
                    <a:pt x="87" y="1"/>
                    <a:pt x="1" y="87"/>
                    <a:pt x="1" y="195"/>
                  </a:cubicBezTo>
                  <a:cubicBezTo>
                    <a:pt x="1" y="302"/>
                    <a:pt x="87"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
            <p:cNvSpPr/>
            <p:nvPr/>
          </p:nvSpPr>
          <p:spPr>
            <a:xfrm>
              <a:off x="95370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
            <p:cNvSpPr/>
            <p:nvPr/>
          </p:nvSpPr>
          <p:spPr>
            <a:xfrm>
              <a:off x="99345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3" y="389"/>
                    <a:pt x="389" y="302"/>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
            <p:cNvSpPr/>
            <p:nvPr/>
          </p:nvSpPr>
          <p:spPr>
            <a:xfrm>
              <a:off x="10332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
            <p:cNvSpPr/>
            <p:nvPr/>
          </p:nvSpPr>
          <p:spPr>
            <a:xfrm>
              <a:off x="107297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
            <p:cNvSpPr/>
            <p:nvPr/>
          </p:nvSpPr>
          <p:spPr>
            <a:xfrm>
              <a:off x="11127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
            <p:cNvSpPr/>
            <p:nvPr/>
          </p:nvSpPr>
          <p:spPr>
            <a:xfrm>
              <a:off x="1152500"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8" y="302"/>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
            <p:cNvSpPr/>
            <p:nvPr/>
          </p:nvSpPr>
          <p:spPr>
            <a:xfrm>
              <a:off x="1192275" y="936550"/>
              <a:ext cx="9675" cy="9725"/>
            </a:xfrm>
            <a:custGeom>
              <a:avLst/>
              <a:gdLst/>
              <a:ahLst/>
              <a:cxnLst/>
              <a:rect l="l" t="t" r="r" b="b"/>
              <a:pathLst>
                <a:path w="387" h="389" extrusionOk="0">
                  <a:moveTo>
                    <a:pt x="193" y="1"/>
                  </a:moveTo>
                  <a:cubicBezTo>
                    <a:pt x="86" y="1"/>
                    <a:pt x="0" y="87"/>
                    <a:pt x="0" y="195"/>
                  </a:cubicBezTo>
                  <a:cubicBezTo>
                    <a:pt x="0" y="302"/>
                    <a:pt x="86" y="389"/>
                    <a:pt x="193" y="389"/>
                  </a:cubicBezTo>
                  <a:cubicBezTo>
                    <a:pt x="300" y="389"/>
                    <a:pt x="387" y="302"/>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
            <p:cNvSpPr/>
            <p:nvPr/>
          </p:nvSpPr>
          <p:spPr>
            <a:xfrm>
              <a:off x="1232025" y="936550"/>
              <a:ext cx="9675" cy="9725"/>
            </a:xfrm>
            <a:custGeom>
              <a:avLst/>
              <a:gdLst/>
              <a:ahLst/>
              <a:cxnLst/>
              <a:rect l="l" t="t" r="r" b="b"/>
              <a:pathLst>
                <a:path w="387" h="389" extrusionOk="0">
                  <a:moveTo>
                    <a:pt x="194" y="1"/>
                  </a:moveTo>
                  <a:cubicBezTo>
                    <a:pt x="87" y="1"/>
                    <a:pt x="0" y="87"/>
                    <a:pt x="0" y="195"/>
                  </a:cubicBezTo>
                  <a:cubicBezTo>
                    <a:pt x="0" y="302"/>
                    <a:pt x="87" y="389"/>
                    <a:pt x="194" y="389"/>
                  </a:cubicBezTo>
                  <a:cubicBezTo>
                    <a:pt x="300" y="389"/>
                    <a:pt x="387" y="302"/>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2"/>
            <p:cNvSpPr/>
            <p:nvPr/>
          </p:nvSpPr>
          <p:spPr>
            <a:xfrm>
              <a:off x="276225" y="902475"/>
              <a:ext cx="11375" cy="9700"/>
            </a:xfrm>
            <a:custGeom>
              <a:avLst/>
              <a:gdLst/>
              <a:ahLst/>
              <a:cxnLst/>
              <a:rect l="l" t="t" r="r" b="b"/>
              <a:pathLst>
                <a:path w="455" h="388" extrusionOk="0">
                  <a:moveTo>
                    <a:pt x="260" y="1"/>
                  </a:moveTo>
                  <a:cubicBezTo>
                    <a:pt x="87" y="1"/>
                    <a:pt x="1" y="209"/>
                    <a:pt x="124" y="331"/>
                  </a:cubicBezTo>
                  <a:cubicBezTo>
                    <a:pt x="163" y="370"/>
                    <a:pt x="211" y="388"/>
                    <a:pt x="259" y="388"/>
                  </a:cubicBezTo>
                  <a:cubicBezTo>
                    <a:pt x="358"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2"/>
            <p:cNvSpPr/>
            <p:nvPr/>
          </p:nvSpPr>
          <p:spPr>
            <a:xfrm>
              <a:off x="31762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2"/>
            <p:cNvSpPr/>
            <p:nvPr/>
          </p:nvSpPr>
          <p:spPr>
            <a:xfrm>
              <a:off x="355750" y="902450"/>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2"/>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2"/>
            <p:cNvSpPr/>
            <p:nvPr/>
          </p:nvSpPr>
          <p:spPr>
            <a:xfrm>
              <a:off x="397125" y="90245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
            <p:cNvSpPr/>
            <p:nvPr/>
          </p:nvSpPr>
          <p:spPr>
            <a:xfrm>
              <a:off x="435250" y="9024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
            <p:cNvSpPr/>
            <p:nvPr/>
          </p:nvSpPr>
          <p:spPr>
            <a:xfrm>
              <a:off x="475000" y="9024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
            <p:cNvSpPr/>
            <p:nvPr/>
          </p:nvSpPr>
          <p:spPr>
            <a:xfrm>
              <a:off x="516425" y="90245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
            <p:cNvSpPr/>
            <p:nvPr/>
          </p:nvSpPr>
          <p:spPr>
            <a:xfrm>
              <a:off x="554500" y="902475"/>
              <a:ext cx="11375" cy="9725"/>
            </a:xfrm>
            <a:custGeom>
              <a:avLst/>
              <a:gdLst/>
              <a:ahLst/>
              <a:cxnLst/>
              <a:rect l="l" t="t" r="r" b="b"/>
              <a:pathLst>
                <a:path w="455" h="389" extrusionOk="0">
                  <a:moveTo>
                    <a:pt x="262" y="1"/>
                  </a:moveTo>
                  <a:cubicBezTo>
                    <a:pt x="87" y="1"/>
                    <a:pt x="1" y="209"/>
                    <a:pt x="124" y="331"/>
                  </a:cubicBezTo>
                  <a:cubicBezTo>
                    <a:pt x="163" y="371"/>
                    <a:pt x="212" y="389"/>
                    <a:pt x="260"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
            <p:cNvSpPr/>
            <p:nvPr/>
          </p:nvSpPr>
          <p:spPr>
            <a:xfrm>
              <a:off x="595925"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
            <p:cNvSpPr/>
            <p:nvPr/>
          </p:nvSpPr>
          <p:spPr>
            <a:xfrm>
              <a:off x="634025" y="9024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
            <p:cNvSpPr/>
            <p:nvPr/>
          </p:nvSpPr>
          <p:spPr>
            <a:xfrm>
              <a:off x="673775" y="9024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
            <p:cNvSpPr/>
            <p:nvPr/>
          </p:nvSpPr>
          <p:spPr>
            <a:xfrm>
              <a:off x="715200" y="90245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
            <p:cNvSpPr/>
            <p:nvPr/>
          </p:nvSpPr>
          <p:spPr>
            <a:xfrm>
              <a:off x="753300" y="9024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
            <p:cNvSpPr/>
            <p:nvPr/>
          </p:nvSpPr>
          <p:spPr>
            <a:xfrm>
              <a:off x="794700"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
            <p:cNvSpPr/>
            <p:nvPr/>
          </p:nvSpPr>
          <p:spPr>
            <a:xfrm>
              <a:off x="832825" y="9024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
            <p:cNvSpPr/>
            <p:nvPr/>
          </p:nvSpPr>
          <p:spPr>
            <a:xfrm>
              <a:off x="872575" y="9024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
            <p:cNvSpPr/>
            <p:nvPr/>
          </p:nvSpPr>
          <p:spPr>
            <a:xfrm>
              <a:off x="913950" y="90245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
            <p:cNvSpPr/>
            <p:nvPr/>
          </p:nvSpPr>
          <p:spPr>
            <a:xfrm>
              <a:off x="95370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
            <p:cNvSpPr/>
            <p:nvPr/>
          </p:nvSpPr>
          <p:spPr>
            <a:xfrm>
              <a:off x="99345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
            <p:cNvSpPr/>
            <p:nvPr/>
          </p:nvSpPr>
          <p:spPr>
            <a:xfrm>
              <a:off x="10332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
            <p:cNvSpPr/>
            <p:nvPr/>
          </p:nvSpPr>
          <p:spPr>
            <a:xfrm>
              <a:off x="107297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
            <p:cNvSpPr/>
            <p:nvPr/>
          </p:nvSpPr>
          <p:spPr>
            <a:xfrm>
              <a:off x="11127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
            <p:cNvSpPr/>
            <p:nvPr/>
          </p:nvSpPr>
          <p:spPr>
            <a:xfrm>
              <a:off x="1152500"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
            <p:cNvSpPr/>
            <p:nvPr/>
          </p:nvSpPr>
          <p:spPr>
            <a:xfrm>
              <a:off x="1192275" y="90245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
            <p:cNvSpPr/>
            <p:nvPr/>
          </p:nvSpPr>
          <p:spPr>
            <a:xfrm>
              <a:off x="1232025" y="90245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
            <p:cNvSpPr/>
            <p:nvPr/>
          </p:nvSpPr>
          <p:spPr>
            <a:xfrm>
              <a:off x="276225" y="868375"/>
              <a:ext cx="11375" cy="9700"/>
            </a:xfrm>
            <a:custGeom>
              <a:avLst/>
              <a:gdLst/>
              <a:ahLst/>
              <a:cxnLst/>
              <a:rect l="l" t="t" r="r" b="b"/>
              <a:pathLst>
                <a:path w="455" h="388" extrusionOk="0">
                  <a:moveTo>
                    <a:pt x="260" y="1"/>
                  </a:moveTo>
                  <a:cubicBezTo>
                    <a:pt x="87" y="1"/>
                    <a:pt x="1" y="208"/>
                    <a:pt x="124" y="331"/>
                  </a:cubicBezTo>
                  <a:cubicBezTo>
                    <a:pt x="163" y="370"/>
                    <a:pt x="211" y="388"/>
                    <a:pt x="259" y="388"/>
                  </a:cubicBezTo>
                  <a:cubicBezTo>
                    <a:pt x="358"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
            <p:cNvSpPr/>
            <p:nvPr/>
          </p:nvSpPr>
          <p:spPr>
            <a:xfrm>
              <a:off x="31762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
            <p:cNvSpPr/>
            <p:nvPr/>
          </p:nvSpPr>
          <p:spPr>
            <a:xfrm>
              <a:off x="355750" y="86835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
            <p:cNvSpPr/>
            <p:nvPr/>
          </p:nvSpPr>
          <p:spPr>
            <a:xfrm>
              <a:off x="397125" y="868350"/>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
            <p:cNvSpPr/>
            <p:nvPr/>
          </p:nvSpPr>
          <p:spPr>
            <a:xfrm>
              <a:off x="435250" y="8683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
            <p:cNvSpPr/>
            <p:nvPr/>
          </p:nvSpPr>
          <p:spPr>
            <a:xfrm>
              <a:off x="475000" y="86837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
            <p:cNvSpPr/>
            <p:nvPr/>
          </p:nvSpPr>
          <p:spPr>
            <a:xfrm>
              <a:off x="516425" y="868350"/>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
            <p:cNvSpPr/>
            <p:nvPr/>
          </p:nvSpPr>
          <p:spPr>
            <a:xfrm>
              <a:off x="554500" y="86837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
            <p:cNvSpPr/>
            <p:nvPr/>
          </p:nvSpPr>
          <p:spPr>
            <a:xfrm>
              <a:off x="595925"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
            <p:cNvSpPr/>
            <p:nvPr/>
          </p:nvSpPr>
          <p:spPr>
            <a:xfrm>
              <a:off x="634025" y="86837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
            <p:cNvSpPr/>
            <p:nvPr/>
          </p:nvSpPr>
          <p:spPr>
            <a:xfrm>
              <a:off x="673775" y="8683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
            <p:cNvSpPr/>
            <p:nvPr/>
          </p:nvSpPr>
          <p:spPr>
            <a:xfrm>
              <a:off x="715200" y="868350"/>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
            <p:cNvSpPr/>
            <p:nvPr/>
          </p:nvSpPr>
          <p:spPr>
            <a:xfrm>
              <a:off x="753300" y="8683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
            <p:cNvSpPr/>
            <p:nvPr/>
          </p:nvSpPr>
          <p:spPr>
            <a:xfrm>
              <a:off x="794700"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
            <p:cNvSpPr/>
            <p:nvPr/>
          </p:nvSpPr>
          <p:spPr>
            <a:xfrm>
              <a:off x="832825" y="8683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
            <p:cNvSpPr/>
            <p:nvPr/>
          </p:nvSpPr>
          <p:spPr>
            <a:xfrm>
              <a:off x="872575" y="86837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
            <p:cNvSpPr/>
            <p:nvPr/>
          </p:nvSpPr>
          <p:spPr>
            <a:xfrm>
              <a:off x="913950" y="868350"/>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
            <p:cNvSpPr/>
            <p:nvPr/>
          </p:nvSpPr>
          <p:spPr>
            <a:xfrm>
              <a:off x="95370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
            <p:cNvSpPr/>
            <p:nvPr/>
          </p:nvSpPr>
          <p:spPr>
            <a:xfrm>
              <a:off x="99345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
            <p:cNvSpPr/>
            <p:nvPr/>
          </p:nvSpPr>
          <p:spPr>
            <a:xfrm>
              <a:off x="10332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
            <p:cNvSpPr/>
            <p:nvPr/>
          </p:nvSpPr>
          <p:spPr>
            <a:xfrm>
              <a:off x="107297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
            <p:cNvSpPr/>
            <p:nvPr/>
          </p:nvSpPr>
          <p:spPr>
            <a:xfrm>
              <a:off x="11127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
            <p:cNvSpPr/>
            <p:nvPr/>
          </p:nvSpPr>
          <p:spPr>
            <a:xfrm>
              <a:off x="1152500"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
            <p:cNvSpPr/>
            <p:nvPr/>
          </p:nvSpPr>
          <p:spPr>
            <a:xfrm>
              <a:off x="1192275" y="868350"/>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
            <p:cNvSpPr/>
            <p:nvPr/>
          </p:nvSpPr>
          <p:spPr>
            <a:xfrm>
              <a:off x="1232025" y="868350"/>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
            <p:cNvSpPr/>
            <p:nvPr/>
          </p:nvSpPr>
          <p:spPr>
            <a:xfrm>
              <a:off x="31762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
            <p:cNvSpPr/>
            <p:nvPr/>
          </p:nvSpPr>
          <p:spPr>
            <a:xfrm>
              <a:off x="355750" y="8342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
            <p:cNvSpPr/>
            <p:nvPr/>
          </p:nvSpPr>
          <p:spPr>
            <a:xfrm>
              <a:off x="397125" y="83422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
            <p:cNvSpPr/>
            <p:nvPr/>
          </p:nvSpPr>
          <p:spPr>
            <a:xfrm>
              <a:off x="435250" y="834275"/>
              <a:ext cx="11350" cy="9725"/>
            </a:xfrm>
            <a:custGeom>
              <a:avLst/>
              <a:gdLst/>
              <a:ahLst/>
              <a:cxnLst/>
              <a:rect l="l" t="t" r="r" b="b"/>
              <a:pathLst>
                <a:path w="454" h="389" extrusionOk="0">
                  <a:moveTo>
                    <a:pt x="260" y="0"/>
                  </a:moveTo>
                  <a:cubicBezTo>
                    <a:pt x="87" y="0"/>
                    <a:pt x="0" y="208"/>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
            <p:cNvSpPr/>
            <p:nvPr/>
          </p:nvSpPr>
          <p:spPr>
            <a:xfrm>
              <a:off x="475025" y="834275"/>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1"/>
                    <a:pt x="210" y="388"/>
                    <a:pt x="258" y="388"/>
                  </a:cubicBezTo>
                  <a:cubicBezTo>
                    <a:pt x="357" y="388"/>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
            <p:cNvSpPr/>
            <p:nvPr/>
          </p:nvSpPr>
          <p:spPr>
            <a:xfrm>
              <a:off x="516425" y="83422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
            <p:cNvSpPr/>
            <p:nvPr/>
          </p:nvSpPr>
          <p:spPr>
            <a:xfrm>
              <a:off x="554525" y="834275"/>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1"/>
                    <a:pt x="211" y="388"/>
                    <a:pt x="258" y="388"/>
                  </a:cubicBezTo>
                  <a:cubicBezTo>
                    <a:pt x="358" y="388"/>
                    <a:pt x="453" y="311"/>
                    <a:pt x="453" y="194"/>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
            <p:cNvSpPr/>
            <p:nvPr/>
          </p:nvSpPr>
          <p:spPr>
            <a:xfrm>
              <a:off x="595925"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
            <p:cNvSpPr/>
            <p:nvPr/>
          </p:nvSpPr>
          <p:spPr>
            <a:xfrm>
              <a:off x="634025" y="834275"/>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1"/>
                    <a:pt x="211" y="388"/>
                    <a:pt x="259" y="388"/>
                  </a:cubicBezTo>
                  <a:cubicBezTo>
                    <a:pt x="359" y="388"/>
                    <a:pt x="454" y="311"/>
                    <a:pt x="455" y="194"/>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
            <p:cNvSpPr/>
            <p:nvPr/>
          </p:nvSpPr>
          <p:spPr>
            <a:xfrm>
              <a:off x="673775" y="83427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
            <p:cNvSpPr/>
            <p:nvPr/>
          </p:nvSpPr>
          <p:spPr>
            <a:xfrm>
              <a:off x="715200" y="83422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
            <p:cNvSpPr/>
            <p:nvPr/>
          </p:nvSpPr>
          <p:spPr>
            <a:xfrm>
              <a:off x="753300" y="834275"/>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8"/>
                    <a:pt x="259" y="388"/>
                  </a:cubicBezTo>
                  <a:cubicBezTo>
                    <a:pt x="359" y="388"/>
                    <a:pt x="454" y="311"/>
                    <a:pt x="454" y="194"/>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
            <p:cNvSpPr/>
            <p:nvPr/>
          </p:nvSpPr>
          <p:spPr>
            <a:xfrm>
              <a:off x="794700"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
            <p:cNvSpPr/>
            <p:nvPr/>
          </p:nvSpPr>
          <p:spPr>
            <a:xfrm>
              <a:off x="832825" y="834275"/>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8"/>
                    <a:pt x="258" y="388"/>
                  </a:cubicBezTo>
                  <a:cubicBezTo>
                    <a:pt x="358" y="388"/>
                    <a:pt x="453" y="311"/>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
            <p:cNvSpPr/>
            <p:nvPr/>
          </p:nvSpPr>
          <p:spPr>
            <a:xfrm>
              <a:off x="872575" y="834225"/>
              <a:ext cx="11350" cy="9750"/>
            </a:xfrm>
            <a:custGeom>
              <a:avLst/>
              <a:gdLst/>
              <a:ahLst/>
              <a:cxnLst/>
              <a:rect l="l" t="t" r="r" b="b"/>
              <a:pathLst>
                <a:path w="454" h="390" extrusionOk="0">
                  <a:moveTo>
                    <a:pt x="260" y="1"/>
                  </a:moveTo>
                  <a:cubicBezTo>
                    <a:pt x="87" y="2"/>
                    <a:pt x="0" y="210"/>
                    <a:pt x="122" y="333"/>
                  </a:cubicBezTo>
                  <a:cubicBezTo>
                    <a:pt x="161" y="372"/>
                    <a:pt x="210" y="389"/>
                    <a:pt x="258" y="389"/>
                  </a:cubicBezTo>
                  <a:cubicBezTo>
                    <a:pt x="358" y="389"/>
                    <a:pt x="454" y="312"/>
                    <a:pt x="454" y="196"/>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
            <p:cNvSpPr/>
            <p:nvPr/>
          </p:nvSpPr>
          <p:spPr>
            <a:xfrm>
              <a:off x="913950" y="83422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
            <p:cNvSpPr/>
            <p:nvPr/>
          </p:nvSpPr>
          <p:spPr>
            <a:xfrm>
              <a:off x="95370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
            <p:cNvSpPr/>
            <p:nvPr/>
          </p:nvSpPr>
          <p:spPr>
            <a:xfrm>
              <a:off x="99345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
            <p:cNvSpPr/>
            <p:nvPr/>
          </p:nvSpPr>
          <p:spPr>
            <a:xfrm>
              <a:off x="10332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
            <p:cNvSpPr/>
            <p:nvPr/>
          </p:nvSpPr>
          <p:spPr>
            <a:xfrm>
              <a:off x="107297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
            <p:cNvSpPr/>
            <p:nvPr/>
          </p:nvSpPr>
          <p:spPr>
            <a:xfrm>
              <a:off x="11127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
            <p:cNvSpPr/>
            <p:nvPr/>
          </p:nvSpPr>
          <p:spPr>
            <a:xfrm>
              <a:off x="1152500"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
            <p:cNvSpPr/>
            <p:nvPr/>
          </p:nvSpPr>
          <p:spPr>
            <a:xfrm>
              <a:off x="1192275" y="83422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
            <p:cNvSpPr/>
            <p:nvPr/>
          </p:nvSpPr>
          <p:spPr>
            <a:xfrm>
              <a:off x="1232025" y="83422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
            <p:cNvSpPr/>
            <p:nvPr/>
          </p:nvSpPr>
          <p:spPr>
            <a:xfrm>
              <a:off x="31762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
            <p:cNvSpPr/>
            <p:nvPr/>
          </p:nvSpPr>
          <p:spPr>
            <a:xfrm>
              <a:off x="355750" y="80012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6"/>
                  </a:cubicBezTo>
                  <a:cubicBezTo>
                    <a:pt x="453" y="88"/>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
            <p:cNvSpPr/>
            <p:nvPr/>
          </p:nvSpPr>
          <p:spPr>
            <a:xfrm>
              <a:off x="397125" y="800125"/>
              <a:ext cx="9725" cy="9725"/>
            </a:xfrm>
            <a:custGeom>
              <a:avLst/>
              <a:gdLst/>
              <a:ahLst/>
              <a:cxnLst/>
              <a:rect l="l" t="t" r="r" b="b"/>
              <a:pathLst>
                <a:path w="389" h="389" extrusionOk="0">
                  <a:moveTo>
                    <a:pt x="195" y="1"/>
                  </a:moveTo>
                  <a:cubicBezTo>
                    <a:pt x="88" y="1"/>
                    <a:pt x="1" y="88"/>
                    <a:pt x="1" y="195"/>
                  </a:cubicBezTo>
                  <a:cubicBezTo>
                    <a:pt x="1" y="302"/>
                    <a:pt x="88"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
            <p:cNvSpPr/>
            <p:nvPr/>
          </p:nvSpPr>
          <p:spPr>
            <a:xfrm>
              <a:off x="435250" y="800175"/>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
            <p:cNvSpPr/>
            <p:nvPr/>
          </p:nvSpPr>
          <p:spPr>
            <a:xfrm>
              <a:off x="475000" y="800175"/>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
            <p:cNvSpPr/>
            <p:nvPr/>
          </p:nvSpPr>
          <p:spPr>
            <a:xfrm>
              <a:off x="516425" y="800125"/>
              <a:ext cx="9675" cy="9725"/>
            </a:xfrm>
            <a:custGeom>
              <a:avLst/>
              <a:gdLst/>
              <a:ahLst/>
              <a:cxnLst/>
              <a:rect l="l" t="t" r="r" b="b"/>
              <a:pathLst>
                <a:path w="387" h="389" extrusionOk="0">
                  <a:moveTo>
                    <a:pt x="193" y="1"/>
                  </a:moveTo>
                  <a:cubicBezTo>
                    <a:pt x="87" y="1"/>
                    <a:pt x="0" y="88"/>
                    <a:pt x="0" y="195"/>
                  </a:cubicBezTo>
                  <a:cubicBezTo>
                    <a:pt x="0" y="302"/>
                    <a:pt x="87" y="389"/>
                    <a:pt x="193" y="389"/>
                  </a:cubicBezTo>
                  <a:cubicBezTo>
                    <a:pt x="301" y="389"/>
                    <a:pt x="387" y="302"/>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
            <p:cNvSpPr/>
            <p:nvPr/>
          </p:nvSpPr>
          <p:spPr>
            <a:xfrm>
              <a:off x="554500" y="800175"/>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
            <p:cNvSpPr/>
            <p:nvPr/>
          </p:nvSpPr>
          <p:spPr>
            <a:xfrm>
              <a:off x="595925"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7" y="302"/>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
            <p:cNvSpPr/>
            <p:nvPr/>
          </p:nvSpPr>
          <p:spPr>
            <a:xfrm>
              <a:off x="634025" y="800175"/>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
            <p:cNvSpPr/>
            <p:nvPr/>
          </p:nvSpPr>
          <p:spPr>
            <a:xfrm>
              <a:off x="673775" y="800175"/>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
            <p:cNvSpPr/>
            <p:nvPr/>
          </p:nvSpPr>
          <p:spPr>
            <a:xfrm>
              <a:off x="715200" y="800125"/>
              <a:ext cx="9725" cy="9725"/>
            </a:xfrm>
            <a:custGeom>
              <a:avLst/>
              <a:gdLst/>
              <a:ahLst/>
              <a:cxnLst/>
              <a:rect l="l" t="t" r="r" b="b"/>
              <a:pathLst>
                <a:path w="389" h="389" extrusionOk="0">
                  <a:moveTo>
                    <a:pt x="194" y="1"/>
                  </a:moveTo>
                  <a:cubicBezTo>
                    <a:pt x="86" y="1"/>
                    <a:pt x="0" y="88"/>
                    <a:pt x="0" y="195"/>
                  </a:cubicBezTo>
                  <a:cubicBezTo>
                    <a:pt x="0" y="302"/>
                    <a:pt x="86"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
            <p:cNvSpPr/>
            <p:nvPr/>
          </p:nvSpPr>
          <p:spPr>
            <a:xfrm>
              <a:off x="753300" y="800175"/>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6"/>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
            <p:cNvSpPr/>
            <p:nvPr/>
          </p:nvSpPr>
          <p:spPr>
            <a:xfrm>
              <a:off x="794700"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
            <p:cNvSpPr/>
            <p:nvPr/>
          </p:nvSpPr>
          <p:spPr>
            <a:xfrm>
              <a:off x="832825" y="800175"/>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6"/>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
            <p:cNvSpPr/>
            <p:nvPr/>
          </p:nvSpPr>
          <p:spPr>
            <a:xfrm>
              <a:off x="872575" y="800125"/>
              <a:ext cx="11350" cy="9750"/>
            </a:xfrm>
            <a:custGeom>
              <a:avLst/>
              <a:gdLst/>
              <a:ahLst/>
              <a:cxnLst/>
              <a:rect l="l" t="t" r="r" b="b"/>
              <a:pathLst>
                <a:path w="454" h="390" extrusionOk="0">
                  <a:moveTo>
                    <a:pt x="260" y="1"/>
                  </a:moveTo>
                  <a:cubicBezTo>
                    <a:pt x="87" y="2"/>
                    <a:pt x="0" y="211"/>
                    <a:pt x="122" y="333"/>
                  </a:cubicBezTo>
                  <a:cubicBezTo>
                    <a:pt x="161" y="372"/>
                    <a:pt x="210" y="389"/>
                    <a:pt x="258" y="389"/>
                  </a:cubicBezTo>
                  <a:cubicBezTo>
                    <a:pt x="358" y="389"/>
                    <a:pt x="454" y="312"/>
                    <a:pt x="454" y="196"/>
                  </a:cubicBezTo>
                  <a:cubicBezTo>
                    <a:pt x="454" y="88"/>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2"/>
            <p:cNvSpPr/>
            <p:nvPr/>
          </p:nvSpPr>
          <p:spPr>
            <a:xfrm>
              <a:off x="913950" y="800125"/>
              <a:ext cx="9725" cy="9725"/>
            </a:xfrm>
            <a:custGeom>
              <a:avLst/>
              <a:gdLst/>
              <a:ahLst/>
              <a:cxnLst/>
              <a:rect l="l" t="t" r="r" b="b"/>
              <a:pathLst>
                <a:path w="389" h="389" extrusionOk="0">
                  <a:moveTo>
                    <a:pt x="195" y="1"/>
                  </a:moveTo>
                  <a:cubicBezTo>
                    <a:pt x="87" y="1"/>
                    <a:pt x="1" y="88"/>
                    <a:pt x="1" y="195"/>
                  </a:cubicBezTo>
                  <a:cubicBezTo>
                    <a:pt x="1" y="302"/>
                    <a:pt x="87"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
            <p:cNvSpPr/>
            <p:nvPr/>
          </p:nvSpPr>
          <p:spPr>
            <a:xfrm>
              <a:off x="95370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
            <p:cNvSpPr/>
            <p:nvPr/>
          </p:nvSpPr>
          <p:spPr>
            <a:xfrm>
              <a:off x="99345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3" y="389"/>
                    <a:pt x="389" y="302"/>
                    <a:pt x="389" y="195"/>
                  </a:cubicBezTo>
                  <a:cubicBezTo>
                    <a:pt x="389" y="88"/>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
            <p:cNvSpPr/>
            <p:nvPr/>
          </p:nvSpPr>
          <p:spPr>
            <a:xfrm>
              <a:off x="10332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
            <p:cNvSpPr/>
            <p:nvPr/>
          </p:nvSpPr>
          <p:spPr>
            <a:xfrm>
              <a:off x="107297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
            <p:cNvSpPr/>
            <p:nvPr/>
          </p:nvSpPr>
          <p:spPr>
            <a:xfrm>
              <a:off x="11127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
            <p:cNvSpPr/>
            <p:nvPr/>
          </p:nvSpPr>
          <p:spPr>
            <a:xfrm>
              <a:off x="1152500"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8" y="302"/>
                    <a:pt x="388" y="195"/>
                  </a:cubicBezTo>
                  <a:cubicBezTo>
                    <a:pt x="388"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
            <p:cNvSpPr/>
            <p:nvPr/>
          </p:nvSpPr>
          <p:spPr>
            <a:xfrm>
              <a:off x="1192275" y="800125"/>
              <a:ext cx="9675" cy="9725"/>
            </a:xfrm>
            <a:custGeom>
              <a:avLst/>
              <a:gdLst/>
              <a:ahLst/>
              <a:cxnLst/>
              <a:rect l="l" t="t" r="r" b="b"/>
              <a:pathLst>
                <a:path w="387" h="389" extrusionOk="0">
                  <a:moveTo>
                    <a:pt x="193" y="1"/>
                  </a:moveTo>
                  <a:cubicBezTo>
                    <a:pt x="86" y="1"/>
                    <a:pt x="0" y="88"/>
                    <a:pt x="0" y="195"/>
                  </a:cubicBezTo>
                  <a:cubicBezTo>
                    <a:pt x="0" y="302"/>
                    <a:pt x="86" y="389"/>
                    <a:pt x="193" y="389"/>
                  </a:cubicBezTo>
                  <a:cubicBezTo>
                    <a:pt x="300" y="389"/>
                    <a:pt x="387" y="302"/>
                    <a:pt x="387" y="195"/>
                  </a:cubicBezTo>
                  <a:cubicBezTo>
                    <a:pt x="387" y="88"/>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
            <p:cNvSpPr/>
            <p:nvPr/>
          </p:nvSpPr>
          <p:spPr>
            <a:xfrm>
              <a:off x="1232025" y="800125"/>
              <a:ext cx="9675" cy="9725"/>
            </a:xfrm>
            <a:custGeom>
              <a:avLst/>
              <a:gdLst/>
              <a:ahLst/>
              <a:cxnLst/>
              <a:rect l="l" t="t" r="r" b="b"/>
              <a:pathLst>
                <a:path w="387" h="389" extrusionOk="0">
                  <a:moveTo>
                    <a:pt x="194" y="1"/>
                  </a:moveTo>
                  <a:cubicBezTo>
                    <a:pt x="87" y="1"/>
                    <a:pt x="0" y="88"/>
                    <a:pt x="0" y="195"/>
                  </a:cubicBezTo>
                  <a:cubicBezTo>
                    <a:pt x="0" y="302"/>
                    <a:pt x="87" y="389"/>
                    <a:pt x="194" y="389"/>
                  </a:cubicBezTo>
                  <a:cubicBezTo>
                    <a:pt x="300" y="389"/>
                    <a:pt x="387" y="302"/>
                    <a:pt x="387" y="195"/>
                  </a:cubicBezTo>
                  <a:cubicBezTo>
                    <a:pt x="387"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
            <p:cNvSpPr/>
            <p:nvPr/>
          </p:nvSpPr>
          <p:spPr>
            <a:xfrm>
              <a:off x="355750" y="76602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2"/>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
            <p:cNvSpPr/>
            <p:nvPr/>
          </p:nvSpPr>
          <p:spPr>
            <a:xfrm>
              <a:off x="397125" y="76602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
            <p:cNvSpPr/>
            <p:nvPr/>
          </p:nvSpPr>
          <p:spPr>
            <a:xfrm>
              <a:off x="435250" y="7660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
            <p:cNvSpPr/>
            <p:nvPr/>
          </p:nvSpPr>
          <p:spPr>
            <a:xfrm>
              <a:off x="475025" y="7660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2"/>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
            <p:cNvSpPr/>
            <p:nvPr/>
          </p:nvSpPr>
          <p:spPr>
            <a:xfrm>
              <a:off x="516425" y="76602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
            <p:cNvSpPr/>
            <p:nvPr/>
          </p:nvSpPr>
          <p:spPr>
            <a:xfrm>
              <a:off x="554525" y="7660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2"/>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
            <p:cNvSpPr/>
            <p:nvPr/>
          </p:nvSpPr>
          <p:spPr>
            <a:xfrm>
              <a:off x="595925"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
            <p:cNvSpPr/>
            <p:nvPr/>
          </p:nvSpPr>
          <p:spPr>
            <a:xfrm>
              <a:off x="634025" y="7660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2"/>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
            <p:cNvSpPr/>
            <p:nvPr/>
          </p:nvSpPr>
          <p:spPr>
            <a:xfrm>
              <a:off x="673775" y="7660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
            <p:cNvSpPr/>
            <p:nvPr/>
          </p:nvSpPr>
          <p:spPr>
            <a:xfrm>
              <a:off x="715200" y="76602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
            <p:cNvSpPr/>
            <p:nvPr/>
          </p:nvSpPr>
          <p:spPr>
            <a:xfrm>
              <a:off x="753300" y="7660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2"/>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
            <p:cNvSpPr/>
            <p:nvPr/>
          </p:nvSpPr>
          <p:spPr>
            <a:xfrm>
              <a:off x="794700" y="76602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
            <p:cNvSpPr/>
            <p:nvPr/>
          </p:nvSpPr>
          <p:spPr>
            <a:xfrm>
              <a:off x="832825" y="7660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2"/>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
            <p:cNvSpPr/>
            <p:nvPr/>
          </p:nvSpPr>
          <p:spPr>
            <a:xfrm>
              <a:off x="872575" y="766025"/>
              <a:ext cx="11350" cy="9725"/>
            </a:xfrm>
            <a:custGeom>
              <a:avLst/>
              <a:gdLst/>
              <a:ahLst/>
              <a:cxnLst/>
              <a:rect l="l" t="t" r="r" b="b"/>
              <a:pathLst>
                <a:path w="454" h="389" extrusionOk="0">
                  <a:moveTo>
                    <a:pt x="260" y="0"/>
                  </a:moveTo>
                  <a:cubicBezTo>
                    <a:pt x="87" y="2"/>
                    <a:pt x="0" y="211"/>
                    <a:pt x="122" y="332"/>
                  </a:cubicBezTo>
                  <a:cubicBezTo>
                    <a:pt x="161" y="371"/>
                    <a:pt x="210" y="389"/>
                    <a:pt x="258" y="389"/>
                  </a:cubicBezTo>
                  <a:cubicBezTo>
                    <a:pt x="358" y="389"/>
                    <a:pt x="454" y="312"/>
                    <a:pt x="454" y="196"/>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
            <p:cNvSpPr/>
            <p:nvPr/>
          </p:nvSpPr>
          <p:spPr>
            <a:xfrm>
              <a:off x="913950" y="76602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
            <p:cNvSpPr/>
            <p:nvPr/>
          </p:nvSpPr>
          <p:spPr>
            <a:xfrm>
              <a:off x="95370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
            <p:cNvSpPr/>
            <p:nvPr/>
          </p:nvSpPr>
          <p:spPr>
            <a:xfrm>
              <a:off x="99345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
            <p:cNvSpPr/>
            <p:nvPr/>
          </p:nvSpPr>
          <p:spPr>
            <a:xfrm>
              <a:off x="10332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
            <p:cNvSpPr/>
            <p:nvPr/>
          </p:nvSpPr>
          <p:spPr>
            <a:xfrm>
              <a:off x="107297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
            <p:cNvSpPr/>
            <p:nvPr/>
          </p:nvSpPr>
          <p:spPr>
            <a:xfrm>
              <a:off x="11127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
            <p:cNvSpPr/>
            <p:nvPr/>
          </p:nvSpPr>
          <p:spPr>
            <a:xfrm>
              <a:off x="1152500"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
            <p:cNvSpPr/>
            <p:nvPr/>
          </p:nvSpPr>
          <p:spPr>
            <a:xfrm>
              <a:off x="1192275" y="76602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
            <p:cNvSpPr/>
            <p:nvPr/>
          </p:nvSpPr>
          <p:spPr>
            <a:xfrm>
              <a:off x="1232025" y="76602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
            <p:cNvSpPr/>
            <p:nvPr/>
          </p:nvSpPr>
          <p:spPr>
            <a:xfrm>
              <a:off x="355750" y="731950"/>
              <a:ext cx="11350" cy="9700"/>
            </a:xfrm>
            <a:custGeom>
              <a:avLst/>
              <a:gdLst/>
              <a:ahLst/>
              <a:cxnLst/>
              <a:rect l="l" t="t" r="r" b="b"/>
              <a:pathLst>
                <a:path w="454" h="388" extrusionOk="0">
                  <a:moveTo>
                    <a:pt x="262" y="1"/>
                  </a:moveTo>
                  <a:cubicBezTo>
                    <a:pt x="261" y="1"/>
                    <a:pt x="260" y="1"/>
                    <a:pt x="259" y="1"/>
                  </a:cubicBezTo>
                  <a:cubicBezTo>
                    <a:pt x="87" y="1"/>
                    <a:pt x="0" y="208"/>
                    <a:pt x="123" y="331"/>
                  </a:cubicBezTo>
                  <a:cubicBezTo>
                    <a:pt x="162" y="370"/>
                    <a:pt x="210" y="388"/>
                    <a:pt x="258" y="388"/>
                  </a:cubicBezTo>
                  <a:cubicBezTo>
                    <a:pt x="357" y="388"/>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
            <p:cNvSpPr/>
            <p:nvPr/>
          </p:nvSpPr>
          <p:spPr>
            <a:xfrm>
              <a:off x="397125" y="731950"/>
              <a:ext cx="9725" cy="9700"/>
            </a:xfrm>
            <a:custGeom>
              <a:avLst/>
              <a:gdLst/>
              <a:ahLst/>
              <a:cxnLst/>
              <a:rect l="l" t="t" r="r" b="b"/>
              <a:pathLst>
                <a:path w="389" h="388" extrusionOk="0">
                  <a:moveTo>
                    <a:pt x="195" y="1"/>
                  </a:moveTo>
                  <a:cubicBezTo>
                    <a:pt x="88" y="1"/>
                    <a:pt x="1" y="87"/>
                    <a:pt x="1" y="195"/>
                  </a:cubicBezTo>
                  <a:cubicBezTo>
                    <a:pt x="1" y="301"/>
                    <a:pt x="88"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
            <p:cNvSpPr/>
            <p:nvPr/>
          </p:nvSpPr>
          <p:spPr>
            <a:xfrm>
              <a:off x="435250" y="7319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
            <p:cNvSpPr/>
            <p:nvPr/>
          </p:nvSpPr>
          <p:spPr>
            <a:xfrm>
              <a:off x="475025" y="7319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
            <p:cNvSpPr/>
            <p:nvPr/>
          </p:nvSpPr>
          <p:spPr>
            <a:xfrm>
              <a:off x="516425" y="731950"/>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
            <p:cNvSpPr/>
            <p:nvPr/>
          </p:nvSpPr>
          <p:spPr>
            <a:xfrm>
              <a:off x="554525" y="7319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
            <p:cNvSpPr/>
            <p:nvPr/>
          </p:nvSpPr>
          <p:spPr>
            <a:xfrm>
              <a:off x="595925"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
            <p:cNvSpPr/>
            <p:nvPr/>
          </p:nvSpPr>
          <p:spPr>
            <a:xfrm>
              <a:off x="634025" y="7319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2"/>
            <p:cNvSpPr/>
            <p:nvPr/>
          </p:nvSpPr>
          <p:spPr>
            <a:xfrm>
              <a:off x="673775" y="7319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2"/>
            <p:cNvSpPr/>
            <p:nvPr/>
          </p:nvSpPr>
          <p:spPr>
            <a:xfrm>
              <a:off x="715200" y="731950"/>
              <a:ext cx="9725" cy="9700"/>
            </a:xfrm>
            <a:custGeom>
              <a:avLst/>
              <a:gdLst/>
              <a:ahLst/>
              <a:cxnLst/>
              <a:rect l="l" t="t" r="r" b="b"/>
              <a:pathLst>
                <a:path w="389" h="388" extrusionOk="0">
                  <a:moveTo>
                    <a:pt x="194" y="1"/>
                  </a:moveTo>
                  <a:cubicBezTo>
                    <a:pt x="86" y="1"/>
                    <a:pt x="0" y="87"/>
                    <a:pt x="0" y="195"/>
                  </a:cubicBezTo>
                  <a:cubicBezTo>
                    <a:pt x="0" y="301"/>
                    <a:pt x="86" y="387"/>
                    <a:pt x="194" y="387"/>
                  </a:cubicBezTo>
                  <a:cubicBezTo>
                    <a:pt x="300" y="387"/>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
            <p:cNvSpPr/>
            <p:nvPr/>
          </p:nvSpPr>
          <p:spPr>
            <a:xfrm>
              <a:off x="753300" y="7319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
            <p:cNvSpPr/>
            <p:nvPr/>
          </p:nvSpPr>
          <p:spPr>
            <a:xfrm>
              <a:off x="794700" y="731950"/>
              <a:ext cx="9725" cy="9700"/>
            </a:xfrm>
            <a:custGeom>
              <a:avLst/>
              <a:gdLst/>
              <a:ahLst/>
              <a:cxnLst/>
              <a:rect l="l" t="t" r="r" b="b"/>
              <a:pathLst>
                <a:path w="389" h="388" extrusionOk="0">
                  <a:moveTo>
                    <a:pt x="194" y="1"/>
                  </a:moveTo>
                  <a:cubicBezTo>
                    <a:pt x="87" y="1"/>
                    <a:pt x="0" y="87"/>
                    <a:pt x="0" y="195"/>
                  </a:cubicBezTo>
                  <a:cubicBezTo>
                    <a:pt x="0" y="301"/>
                    <a:pt x="87" y="387"/>
                    <a:pt x="194" y="387"/>
                  </a:cubicBezTo>
                  <a:cubicBezTo>
                    <a:pt x="300" y="387"/>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
            <p:cNvSpPr/>
            <p:nvPr/>
          </p:nvSpPr>
          <p:spPr>
            <a:xfrm>
              <a:off x="832825" y="7319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
            <p:cNvSpPr/>
            <p:nvPr/>
          </p:nvSpPr>
          <p:spPr>
            <a:xfrm>
              <a:off x="872575" y="731950"/>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8"/>
                    <a:pt x="258" y="388"/>
                  </a:cubicBezTo>
                  <a:cubicBezTo>
                    <a:pt x="358" y="388"/>
                    <a:pt x="454" y="311"/>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2"/>
            <p:cNvSpPr/>
            <p:nvPr/>
          </p:nvSpPr>
          <p:spPr>
            <a:xfrm>
              <a:off x="913950" y="731950"/>
              <a:ext cx="9725" cy="9700"/>
            </a:xfrm>
            <a:custGeom>
              <a:avLst/>
              <a:gdLst/>
              <a:ahLst/>
              <a:cxnLst/>
              <a:rect l="l" t="t" r="r" b="b"/>
              <a:pathLst>
                <a:path w="389" h="388" extrusionOk="0">
                  <a:moveTo>
                    <a:pt x="195" y="1"/>
                  </a:moveTo>
                  <a:cubicBezTo>
                    <a:pt x="87" y="1"/>
                    <a:pt x="1" y="87"/>
                    <a:pt x="1" y="195"/>
                  </a:cubicBezTo>
                  <a:cubicBezTo>
                    <a:pt x="1" y="301"/>
                    <a:pt x="87"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
            <p:cNvSpPr/>
            <p:nvPr/>
          </p:nvSpPr>
          <p:spPr>
            <a:xfrm>
              <a:off x="95370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
            <p:cNvSpPr/>
            <p:nvPr/>
          </p:nvSpPr>
          <p:spPr>
            <a:xfrm>
              <a:off x="99345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3" y="387"/>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
            <p:cNvSpPr/>
            <p:nvPr/>
          </p:nvSpPr>
          <p:spPr>
            <a:xfrm>
              <a:off x="10332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
            <p:cNvSpPr/>
            <p:nvPr/>
          </p:nvSpPr>
          <p:spPr>
            <a:xfrm>
              <a:off x="107297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
            <p:cNvSpPr/>
            <p:nvPr/>
          </p:nvSpPr>
          <p:spPr>
            <a:xfrm>
              <a:off x="11127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2"/>
            <p:cNvSpPr/>
            <p:nvPr/>
          </p:nvSpPr>
          <p:spPr>
            <a:xfrm>
              <a:off x="1152500"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2"/>
            <p:cNvSpPr/>
            <p:nvPr/>
          </p:nvSpPr>
          <p:spPr>
            <a:xfrm>
              <a:off x="1192275" y="731950"/>
              <a:ext cx="9675" cy="9700"/>
            </a:xfrm>
            <a:custGeom>
              <a:avLst/>
              <a:gdLst/>
              <a:ahLst/>
              <a:cxnLst/>
              <a:rect l="l" t="t" r="r" b="b"/>
              <a:pathLst>
                <a:path w="387" h="388" extrusionOk="0">
                  <a:moveTo>
                    <a:pt x="193" y="1"/>
                  </a:moveTo>
                  <a:cubicBezTo>
                    <a:pt x="86" y="1"/>
                    <a:pt x="0" y="87"/>
                    <a:pt x="0" y="195"/>
                  </a:cubicBezTo>
                  <a:cubicBezTo>
                    <a:pt x="0" y="301"/>
                    <a:pt x="86" y="387"/>
                    <a:pt x="193" y="387"/>
                  </a:cubicBezTo>
                  <a:cubicBezTo>
                    <a:pt x="300" y="387"/>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
            <p:cNvSpPr/>
            <p:nvPr/>
          </p:nvSpPr>
          <p:spPr>
            <a:xfrm>
              <a:off x="1232025" y="7319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2"/>
            <p:cNvSpPr/>
            <p:nvPr/>
          </p:nvSpPr>
          <p:spPr>
            <a:xfrm>
              <a:off x="397125" y="69785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2"/>
            <p:cNvSpPr/>
            <p:nvPr/>
          </p:nvSpPr>
          <p:spPr>
            <a:xfrm>
              <a:off x="435250" y="697850"/>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2"/>
            <p:cNvSpPr/>
            <p:nvPr/>
          </p:nvSpPr>
          <p:spPr>
            <a:xfrm>
              <a:off x="475000" y="69785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2"/>
            <p:cNvSpPr/>
            <p:nvPr/>
          </p:nvSpPr>
          <p:spPr>
            <a:xfrm>
              <a:off x="516425" y="69785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2"/>
            <p:cNvSpPr/>
            <p:nvPr/>
          </p:nvSpPr>
          <p:spPr>
            <a:xfrm>
              <a:off x="554500" y="69785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
            <p:cNvSpPr/>
            <p:nvPr/>
          </p:nvSpPr>
          <p:spPr>
            <a:xfrm>
              <a:off x="595925"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
            <p:cNvSpPr/>
            <p:nvPr/>
          </p:nvSpPr>
          <p:spPr>
            <a:xfrm>
              <a:off x="634025" y="6978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
            <p:cNvSpPr/>
            <p:nvPr/>
          </p:nvSpPr>
          <p:spPr>
            <a:xfrm>
              <a:off x="673775" y="697850"/>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
            <p:cNvSpPr/>
            <p:nvPr/>
          </p:nvSpPr>
          <p:spPr>
            <a:xfrm>
              <a:off x="715200" y="69785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2"/>
            <p:cNvSpPr/>
            <p:nvPr/>
          </p:nvSpPr>
          <p:spPr>
            <a:xfrm>
              <a:off x="753300" y="697850"/>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2"/>
            <p:cNvSpPr/>
            <p:nvPr/>
          </p:nvSpPr>
          <p:spPr>
            <a:xfrm>
              <a:off x="794700" y="69785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
            <p:cNvSpPr/>
            <p:nvPr/>
          </p:nvSpPr>
          <p:spPr>
            <a:xfrm>
              <a:off x="832825" y="697850"/>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2"/>
            <p:cNvSpPr/>
            <p:nvPr/>
          </p:nvSpPr>
          <p:spPr>
            <a:xfrm>
              <a:off x="872575" y="6978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2"/>
            <p:cNvSpPr/>
            <p:nvPr/>
          </p:nvSpPr>
          <p:spPr>
            <a:xfrm>
              <a:off x="913950" y="69785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
            <p:cNvSpPr/>
            <p:nvPr/>
          </p:nvSpPr>
          <p:spPr>
            <a:xfrm>
              <a:off x="95370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
            <p:cNvSpPr/>
            <p:nvPr/>
          </p:nvSpPr>
          <p:spPr>
            <a:xfrm>
              <a:off x="99345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2"/>
            <p:cNvSpPr/>
            <p:nvPr/>
          </p:nvSpPr>
          <p:spPr>
            <a:xfrm>
              <a:off x="10332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2"/>
            <p:cNvSpPr/>
            <p:nvPr/>
          </p:nvSpPr>
          <p:spPr>
            <a:xfrm>
              <a:off x="107297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2"/>
            <p:cNvSpPr/>
            <p:nvPr/>
          </p:nvSpPr>
          <p:spPr>
            <a:xfrm>
              <a:off x="11127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2"/>
            <p:cNvSpPr/>
            <p:nvPr/>
          </p:nvSpPr>
          <p:spPr>
            <a:xfrm>
              <a:off x="1152500"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
            <p:cNvSpPr/>
            <p:nvPr/>
          </p:nvSpPr>
          <p:spPr>
            <a:xfrm>
              <a:off x="1192275" y="69785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
            <p:cNvSpPr/>
            <p:nvPr/>
          </p:nvSpPr>
          <p:spPr>
            <a:xfrm>
              <a:off x="435250" y="663750"/>
              <a:ext cx="11350" cy="9725"/>
            </a:xfrm>
            <a:custGeom>
              <a:avLst/>
              <a:gdLst/>
              <a:ahLst/>
              <a:cxnLst/>
              <a:rect l="l" t="t" r="r" b="b"/>
              <a:pathLst>
                <a:path w="454" h="389" extrusionOk="0">
                  <a:moveTo>
                    <a:pt x="260" y="0"/>
                  </a:moveTo>
                  <a:cubicBezTo>
                    <a:pt x="87" y="0"/>
                    <a:pt x="0" y="208"/>
                    <a:pt x="123" y="330"/>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
            <p:cNvSpPr/>
            <p:nvPr/>
          </p:nvSpPr>
          <p:spPr>
            <a:xfrm>
              <a:off x="475025"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
            <p:cNvSpPr/>
            <p:nvPr/>
          </p:nvSpPr>
          <p:spPr>
            <a:xfrm>
              <a:off x="514750" y="663750"/>
              <a:ext cx="11350" cy="9700"/>
            </a:xfrm>
            <a:custGeom>
              <a:avLst/>
              <a:gdLst/>
              <a:ahLst/>
              <a:cxnLst/>
              <a:rect l="l" t="t" r="r" b="b"/>
              <a:pathLst>
                <a:path w="454" h="388" extrusionOk="0">
                  <a:moveTo>
                    <a:pt x="263" y="0"/>
                  </a:moveTo>
                  <a:cubicBezTo>
                    <a:pt x="262" y="0"/>
                    <a:pt x="261" y="0"/>
                    <a:pt x="260" y="0"/>
                  </a:cubicBezTo>
                  <a:cubicBezTo>
                    <a:pt x="87" y="0"/>
                    <a:pt x="1" y="208"/>
                    <a:pt x="123" y="330"/>
                  </a:cubicBezTo>
                  <a:cubicBezTo>
                    <a:pt x="163" y="370"/>
                    <a:pt x="211" y="387"/>
                    <a:pt x="258" y="387"/>
                  </a:cubicBezTo>
                  <a:cubicBezTo>
                    <a:pt x="358" y="387"/>
                    <a:pt x="454" y="310"/>
                    <a:pt x="454" y="194"/>
                  </a:cubicBezTo>
                  <a:cubicBezTo>
                    <a:pt x="454" y="87"/>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
            <p:cNvSpPr/>
            <p:nvPr/>
          </p:nvSpPr>
          <p:spPr>
            <a:xfrm>
              <a:off x="554525" y="66375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0"/>
                  </a:cubicBezTo>
                  <a:cubicBezTo>
                    <a:pt x="162" y="370"/>
                    <a:pt x="211" y="388"/>
                    <a:pt x="258" y="388"/>
                  </a:cubicBezTo>
                  <a:cubicBezTo>
                    <a:pt x="358" y="388"/>
                    <a:pt x="453" y="311"/>
                    <a:pt x="453" y="194"/>
                  </a:cubicBezTo>
                  <a:cubicBezTo>
                    <a:pt x="453"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
            <p:cNvSpPr/>
            <p:nvPr/>
          </p:nvSpPr>
          <p:spPr>
            <a:xfrm>
              <a:off x="594250" y="663750"/>
              <a:ext cx="11400" cy="9725"/>
            </a:xfrm>
            <a:custGeom>
              <a:avLst/>
              <a:gdLst/>
              <a:ahLst/>
              <a:cxnLst/>
              <a:rect l="l" t="t" r="r" b="b"/>
              <a:pathLst>
                <a:path w="456" h="389" extrusionOk="0">
                  <a:moveTo>
                    <a:pt x="262" y="0"/>
                  </a:moveTo>
                  <a:cubicBezTo>
                    <a:pt x="87" y="0"/>
                    <a:pt x="1" y="208"/>
                    <a:pt x="124" y="330"/>
                  </a:cubicBezTo>
                  <a:cubicBezTo>
                    <a:pt x="164" y="370"/>
                    <a:pt x="212" y="388"/>
                    <a:pt x="260" y="388"/>
                  </a:cubicBezTo>
                  <a:cubicBezTo>
                    <a:pt x="360" y="388"/>
                    <a:pt x="456" y="311"/>
                    <a:pt x="456" y="194"/>
                  </a:cubicBezTo>
                  <a:cubicBezTo>
                    <a:pt x="456"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
            <p:cNvSpPr/>
            <p:nvPr/>
          </p:nvSpPr>
          <p:spPr>
            <a:xfrm>
              <a:off x="634025" y="66375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0"/>
                  </a:cubicBezTo>
                  <a:cubicBezTo>
                    <a:pt x="163" y="370"/>
                    <a:pt x="211" y="388"/>
                    <a:pt x="259" y="388"/>
                  </a:cubicBezTo>
                  <a:cubicBezTo>
                    <a:pt x="359" y="388"/>
                    <a:pt x="454" y="311"/>
                    <a:pt x="455" y="194"/>
                  </a:cubicBezTo>
                  <a:cubicBezTo>
                    <a:pt x="455" y="87"/>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
            <p:cNvSpPr/>
            <p:nvPr/>
          </p:nvSpPr>
          <p:spPr>
            <a:xfrm>
              <a:off x="673775" y="6637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5"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
            <p:cNvSpPr/>
            <p:nvPr/>
          </p:nvSpPr>
          <p:spPr>
            <a:xfrm>
              <a:off x="713525" y="6637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0"/>
                  </a:cubicBezTo>
                  <a:cubicBezTo>
                    <a:pt x="163" y="370"/>
                    <a:pt x="212" y="388"/>
                    <a:pt x="260" y="388"/>
                  </a:cubicBezTo>
                  <a:cubicBezTo>
                    <a:pt x="360" y="388"/>
                    <a:pt x="455" y="311"/>
                    <a:pt x="455" y="194"/>
                  </a:cubicBezTo>
                  <a:cubicBezTo>
                    <a:pt x="455" y="87"/>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2"/>
            <p:cNvSpPr/>
            <p:nvPr/>
          </p:nvSpPr>
          <p:spPr>
            <a:xfrm>
              <a:off x="753300" y="663750"/>
              <a:ext cx="11375" cy="9725"/>
            </a:xfrm>
            <a:custGeom>
              <a:avLst/>
              <a:gdLst/>
              <a:ahLst/>
              <a:cxnLst/>
              <a:rect l="l" t="t" r="r" b="b"/>
              <a:pathLst>
                <a:path w="455" h="389" extrusionOk="0">
                  <a:moveTo>
                    <a:pt x="263" y="0"/>
                  </a:moveTo>
                  <a:cubicBezTo>
                    <a:pt x="262" y="0"/>
                    <a:pt x="261" y="0"/>
                    <a:pt x="260" y="0"/>
                  </a:cubicBezTo>
                  <a:cubicBezTo>
                    <a:pt x="87" y="0"/>
                    <a:pt x="1" y="208"/>
                    <a:pt x="122" y="330"/>
                  </a:cubicBezTo>
                  <a:cubicBezTo>
                    <a:pt x="162" y="370"/>
                    <a:pt x="211" y="388"/>
                    <a:pt x="259" y="388"/>
                  </a:cubicBezTo>
                  <a:cubicBezTo>
                    <a:pt x="359" y="388"/>
                    <a:pt x="454" y="311"/>
                    <a:pt x="454" y="194"/>
                  </a:cubicBezTo>
                  <a:cubicBezTo>
                    <a:pt x="454"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2"/>
            <p:cNvSpPr/>
            <p:nvPr/>
          </p:nvSpPr>
          <p:spPr>
            <a:xfrm>
              <a:off x="793075"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0"/>
                  </a:cubicBezTo>
                  <a:cubicBezTo>
                    <a:pt x="161" y="370"/>
                    <a:pt x="210" y="388"/>
                    <a:pt x="258"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
            <p:cNvSpPr/>
            <p:nvPr/>
          </p:nvSpPr>
          <p:spPr>
            <a:xfrm>
              <a:off x="832825" y="663750"/>
              <a:ext cx="11350" cy="9725"/>
            </a:xfrm>
            <a:custGeom>
              <a:avLst/>
              <a:gdLst/>
              <a:ahLst/>
              <a:cxnLst/>
              <a:rect l="l" t="t" r="r" b="b"/>
              <a:pathLst>
                <a:path w="454" h="389" extrusionOk="0">
                  <a:moveTo>
                    <a:pt x="262" y="0"/>
                  </a:moveTo>
                  <a:cubicBezTo>
                    <a:pt x="261" y="0"/>
                    <a:pt x="260" y="0"/>
                    <a:pt x="259" y="0"/>
                  </a:cubicBezTo>
                  <a:cubicBezTo>
                    <a:pt x="87" y="0"/>
                    <a:pt x="0" y="208"/>
                    <a:pt x="122" y="330"/>
                  </a:cubicBezTo>
                  <a:cubicBezTo>
                    <a:pt x="161" y="370"/>
                    <a:pt x="210" y="388"/>
                    <a:pt x="258" y="388"/>
                  </a:cubicBezTo>
                  <a:cubicBezTo>
                    <a:pt x="358" y="388"/>
                    <a:pt x="453" y="311"/>
                    <a:pt x="453" y="194"/>
                  </a:cubicBezTo>
                  <a:cubicBezTo>
                    <a:pt x="453"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
            <p:cNvSpPr/>
            <p:nvPr/>
          </p:nvSpPr>
          <p:spPr>
            <a:xfrm>
              <a:off x="872575" y="663750"/>
              <a:ext cx="11350" cy="9700"/>
            </a:xfrm>
            <a:custGeom>
              <a:avLst/>
              <a:gdLst/>
              <a:ahLst/>
              <a:cxnLst/>
              <a:rect l="l" t="t" r="r" b="b"/>
              <a:pathLst>
                <a:path w="454" h="388" extrusionOk="0">
                  <a:moveTo>
                    <a:pt x="262" y="0"/>
                  </a:moveTo>
                  <a:cubicBezTo>
                    <a:pt x="261" y="0"/>
                    <a:pt x="260" y="0"/>
                    <a:pt x="260" y="0"/>
                  </a:cubicBezTo>
                  <a:cubicBezTo>
                    <a:pt x="87" y="0"/>
                    <a:pt x="0" y="209"/>
                    <a:pt x="123" y="330"/>
                  </a:cubicBezTo>
                  <a:cubicBezTo>
                    <a:pt x="162" y="370"/>
                    <a:pt x="211" y="388"/>
                    <a:pt x="258" y="388"/>
                  </a:cubicBezTo>
                  <a:cubicBezTo>
                    <a:pt x="358" y="388"/>
                    <a:pt x="454" y="310"/>
                    <a:pt x="454" y="194"/>
                  </a:cubicBezTo>
                  <a:cubicBezTo>
                    <a:pt x="454" y="87"/>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
            <p:cNvSpPr/>
            <p:nvPr/>
          </p:nvSpPr>
          <p:spPr>
            <a:xfrm>
              <a:off x="912325" y="663750"/>
              <a:ext cx="11350" cy="9725"/>
            </a:xfrm>
            <a:custGeom>
              <a:avLst/>
              <a:gdLst/>
              <a:ahLst/>
              <a:cxnLst/>
              <a:rect l="l" t="t" r="r" b="b"/>
              <a:pathLst>
                <a:path w="454" h="389" extrusionOk="0">
                  <a:moveTo>
                    <a:pt x="259" y="0"/>
                  </a:moveTo>
                  <a:cubicBezTo>
                    <a:pt x="86" y="0"/>
                    <a:pt x="1" y="208"/>
                    <a:pt x="122" y="330"/>
                  </a:cubicBezTo>
                  <a:cubicBezTo>
                    <a:pt x="162" y="370"/>
                    <a:pt x="211" y="388"/>
                    <a:pt x="258" y="388"/>
                  </a:cubicBezTo>
                  <a:cubicBezTo>
                    <a:pt x="358" y="388"/>
                    <a:pt x="454" y="311"/>
                    <a:pt x="454" y="194"/>
                  </a:cubicBezTo>
                  <a:cubicBezTo>
                    <a:pt x="454" y="86"/>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
            <p:cNvSpPr/>
            <p:nvPr/>
          </p:nvSpPr>
          <p:spPr>
            <a:xfrm>
              <a:off x="952100"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
            <p:cNvSpPr/>
            <p:nvPr/>
          </p:nvSpPr>
          <p:spPr>
            <a:xfrm>
              <a:off x="991825" y="663750"/>
              <a:ext cx="11350" cy="9725"/>
            </a:xfrm>
            <a:custGeom>
              <a:avLst/>
              <a:gdLst/>
              <a:ahLst/>
              <a:cxnLst/>
              <a:rect l="l" t="t" r="r" b="b"/>
              <a:pathLst>
                <a:path w="454" h="389" extrusionOk="0">
                  <a:moveTo>
                    <a:pt x="260" y="0"/>
                  </a:moveTo>
                  <a:cubicBezTo>
                    <a:pt x="87" y="0"/>
                    <a:pt x="1" y="208"/>
                    <a:pt x="124" y="330"/>
                  </a:cubicBezTo>
                  <a:cubicBezTo>
                    <a:pt x="163" y="370"/>
                    <a:pt x="211" y="388"/>
                    <a:pt x="259" y="388"/>
                  </a:cubicBezTo>
                  <a:cubicBezTo>
                    <a:pt x="359" y="388"/>
                    <a:pt x="454" y="311"/>
                    <a:pt x="454" y="194"/>
                  </a:cubicBezTo>
                  <a:cubicBezTo>
                    <a:pt x="454" y="86"/>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
            <p:cNvSpPr/>
            <p:nvPr/>
          </p:nvSpPr>
          <p:spPr>
            <a:xfrm>
              <a:off x="1031600" y="663750"/>
              <a:ext cx="11375" cy="9725"/>
            </a:xfrm>
            <a:custGeom>
              <a:avLst/>
              <a:gdLst/>
              <a:ahLst/>
              <a:cxnLst/>
              <a:rect l="l" t="t" r="r" b="b"/>
              <a:pathLst>
                <a:path w="455" h="389" extrusionOk="0">
                  <a:moveTo>
                    <a:pt x="263" y="0"/>
                  </a:moveTo>
                  <a:cubicBezTo>
                    <a:pt x="262" y="0"/>
                    <a:pt x="262" y="0"/>
                    <a:pt x="261" y="0"/>
                  </a:cubicBezTo>
                  <a:cubicBezTo>
                    <a:pt x="260" y="0"/>
                    <a:pt x="259" y="0"/>
                    <a:pt x="259" y="0"/>
                  </a:cubicBezTo>
                  <a:cubicBezTo>
                    <a:pt x="87" y="0"/>
                    <a:pt x="0" y="208"/>
                    <a:pt x="123" y="330"/>
                  </a:cubicBezTo>
                  <a:cubicBezTo>
                    <a:pt x="162" y="370"/>
                    <a:pt x="211" y="388"/>
                    <a:pt x="259" y="388"/>
                  </a:cubicBezTo>
                  <a:cubicBezTo>
                    <a:pt x="358" y="388"/>
                    <a:pt x="454" y="311"/>
                    <a:pt x="455" y="194"/>
                  </a:cubicBezTo>
                  <a:cubicBezTo>
                    <a:pt x="455"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
            <p:cNvSpPr/>
            <p:nvPr/>
          </p:nvSpPr>
          <p:spPr>
            <a:xfrm>
              <a:off x="1071350" y="663750"/>
              <a:ext cx="11350" cy="9725"/>
            </a:xfrm>
            <a:custGeom>
              <a:avLst/>
              <a:gdLst/>
              <a:ahLst/>
              <a:cxnLst/>
              <a:rect l="l" t="t" r="r" b="b"/>
              <a:pathLst>
                <a:path w="454" h="389" extrusionOk="0">
                  <a:moveTo>
                    <a:pt x="262" y="0"/>
                  </a:moveTo>
                  <a:cubicBezTo>
                    <a:pt x="261" y="0"/>
                    <a:pt x="260" y="0"/>
                    <a:pt x="259" y="0"/>
                  </a:cubicBezTo>
                  <a:cubicBezTo>
                    <a:pt x="86" y="0"/>
                    <a:pt x="0" y="208"/>
                    <a:pt x="123" y="330"/>
                  </a:cubicBezTo>
                  <a:cubicBezTo>
                    <a:pt x="162" y="370"/>
                    <a:pt x="211" y="388"/>
                    <a:pt x="258"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
            <p:cNvSpPr/>
            <p:nvPr/>
          </p:nvSpPr>
          <p:spPr>
            <a:xfrm>
              <a:off x="1111100"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3" y="330"/>
                  </a:cubicBezTo>
                  <a:cubicBezTo>
                    <a:pt x="162" y="370"/>
                    <a:pt x="211" y="388"/>
                    <a:pt x="259"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
            <p:cNvSpPr/>
            <p:nvPr/>
          </p:nvSpPr>
          <p:spPr>
            <a:xfrm>
              <a:off x="1150850" y="663750"/>
              <a:ext cx="11350" cy="9725"/>
            </a:xfrm>
            <a:custGeom>
              <a:avLst/>
              <a:gdLst/>
              <a:ahLst/>
              <a:cxnLst/>
              <a:rect l="l" t="t" r="r" b="b"/>
              <a:pathLst>
                <a:path w="454" h="389" extrusionOk="0">
                  <a:moveTo>
                    <a:pt x="262" y="0"/>
                  </a:moveTo>
                  <a:cubicBezTo>
                    <a:pt x="261" y="0"/>
                    <a:pt x="260" y="0"/>
                    <a:pt x="259" y="0"/>
                  </a:cubicBezTo>
                  <a:cubicBezTo>
                    <a:pt x="87" y="0"/>
                    <a:pt x="0" y="208"/>
                    <a:pt x="123" y="330"/>
                  </a:cubicBezTo>
                  <a:cubicBezTo>
                    <a:pt x="163" y="370"/>
                    <a:pt x="212" y="388"/>
                    <a:pt x="259" y="388"/>
                  </a:cubicBezTo>
                  <a:cubicBezTo>
                    <a:pt x="359" y="388"/>
                    <a:pt x="454" y="311"/>
                    <a:pt x="454" y="194"/>
                  </a:cubicBezTo>
                  <a:cubicBezTo>
                    <a:pt x="454"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2"/>
            <p:cNvSpPr/>
            <p:nvPr/>
          </p:nvSpPr>
          <p:spPr>
            <a:xfrm>
              <a:off x="475000"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
            <p:cNvSpPr/>
            <p:nvPr/>
          </p:nvSpPr>
          <p:spPr>
            <a:xfrm>
              <a:off x="514750" y="629625"/>
              <a:ext cx="11350" cy="9700"/>
            </a:xfrm>
            <a:custGeom>
              <a:avLst/>
              <a:gdLst/>
              <a:ahLst/>
              <a:cxnLst/>
              <a:rect l="l" t="t" r="r" b="b"/>
              <a:pathLst>
                <a:path w="454" h="388" extrusionOk="0">
                  <a:moveTo>
                    <a:pt x="260" y="1"/>
                  </a:moveTo>
                  <a:cubicBezTo>
                    <a:pt x="87" y="1"/>
                    <a:pt x="1" y="208"/>
                    <a:pt x="123" y="331"/>
                  </a:cubicBezTo>
                  <a:cubicBezTo>
                    <a:pt x="163" y="370"/>
                    <a:pt x="212" y="388"/>
                    <a:pt x="259" y="388"/>
                  </a:cubicBezTo>
                  <a:cubicBezTo>
                    <a:pt x="359"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
            <p:cNvSpPr/>
            <p:nvPr/>
          </p:nvSpPr>
          <p:spPr>
            <a:xfrm>
              <a:off x="554500" y="62962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
            <p:cNvSpPr/>
            <p:nvPr/>
          </p:nvSpPr>
          <p:spPr>
            <a:xfrm>
              <a:off x="594250" y="6296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2"/>
                    <a:pt x="456"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
            <p:cNvSpPr/>
            <p:nvPr/>
          </p:nvSpPr>
          <p:spPr>
            <a:xfrm>
              <a:off x="634025" y="6296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
            <p:cNvSpPr/>
            <p:nvPr/>
          </p:nvSpPr>
          <p:spPr>
            <a:xfrm>
              <a:off x="673775" y="6296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
            <p:cNvSpPr/>
            <p:nvPr/>
          </p:nvSpPr>
          <p:spPr>
            <a:xfrm>
              <a:off x="713525" y="6296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
            <p:cNvSpPr/>
            <p:nvPr/>
          </p:nvSpPr>
          <p:spPr>
            <a:xfrm>
              <a:off x="753300" y="6296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
            <p:cNvSpPr/>
            <p:nvPr/>
          </p:nvSpPr>
          <p:spPr>
            <a:xfrm>
              <a:off x="793075" y="6296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2"/>
            <p:cNvSpPr/>
            <p:nvPr/>
          </p:nvSpPr>
          <p:spPr>
            <a:xfrm>
              <a:off x="832825" y="6296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2"/>
            <p:cNvSpPr/>
            <p:nvPr/>
          </p:nvSpPr>
          <p:spPr>
            <a:xfrm>
              <a:off x="872575" y="629625"/>
              <a:ext cx="11350" cy="9725"/>
            </a:xfrm>
            <a:custGeom>
              <a:avLst/>
              <a:gdLst/>
              <a:ahLst/>
              <a:cxnLst/>
              <a:rect l="l" t="t" r="r" b="b"/>
              <a:pathLst>
                <a:path w="454" h="389" extrusionOk="0">
                  <a:moveTo>
                    <a:pt x="262" y="1"/>
                  </a:moveTo>
                  <a:cubicBezTo>
                    <a:pt x="261" y="1"/>
                    <a:pt x="260" y="1"/>
                    <a:pt x="260" y="1"/>
                  </a:cubicBezTo>
                  <a:cubicBezTo>
                    <a:pt x="85" y="1"/>
                    <a:pt x="0" y="210"/>
                    <a:pt x="123" y="331"/>
                  </a:cubicBezTo>
                  <a:cubicBezTo>
                    <a:pt x="162" y="371"/>
                    <a:pt x="211" y="389"/>
                    <a:pt x="259" y="389"/>
                  </a:cubicBezTo>
                  <a:cubicBezTo>
                    <a:pt x="358" y="389"/>
                    <a:pt x="454" y="312"/>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
            <p:cNvSpPr/>
            <p:nvPr/>
          </p:nvSpPr>
          <p:spPr>
            <a:xfrm>
              <a:off x="912325" y="6296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2"/>
                    <a:pt x="454" y="195"/>
                  </a:cubicBezTo>
                  <a:cubicBezTo>
                    <a:pt x="454" y="87"/>
                    <a:pt x="367" y="1"/>
                    <a:pt x="261" y="1"/>
                  </a:cubicBezTo>
                  <a:cubicBezTo>
                    <a:pt x="261" y="1"/>
                    <a:pt x="260"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
            <p:cNvSpPr/>
            <p:nvPr/>
          </p:nvSpPr>
          <p:spPr>
            <a:xfrm>
              <a:off x="952075"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
            <p:cNvSpPr/>
            <p:nvPr/>
          </p:nvSpPr>
          <p:spPr>
            <a:xfrm>
              <a:off x="991825" y="6296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
            <p:cNvSpPr/>
            <p:nvPr/>
          </p:nvSpPr>
          <p:spPr>
            <a:xfrm>
              <a:off x="1031575" y="6296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60" y="389"/>
                    <a:pt x="456"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
            <p:cNvSpPr/>
            <p:nvPr/>
          </p:nvSpPr>
          <p:spPr>
            <a:xfrm>
              <a:off x="1071350" y="6296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
            <p:cNvSpPr/>
            <p:nvPr/>
          </p:nvSpPr>
          <p:spPr>
            <a:xfrm>
              <a:off x="1111100" y="629625"/>
              <a:ext cx="11350" cy="9725"/>
            </a:xfrm>
            <a:custGeom>
              <a:avLst/>
              <a:gdLst/>
              <a:ahLst/>
              <a:cxnLst/>
              <a:rect l="l" t="t" r="r" b="b"/>
              <a:pathLst>
                <a:path w="454" h="389" extrusionOk="0">
                  <a:moveTo>
                    <a:pt x="259" y="1"/>
                  </a:moveTo>
                  <a:cubicBezTo>
                    <a:pt x="87" y="1"/>
                    <a:pt x="0" y="208"/>
                    <a:pt x="123" y="331"/>
                  </a:cubicBezTo>
                  <a:cubicBezTo>
                    <a:pt x="162" y="371"/>
                    <a:pt x="211" y="389"/>
                    <a:pt x="259"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
            <p:cNvSpPr/>
            <p:nvPr/>
          </p:nvSpPr>
          <p:spPr>
            <a:xfrm>
              <a:off x="514750" y="595525"/>
              <a:ext cx="11350" cy="9700"/>
            </a:xfrm>
            <a:custGeom>
              <a:avLst/>
              <a:gdLst/>
              <a:ahLst/>
              <a:cxnLst/>
              <a:rect l="l" t="t" r="r" b="b"/>
              <a:pathLst>
                <a:path w="454" h="388" extrusionOk="0">
                  <a:moveTo>
                    <a:pt x="263" y="0"/>
                  </a:moveTo>
                  <a:cubicBezTo>
                    <a:pt x="262" y="0"/>
                    <a:pt x="261" y="0"/>
                    <a:pt x="260" y="1"/>
                  </a:cubicBezTo>
                  <a:cubicBezTo>
                    <a:pt x="87" y="1"/>
                    <a:pt x="1" y="208"/>
                    <a:pt x="123" y="331"/>
                  </a:cubicBezTo>
                  <a:cubicBezTo>
                    <a:pt x="163" y="370"/>
                    <a:pt x="211" y="388"/>
                    <a:pt x="258" y="388"/>
                  </a:cubicBezTo>
                  <a:cubicBezTo>
                    <a:pt x="358" y="388"/>
                    <a:pt x="454" y="311"/>
                    <a:pt x="454" y="195"/>
                  </a:cubicBezTo>
                  <a:cubicBezTo>
                    <a:pt x="454" y="88"/>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
            <p:cNvSpPr/>
            <p:nvPr/>
          </p:nvSpPr>
          <p:spPr>
            <a:xfrm>
              <a:off x="554525" y="595525"/>
              <a:ext cx="11350" cy="9725"/>
            </a:xfrm>
            <a:custGeom>
              <a:avLst/>
              <a:gdLst/>
              <a:ahLst/>
              <a:cxnLst/>
              <a:rect l="l" t="t" r="r" b="b"/>
              <a:pathLst>
                <a:path w="454" h="389" extrusionOk="0">
                  <a:moveTo>
                    <a:pt x="263" y="0"/>
                  </a:moveTo>
                  <a:cubicBezTo>
                    <a:pt x="262" y="0"/>
                    <a:pt x="261" y="0"/>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
            <p:cNvSpPr/>
            <p:nvPr/>
          </p:nvSpPr>
          <p:spPr>
            <a:xfrm>
              <a:off x="594250" y="5955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1"/>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2"/>
            <p:cNvSpPr/>
            <p:nvPr/>
          </p:nvSpPr>
          <p:spPr>
            <a:xfrm>
              <a:off x="634025" y="595525"/>
              <a:ext cx="11375" cy="9725"/>
            </a:xfrm>
            <a:custGeom>
              <a:avLst/>
              <a:gdLst/>
              <a:ahLst/>
              <a:cxnLst/>
              <a:rect l="l" t="t" r="r" b="b"/>
              <a:pathLst>
                <a:path w="455" h="389" extrusionOk="0">
                  <a:moveTo>
                    <a:pt x="264" y="0"/>
                  </a:moveTo>
                  <a:cubicBezTo>
                    <a:pt x="263" y="0"/>
                    <a:pt x="262" y="0"/>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2"/>
            <p:cNvSpPr/>
            <p:nvPr/>
          </p:nvSpPr>
          <p:spPr>
            <a:xfrm>
              <a:off x="673775" y="5955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
            <p:cNvSpPr/>
            <p:nvPr/>
          </p:nvSpPr>
          <p:spPr>
            <a:xfrm>
              <a:off x="713525" y="595525"/>
              <a:ext cx="11400" cy="9725"/>
            </a:xfrm>
            <a:custGeom>
              <a:avLst/>
              <a:gdLst/>
              <a:ahLst/>
              <a:cxnLst/>
              <a:rect l="l" t="t" r="r" b="b"/>
              <a:pathLst>
                <a:path w="456" h="389" extrusionOk="0">
                  <a:moveTo>
                    <a:pt x="264" y="0"/>
                  </a:moveTo>
                  <a:cubicBezTo>
                    <a:pt x="263" y="0"/>
                    <a:pt x="262" y="0"/>
                    <a:pt x="261" y="1"/>
                  </a:cubicBezTo>
                  <a:cubicBezTo>
                    <a:pt x="260" y="1"/>
                    <a:pt x="260" y="1"/>
                    <a:pt x="259" y="1"/>
                  </a:cubicBezTo>
                  <a:cubicBezTo>
                    <a:pt x="88" y="1"/>
                    <a:pt x="1" y="209"/>
                    <a:pt x="123" y="331"/>
                  </a:cubicBezTo>
                  <a:cubicBezTo>
                    <a:pt x="163" y="371"/>
                    <a:pt x="212" y="389"/>
                    <a:pt x="260" y="389"/>
                  </a:cubicBezTo>
                  <a:cubicBezTo>
                    <a:pt x="360" y="389"/>
                    <a:pt x="455" y="311"/>
                    <a:pt x="455" y="195"/>
                  </a:cubicBezTo>
                  <a:cubicBezTo>
                    <a:pt x="455" y="88"/>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
            <p:cNvSpPr/>
            <p:nvPr/>
          </p:nvSpPr>
          <p:spPr>
            <a:xfrm>
              <a:off x="753300" y="595525"/>
              <a:ext cx="11375" cy="9725"/>
            </a:xfrm>
            <a:custGeom>
              <a:avLst/>
              <a:gdLst/>
              <a:ahLst/>
              <a:cxnLst/>
              <a:rect l="l" t="t" r="r" b="b"/>
              <a:pathLst>
                <a:path w="455" h="389" extrusionOk="0">
                  <a:moveTo>
                    <a:pt x="263" y="0"/>
                  </a:moveTo>
                  <a:cubicBezTo>
                    <a:pt x="262" y="0"/>
                    <a:pt x="261" y="0"/>
                    <a:pt x="260" y="1"/>
                  </a:cubicBezTo>
                  <a:cubicBezTo>
                    <a:pt x="87" y="1"/>
                    <a:pt x="1" y="208"/>
                    <a:pt x="122" y="331"/>
                  </a:cubicBezTo>
                  <a:cubicBezTo>
                    <a:pt x="162" y="371"/>
                    <a:pt x="211" y="389"/>
                    <a:pt x="259" y="389"/>
                  </a:cubicBezTo>
                  <a:cubicBezTo>
                    <a:pt x="359" y="389"/>
                    <a:pt x="454" y="311"/>
                    <a:pt x="454" y="195"/>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
            <p:cNvSpPr/>
            <p:nvPr/>
          </p:nvSpPr>
          <p:spPr>
            <a:xfrm>
              <a:off x="793075" y="595525"/>
              <a:ext cx="11350" cy="9725"/>
            </a:xfrm>
            <a:custGeom>
              <a:avLst/>
              <a:gdLst/>
              <a:ahLst/>
              <a:cxnLst/>
              <a:rect l="l" t="t" r="r" b="b"/>
              <a:pathLst>
                <a:path w="454" h="389" extrusionOk="0">
                  <a:moveTo>
                    <a:pt x="262" y="0"/>
                  </a:moveTo>
                  <a:cubicBezTo>
                    <a:pt x="261" y="0"/>
                    <a:pt x="260" y="0"/>
                    <a:pt x="259" y="1"/>
                  </a:cubicBezTo>
                  <a:cubicBezTo>
                    <a:pt x="259" y="1"/>
                    <a:pt x="258" y="1"/>
                    <a:pt x="257" y="1"/>
                  </a:cubicBezTo>
                  <a:cubicBezTo>
                    <a:pt x="86" y="1"/>
                    <a:pt x="1" y="209"/>
                    <a:pt x="121" y="331"/>
                  </a:cubicBezTo>
                  <a:cubicBezTo>
                    <a:pt x="161" y="371"/>
                    <a:pt x="210" y="389"/>
                    <a:pt x="258" y="389"/>
                  </a:cubicBezTo>
                  <a:cubicBezTo>
                    <a:pt x="358"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
            <p:cNvSpPr/>
            <p:nvPr/>
          </p:nvSpPr>
          <p:spPr>
            <a:xfrm>
              <a:off x="832825" y="595525"/>
              <a:ext cx="11350" cy="9725"/>
            </a:xfrm>
            <a:custGeom>
              <a:avLst/>
              <a:gdLst/>
              <a:ahLst/>
              <a:cxnLst/>
              <a:rect l="l" t="t" r="r" b="b"/>
              <a:pathLst>
                <a:path w="454" h="389" extrusionOk="0">
                  <a:moveTo>
                    <a:pt x="262" y="0"/>
                  </a:moveTo>
                  <a:cubicBezTo>
                    <a:pt x="261" y="0"/>
                    <a:pt x="260" y="0"/>
                    <a:pt x="259" y="1"/>
                  </a:cubicBezTo>
                  <a:cubicBezTo>
                    <a:pt x="87" y="1"/>
                    <a:pt x="0" y="208"/>
                    <a:pt x="122" y="331"/>
                  </a:cubicBezTo>
                  <a:cubicBezTo>
                    <a:pt x="161" y="371"/>
                    <a:pt x="210" y="389"/>
                    <a:pt x="258" y="389"/>
                  </a:cubicBezTo>
                  <a:cubicBezTo>
                    <a:pt x="358" y="389"/>
                    <a:pt x="453" y="311"/>
                    <a:pt x="453" y="195"/>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
            <p:cNvSpPr/>
            <p:nvPr/>
          </p:nvSpPr>
          <p:spPr>
            <a:xfrm>
              <a:off x="872575" y="595525"/>
              <a:ext cx="11350" cy="9725"/>
            </a:xfrm>
            <a:custGeom>
              <a:avLst/>
              <a:gdLst/>
              <a:ahLst/>
              <a:cxnLst/>
              <a:rect l="l" t="t" r="r" b="b"/>
              <a:pathLst>
                <a:path w="454" h="389" extrusionOk="0">
                  <a:moveTo>
                    <a:pt x="262" y="0"/>
                  </a:moveTo>
                  <a:cubicBezTo>
                    <a:pt x="261" y="0"/>
                    <a:pt x="260" y="0"/>
                    <a:pt x="260" y="1"/>
                  </a:cubicBezTo>
                  <a:cubicBezTo>
                    <a:pt x="85" y="1"/>
                    <a:pt x="0" y="210"/>
                    <a:pt x="123" y="331"/>
                  </a:cubicBezTo>
                  <a:cubicBezTo>
                    <a:pt x="162" y="371"/>
                    <a:pt x="211" y="389"/>
                    <a:pt x="259" y="389"/>
                  </a:cubicBezTo>
                  <a:cubicBezTo>
                    <a:pt x="358" y="389"/>
                    <a:pt x="454" y="311"/>
                    <a:pt x="454" y="195"/>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
            <p:cNvSpPr/>
            <p:nvPr/>
          </p:nvSpPr>
          <p:spPr>
            <a:xfrm>
              <a:off x="912325" y="5955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1"/>
                    <a:pt x="454" y="195"/>
                  </a:cubicBezTo>
                  <a:cubicBezTo>
                    <a:pt x="454" y="87"/>
                    <a:pt x="367" y="1"/>
                    <a:pt x="261" y="1"/>
                  </a:cubicBezTo>
                  <a:cubicBezTo>
                    <a:pt x="261" y="1"/>
                    <a:pt x="260"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
            <p:cNvSpPr/>
            <p:nvPr/>
          </p:nvSpPr>
          <p:spPr>
            <a:xfrm>
              <a:off x="952100" y="595525"/>
              <a:ext cx="11325" cy="9725"/>
            </a:xfrm>
            <a:custGeom>
              <a:avLst/>
              <a:gdLst/>
              <a:ahLst/>
              <a:cxnLst/>
              <a:rect l="l" t="t" r="r" b="b"/>
              <a:pathLst>
                <a:path w="453" h="389" extrusionOk="0">
                  <a:moveTo>
                    <a:pt x="262" y="0"/>
                  </a:moveTo>
                  <a:cubicBezTo>
                    <a:pt x="261" y="0"/>
                    <a:pt x="260" y="0"/>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
            <p:cNvSpPr/>
            <p:nvPr/>
          </p:nvSpPr>
          <p:spPr>
            <a:xfrm>
              <a:off x="991825" y="5955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
            <p:cNvSpPr/>
            <p:nvPr/>
          </p:nvSpPr>
          <p:spPr>
            <a:xfrm>
              <a:off x="1031600" y="595525"/>
              <a:ext cx="11375" cy="9725"/>
            </a:xfrm>
            <a:custGeom>
              <a:avLst/>
              <a:gdLst/>
              <a:ahLst/>
              <a:cxnLst/>
              <a:rect l="l" t="t" r="r" b="b"/>
              <a:pathLst>
                <a:path w="455" h="389" extrusionOk="0">
                  <a:moveTo>
                    <a:pt x="263" y="0"/>
                  </a:moveTo>
                  <a:cubicBezTo>
                    <a:pt x="262" y="0"/>
                    <a:pt x="262" y="0"/>
                    <a:pt x="261" y="1"/>
                  </a:cubicBezTo>
                  <a:cubicBezTo>
                    <a:pt x="260" y="1"/>
                    <a:pt x="259" y="1"/>
                    <a:pt x="259" y="1"/>
                  </a:cubicBezTo>
                  <a:cubicBezTo>
                    <a:pt x="87" y="1"/>
                    <a:pt x="0" y="209"/>
                    <a:pt x="123" y="331"/>
                  </a:cubicBezTo>
                  <a:cubicBezTo>
                    <a:pt x="162" y="371"/>
                    <a:pt x="211" y="389"/>
                    <a:pt x="259" y="389"/>
                  </a:cubicBezTo>
                  <a:cubicBezTo>
                    <a:pt x="358" y="389"/>
                    <a:pt x="454" y="311"/>
                    <a:pt x="455" y="195"/>
                  </a:cubicBezTo>
                  <a:cubicBezTo>
                    <a:pt x="455"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2"/>
            <p:cNvSpPr/>
            <p:nvPr/>
          </p:nvSpPr>
          <p:spPr>
            <a:xfrm>
              <a:off x="1071350" y="595525"/>
              <a:ext cx="11350" cy="9725"/>
            </a:xfrm>
            <a:custGeom>
              <a:avLst/>
              <a:gdLst/>
              <a:ahLst/>
              <a:cxnLst/>
              <a:rect l="l" t="t" r="r" b="b"/>
              <a:pathLst>
                <a:path w="454" h="389" extrusionOk="0">
                  <a:moveTo>
                    <a:pt x="262" y="0"/>
                  </a:moveTo>
                  <a:cubicBezTo>
                    <a:pt x="261" y="0"/>
                    <a:pt x="260" y="0"/>
                    <a:pt x="259" y="1"/>
                  </a:cubicBezTo>
                  <a:cubicBezTo>
                    <a:pt x="86" y="1"/>
                    <a:pt x="0" y="208"/>
                    <a:pt x="123" y="331"/>
                  </a:cubicBezTo>
                  <a:cubicBezTo>
                    <a:pt x="162" y="371"/>
                    <a:pt x="211" y="389"/>
                    <a:pt x="258" y="389"/>
                  </a:cubicBezTo>
                  <a:cubicBezTo>
                    <a:pt x="358"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2"/>
            <p:cNvSpPr/>
            <p:nvPr/>
          </p:nvSpPr>
          <p:spPr>
            <a:xfrm>
              <a:off x="594250" y="5614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
            <p:cNvSpPr/>
            <p:nvPr/>
          </p:nvSpPr>
          <p:spPr>
            <a:xfrm>
              <a:off x="634025" y="56142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
            <p:cNvSpPr/>
            <p:nvPr/>
          </p:nvSpPr>
          <p:spPr>
            <a:xfrm>
              <a:off x="673775" y="5614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
            <p:cNvSpPr/>
            <p:nvPr/>
          </p:nvSpPr>
          <p:spPr>
            <a:xfrm>
              <a:off x="713525" y="561425"/>
              <a:ext cx="11400" cy="9725"/>
            </a:xfrm>
            <a:custGeom>
              <a:avLst/>
              <a:gdLst/>
              <a:ahLst/>
              <a:cxnLst/>
              <a:rect l="l" t="t" r="r" b="b"/>
              <a:pathLst>
                <a:path w="456" h="389" extrusionOk="0">
                  <a:moveTo>
                    <a:pt x="261" y="0"/>
                  </a:moveTo>
                  <a:cubicBezTo>
                    <a:pt x="88" y="0"/>
                    <a:pt x="0" y="208"/>
                    <a:pt x="123" y="331"/>
                  </a:cubicBezTo>
                  <a:cubicBezTo>
                    <a:pt x="163" y="371"/>
                    <a:pt x="212" y="388"/>
                    <a:pt x="260" y="388"/>
                  </a:cubicBezTo>
                  <a:cubicBezTo>
                    <a:pt x="360"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
            <p:cNvSpPr/>
            <p:nvPr/>
          </p:nvSpPr>
          <p:spPr>
            <a:xfrm>
              <a:off x="753300" y="5614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
            <p:cNvSpPr/>
            <p:nvPr/>
          </p:nvSpPr>
          <p:spPr>
            <a:xfrm>
              <a:off x="793075" y="561425"/>
              <a:ext cx="11350" cy="9725"/>
            </a:xfrm>
            <a:custGeom>
              <a:avLst/>
              <a:gdLst/>
              <a:ahLst/>
              <a:cxnLst/>
              <a:rect l="l" t="t" r="r" b="b"/>
              <a:pathLst>
                <a:path w="454" h="389" extrusionOk="0">
                  <a:moveTo>
                    <a:pt x="259" y="0"/>
                  </a:moveTo>
                  <a:cubicBezTo>
                    <a:pt x="87" y="0"/>
                    <a:pt x="0" y="208"/>
                    <a:pt x="121" y="331"/>
                  </a:cubicBezTo>
                  <a:cubicBezTo>
                    <a:pt x="161" y="371"/>
                    <a:pt x="210" y="388"/>
                    <a:pt x="258" y="388"/>
                  </a:cubicBezTo>
                  <a:cubicBezTo>
                    <a:pt x="358" y="388"/>
                    <a:pt x="453" y="311"/>
                    <a:pt x="453" y="194"/>
                  </a:cubicBezTo>
                  <a:cubicBezTo>
                    <a:pt x="453" y="87"/>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
            <p:cNvSpPr/>
            <p:nvPr/>
          </p:nvSpPr>
          <p:spPr>
            <a:xfrm>
              <a:off x="832825" y="5614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
            <p:cNvSpPr/>
            <p:nvPr/>
          </p:nvSpPr>
          <p:spPr>
            <a:xfrm>
              <a:off x="872575" y="561425"/>
              <a:ext cx="11350" cy="9725"/>
            </a:xfrm>
            <a:custGeom>
              <a:avLst/>
              <a:gdLst/>
              <a:ahLst/>
              <a:cxnLst/>
              <a:rect l="l" t="t" r="r" b="b"/>
              <a:pathLst>
                <a:path w="454" h="389" extrusionOk="0">
                  <a:moveTo>
                    <a:pt x="260" y="0"/>
                  </a:moveTo>
                  <a:cubicBezTo>
                    <a:pt x="85" y="0"/>
                    <a:pt x="0" y="209"/>
                    <a:pt x="123" y="332"/>
                  </a:cubicBezTo>
                  <a:cubicBezTo>
                    <a:pt x="163" y="371"/>
                    <a:pt x="211" y="389"/>
                    <a:pt x="259" y="389"/>
                  </a:cubicBezTo>
                  <a:cubicBezTo>
                    <a:pt x="358" y="389"/>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
            <p:cNvSpPr/>
            <p:nvPr/>
          </p:nvSpPr>
          <p:spPr>
            <a:xfrm>
              <a:off x="912325" y="561425"/>
              <a:ext cx="11350" cy="9725"/>
            </a:xfrm>
            <a:custGeom>
              <a:avLst/>
              <a:gdLst/>
              <a:ahLst/>
              <a:cxnLst/>
              <a:rect l="l" t="t" r="r" b="b"/>
              <a:pathLst>
                <a:path w="454" h="389" extrusionOk="0">
                  <a:moveTo>
                    <a:pt x="259" y="0"/>
                  </a:moveTo>
                  <a:cubicBezTo>
                    <a:pt x="86" y="0"/>
                    <a:pt x="1" y="210"/>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
            <p:cNvSpPr/>
            <p:nvPr/>
          </p:nvSpPr>
          <p:spPr>
            <a:xfrm>
              <a:off x="952075" y="561425"/>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
            <p:cNvSpPr/>
            <p:nvPr/>
          </p:nvSpPr>
          <p:spPr>
            <a:xfrm>
              <a:off x="991825" y="5614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
            <p:cNvSpPr/>
            <p:nvPr/>
          </p:nvSpPr>
          <p:spPr>
            <a:xfrm>
              <a:off x="673775" y="5273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
            <p:cNvSpPr/>
            <p:nvPr/>
          </p:nvSpPr>
          <p:spPr>
            <a:xfrm>
              <a:off x="713525" y="527300"/>
              <a:ext cx="11400" cy="9750"/>
            </a:xfrm>
            <a:custGeom>
              <a:avLst/>
              <a:gdLst/>
              <a:ahLst/>
              <a:cxnLst/>
              <a:rect l="l" t="t" r="r" b="b"/>
              <a:pathLst>
                <a:path w="456" h="390" extrusionOk="0">
                  <a:moveTo>
                    <a:pt x="261" y="1"/>
                  </a:moveTo>
                  <a:cubicBezTo>
                    <a:pt x="88" y="1"/>
                    <a:pt x="0" y="209"/>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
            <p:cNvSpPr/>
            <p:nvPr/>
          </p:nvSpPr>
          <p:spPr>
            <a:xfrm>
              <a:off x="753300" y="5273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2"/>
            <p:cNvSpPr/>
            <p:nvPr/>
          </p:nvSpPr>
          <p:spPr>
            <a:xfrm>
              <a:off x="793075" y="527300"/>
              <a:ext cx="11350" cy="9750"/>
            </a:xfrm>
            <a:custGeom>
              <a:avLst/>
              <a:gdLst/>
              <a:ahLst/>
              <a:cxnLst/>
              <a:rect l="l" t="t" r="r" b="b"/>
              <a:pathLst>
                <a:path w="454" h="390" extrusionOk="0">
                  <a:moveTo>
                    <a:pt x="259" y="1"/>
                  </a:moveTo>
                  <a:cubicBezTo>
                    <a:pt x="87" y="1"/>
                    <a:pt x="0" y="209"/>
                    <a:pt x="121" y="331"/>
                  </a:cubicBezTo>
                  <a:cubicBezTo>
                    <a:pt x="161" y="371"/>
                    <a:pt x="210" y="389"/>
                    <a:pt x="258" y="389"/>
                  </a:cubicBezTo>
                  <a:cubicBezTo>
                    <a:pt x="358" y="389"/>
                    <a:pt x="453" y="312"/>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
            <p:cNvSpPr/>
            <p:nvPr/>
          </p:nvSpPr>
          <p:spPr>
            <a:xfrm>
              <a:off x="832825" y="5273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2"/>
            <p:cNvSpPr/>
            <p:nvPr/>
          </p:nvSpPr>
          <p:spPr>
            <a:xfrm>
              <a:off x="872575" y="527300"/>
              <a:ext cx="11350" cy="9750"/>
            </a:xfrm>
            <a:custGeom>
              <a:avLst/>
              <a:gdLst/>
              <a:ahLst/>
              <a:cxnLst/>
              <a:rect l="l" t="t" r="r" b="b"/>
              <a:pathLst>
                <a:path w="454" h="390" extrusionOk="0">
                  <a:moveTo>
                    <a:pt x="260" y="1"/>
                  </a:moveTo>
                  <a:cubicBezTo>
                    <a:pt x="85" y="1"/>
                    <a:pt x="0" y="210"/>
                    <a:pt x="123" y="333"/>
                  </a:cubicBezTo>
                  <a:cubicBezTo>
                    <a:pt x="163" y="372"/>
                    <a:pt x="211" y="390"/>
                    <a:pt x="259" y="390"/>
                  </a:cubicBezTo>
                  <a:cubicBezTo>
                    <a:pt x="358" y="390"/>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
            <p:cNvSpPr/>
            <p:nvPr/>
          </p:nvSpPr>
          <p:spPr>
            <a:xfrm>
              <a:off x="912325" y="527300"/>
              <a:ext cx="11350" cy="9750"/>
            </a:xfrm>
            <a:custGeom>
              <a:avLst/>
              <a:gdLst/>
              <a:ahLst/>
              <a:cxnLst/>
              <a:rect l="l" t="t" r="r" b="b"/>
              <a:pathLst>
                <a:path w="454" h="390" extrusionOk="0">
                  <a:moveTo>
                    <a:pt x="261" y="1"/>
                  </a:moveTo>
                  <a:cubicBezTo>
                    <a:pt x="87" y="1"/>
                    <a:pt x="1" y="210"/>
                    <a:pt x="122" y="333"/>
                  </a:cubicBezTo>
                  <a:cubicBezTo>
                    <a:pt x="161" y="372"/>
                    <a:pt x="210" y="390"/>
                    <a:pt x="258" y="390"/>
                  </a:cubicBezTo>
                  <a:cubicBezTo>
                    <a:pt x="358" y="390"/>
                    <a:pt x="454" y="312"/>
                    <a:pt x="454" y="195"/>
                  </a:cubicBezTo>
                  <a:cubicBezTo>
                    <a:pt x="454"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
            <p:cNvSpPr/>
            <p:nvPr/>
          </p:nvSpPr>
          <p:spPr>
            <a:xfrm>
              <a:off x="594250" y="1584550"/>
              <a:ext cx="11400" cy="9725"/>
            </a:xfrm>
            <a:custGeom>
              <a:avLst/>
              <a:gdLst/>
              <a:ahLst/>
              <a:cxnLst/>
              <a:rect l="l" t="t" r="r" b="b"/>
              <a:pathLst>
                <a:path w="456" h="389" extrusionOk="0">
                  <a:moveTo>
                    <a:pt x="262" y="0"/>
                  </a:moveTo>
                  <a:cubicBezTo>
                    <a:pt x="87" y="0"/>
                    <a:pt x="1" y="209"/>
                    <a:pt x="124" y="330"/>
                  </a:cubicBezTo>
                  <a:cubicBezTo>
                    <a:pt x="164" y="370"/>
                    <a:pt x="212" y="388"/>
                    <a:pt x="260" y="388"/>
                  </a:cubicBezTo>
                  <a:cubicBezTo>
                    <a:pt x="360" y="388"/>
                    <a:pt x="456" y="311"/>
                    <a:pt x="456" y="194"/>
                  </a:cubicBezTo>
                  <a:cubicBezTo>
                    <a:pt x="454"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
            <p:cNvSpPr/>
            <p:nvPr/>
          </p:nvSpPr>
          <p:spPr>
            <a:xfrm>
              <a:off x="634025" y="15845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
            <p:cNvSpPr/>
            <p:nvPr/>
          </p:nvSpPr>
          <p:spPr>
            <a:xfrm>
              <a:off x="673775" y="1584550"/>
              <a:ext cx="11375" cy="9725"/>
            </a:xfrm>
            <a:custGeom>
              <a:avLst/>
              <a:gdLst/>
              <a:ahLst/>
              <a:cxnLst/>
              <a:rect l="l" t="t" r="r" b="b"/>
              <a:pathLst>
                <a:path w="455" h="389" extrusionOk="0">
                  <a:moveTo>
                    <a:pt x="261" y="0"/>
                  </a:moveTo>
                  <a:cubicBezTo>
                    <a:pt x="88" y="0"/>
                    <a:pt x="0" y="209"/>
                    <a:pt x="123" y="330"/>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
            <p:cNvSpPr/>
            <p:nvPr/>
          </p:nvSpPr>
          <p:spPr>
            <a:xfrm>
              <a:off x="713525" y="1584550"/>
              <a:ext cx="11400" cy="9725"/>
            </a:xfrm>
            <a:custGeom>
              <a:avLst/>
              <a:gdLst/>
              <a:ahLst/>
              <a:cxnLst/>
              <a:rect l="l" t="t" r="r" b="b"/>
              <a:pathLst>
                <a:path w="456" h="389" extrusionOk="0">
                  <a:moveTo>
                    <a:pt x="261" y="0"/>
                  </a:moveTo>
                  <a:cubicBezTo>
                    <a:pt x="88" y="0"/>
                    <a:pt x="0" y="208"/>
                    <a:pt x="123" y="330"/>
                  </a:cubicBezTo>
                  <a:cubicBezTo>
                    <a:pt x="163" y="370"/>
                    <a:pt x="212" y="388"/>
                    <a:pt x="260" y="388"/>
                  </a:cubicBezTo>
                  <a:cubicBezTo>
                    <a:pt x="360" y="388"/>
                    <a:pt x="455" y="311"/>
                    <a:pt x="455" y="194"/>
                  </a:cubicBezTo>
                  <a:cubicBezTo>
                    <a:pt x="455"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
            <p:cNvSpPr/>
            <p:nvPr/>
          </p:nvSpPr>
          <p:spPr>
            <a:xfrm>
              <a:off x="753300" y="1584550"/>
              <a:ext cx="11375" cy="9725"/>
            </a:xfrm>
            <a:custGeom>
              <a:avLst/>
              <a:gdLst/>
              <a:ahLst/>
              <a:cxnLst/>
              <a:rect l="l" t="t" r="r" b="b"/>
              <a:pathLst>
                <a:path w="455" h="389" extrusionOk="0">
                  <a:moveTo>
                    <a:pt x="260" y="0"/>
                  </a:moveTo>
                  <a:cubicBezTo>
                    <a:pt x="87" y="0"/>
                    <a:pt x="1" y="209"/>
                    <a:pt x="122" y="330"/>
                  </a:cubicBezTo>
                  <a:cubicBezTo>
                    <a:pt x="162" y="370"/>
                    <a:pt x="211" y="388"/>
                    <a:pt x="259" y="388"/>
                  </a:cubicBezTo>
                  <a:cubicBezTo>
                    <a:pt x="359" y="388"/>
                    <a:pt x="454" y="311"/>
                    <a:pt x="454" y="194"/>
                  </a:cubicBezTo>
                  <a:cubicBezTo>
                    <a:pt x="454" y="86"/>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
            <p:cNvSpPr/>
            <p:nvPr/>
          </p:nvSpPr>
          <p:spPr>
            <a:xfrm>
              <a:off x="793075" y="1584550"/>
              <a:ext cx="11350" cy="9725"/>
            </a:xfrm>
            <a:custGeom>
              <a:avLst/>
              <a:gdLst/>
              <a:ahLst/>
              <a:cxnLst/>
              <a:rect l="l" t="t" r="r" b="b"/>
              <a:pathLst>
                <a:path w="454" h="389" extrusionOk="0">
                  <a:moveTo>
                    <a:pt x="259" y="0"/>
                  </a:moveTo>
                  <a:cubicBezTo>
                    <a:pt x="87" y="0"/>
                    <a:pt x="0" y="208"/>
                    <a:pt x="121" y="330"/>
                  </a:cubicBezTo>
                  <a:cubicBezTo>
                    <a:pt x="161" y="370"/>
                    <a:pt x="210" y="388"/>
                    <a:pt x="258" y="388"/>
                  </a:cubicBezTo>
                  <a:cubicBezTo>
                    <a:pt x="358" y="388"/>
                    <a:pt x="453" y="311"/>
                    <a:pt x="453" y="194"/>
                  </a:cubicBezTo>
                  <a:cubicBezTo>
                    <a:pt x="453" y="86"/>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
            <p:cNvSpPr/>
            <p:nvPr/>
          </p:nvSpPr>
          <p:spPr>
            <a:xfrm>
              <a:off x="832825" y="1584550"/>
              <a:ext cx="11350" cy="9725"/>
            </a:xfrm>
            <a:custGeom>
              <a:avLst/>
              <a:gdLst/>
              <a:ahLst/>
              <a:cxnLst/>
              <a:rect l="l" t="t" r="r" b="b"/>
              <a:pathLst>
                <a:path w="454" h="389" extrusionOk="0">
                  <a:moveTo>
                    <a:pt x="259" y="0"/>
                  </a:moveTo>
                  <a:cubicBezTo>
                    <a:pt x="87" y="0"/>
                    <a:pt x="0" y="209"/>
                    <a:pt x="122" y="330"/>
                  </a:cubicBezTo>
                  <a:cubicBezTo>
                    <a:pt x="161" y="370"/>
                    <a:pt x="210" y="388"/>
                    <a:pt x="258" y="388"/>
                  </a:cubicBezTo>
                  <a:cubicBezTo>
                    <a:pt x="358" y="388"/>
                    <a:pt x="453" y="311"/>
                    <a:pt x="453" y="194"/>
                  </a:cubicBezTo>
                  <a:cubicBezTo>
                    <a:pt x="453" y="86"/>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
            <p:cNvSpPr/>
            <p:nvPr/>
          </p:nvSpPr>
          <p:spPr>
            <a:xfrm>
              <a:off x="872575" y="1584550"/>
              <a:ext cx="11350" cy="9725"/>
            </a:xfrm>
            <a:custGeom>
              <a:avLst/>
              <a:gdLst/>
              <a:ahLst/>
              <a:cxnLst/>
              <a:rect l="l" t="t" r="r" b="b"/>
              <a:pathLst>
                <a:path w="454" h="389" extrusionOk="0">
                  <a:moveTo>
                    <a:pt x="260" y="0"/>
                  </a:moveTo>
                  <a:cubicBezTo>
                    <a:pt x="87" y="0"/>
                    <a:pt x="0" y="208"/>
                    <a:pt x="122" y="330"/>
                  </a:cubicBezTo>
                  <a:cubicBezTo>
                    <a:pt x="161" y="370"/>
                    <a:pt x="210" y="388"/>
                    <a:pt x="258"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
            <p:cNvSpPr/>
            <p:nvPr/>
          </p:nvSpPr>
          <p:spPr>
            <a:xfrm>
              <a:off x="912325" y="1584550"/>
              <a:ext cx="11350" cy="9725"/>
            </a:xfrm>
            <a:custGeom>
              <a:avLst/>
              <a:gdLst/>
              <a:ahLst/>
              <a:cxnLst/>
              <a:rect l="l" t="t" r="r" b="b"/>
              <a:pathLst>
                <a:path w="454" h="389" extrusionOk="0">
                  <a:moveTo>
                    <a:pt x="260" y="0"/>
                  </a:moveTo>
                  <a:cubicBezTo>
                    <a:pt x="87" y="0"/>
                    <a:pt x="1" y="209"/>
                    <a:pt x="123" y="330"/>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
            <p:cNvSpPr/>
            <p:nvPr/>
          </p:nvSpPr>
          <p:spPr>
            <a:xfrm>
              <a:off x="952075" y="1584550"/>
              <a:ext cx="11350" cy="9725"/>
            </a:xfrm>
            <a:custGeom>
              <a:avLst/>
              <a:gdLst/>
              <a:ahLst/>
              <a:cxnLst/>
              <a:rect l="l" t="t" r="r" b="b"/>
              <a:pathLst>
                <a:path w="454" h="389" extrusionOk="0">
                  <a:moveTo>
                    <a:pt x="260" y="0"/>
                  </a:moveTo>
                  <a:cubicBezTo>
                    <a:pt x="87" y="0"/>
                    <a:pt x="1" y="208"/>
                    <a:pt x="122" y="330"/>
                  </a:cubicBezTo>
                  <a:cubicBezTo>
                    <a:pt x="162"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
            <p:cNvSpPr/>
            <p:nvPr/>
          </p:nvSpPr>
          <p:spPr>
            <a:xfrm>
              <a:off x="991825" y="1584550"/>
              <a:ext cx="11350" cy="9725"/>
            </a:xfrm>
            <a:custGeom>
              <a:avLst/>
              <a:gdLst/>
              <a:ahLst/>
              <a:cxnLst/>
              <a:rect l="l" t="t" r="r" b="b"/>
              <a:pathLst>
                <a:path w="454" h="389" extrusionOk="0">
                  <a:moveTo>
                    <a:pt x="260" y="0"/>
                  </a:moveTo>
                  <a:cubicBezTo>
                    <a:pt x="87" y="0"/>
                    <a:pt x="1" y="209"/>
                    <a:pt x="124" y="330"/>
                  </a:cubicBezTo>
                  <a:cubicBezTo>
                    <a:pt x="163" y="370"/>
                    <a:pt x="211" y="388"/>
                    <a:pt x="259" y="388"/>
                  </a:cubicBezTo>
                  <a:cubicBezTo>
                    <a:pt x="359" y="388"/>
                    <a:pt x="454" y="311"/>
                    <a:pt x="454" y="194"/>
                  </a:cubicBezTo>
                  <a:cubicBezTo>
                    <a:pt x="454" y="86"/>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
            <p:cNvSpPr/>
            <p:nvPr/>
          </p:nvSpPr>
          <p:spPr>
            <a:xfrm>
              <a:off x="514750" y="1550425"/>
              <a:ext cx="11350" cy="9725"/>
            </a:xfrm>
            <a:custGeom>
              <a:avLst/>
              <a:gdLst/>
              <a:ahLst/>
              <a:cxnLst/>
              <a:rect l="l" t="t" r="r" b="b"/>
              <a:pathLst>
                <a:path w="454" h="389" extrusionOk="0">
                  <a:moveTo>
                    <a:pt x="260" y="1"/>
                  </a:moveTo>
                  <a:cubicBezTo>
                    <a:pt x="87" y="1"/>
                    <a:pt x="1" y="208"/>
                    <a:pt x="123" y="331"/>
                  </a:cubicBezTo>
                  <a:cubicBezTo>
                    <a:pt x="163" y="371"/>
                    <a:pt x="211" y="388"/>
                    <a:pt x="259" y="388"/>
                  </a:cubicBezTo>
                  <a:cubicBezTo>
                    <a:pt x="358" y="388"/>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
            <p:cNvSpPr/>
            <p:nvPr/>
          </p:nvSpPr>
          <p:spPr>
            <a:xfrm>
              <a:off x="554500" y="1550425"/>
              <a:ext cx="11375" cy="9725"/>
            </a:xfrm>
            <a:custGeom>
              <a:avLst/>
              <a:gdLst/>
              <a:ahLst/>
              <a:cxnLst/>
              <a:rect l="l" t="t" r="r" b="b"/>
              <a:pathLst>
                <a:path w="455" h="389" extrusionOk="0">
                  <a:moveTo>
                    <a:pt x="262" y="1"/>
                  </a:moveTo>
                  <a:cubicBezTo>
                    <a:pt x="87" y="1"/>
                    <a:pt x="1" y="208"/>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
            <p:cNvSpPr/>
            <p:nvPr/>
          </p:nvSpPr>
          <p:spPr>
            <a:xfrm>
              <a:off x="594250" y="15504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
            <p:cNvSpPr/>
            <p:nvPr/>
          </p:nvSpPr>
          <p:spPr>
            <a:xfrm>
              <a:off x="634025" y="1550425"/>
              <a:ext cx="11375" cy="9725"/>
            </a:xfrm>
            <a:custGeom>
              <a:avLst/>
              <a:gdLst/>
              <a:ahLst/>
              <a:cxnLst/>
              <a:rect l="l" t="t" r="r" b="b"/>
              <a:pathLst>
                <a:path w="455" h="389" extrusionOk="0">
                  <a:moveTo>
                    <a:pt x="261" y="1"/>
                  </a:moveTo>
                  <a:cubicBezTo>
                    <a:pt x="88" y="1"/>
                    <a:pt x="0" y="208"/>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
            <p:cNvSpPr/>
            <p:nvPr/>
          </p:nvSpPr>
          <p:spPr>
            <a:xfrm>
              <a:off x="673775" y="15504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
            <p:cNvSpPr/>
            <p:nvPr/>
          </p:nvSpPr>
          <p:spPr>
            <a:xfrm>
              <a:off x="673775" y="16186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
            <p:cNvSpPr/>
            <p:nvPr/>
          </p:nvSpPr>
          <p:spPr>
            <a:xfrm>
              <a:off x="713525" y="16186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1"/>
                  </a:cubicBezTo>
                  <a:cubicBezTo>
                    <a:pt x="163" y="371"/>
                    <a:pt x="212" y="388"/>
                    <a:pt x="260" y="388"/>
                  </a:cubicBezTo>
                  <a:cubicBezTo>
                    <a:pt x="360" y="388"/>
                    <a:pt x="455" y="311"/>
                    <a:pt x="455" y="194"/>
                  </a:cubicBezTo>
                  <a:cubicBezTo>
                    <a:pt x="455" y="88"/>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
            <p:cNvSpPr/>
            <p:nvPr/>
          </p:nvSpPr>
          <p:spPr>
            <a:xfrm>
              <a:off x="753300" y="1618650"/>
              <a:ext cx="11375" cy="9725"/>
            </a:xfrm>
            <a:custGeom>
              <a:avLst/>
              <a:gdLst/>
              <a:ahLst/>
              <a:cxnLst/>
              <a:rect l="l" t="t" r="r" b="b"/>
              <a:pathLst>
                <a:path w="455" h="389" extrusionOk="0">
                  <a:moveTo>
                    <a:pt x="260" y="0"/>
                  </a:moveTo>
                  <a:cubicBezTo>
                    <a:pt x="87" y="0"/>
                    <a:pt x="1" y="208"/>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
            <p:cNvSpPr/>
            <p:nvPr/>
          </p:nvSpPr>
          <p:spPr>
            <a:xfrm>
              <a:off x="793075" y="16186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1"/>
                  </a:cubicBezTo>
                  <a:cubicBezTo>
                    <a:pt x="161" y="371"/>
                    <a:pt x="210" y="388"/>
                    <a:pt x="258" y="388"/>
                  </a:cubicBezTo>
                  <a:cubicBezTo>
                    <a:pt x="358" y="388"/>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
            <p:cNvSpPr/>
            <p:nvPr/>
          </p:nvSpPr>
          <p:spPr>
            <a:xfrm>
              <a:off x="832825" y="1618650"/>
              <a:ext cx="11350" cy="9725"/>
            </a:xfrm>
            <a:custGeom>
              <a:avLst/>
              <a:gdLst/>
              <a:ahLst/>
              <a:cxnLst/>
              <a:rect l="l" t="t" r="r" b="b"/>
              <a:pathLst>
                <a:path w="454" h="389" extrusionOk="0">
                  <a:moveTo>
                    <a:pt x="259" y="0"/>
                  </a:moveTo>
                  <a:cubicBezTo>
                    <a:pt x="87" y="0"/>
                    <a:pt x="0" y="208"/>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
            <p:cNvSpPr/>
            <p:nvPr/>
          </p:nvSpPr>
          <p:spPr>
            <a:xfrm>
              <a:off x="872575" y="16186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
            <p:cNvSpPr/>
            <p:nvPr/>
          </p:nvSpPr>
          <p:spPr>
            <a:xfrm>
              <a:off x="912325" y="1618650"/>
              <a:ext cx="11350" cy="9725"/>
            </a:xfrm>
            <a:custGeom>
              <a:avLst/>
              <a:gdLst/>
              <a:ahLst/>
              <a:cxnLst/>
              <a:rect l="l" t="t" r="r" b="b"/>
              <a:pathLst>
                <a:path w="454" h="389" extrusionOk="0">
                  <a:moveTo>
                    <a:pt x="259" y="0"/>
                  </a:moveTo>
                  <a:cubicBezTo>
                    <a:pt x="86" y="0"/>
                    <a:pt x="1" y="208"/>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
            <p:cNvSpPr/>
            <p:nvPr/>
          </p:nvSpPr>
          <p:spPr>
            <a:xfrm>
              <a:off x="713525" y="15504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
            <p:cNvSpPr/>
            <p:nvPr/>
          </p:nvSpPr>
          <p:spPr>
            <a:xfrm>
              <a:off x="753300" y="1550425"/>
              <a:ext cx="11375" cy="9725"/>
            </a:xfrm>
            <a:custGeom>
              <a:avLst/>
              <a:gdLst/>
              <a:ahLst/>
              <a:cxnLst/>
              <a:rect l="l" t="t" r="r" b="b"/>
              <a:pathLst>
                <a:path w="455" h="389" extrusionOk="0">
                  <a:moveTo>
                    <a:pt x="260" y="1"/>
                  </a:moveTo>
                  <a:cubicBezTo>
                    <a:pt x="87" y="1"/>
                    <a:pt x="1" y="208"/>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
            <p:cNvSpPr/>
            <p:nvPr/>
          </p:nvSpPr>
          <p:spPr>
            <a:xfrm>
              <a:off x="793075" y="15504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
            <p:cNvSpPr/>
            <p:nvPr/>
          </p:nvSpPr>
          <p:spPr>
            <a:xfrm>
              <a:off x="832825" y="1550425"/>
              <a:ext cx="11350" cy="9725"/>
            </a:xfrm>
            <a:custGeom>
              <a:avLst/>
              <a:gdLst/>
              <a:ahLst/>
              <a:cxnLst/>
              <a:rect l="l" t="t" r="r" b="b"/>
              <a:pathLst>
                <a:path w="454" h="389" extrusionOk="0">
                  <a:moveTo>
                    <a:pt x="259" y="1"/>
                  </a:moveTo>
                  <a:cubicBezTo>
                    <a:pt x="87" y="1"/>
                    <a:pt x="0" y="208"/>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
            <p:cNvSpPr/>
            <p:nvPr/>
          </p:nvSpPr>
          <p:spPr>
            <a:xfrm>
              <a:off x="872575" y="155042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
            <p:cNvSpPr/>
            <p:nvPr/>
          </p:nvSpPr>
          <p:spPr>
            <a:xfrm>
              <a:off x="912325" y="1550425"/>
              <a:ext cx="11350" cy="9725"/>
            </a:xfrm>
            <a:custGeom>
              <a:avLst/>
              <a:gdLst/>
              <a:ahLst/>
              <a:cxnLst/>
              <a:rect l="l" t="t" r="r" b="b"/>
              <a:pathLst>
                <a:path w="454" h="389" extrusionOk="0">
                  <a:moveTo>
                    <a:pt x="260" y="1"/>
                  </a:moveTo>
                  <a:cubicBezTo>
                    <a:pt x="87" y="1"/>
                    <a:pt x="1" y="208"/>
                    <a:pt x="122" y="331"/>
                  </a:cubicBezTo>
                  <a:cubicBezTo>
                    <a:pt x="162" y="371"/>
                    <a:pt x="211"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
            <p:cNvSpPr/>
            <p:nvPr/>
          </p:nvSpPr>
          <p:spPr>
            <a:xfrm>
              <a:off x="952075" y="15504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
            <p:cNvSpPr/>
            <p:nvPr/>
          </p:nvSpPr>
          <p:spPr>
            <a:xfrm>
              <a:off x="991825" y="15504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
            <p:cNvSpPr/>
            <p:nvPr/>
          </p:nvSpPr>
          <p:spPr>
            <a:xfrm>
              <a:off x="1031575" y="15504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59" y="389"/>
                    <a:pt x="455"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
            <p:cNvSpPr/>
            <p:nvPr/>
          </p:nvSpPr>
          <p:spPr>
            <a:xfrm>
              <a:off x="1071350" y="1550425"/>
              <a:ext cx="11350" cy="9725"/>
            </a:xfrm>
            <a:custGeom>
              <a:avLst/>
              <a:gdLst/>
              <a:ahLst/>
              <a:cxnLst/>
              <a:rect l="l" t="t" r="r" b="b"/>
              <a:pathLst>
                <a:path w="454" h="389" extrusionOk="0">
                  <a:moveTo>
                    <a:pt x="259" y="1"/>
                  </a:moveTo>
                  <a:cubicBezTo>
                    <a:pt x="86" y="1"/>
                    <a:pt x="0" y="208"/>
                    <a:pt x="123" y="331"/>
                  </a:cubicBezTo>
                  <a:cubicBezTo>
                    <a:pt x="162" y="371"/>
                    <a:pt x="211"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
            <p:cNvSpPr/>
            <p:nvPr/>
          </p:nvSpPr>
          <p:spPr>
            <a:xfrm>
              <a:off x="127177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
            <p:cNvSpPr/>
            <p:nvPr/>
          </p:nvSpPr>
          <p:spPr>
            <a:xfrm>
              <a:off x="127177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
            <p:cNvSpPr/>
            <p:nvPr/>
          </p:nvSpPr>
          <p:spPr>
            <a:xfrm>
              <a:off x="127177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
            <p:cNvSpPr/>
            <p:nvPr/>
          </p:nvSpPr>
          <p:spPr>
            <a:xfrm>
              <a:off x="1311525" y="1277575"/>
              <a:ext cx="9700" cy="9725"/>
            </a:xfrm>
            <a:custGeom>
              <a:avLst/>
              <a:gdLst/>
              <a:ahLst/>
              <a:cxnLst/>
              <a:rect l="l" t="t" r="r" b="b"/>
              <a:pathLst>
                <a:path w="388" h="389" extrusionOk="0">
                  <a:moveTo>
                    <a:pt x="195" y="1"/>
                  </a:moveTo>
                  <a:cubicBezTo>
                    <a:pt x="87" y="1"/>
                    <a:pt x="0" y="89"/>
                    <a:pt x="0" y="195"/>
                  </a:cubicBezTo>
                  <a:cubicBezTo>
                    <a:pt x="0" y="302"/>
                    <a:pt x="87" y="389"/>
                    <a:pt x="195" y="389"/>
                  </a:cubicBezTo>
                  <a:cubicBezTo>
                    <a:pt x="301" y="389"/>
                    <a:pt x="387" y="302"/>
                    <a:pt x="387" y="195"/>
                  </a:cubicBezTo>
                  <a:cubicBezTo>
                    <a:pt x="387" y="89"/>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
            <p:cNvSpPr/>
            <p:nvPr/>
          </p:nvSpPr>
          <p:spPr>
            <a:xfrm>
              <a:off x="127177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
            <p:cNvSpPr/>
            <p:nvPr/>
          </p:nvSpPr>
          <p:spPr>
            <a:xfrm>
              <a:off x="1311525" y="1243475"/>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
            <p:cNvSpPr/>
            <p:nvPr/>
          </p:nvSpPr>
          <p:spPr>
            <a:xfrm>
              <a:off x="127177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
            <p:cNvSpPr/>
            <p:nvPr/>
          </p:nvSpPr>
          <p:spPr>
            <a:xfrm>
              <a:off x="1311525" y="1209400"/>
              <a:ext cx="9700" cy="9700"/>
            </a:xfrm>
            <a:custGeom>
              <a:avLst/>
              <a:gdLst/>
              <a:ahLst/>
              <a:cxnLst/>
              <a:rect l="l" t="t" r="r" b="b"/>
              <a:pathLst>
                <a:path w="388" h="388" extrusionOk="0">
                  <a:moveTo>
                    <a:pt x="195" y="1"/>
                  </a:moveTo>
                  <a:cubicBezTo>
                    <a:pt x="87" y="1"/>
                    <a:pt x="0" y="87"/>
                    <a:pt x="0" y="193"/>
                  </a:cubicBezTo>
                  <a:cubicBezTo>
                    <a:pt x="0" y="301"/>
                    <a:pt x="87" y="387"/>
                    <a:pt x="195" y="387"/>
                  </a:cubicBezTo>
                  <a:cubicBezTo>
                    <a:pt x="301" y="387"/>
                    <a:pt x="387" y="301"/>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
            <p:cNvSpPr/>
            <p:nvPr/>
          </p:nvSpPr>
          <p:spPr>
            <a:xfrm>
              <a:off x="127177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
            <p:cNvSpPr/>
            <p:nvPr/>
          </p:nvSpPr>
          <p:spPr>
            <a:xfrm>
              <a:off x="1311525" y="1175300"/>
              <a:ext cx="9700" cy="9675"/>
            </a:xfrm>
            <a:custGeom>
              <a:avLst/>
              <a:gdLst/>
              <a:ahLst/>
              <a:cxnLst/>
              <a:rect l="l" t="t" r="r" b="b"/>
              <a:pathLst>
                <a:path w="388" h="387" extrusionOk="0">
                  <a:moveTo>
                    <a:pt x="195" y="0"/>
                  </a:moveTo>
                  <a:cubicBezTo>
                    <a:pt x="87" y="0"/>
                    <a:pt x="0" y="87"/>
                    <a:pt x="0" y="194"/>
                  </a:cubicBezTo>
                  <a:cubicBezTo>
                    <a:pt x="0" y="301"/>
                    <a:pt x="87" y="387"/>
                    <a:pt x="195" y="387"/>
                  </a:cubicBezTo>
                  <a:cubicBezTo>
                    <a:pt x="301" y="387"/>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
            <p:cNvSpPr/>
            <p:nvPr/>
          </p:nvSpPr>
          <p:spPr>
            <a:xfrm>
              <a:off x="1351275"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1" y="387"/>
                    <a:pt x="389" y="301"/>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
            <p:cNvSpPr/>
            <p:nvPr/>
          </p:nvSpPr>
          <p:spPr>
            <a:xfrm>
              <a:off x="127177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
            <p:cNvSpPr/>
            <p:nvPr/>
          </p:nvSpPr>
          <p:spPr>
            <a:xfrm>
              <a:off x="1311525" y="1141200"/>
              <a:ext cx="9700" cy="9675"/>
            </a:xfrm>
            <a:custGeom>
              <a:avLst/>
              <a:gdLst/>
              <a:ahLst/>
              <a:cxnLst/>
              <a:rect l="l" t="t" r="r" b="b"/>
              <a:pathLst>
                <a:path w="388" h="387" extrusionOk="0">
                  <a:moveTo>
                    <a:pt x="195" y="0"/>
                  </a:moveTo>
                  <a:cubicBezTo>
                    <a:pt x="87" y="0"/>
                    <a:pt x="0" y="87"/>
                    <a:pt x="0" y="194"/>
                  </a:cubicBezTo>
                  <a:cubicBezTo>
                    <a:pt x="0" y="300"/>
                    <a:pt x="87" y="387"/>
                    <a:pt x="195" y="387"/>
                  </a:cubicBezTo>
                  <a:cubicBezTo>
                    <a:pt x="301" y="387"/>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
            <p:cNvSpPr/>
            <p:nvPr/>
          </p:nvSpPr>
          <p:spPr>
            <a:xfrm>
              <a:off x="1351275"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1" y="387"/>
                    <a:pt x="389" y="300"/>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
            <p:cNvSpPr/>
            <p:nvPr/>
          </p:nvSpPr>
          <p:spPr>
            <a:xfrm>
              <a:off x="127177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
            <p:cNvSpPr/>
            <p:nvPr/>
          </p:nvSpPr>
          <p:spPr>
            <a:xfrm>
              <a:off x="1311525" y="11070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
            <p:cNvSpPr/>
            <p:nvPr/>
          </p:nvSpPr>
          <p:spPr>
            <a:xfrm>
              <a:off x="1351275"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
            <p:cNvSpPr/>
            <p:nvPr/>
          </p:nvSpPr>
          <p:spPr>
            <a:xfrm>
              <a:off x="127177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
            <p:cNvSpPr/>
            <p:nvPr/>
          </p:nvSpPr>
          <p:spPr>
            <a:xfrm>
              <a:off x="1311525" y="10729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
            <p:cNvSpPr/>
            <p:nvPr/>
          </p:nvSpPr>
          <p:spPr>
            <a:xfrm>
              <a:off x="1351275"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
            <p:cNvSpPr/>
            <p:nvPr/>
          </p:nvSpPr>
          <p:spPr>
            <a:xfrm>
              <a:off x="127177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
            <p:cNvSpPr/>
            <p:nvPr/>
          </p:nvSpPr>
          <p:spPr>
            <a:xfrm>
              <a:off x="1311525" y="1038875"/>
              <a:ext cx="9700" cy="9725"/>
            </a:xfrm>
            <a:custGeom>
              <a:avLst/>
              <a:gdLst/>
              <a:ahLst/>
              <a:cxnLst/>
              <a:rect l="l" t="t" r="r" b="b"/>
              <a:pathLst>
                <a:path w="388" h="389" extrusionOk="0">
                  <a:moveTo>
                    <a:pt x="195" y="0"/>
                  </a:moveTo>
                  <a:cubicBezTo>
                    <a:pt x="87" y="0"/>
                    <a:pt x="0" y="87"/>
                    <a:pt x="0" y="194"/>
                  </a:cubicBezTo>
                  <a:cubicBezTo>
                    <a:pt x="0" y="301"/>
                    <a:pt x="87" y="388"/>
                    <a:pt x="195" y="388"/>
                  </a:cubicBezTo>
                  <a:cubicBezTo>
                    <a:pt x="301" y="388"/>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
            <p:cNvSpPr/>
            <p:nvPr/>
          </p:nvSpPr>
          <p:spPr>
            <a:xfrm>
              <a:off x="1351275"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1" y="388"/>
                    <a:pt x="389" y="301"/>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
            <p:cNvSpPr/>
            <p:nvPr/>
          </p:nvSpPr>
          <p:spPr>
            <a:xfrm>
              <a:off x="127177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
            <p:cNvSpPr/>
            <p:nvPr/>
          </p:nvSpPr>
          <p:spPr>
            <a:xfrm>
              <a:off x="1311525" y="1004775"/>
              <a:ext cx="9700" cy="9725"/>
            </a:xfrm>
            <a:custGeom>
              <a:avLst/>
              <a:gdLst/>
              <a:ahLst/>
              <a:cxnLst/>
              <a:rect l="l" t="t" r="r" b="b"/>
              <a:pathLst>
                <a:path w="388" h="389" extrusionOk="0">
                  <a:moveTo>
                    <a:pt x="195" y="0"/>
                  </a:moveTo>
                  <a:cubicBezTo>
                    <a:pt x="87" y="0"/>
                    <a:pt x="0" y="87"/>
                    <a:pt x="0" y="194"/>
                  </a:cubicBezTo>
                  <a:cubicBezTo>
                    <a:pt x="0" y="300"/>
                    <a:pt x="87" y="388"/>
                    <a:pt x="195" y="388"/>
                  </a:cubicBezTo>
                  <a:cubicBezTo>
                    <a:pt x="301" y="388"/>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
            <p:cNvSpPr/>
            <p:nvPr/>
          </p:nvSpPr>
          <p:spPr>
            <a:xfrm>
              <a:off x="1351275"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1" y="388"/>
                    <a:pt x="389" y="300"/>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
            <p:cNvSpPr/>
            <p:nvPr/>
          </p:nvSpPr>
          <p:spPr>
            <a:xfrm>
              <a:off x="127177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
            <p:cNvSpPr/>
            <p:nvPr/>
          </p:nvSpPr>
          <p:spPr>
            <a:xfrm>
              <a:off x="1311525" y="970650"/>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
            <p:cNvSpPr/>
            <p:nvPr/>
          </p:nvSpPr>
          <p:spPr>
            <a:xfrm>
              <a:off x="127177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
            <p:cNvSpPr/>
            <p:nvPr/>
          </p:nvSpPr>
          <p:spPr>
            <a:xfrm>
              <a:off x="1311525" y="936550"/>
              <a:ext cx="9700" cy="9725"/>
            </a:xfrm>
            <a:custGeom>
              <a:avLst/>
              <a:gdLst/>
              <a:ahLst/>
              <a:cxnLst/>
              <a:rect l="l" t="t" r="r" b="b"/>
              <a:pathLst>
                <a:path w="388" h="389" extrusionOk="0">
                  <a:moveTo>
                    <a:pt x="195" y="1"/>
                  </a:moveTo>
                  <a:cubicBezTo>
                    <a:pt x="87" y="1"/>
                    <a:pt x="0" y="87"/>
                    <a:pt x="0" y="195"/>
                  </a:cubicBezTo>
                  <a:cubicBezTo>
                    <a:pt x="0" y="302"/>
                    <a:pt x="87" y="389"/>
                    <a:pt x="195" y="389"/>
                  </a:cubicBezTo>
                  <a:cubicBezTo>
                    <a:pt x="301" y="389"/>
                    <a:pt x="387" y="302"/>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
            <p:cNvSpPr/>
            <p:nvPr/>
          </p:nvSpPr>
          <p:spPr>
            <a:xfrm>
              <a:off x="127177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
            <p:cNvSpPr/>
            <p:nvPr/>
          </p:nvSpPr>
          <p:spPr>
            <a:xfrm>
              <a:off x="1311525" y="902450"/>
              <a:ext cx="9700" cy="9725"/>
            </a:xfrm>
            <a:custGeom>
              <a:avLst/>
              <a:gdLst/>
              <a:ahLst/>
              <a:cxnLst/>
              <a:rect l="l" t="t" r="r" b="b"/>
              <a:pathLst>
                <a:path w="388" h="389" extrusionOk="0">
                  <a:moveTo>
                    <a:pt x="195" y="0"/>
                  </a:moveTo>
                  <a:cubicBezTo>
                    <a:pt x="87" y="0"/>
                    <a:pt x="0" y="87"/>
                    <a:pt x="0" y="194"/>
                  </a:cubicBezTo>
                  <a:cubicBezTo>
                    <a:pt x="0" y="302"/>
                    <a:pt x="87" y="388"/>
                    <a:pt x="195" y="388"/>
                  </a:cubicBezTo>
                  <a:cubicBezTo>
                    <a:pt x="301" y="388"/>
                    <a:pt x="387" y="302"/>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
            <p:cNvSpPr/>
            <p:nvPr/>
          </p:nvSpPr>
          <p:spPr>
            <a:xfrm>
              <a:off x="127177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
            <p:cNvSpPr/>
            <p:nvPr/>
          </p:nvSpPr>
          <p:spPr>
            <a:xfrm>
              <a:off x="1311525" y="868350"/>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
            <p:cNvSpPr/>
            <p:nvPr/>
          </p:nvSpPr>
          <p:spPr>
            <a:xfrm>
              <a:off x="127177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
            <p:cNvSpPr/>
            <p:nvPr/>
          </p:nvSpPr>
          <p:spPr>
            <a:xfrm>
              <a:off x="127177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2" name="Google Shape;2522;p2"/>
          <p:cNvSpPr/>
          <p:nvPr/>
        </p:nvSpPr>
        <p:spPr>
          <a:xfrm>
            <a:off x="2492561" y="-1061662"/>
            <a:ext cx="1900005" cy="1900005"/>
          </a:xfrm>
          <a:custGeom>
            <a:avLst/>
            <a:gdLst/>
            <a:ahLst/>
            <a:cxnLst/>
            <a:rect l="l" t="t" r="r" b="b"/>
            <a:pathLst>
              <a:path w="44706" h="44706" extrusionOk="0">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
          <p:cNvSpPr/>
          <p:nvPr/>
        </p:nvSpPr>
        <p:spPr>
          <a:xfrm>
            <a:off x="3796563" y="285639"/>
            <a:ext cx="895831" cy="775779"/>
          </a:xfrm>
          <a:custGeom>
            <a:avLst/>
            <a:gdLst/>
            <a:ahLst/>
            <a:cxnLst/>
            <a:rect l="l" t="t" r="r" b="b"/>
            <a:pathLst>
              <a:path w="21416" h="18546" extrusionOk="0">
                <a:moveTo>
                  <a:pt x="15940" y="210"/>
                </a:moveTo>
                <a:lnTo>
                  <a:pt x="21173" y="9273"/>
                </a:lnTo>
                <a:lnTo>
                  <a:pt x="15940" y="18336"/>
                </a:lnTo>
                <a:lnTo>
                  <a:pt x="5475" y="18336"/>
                </a:lnTo>
                <a:lnTo>
                  <a:pt x="242" y="9273"/>
                </a:lnTo>
                <a:lnTo>
                  <a:pt x="5475" y="210"/>
                </a:lnTo>
                <a:close/>
                <a:moveTo>
                  <a:pt x="5355" y="0"/>
                </a:moveTo>
                <a:lnTo>
                  <a:pt x="1" y="9273"/>
                </a:lnTo>
                <a:lnTo>
                  <a:pt x="5325" y="18494"/>
                </a:lnTo>
                <a:lnTo>
                  <a:pt x="5355" y="18545"/>
                </a:lnTo>
                <a:lnTo>
                  <a:pt x="16061" y="18545"/>
                </a:lnTo>
                <a:lnTo>
                  <a:pt x="21415" y="9273"/>
                </a:lnTo>
                <a:lnTo>
                  <a:pt x="16092" y="53"/>
                </a:lnTo>
                <a:lnTo>
                  <a:pt x="160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
          <p:cNvSpPr/>
          <p:nvPr/>
        </p:nvSpPr>
        <p:spPr>
          <a:xfrm>
            <a:off x="5221247" y="223854"/>
            <a:ext cx="277040" cy="252486"/>
          </a:xfrm>
          <a:custGeom>
            <a:avLst/>
            <a:gdLst/>
            <a:ahLst/>
            <a:cxnLst/>
            <a:rect l="l" t="t" r="r" b="b"/>
            <a:pathLst>
              <a:path w="6623" h="6036" extrusionOk="0">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5" name="Google Shape;2525;p2"/>
          <p:cNvGrpSpPr/>
          <p:nvPr/>
        </p:nvGrpSpPr>
        <p:grpSpPr>
          <a:xfrm>
            <a:off x="1655304" y="1607140"/>
            <a:ext cx="1490178" cy="21378"/>
            <a:chOff x="2940000" y="3484425"/>
            <a:chExt cx="876575" cy="12575"/>
          </a:xfrm>
        </p:grpSpPr>
        <p:sp>
          <p:nvSpPr>
            <p:cNvPr id="2526" name="Google Shape;2526;p2"/>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8" name="Google Shape;2538;p2"/>
          <p:cNvSpPr/>
          <p:nvPr/>
        </p:nvSpPr>
        <p:spPr>
          <a:xfrm>
            <a:off x="8421482" y="4766695"/>
            <a:ext cx="107096" cy="103087"/>
          </a:xfrm>
          <a:custGeom>
            <a:avLst/>
            <a:gdLst/>
            <a:ahLst/>
            <a:cxnLst/>
            <a:rect l="l" t="t" r="r" b="b"/>
            <a:pathLst>
              <a:path w="2324" h="2237" extrusionOk="0">
                <a:moveTo>
                  <a:pt x="1207" y="1"/>
                </a:moveTo>
                <a:cubicBezTo>
                  <a:pt x="753" y="1"/>
                  <a:pt x="346" y="272"/>
                  <a:pt x="173" y="690"/>
                </a:cubicBezTo>
                <a:cubicBezTo>
                  <a:pt x="0" y="1109"/>
                  <a:pt x="96" y="1589"/>
                  <a:pt x="415" y="1909"/>
                </a:cubicBezTo>
                <a:cubicBezTo>
                  <a:pt x="629" y="2123"/>
                  <a:pt x="915" y="2237"/>
                  <a:pt x="1206" y="2237"/>
                </a:cubicBezTo>
                <a:cubicBezTo>
                  <a:pt x="1350" y="2237"/>
                  <a:pt x="1496" y="2209"/>
                  <a:pt x="1634" y="2152"/>
                </a:cubicBezTo>
                <a:cubicBezTo>
                  <a:pt x="2051" y="1977"/>
                  <a:pt x="2324" y="1571"/>
                  <a:pt x="2324" y="1118"/>
                </a:cubicBezTo>
                <a:cubicBezTo>
                  <a:pt x="2324" y="501"/>
                  <a:pt x="1824" y="1"/>
                  <a:pt x="1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61"/>
        <p:cNvGrpSpPr/>
        <p:nvPr/>
      </p:nvGrpSpPr>
      <p:grpSpPr>
        <a:xfrm>
          <a:off x="0" y="0"/>
          <a:ext cx="0" cy="0"/>
          <a:chOff x="0" y="0"/>
          <a:chExt cx="0" cy="0"/>
        </a:xfrm>
      </p:grpSpPr>
      <p:sp>
        <p:nvSpPr>
          <p:cNvPr id="3562" name="Google Shape;3562;p6"/>
          <p:cNvSpPr txBox="1">
            <a:spLocks noGrp="1"/>
          </p:cNvSpPr>
          <p:nvPr>
            <p:ph type="title"/>
          </p:nvPr>
        </p:nvSpPr>
        <p:spPr>
          <a:xfrm>
            <a:off x="1698600" y="438450"/>
            <a:ext cx="574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Poppins"/>
              <a:buNone/>
              <a:defRPr sz="1800" b="1">
                <a:latin typeface="Poppins"/>
                <a:ea typeface="Poppins"/>
                <a:cs typeface="Poppins"/>
                <a:sym typeface="Poppins"/>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63"/>
        <p:cNvGrpSpPr/>
        <p:nvPr/>
      </p:nvGrpSpPr>
      <p:grpSpPr>
        <a:xfrm>
          <a:off x="0" y="0"/>
          <a:ext cx="0" cy="0"/>
          <a:chOff x="0" y="0"/>
          <a:chExt cx="0" cy="0"/>
        </a:xfrm>
      </p:grpSpPr>
      <p:sp>
        <p:nvSpPr>
          <p:cNvPr id="3564" name="Google Shape;3564;p7"/>
          <p:cNvSpPr txBox="1">
            <a:spLocks noGrp="1"/>
          </p:cNvSpPr>
          <p:nvPr>
            <p:ph type="title"/>
          </p:nvPr>
        </p:nvSpPr>
        <p:spPr>
          <a:xfrm>
            <a:off x="914050" y="14354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1600"/>
              <a:buNone/>
              <a:defRPr sz="16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65" name="Google Shape;3565;p7"/>
          <p:cNvSpPr txBox="1">
            <a:spLocks noGrp="1"/>
          </p:cNvSpPr>
          <p:nvPr>
            <p:ph type="body" idx="1"/>
          </p:nvPr>
        </p:nvSpPr>
        <p:spPr>
          <a:xfrm>
            <a:off x="914050" y="2269400"/>
            <a:ext cx="2808000" cy="2271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566" name="Google Shape;3566;p7"/>
          <p:cNvSpPr txBox="1">
            <a:spLocks noGrp="1"/>
          </p:cNvSpPr>
          <p:nvPr>
            <p:ph type="title" idx="2"/>
          </p:nvPr>
        </p:nvSpPr>
        <p:spPr>
          <a:xfrm>
            <a:off x="1698600" y="438450"/>
            <a:ext cx="574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Poppins"/>
              <a:buNone/>
              <a:defRPr sz="1800" b="1">
                <a:latin typeface="Poppins"/>
                <a:ea typeface="Poppins"/>
                <a:cs typeface="Poppins"/>
                <a:sym typeface="Poppins"/>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IG_NUMBER_1">
    <p:spTree>
      <p:nvGrpSpPr>
        <p:cNvPr id="1" name="Shape 5058"/>
        <p:cNvGrpSpPr/>
        <p:nvPr/>
      </p:nvGrpSpPr>
      <p:grpSpPr>
        <a:xfrm>
          <a:off x="0" y="0"/>
          <a:ext cx="0" cy="0"/>
          <a:chOff x="0" y="0"/>
          <a:chExt cx="0" cy="0"/>
        </a:xfrm>
      </p:grpSpPr>
      <p:sp>
        <p:nvSpPr>
          <p:cNvPr id="5059" name="Google Shape;5059;p14"/>
          <p:cNvSpPr txBox="1">
            <a:spLocks noGrp="1"/>
          </p:cNvSpPr>
          <p:nvPr>
            <p:ph type="title" hasCustomPrompt="1"/>
          </p:nvPr>
        </p:nvSpPr>
        <p:spPr>
          <a:xfrm>
            <a:off x="158725" y="810277"/>
            <a:ext cx="1320300" cy="54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5060" name="Google Shape;5060;p14"/>
          <p:cNvSpPr txBox="1">
            <a:spLocks noGrp="1"/>
          </p:cNvSpPr>
          <p:nvPr>
            <p:ph type="title" idx="2"/>
          </p:nvPr>
        </p:nvSpPr>
        <p:spPr>
          <a:xfrm>
            <a:off x="1642650" y="635805"/>
            <a:ext cx="2808000" cy="412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061" name="Google Shape;5061;p14"/>
          <p:cNvSpPr txBox="1">
            <a:spLocks noGrp="1"/>
          </p:cNvSpPr>
          <p:nvPr>
            <p:ph type="subTitle" idx="1"/>
          </p:nvPr>
        </p:nvSpPr>
        <p:spPr>
          <a:xfrm>
            <a:off x="1642650" y="969270"/>
            <a:ext cx="2464800" cy="54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62" name="Google Shape;5062;p14"/>
          <p:cNvSpPr txBox="1">
            <a:spLocks noGrp="1"/>
          </p:cNvSpPr>
          <p:nvPr>
            <p:ph type="title" idx="3" hasCustomPrompt="1"/>
          </p:nvPr>
        </p:nvSpPr>
        <p:spPr>
          <a:xfrm>
            <a:off x="158725" y="1913852"/>
            <a:ext cx="1320300" cy="54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5063" name="Google Shape;5063;p14"/>
          <p:cNvSpPr txBox="1">
            <a:spLocks noGrp="1"/>
          </p:cNvSpPr>
          <p:nvPr>
            <p:ph type="title" idx="4"/>
          </p:nvPr>
        </p:nvSpPr>
        <p:spPr>
          <a:xfrm>
            <a:off x="1642650" y="1739379"/>
            <a:ext cx="2808000" cy="412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064" name="Google Shape;5064;p14"/>
          <p:cNvSpPr txBox="1">
            <a:spLocks noGrp="1"/>
          </p:cNvSpPr>
          <p:nvPr>
            <p:ph type="subTitle" idx="5"/>
          </p:nvPr>
        </p:nvSpPr>
        <p:spPr>
          <a:xfrm>
            <a:off x="1642650" y="2072845"/>
            <a:ext cx="2464800" cy="54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65" name="Google Shape;5065;p14"/>
          <p:cNvSpPr txBox="1">
            <a:spLocks noGrp="1"/>
          </p:cNvSpPr>
          <p:nvPr>
            <p:ph type="title" idx="6" hasCustomPrompt="1"/>
          </p:nvPr>
        </p:nvSpPr>
        <p:spPr>
          <a:xfrm>
            <a:off x="158725" y="3017427"/>
            <a:ext cx="1320300" cy="54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5066" name="Google Shape;5066;p14"/>
          <p:cNvSpPr txBox="1">
            <a:spLocks noGrp="1"/>
          </p:cNvSpPr>
          <p:nvPr>
            <p:ph type="title" idx="7"/>
          </p:nvPr>
        </p:nvSpPr>
        <p:spPr>
          <a:xfrm>
            <a:off x="1642650" y="2842955"/>
            <a:ext cx="2808000" cy="412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067" name="Google Shape;5067;p14"/>
          <p:cNvSpPr txBox="1">
            <a:spLocks noGrp="1"/>
          </p:cNvSpPr>
          <p:nvPr>
            <p:ph type="subTitle" idx="8"/>
          </p:nvPr>
        </p:nvSpPr>
        <p:spPr>
          <a:xfrm>
            <a:off x="1642650" y="3176420"/>
            <a:ext cx="2464800" cy="54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68" name="Google Shape;5068;p14"/>
          <p:cNvSpPr txBox="1">
            <a:spLocks noGrp="1"/>
          </p:cNvSpPr>
          <p:nvPr>
            <p:ph type="title" idx="9" hasCustomPrompt="1"/>
          </p:nvPr>
        </p:nvSpPr>
        <p:spPr>
          <a:xfrm>
            <a:off x="4614421" y="1576143"/>
            <a:ext cx="1320300" cy="54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5069" name="Google Shape;5069;p14"/>
          <p:cNvSpPr txBox="1">
            <a:spLocks noGrp="1"/>
          </p:cNvSpPr>
          <p:nvPr>
            <p:ph type="title" idx="13"/>
          </p:nvPr>
        </p:nvSpPr>
        <p:spPr>
          <a:xfrm>
            <a:off x="6098346" y="1401670"/>
            <a:ext cx="2808000" cy="412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070" name="Google Shape;5070;p14"/>
          <p:cNvSpPr txBox="1">
            <a:spLocks noGrp="1"/>
          </p:cNvSpPr>
          <p:nvPr>
            <p:ph type="subTitle" idx="14"/>
          </p:nvPr>
        </p:nvSpPr>
        <p:spPr>
          <a:xfrm>
            <a:off x="6098346" y="1735136"/>
            <a:ext cx="2464800" cy="54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71" name="Google Shape;5071;p14"/>
          <p:cNvSpPr txBox="1">
            <a:spLocks noGrp="1"/>
          </p:cNvSpPr>
          <p:nvPr>
            <p:ph type="title" idx="15" hasCustomPrompt="1"/>
          </p:nvPr>
        </p:nvSpPr>
        <p:spPr>
          <a:xfrm>
            <a:off x="4614421" y="2679718"/>
            <a:ext cx="1320300" cy="54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5072" name="Google Shape;5072;p14"/>
          <p:cNvSpPr txBox="1">
            <a:spLocks noGrp="1"/>
          </p:cNvSpPr>
          <p:nvPr>
            <p:ph type="title" idx="16"/>
          </p:nvPr>
        </p:nvSpPr>
        <p:spPr>
          <a:xfrm>
            <a:off x="6098346" y="2505245"/>
            <a:ext cx="2808000" cy="412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073" name="Google Shape;5073;p14"/>
          <p:cNvSpPr txBox="1">
            <a:spLocks noGrp="1"/>
          </p:cNvSpPr>
          <p:nvPr>
            <p:ph type="subTitle" idx="17"/>
          </p:nvPr>
        </p:nvSpPr>
        <p:spPr>
          <a:xfrm>
            <a:off x="6098346" y="2838711"/>
            <a:ext cx="2464800" cy="54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74" name="Google Shape;5074;p14"/>
          <p:cNvSpPr txBox="1">
            <a:spLocks noGrp="1"/>
          </p:cNvSpPr>
          <p:nvPr>
            <p:ph type="title" idx="18" hasCustomPrompt="1"/>
          </p:nvPr>
        </p:nvSpPr>
        <p:spPr>
          <a:xfrm>
            <a:off x="4614421" y="3783293"/>
            <a:ext cx="1320300" cy="54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5075" name="Google Shape;5075;p14"/>
          <p:cNvSpPr txBox="1">
            <a:spLocks noGrp="1"/>
          </p:cNvSpPr>
          <p:nvPr>
            <p:ph type="title" idx="19"/>
          </p:nvPr>
        </p:nvSpPr>
        <p:spPr>
          <a:xfrm>
            <a:off x="6098346" y="3608820"/>
            <a:ext cx="2808000" cy="412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076" name="Google Shape;5076;p14"/>
          <p:cNvSpPr txBox="1">
            <a:spLocks noGrp="1"/>
          </p:cNvSpPr>
          <p:nvPr>
            <p:ph type="subTitle" idx="20"/>
          </p:nvPr>
        </p:nvSpPr>
        <p:spPr>
          <a:xfrm>
            <a:off x="6098346" y="3942286"/>
            <a:ext cx="2464800" cy="54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MAIN_POINT_1">
    <p:bg>
      <p:bgPr>
        <a:solidFill>
          <a:schemeClr val="accent1"/>
        </a:solidFill>
        <a:effectLst/>
      </p:bgPr>
    </p:bg>
    <p:spTree>
      <p:nvGrpSpPr>
        <p:cNvPr id="1" name="Shape 5085"/>
        <p:cNvGrpSpPr/>
        <p:nvPr/>
      </p:nvGrpSpPr>
      <p:grpSpPr>
        <a:xfrm>
          <a:off x="0" y="0"/>
          <a:ext cx="0" cy="0"/>
          <a:chOff x="0" y="0"/>
          <a:chExt cx="0" cy="0"/>
        </a:xfrm>
      </p:grpSpPr>
      <p:grpSp>
        <p:nvGrpSpPr>
          <p:cNvPr id="5086" name="Google Shape;5086;p16"/>
          <p:cNvGrpSpPr/>
          <p:nvPr/>
        </p:nvGrpSpPr>
        <p:grpSpPr>
          <a:xfrm>
            <a:off x="787213" y="130520"/>
            <a:ext cx="8163193" cy="5012975"/>
            <a:chOff x="787213" y="130520"/>
            <a:chExt cx="8163193" cy="5012975"/>
          </a:xfrm>
        </p:grpSpPr>
        <p:sp>
          <p:nvSpPr>
            <p:cNvPr id="5087" name="Google Shape;5087;p16"/>
            <p:cNvSpPr/>
            <p:nvPr/>
          </p:nvSpPr>
          <p:spPr>
            <a:xfrm rot="-5400000">
              <a:off x="7089981" y="4079075"/>
              <a:ext cx="445241" cy="385621"/>
            </a:xfrm>
            <a:custGeom>
              <a:avLst/>
              <a:gdLst/>
              <a:ahLst/>
              <a:cxnLst/>
              <a:rect l="l" t="t" r="r" b="b"/>
              <a:pathLst>
                <a:path w="10037" h="8693" extrusionOk="0">
                  <a:moveTo>
                    <a:pt x="2509" y="1"/>
                  </a:moveTo>
                  <a:lnTo>
                    <a:pt x="0" y="4347"/>
                  </a:lnTo>
                  <a:lnTo>
                    <a:pt x="2509" y="8693"/>
                  </a:lnTo>
                  <a:lnTo>
                    <a:pt x="7526" y="8693"/>
                  </a:lnTo>
                  <a:lnTo>
                    <a:pt x="10037" y="4347"/>
                  </a:lnTo>
                  <a:lnTo>
                    <a:pt x="75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16"/>
            <p:cNvSpPr/>
            <p:nvPr/>
          </p:nvSpPr>
          <p:spPr>
            <a:xfrm>
              <a:off x="7050408" y="3650816"/>
              <a:ext cx="1247936" cy="1094228"/>
            </a:xfrm>
            <a:custGeom>
              <a:avLst/>
              <a:gdLst/>
              <a:ahLst/>
              <a:cxnLst/>
              <a:rect l="l" t="t" r="r" b="b"/>
              <a:pathLst>
                <a:path w="28132" h="24667" extrusionOk="0">
                  <a:moveTo>
                    <a:pt x="14066" y="424"/>
                  </a:moveTo>
                  <a:lnTo>
                    <a:pt x="27770" y="24457"/>
                  </a:lnTo>
                  <a:lnTo>
                    <a:pt x="359" y="24457"/>
                  </a:lnTo>
                  <a:lnTo>
                    <a:pt x="14066" y="424"/>
                  </a:lnTo>
                  <a:close/>
                  <a:moveTo>
                    <a:pt x="14066" y="1"/>
                  </a:moveTo>
                  <a:lnTo>
                    <a:pt x="88" y="24511"/>
                  </a:lnTo>
                  <a:lnTo>
                    <a:pt x="0" y="24667"/>
                  </a:lnTo>
                  <a:lnTo>
                    <a:pt x="28131" y="24667"/>
                  </a:lnTo>
                  <a:lnTo>
                    <a:pt x="14066" y="1"/>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16"/>
            <p:cNvSpPr/>
            <p:nvPr/>
          </p:nvSpPr>
          <p:spPr>
            <a:xfrm>
              <a:off x="7702470" y="4049266"/>
              <a:ext cx="1247936" cy="1094228"/>
            </a:xfrm>
            <a:custGeom>
              <a:avLst/>
              <a:gdLst/>
              <a:ahLst/>
              <a:cxnLst/>
              <a:rect l="l" t="t" r="r" b="b"/>
              <a:pathLst>
                <a:path w="28132" h="24667" extrusionOk="0">
                  <a:moveTo>
                    <a:pt x="14067" y="423"/>
                  </a:moveTo>
                  <a:lnTo>
                    <a:pt x="27772" y="24458"/>
                  </a:lnTo>
                  <a:lnTo>
                    <a:pt x="361" y="24458"/>
                  </a:lnTo>
                  <a:lnTo>
                    <a:pt x="14067" y="423"/>
                  </a:lnTo>
                  <a:close/>
                  <a:moveTo>
                    <a:pt x="14067" y="0"/>
                  </a:moveTo>
                  <a:lnTo>
                    <a:pt x="90" y="24510"/>
                  </a:lnTo>
                  <a:lnTo>
                    <a:pt x="0" y="24666"/>
                  </a:lnTo>
                  <a:lnTo>
                    <a:pt x="28131" y="24666"/>
                  </a:lnTo>
                  <a:lnTo>
                    <a:pt x="14067" y="0"/>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16"/>
            <p:cNvSpPr/>
            <p:nvPr/>
          </p:nvSpPr>
          <p:spPr>
            <a:xfrm rot="-5400000">
              <a:off x="844168" y="4109299"/>
              <a:ext cx="895831" cy="775779"/>
            </a:xfrm>
            <a:custGeom>
              <a:avLst/>
              <a:gdLst/>
              <a:ahLst/>
              <a:cxnLst/>
              <a:rect l="l" t="t" r="r" b="b"/>
              <a:pathLst>
                <a:path w="21416" h="18546" extrusionOk="0">
                  <a:moveTo>
                    <a:pt x="15940" y="210"/>
                  </a:moveTo>
                  <a:lnTo>
                    <a:pt x="21173" y="9273"/>
                  </a:lnTo>
                  <a:lnTo>
                    <a:pt x="15940" y="18336"/>
                  </a:lnTo>
                  <a:lnTo>
                    <a:pt x="5475" y="18336"/>
                  </a:lnTo>
                  <a:lnTo>
                    <a:pt x="242" y="9273"/>
                  </a:lnTo>
                  <a:lnTo>
                    <a:pt x="5475" y="210"/>
                  </a:lnTo>
                  <a:close/>
                  <a:moveTo>
                    <a:pt x="5355" y="0"/>
                  </a:moveTo>
                  <a:lnTo>
                    <a:pt x="1" y="9273"/>
                  </a:lnTo>
                  <a:lnTo>
                    <a:pt x="5325" y="18494"/>
                  </a:lnTo>
                  <a:lnTo>
                    <a:pt x="5355" y="18545"/>
                  </a:lnTo>
                  <a:lnTo>
                    <a:pt x="16061" y="18545"/>
                  </a:lnTo>
                  <a:lnTo>
                    <a:pt x="21415" y="9273"/>
                  </a:lnTo>
                  <a:lnTo>
                    <a:pt x="16092" y="53"/>
                  </a:lnTo>
                  <a:lnTo>
                    <a:pt x="16061" y="0"/>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16"/>
            <p:cNvSpPr/>
            <p:nvPr/>
          </p:nvSpPr>
          <p:spPr>
            <a:xfrm rot="-5400000">
              <a:off x="5857144" y="802969"/>
              <a:ext cx="277040" cy="252486"/>
            </a:xfrm>
            <a:custGeom>
              <a:avLst/>
              <a:gdLst/>
              <a:ahLst/>
              <a:cxnLst/>
              <a:rect l="l" t="t" r="r" b="b"/>
              <a:pathLst>
                <a:path w="6623" h="6036" extrusionOk="0">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92" name="Google Shape;5092;p16"/>
            <p:cNvGrpSpPr/>
            <p:nvPr/>
          </p:nvGrpSpPr>
          <p:grpSpPr>
            <a:xfrm rot="-5400000">
              <a:off x="3654410" y="3725785"/>
              <a:ext cx="1019815" cy="944312"/>
              <a:chOff x="2113525" y="2880575"/>
              <a:chExt cx="609500" cy="564375"/>
            </a:xfrm>
          </p:grpSpPr>
          <p:sp>
            <p:nvSpPr>
              <p:cNvPr id="5093" name="Google Shape;5093;p16"/>
              <p:cNvSpPr/>
              <p:nvPr/>
            </p:nvSpPr>
            <p:spPr>
              <a:xfrm>
                <a:off x="2159100" y="3015125"/>
                <a:ext cx="58125" cy="55900"/>
              </a:xfrm>
              <a:custGeom>
                <a:avLst/>
                <a:gdLst/>
                <a:ahLst/>
                <a:cxnLst/>
                <a:rect l="l" t="t" r="r" b="b"/>
                <a:pathLst>
                  <a:path w="2325" h="2236" extrusionOk="0">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16"/>
              <p:cNvSpPr/>
              <p:nvPr/>
            </p:nvSpPr>
            <p:spPr>
              <a:xfrm>
                <a:off x="2113525" y="2967325"/>
                <a:ext cx="151450" cy="151450"/>
              </a:xfrm>
              <a:custGeom>
                <a:avLst/>
                <a:gdLst/>
                <a:ahLst/>
                <a:cxnLst/>
                <a:rect l="l" t="t" r="r" b="b"/>
                <a:pathLst>
                  <a:path w="6058" h="6058" extrusionOk="0">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16"/>
              <p:cNvSpPr/>
              <p:nvPr/>
            </p:nvSpPr>
            <p:spPr>
              <a:xfrm>
                <a:off x="2158650" y="2880575"/>
                <a:ext cx="564375" cy="564375"/>
              </a:xfrm>
              <a:custGeom>
                <a:avLst/>
                <a:gdLst/>
                <a:ahLst/>
                <a:cxnLst/>
                <a:rect l="l" t="t" r="r" b="b"/>
                <a:pathLst>
                  <a:path w="22575" h="22575" extrusionOk="0">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16"/>
              <p:cNvSpPr/>
              <p:nvPr/>
            </p:nvSpPr>
            <p:spPr>
              <a:xfrm>
                <a:off x="2542800" y="2882550"/>
                <a:ext cx="55925" cy="55925"/>
              </a:xfrm>
              <a:custGeom>
                <a:avLst/>
                <a:gdLst/>
                <a:ahLst/>
                <a:cxnLst/>
                <a:rect l="l" t="t" r="r" b="b"/>
                <a:pathLst>
                  <a:path w="2237" h="2237" extrusionOk="0">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7" name="Google Shape;5097;p16"/>
            <p:cNvGrpSpPr/>
            <p:nvPr/>
          </p:nvGrpSpPr>
          <p:grpSpPr>
            <a:xfrm rot="-5400000">
              <a:off x="7372398" y="-410563"/>
              <a:ext cx="349968" cy="2052568"/>
              <a:chOff x="1037125" y="2236325"/>
              <a:chExt cx="149100" cy="874475"/>
            </a:xfrm>
          </p:grpSpPr>
          <p:sp>
            <p:nvSpPr>
              <p:cNvPr id="5098" name="Google Shape;5098;p16"/>
              <p:cNvSpPr/>
              <p:nvPr/>
            </p:nvSpPr>
            <p:spPr>
              <a:xfrm>
                <a:off x="1171575" y="2471400"/>
                <a:ext cx="14650" cy="12600"/>
              </a:xfrm>
              <a:custGeom>
                <a:avLst/>
                <a:gdLst/>
                <a:ahLst/>
                <a:cxnLst/>
                <a:rect l="l" t="t" r="r" b="b"/>
                <a:pathLst>
                  <a:path w="586" h="504" extrusionOk="0">
                    <a:moveTo>
                      <a:pt x="333" y="0"/>
                    </a:moveTo>
                    <a:cubicBezTo>
                      <a:pt x="272" y="0"/>
                      <a:pt x="209" y="23"/>
                      <a:pt x="158" y="74"/>
                    </a:cubicBezTo>
                    <a:cubicBezTo>
                      <a:pt x="0" y="232"/>
                      <a:pt x="111" y="503"/>
                      <a:pt x="335" y="503"/>
                    </a:cubicBezTo>
                    <a:cubicBezTo>
                      <a:pt x="473" y="502"/>
                      <a:pt x="586" y="389"/>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16"/>
              <p:cNvSpPr/>
              <p:nvPr/>
            </p:nvSpPr>
            <p:spPr>
              <a:xfrm>
                <a:off x="1171575" y="2549750"/>
                <a:ext cx="14650" cy="12575"/>
              </a:xfrm>
              <a:custGeom>
                <a:avLst/>
                <a:gdLst/>
                <a:ahLst/>
                <a:cxnLst/>
                <a:rect l="l" t="t" r="r" b="b"/>
                <a:pathLst>
                  <a:path w="586" h="503" extrusionOk="0">
                    <a:moveTo>
                      <a:pt x="334" y="0"/>
                    </a:moveTo>
                    <a:cubicBezTo>
                      <a:pt x="272" y="0"/>
                      <a:pt x="209" y="23"/>
                      <a:pt x="158" y="75"/>
                    </a:cubicBezTo>
                    <a:cubicBezTo>
                      <a:pt x="0" y="233"/>
                      <a:pt x="113" y="502"/>
                      <a:pt x="335" y="502"/>
                    </a:cubicBezTo>
                    <a:cubicBezTo>
                      <a:pt x="473" y="502"/>
                      <a:pt x="586" y="390"/>
                      <a:pt x="586" y="252"/>
                    </a:cubicBezTo>
                    <a:cubicBezTo>
                      <a:pt x="586" y="101"/>
                      <a:pt x="462"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16"/>
              <p:cNvSpPr/>
              <p:nvPr/>
            </p:nvSpPr>
            <p:spPr>
              <a:xfrm>
                <a:off x="1171575" y="2628100"/>
                <a:ext cx="14650" cy="12600"/>
              </a:xfrm>
              <a:custGeom>
                <a:avLst/>
                <a:gdLst/>
                <a:ahLst/>
                <a:cxnLst/>
                <a:rect l="l" t="t" r="r" b="b"/>
                <a:pathLst>
                  <a:path w="586" h="504" extrusionOk="0">
                    <a:moveTo>
                      <a:pt x="333" y="0"/>
                    </a:moveTo>
                    <a:cubicBezTo>
                      <a:pt x="272" y="0"/>
                      <a:pt x="209" y="23"/>
                      <a:pt x="158" y="74"/>
                    </a:cubicBezTo>
                    <a:cubicBezTo>
                      <a:pt x="0" y="232"/>
                      <a:pt x="113" y="503"/>
                      <a:pt x="335" y="503"/>
                    </a:cubicBezTo>
                    <a:cubicBezTo>
                      <a:pt x="473" y="503"/>
                      <a:pt x="586" y="391"/>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16"/>
              <p:cNvSpPr/>
              <p:nvPr/>
            </p:nvSpPr>
            <p:spPr>
              <a:xfrm>
                <a:off x="1171575" y="2706475"/>
                <a:ext cx="14650" cy="12550"/>
              </a:xfrm>
              <a:custGeom>
                <a:avLst/>
                <a:gdLst/>
                <a:ahLst/>
                <a:cxnLst/>
                <a:rect l="l" t="t" r="r" b="b"/>
                <a:pathLst>
                  <a:path w="586" h="502" extrusionOk="0">
                    <a:moveTo>
                      <a:pt x="333" y="0"/>
                    </a:moveTo>
                    <a:cubicBezTo>
                      <a:pt x="272" y="0"/>
                      <a:pt x="209" y="23"/>
                      <a:pt x="158" y="74"/>
                    </a:cubicBezTo>
                    <a:cubicBezTo>
                      <a:pt x="0" y="232"/>
                      <a:pt x="113" y="501"/>
                      <a:pt x="335" y="501"/>
                    </a:cubicBezTo>
                    <a:cubicBezTo>
                      <a:pt x="473"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16"/>
              <p:cNvSpPr/>
              <p:nvPr/>
            </p:nvSpPr>
            <p:spPr>
              <a:xfrm>
                <a:off x="1171575" y="2784825"/>
                <a:ext cx="14650" cy="12600"/>
              </a:xfrm>
              <a:custGeom>
                <a:avLst/>
                <a:gdLst/>
                <a:ahLst/>
                <a:cxnLst/>
                <a:rect l="l" t="t" r="r" b="b"/>
                <a:pathLst>
                  <a:path w="586" h="504" extrusionOk="0">
                    <a:moveTo>
                      <a:pt x="333" y="1"/>
                    </a:moveTo>
                    <a:cubicBezTo>
                      <a:pt x="272" y="1"/>
                      <a:pt x="209" y="24"/>
                      <a:pt x="158" y="75"/>
                    </a:cubicBezTo>
                    <a:cubicBezTo>
                      <a:pt x="0" y="232"/>
                      <a:pt x="111" y="504"/>
                      <a:pt x="335" y="504"/>
                    </a:cubicBezTo>
                    <a:cubicBezTo>
                      <a:pt x="473" y="504"/>
                      <a:pt x="586" y="390"/>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16"/>
              <p:cNvSpPr/>
              <p:nvPr/>
            </p:nvSpPr>
            <p:spPr>
              <a:xfrm>
                <a:off x="1104350" y="24714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89"/>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16"/>
              <p:cNvSpPr/>
              <p:nvPr/>
            </p:nvSpPr>
            <p:spPr>
              <a:xfrm>
                <a:off x="1104350" y="2549750"/>
                <a:ext cx="14675" cy="12575"/>
              </a:xfrm>
              <a:custGeom>
                <a:avLst/>
                <a:gdLst/>
                <a:ahLst/>
                <a:cxnLst/>
                <a:rect l="l" t="t" r="r" b="b"/>
                <a:pathLst>
                  <a:path w="587" h="503" extrusionOk="0">
                    <a:moveTo>
                      <a:pt x="334" y="0"/>
                    </a:moveTo>
                    <a:cubicBezTo>
                      <a:pt x="272" y="0"/>
                      <a:pt x="209" y="23"/>
                      <a:pt x="158" y="75"/>
                    </a:cubicBezTo>
                    <a:cubicBezTo>
                      <a:pt x="0" y="233"/>
                      <a:pt x="112" y="502"/>
                      <a:pt x="335" y="502"/>
                    </a:cubicBezTo>
                    <a:cubicBezTo>
                      <a:pt x="475" y="502"/>
                      <a:pt x="587" y="390"/>
                      <a:pt x="587" y="252"/>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16"/>
              <p:cNvSpPr/>
              <p:nvPr/>
            </p:nvSpPr>
            <p:spPr>
              <a:xfrm>
                <a:off x="1104350" y="26281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91"/>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16"/>
              <p:cNvSpPr/>
              <p:nvPr/>
            </p:nvSpPr>
            <p:spPr>
              <a:xfrm>
                <a:off x="1104350" y="2706475"/>
                <a:ext cx="14675" cy="12550"/>
              </a:xfrm>
              <a:custGeom>
                <a:avLst/>
                <a:gdLst/>
                <a:ahLst/>
                <a:cxnLst/>
                <a:rect l="l" t="t" r="r" b="b"/>
                <a:pathLst>
                  <a:path w="587" h="502" extrusionOk="0">
                    <a:moveTo>
                      <a:pt x="334" y="0"/>
                    </a:moveTo>
                    <a:cubicBezTo>
                      <a:pt x="272" y="0"/>
                      <a:pt x="209" y="23"/>
                      <a:pt x="158" y="74"/>
                    </a:cubicBezTo>
                    <a:cubicBezTo>
                      <a:pt x="0" y="232"/>
                      <a:pt x="112" y="501"/>
                      <a:pt x="335" y="501"/>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16"/>
              <p:cNvSpPr/>
              <p:nvPr/>
            </p:nvSpPr>
            <p:spPr>
              <a:xfrm>
                <a:off x="1104350" y="2784825"/>
                <a:ext cx="14675" cy="12600"/>
              </a:xfrm>
              <a:custGeom>
                <a:avLst/>
                <a:gdLst/>
                <a:ahLst/>
                <a:cxnLst/>
                <a:rect l="l" t="t" r="r" b="b"/>
                <a:pathLst>
                  <a:path w="587" h="504" extrusionOk="0">
                    <a:moveTo>
                      <a:pt x="334" y="1"/>
                    </a:moveTo>
                    <a:cubicBezTo>
                      <a:pt x="272" y="1"/>
                      <a:pt x="209" y="24"/>
                      <a:pt x="158" y="75"/>
                    </a:cubicBezTo>
                    <a:cubicBezTo>
                      <a:pt x="0" y="232"/>
                      <a:pt x="112" y="504"/>
                      <a:pt x="335" y="504"/>
                    </a:cubicBezTo>
                    <a:cubicBezTo>
                      <a:pt x="475" y="504"/>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16"/>
              <p:cNvSpPr/>
              <p:nvPr/>
            </p:nvSpPr>
            <p:spPr>
              <a:xfrm>
                <a:off x="1037125" y="2471400"/>
                <a:ext cx="14675" cy="12600"/>
              </a:xfrm>
              <a:custGeom>
                <a:avLst/>
                <a:gdLst/>
                <a:ahLst/>
                <a:cxnLst/>
                <a:rect l="l" t="t" r="r" b="b"/>
                <a:pathLst>
                  <a:path w="587" h="504" extrusionOk="0">
                    <a:moveTo>
                      <a:pt x="334" y="0"/>
                    </a:moveTo>
                    <a:cubicBezTo>
                      <a:pt x="273" y="0"/>
                      <a:pt x="210" y="23"/>
                      <a:pt x="159" y="74"/>
                    </a:cubicBezTo>
                    <a:cubicBezTo>
                      <a:pt x="0" y="232"/>
                      <a:pt x="112" y="503"/>
                      <a:pt x="337" y="503"/>
                    </a:cubicBezTo>
                    <a:cubicBezTo>
                      <a:pt x="475" y="503"/>
                      <a:pt x="587" y="389"/>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16"/>
              <p:cNvSpPr/>
              <p:nvPr/>
            </p:nvSpPr>
            <p:spPr>
              <a:xfrm>
                <a:off x="1037125" y="2549750"/>
                <a:ext cx="14675" cy="12575"/>
              </a:xfrm>
              <a:custGeom>
                <a:avLst/>
                <a:gdLst/>
                <a:ahLst/>
                <a:cxnLst/>
                <a:rect l="l" t="t" r="r" b="b"/>
                <a:pathLst>
                  <a:path w="587" h="503" extrusionOk="0">
                    <a:moveTo>
                      <a:pt x="335" y="0"/>
                    </a:moveTo>
                    <a:cubicBezTo>
                      <a:pt x="273" y="0"/>
                      <a:pt x="210" y="23"/>
                      <a:pt x="159" y="75"/>
                    </a:cubicBezTo>
                    <a:cubicBezTo>
                      <a:pt x="0" y="233"/>
                      <a:pt x="112"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16"/>
              <p:cNvSpPr/>
              <p:nvPr/>
            </p:nvSpPr>
            <p:spPr>
              <a:xfrm>
                <a:off x="1037150" y="2628100"/>
                <a:ext cx="14650" cy="12600"/>
              </a:xfrm>
              <a:custGeom>
                <a:avLst/>
                <a:gdLst/>
                <a:ahLst/>
                <a:cxnLst/>
                <a:rect l="l" t="t" r="r" b="b"/>
                <a:pathLst>
                  <a:path w="586" h="504" extrusionOk="0">
                    <a:moveTo>
                      <a:pt x="333" y="0"/>
                    </a:moveTo>
                    <a:cubicBezTo>
                      <a:pt x="272" y="0"/>
                      <a:pt x="209" y="23"/>
                      <a:pt x="158" y="74"/>
                    </a:cubicBezTo>
                    <a:cubicBezTo>
                      <a:pt x="1" y="232"/>
                      <a:pt x="113" y="503"/>
                      <a:pt x="336" y="503"/>
                    </a:cubicBezTo>
                    <a:cubicBezTo>
                      <a:pt x="474" y="503"/>
                      <a:pt x="586" y="391"/>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16"/>
              <p:cNvSpPr/>
              <p:nvPr/>
            </p:nvSpPr>
            <p:spPr>
              <a:xfrm>
                <a:off x="1037150" y="2706475"/>
                <a:ext cx="14650" cy="12550"/>
              </a:xfrm>
              <a:custGeom>
                <a:avLst/>
                <a:gdLst/>
                <a:ahLst/>
                <a:cxnLst/>
                <a:rect l="l" t="t" r="r" b="b"/>
                <a:pathLst>
                  <a:path w="586" h="502" extrusionOk="0">
                    <a:moveTo>
                      <a:pt x="333" y="0"/>
                    </a:moveTo>
                    <a:cubicBezTo>
                      <a:pt x="272" y="0"/>
                      <a:pt x="209" y="23"/>
                      <a:pt x="158" y="74"/>
                    </a:cubicBezTo>
                    <a:cubicBezTo>
                      <a:pt x="1" y="232"/>
                      <a:pt x="113" y="501"/>
                      <a:pt x="336" y="501"/>
                    </a:cubicBezTo>
                    <a:cubicBezTo>
                      <a:pt x="474"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16"/>
              <p:cNvSpPr/>
              <p:nvPr/>
            </p:nvSpPr>
            <p:spPr>
              <a:xfrm>
                <a:off x="1171575" y="2236325"/>
                <a:ext cx="14650" cy="12600"/>
              </a:xfrm>
              <a:custGeom>
                <a:avLst/>
                <a:gdLst/>
                <a:ahLst/>
                <a:cxnLst/>
                <a:rect l="l" t="t" r="r" b="b"/>
                <a:pathLst>
                  <a:path w="586" h="504" extrusionOk="0">
                    <a:moveTo>
                      <a:pt x="333" y="1"/>
                    </a:moveTo>
                    <a:cubicBezTo>
                      <a:pt x="272" y="1"/>
                      <a:pt x="209" y="23"/>
                      <a:pt x="158" y="74"/>
                    </a:cubicBezTo>
                    <a:cubicBezTo>
                      <a:pt x="0" y="232"/>
                      <a:pt x="113" y="503"/>
                      <a:pt x="335" y="503"/>
                    </a:cubicBezTo>
                    <a:cubicBezTo>
                      <a:pt x="473" y="503"/>
                      <a:pt x="586" y="391"/>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16"/>
              <p:cNvSpPr/>
              <p:nvPr/>
            </p:nvSpPr>
            <p:spPr>
              <a:xfrm>
                <a:off x="1171575" y="2314700"/>
                <a:ext cx="14650" cy="12550"/>
              </a:xfrm>
              <a:custGeom>
                <a:avLst/>
                <a:gdLst/>
                <a:ahLst/>
                <a:cxnLst/>
                <a:rect l="l" t="t" r="r" b="b"/>
                <a:pathLst>
                  <a:path w="586" h="502" extrusionOk="0">
                    <a:moveTo>
                      <a:pt x="333" y="0"/>
                    </a:moveTo>
                    <a:cubicBezTo>
                      <a:pt x="272" y="0"/>
                      <a:pt x="209" y="23"/>
                      <a:pt x="158" y="74"/>
                    </a:cubicBezTo>
                    <a:cubicBezTo>
                      <a:pt x="0" y="232"/>
                      <a:pt x="113" y="502"/>
                      <a:pt x="335" y="502"/>
                    </a:cubicBezTo>
                    <a:cubicBezTo>
                      <a:pt x="473" y="502"/>
                      <a:pt x="586" y="389"/>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16"/>
              <p:cNvSpPr/>
              <p:nvPr/>
            </p:nvSpPr>
            <p:spPr>
              <a:xfrm>
                <a:off x="1171575" y="2393025"/>
                <a:ext cx="14650" cy="12600"/>
              </a:xfrm>
              <a:custGeom>
                <a:avLst/>
                <a:gdLst/>
                <a:ahLst/>
                <a:cxnLst/>
                <a:rect l="l" t="t" r="r" b="b"/>
                <a:pathLst>
                  <a:path w="586" h="504" extrusionOk="0">
                    <a:moveTo>
                      <a:pt x="333" y="1"/>
                    </a:moveTo>
                    <a:cubicBezTo>
                      <a:pt x="271" y="1"/>
                      <a:pt x="209" y="23"/>
                      <a:pt x="158" y="74"/>
                    </a:cubicBezTo>
                    <a:cubicBezTo>
                      <a:pt x="0" y="233"/>
                      <a:pt x="111" y="503"/>
                      <a:pt x="335" y="503"/>
                    </a:cubicBezTo>
                    <a:cubicBezTo>
                      <a:pt x="473" y="503"/>
                      <a:pt x="586" y="391"/>
                      <a:pt x="586" y="253"/>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16"/>
              <p:cNvSpPr/>
              <p:nvPr/>
            </p:nvSpPr>
            <p:spPr>
              <a:xfrm>
                <a:off x="1104350" y="2236325"/>
                <a:ext cx="14675" cy="12600"/>
              </a:xfrm>
              <a:custGeom>
                <a:avLst/>
                <a:gdLst/>
                <a:ahLst/>
                <a:cxnLst/>
                <a:rect l="l" t="t" r="r" b="b"/>
                <a:pathLst>
                  <a:path w="587" h="504" extrusionOk="0">
                    <a:moveTo>
                      <a:pt x="334" y="1"/>
                    </a:moveTo>
                    <a:cubicBezTo>
                      <a:pt x="272" y="1"/>
                      <a:pt x="209" y="23"/>
                      <a:pt x="158" y="74"/>
                    </a:cubicBezTo>
                    <a:cubicBezTo>
                      <a:pt x="0" y="232"/>
                      <a:pt x="112" y="503"/>
                      <a:pt x="335" y="503"/>
                    </a:cubicBezTo>
                    <a:cubicBezTo>
                      <a:pt x="475" y="503"/>
                      <a:pt x="587" y="391"/>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16"/>
              <p:cNvSpPr/>
              <p:nvPr/>
            </p:nvSpPr>
            <p:spPr>
              <a:xfrm>
                <a:off x="1104350" y="2314700"/>
                <a:ext cx="14675" cy="12550"/>
              </a:xfrm>
              <a:custGeom>
                <a:avLst/>
                <a:gdLst/>
                <a:ahLst/>
                <a:cxnLst/>
                <a:rect l="l" t="t" r="r" b="b"/>
                <a:pathLst>
                  <a:path w="587" h="502" extrusionOk="0">
                    <a:moveTo>
                      <a:pt x="334" y="0"/>
                    </a:moveTo>
                    <a:cubicBezTo>
                      <a:pt x="272" y="0"/>
                      <a:pt x="209" y="23"/>
                      <a:pt x="158" y="74"/>
                    </a:cubicBezTo>
                    <a:cubicBezTo>
                      <a:pt x="0" y="232"/>
                      <a:pt x="112" y="502"/>
                      <a:pt x="335" y="502"/>
                    </a:cubicBezTo>
                    <a:cubicBezTo>
                      <a:pt x="475" y="502"/>
                      <a:pt x="587" y="389"/>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16"/>
              <p:cNvSpPr/>
              <p:nvPr/>
            </p:nvSpPr>
            <p:spPr>
              <a:xfrm>
                <a:off x="1104350" y="2393025"/>
                <a:ext cx="14675" cy="12600"/>
              </a:xfrm>
              <a:custGeom>
                <a:avLst/>
                <a:gdLst/>
                <a:ahLst/>
                <a:cxnLst/>
                <a:rect l="l" t="t" r="r" b="b"/>
                <a:pathLst>
                  <a:path w="587" h="504" extrusionOk="0">
                    <a:moveTo>
                      <a:pt x="334" y="1"/>
                    </a:moveTo>
                    <a:cubicBezTo>
                      <a:pt x="272" y="1"/>
                      <a:pt x="209" y="23"/>
                      <a:pt x="158" y="74"/>
                    </a:cubicBezTo>
                    <a:cubicBezTo>
                      <a:pt x="0" y="233"/>
                      <a:pt x="112" y="503"/>
                      <a:pt x="335"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16"/>
              <p:cNvSpPr/>
              <p:nvPr/>
            </p:nvSpPr>
            <p:spPr>
              <a:xfrm>
                <a:off x="1037150" y="2236325"/>
                <a:ext cx="14650" cy="12600"/>
              </a:xfrm>
              <a:custGeom>
                <a:avLst/>
                <a:gdLst/>
                <a:ahLst/>
                <a:cxnLst/>
                <a:rect l="l" t="t" r="r" b="b"/>
                <a:pathLst>
                  <a:path w="586" h="504" extrusionOk="0">
                    <a:moveTo>
                      <a:pt x="333" y="1"/>
                    </a:moveTo>
                    <a:cubicBezTo>
                      <a:pt x="272" y="1"/>
                      <a:pt x="209" y="23"/>
                      <a:pt x="158" y="74"/>
                    </a:cubicBezTo>
                    <a:cubicBezTo>
                      <a:pt x="1" y="232"/>
                      <a:pt x="113" y="503"/>
                      <a:pt x="336" y="503"/>
                    </a:cubicBezTo>
                    <a:cubicBezTo>
                      <a:pt x="474" y="503"/>
                      <a:pt x="586" y="391"/>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16"/>
              <p:cNvSpPr/>
              <p:nvPr/>
            </p:nvSpPr>
            <p:spPr>
              <a:xfrm>
                <a:off x="1037150" y="2314700"/>
                <a:ext cx="14650" cy="12550"/>
              </a:xfrm>
              <a:custGeom>
                <a:avLst/>
                <a:gdLst/>
                <a:ahLst/>
                <a:cxnLst/>
                <a:rect l="l" t="t" r="r" b="b"/>
                <a:pathLst>
                  <a:path w="586" h="502" extrusionOk="0">
                    <a:moveTo>
                      <a:pt x="333" y="0"/>
                    </a:moveTo>
                    <a:cubicBezTo>
                      <a:pt x="272" y="0"/>
                      <a:pt x="209" y="23"/>
                      <a:pt x="158" y="74"/>
                    </a:cubicBezTo>
                    <a:cubicBezTo>
                      <a:pt x="1" y="232"/>
                      <a:pt x="113" y="502"/>
                      <a:pt x="336" y="502"/>
                    </a:cubicBezTo>
                    <a:cubicBezTo>
                      <a:pt x="474" y="502"/>
                      <a:pt x="586" y="389"/>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16"/>
              <p:cNvSpPr/>
              <p:nvPr/>
            </p:nvSpPr>
            <p:spPr>
              <a:xfrm>
                <a:off x="1037125" y="239302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16"/>
              <p:cNvSpPr/>
              <p:nvPr/>
            </p:nvSpPr>
            <p:spPr>
              <a:xfrm>
                <a:off x="1037125" y="2784825"/>
                <a:ext cx="14675" cy="12600"/>
              </a:xfrm>
              <a:custGeom>
                <a:avLst/>
                <a:gdLst/>
                <a:ahLst/>
                <a:cxnLst/>
                <a:rect l="l" t="t" r="r" b="b"/>
                <a:pathLst>
                  <a:path w="587" h="504" extrusionOk="0">
                    <a:moveTo>
                      <a:pt x="334" y="1"/>
                    </a:moveTo>
                    <a:cubicBezTo>
                      <a:pt x="273" y="1"/>
                      <a:pt x="210" y="24"/>
                      <a:pt x="159" y="75"/>
                    </a:cubicBezTo>
                    <a:cubicBezTo>
                      <a:pt x="0" y="232"/>
                      <a:pt x="112" y="504"/>
                      <a:pt x="337" y="504"/>
                    </a:cubicBezTo>
                    <a:cubicBezTo>
                      <a:pt x="475" y="504"/>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16"/>
              <p:cNvSpPr/>
              <p:nvPr/>
            </p:nvSpPr>
            <p:spPr>
              <a:xfrm>
                <a:off x="1171575" y="2863175"/>
                <a:ext cx="14650" cy="12575"/>
              </a:xfrm>
              <a:custGeom>
                <a:avLst/>
                <a:gdLst/>
                <a:ahLst/>
                <a:cxnLst/>
                <a:rect l="l" t="t" r="r" b="b"/>
                <a:pathLst>
                  <a:path w="586" h="503" extrusionOk="0">
                    <a:moveTo>
                      <a:pt x="333" y="0"/>
                    </a:moveTo>
                    <a:cubicBezTo>
                      <a:pt x="272" y="0"/>
                      <a:pt x="209" y="23"/>
                      <a:pt x="158" y="74"/>
                    </a:cubicBezTo>
                    <a:cubicBezTo>
                      <a:pt x="0" y="232"/>
                      <a:pt x="111" y="503"/>
                      <a:pt x="335" y="503"/>
                    </a:cubicBezTo>
                    <a:cubicBezTo>
                      <a:pt x="473"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16"/>
              <p:cNvSpPr/>
              <p:nvPr/>
            </p:nvSpPr>
            <p:spPr>
              <a:xfrm>
                <a:off x="1171575" y="2941500"/>
                <a:ext cx="14650" cy="12600"/>
              </a:xfrm>
              <a:custGeom>
                <a:avLst/>
                <a:gdLst/>
                <a:ahLst/>
                <a:cxnLst/>
                <a:rect l="l" t="t" r="r" b="b"/>
                <a:pathLst>
                  <a:path w="586" h="504" extrusionOk="0">
                    <a:moveTo>
                      <a:pt x="334" y="1"/>
                    </a:moveTo>
                    <a:cubicBezTo>
                      <a:pt x="272" y="1"/>
                      <a:pt x="209" y="24"/>
                      <a:pt x="158" y="76"/>
                    </a:cubicBezTo>
                    <a:cubicBezTo>
                      <a:pt x="0" y="233"/>
                      <a:pt x="113" y="503"/>
                      <a:pt x="335" y="503"/>
                    </a:cubicBezTo>
                    <a:cubicBezTo>
                      <a:pt x="473" y="503"/>
                      <a:pt x="586" y="391"/>
                      <a:pt x="586" y="253"/>
                    </a:cubicBezTo>
                    <a:cubicBezTo>
                      <a:pt x="586" y="101"/>
                      <a:pt x="462"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16"/>
              <p:cNvSpPr/>
              <p:nvPr/>
            </p:nvSpPr>
            <p:spPr>
              <a:xfrm>
                <a:off x="1171575" y="3019875"/>
                <a:ext cx="14650" cy="12575"/>
              </a:xfrm>
              <a:custGeom>
                <a:avLst/>
                <a:gdLst/>
                <a:ahLst/>
                <a:cxnLst/>
                <a:rect l="l" t="t" r="r" b="b"/>
                <a:pathLst>
                  <a:path w="586" h="503" extrusionOk="0">
                    <a:moveTo>
                      <a:pt x="333" y="0"/>
                    </a:moveTo>
                    <a:cubicBezTo>
                      <a:pt x="272" y="0"/>
                      <a:pt x="209" y="23"/>
                      <a:pt x="158" y="74"/>
                    </a:cubicBezTo>
                    <a:cubicBezTo>
                      <a:pt x="0" y="232"/>
                      <a:pt x="113" y="503"/>
                      <a:pt x="335" y="503"/>
                    </a:cubicBezTo>
                    <a:cubicBezTo>
                      <a:pt x="473" y="503"/>
                      <a:pt x="586" y="391"/>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16"/>
              <p:cNvSpPr/>
              <p:nvPr/>
            </p:nvSpPr>
            <p:spPr>
              <a:xfrm>
                <a:off x="1171575" y="3098250"/>
                <a:ext cx="14650" cy="12550"/>
              </a:xfrm>
              <a:custGeom>
                <a:avLst/>
                <a:gdLst/>
                <a:ahLst/>
                <a:cxnLst/>
                <a:rect l="l" t="t" r="r" b="b"/>
                <a:pathLst>
                  <a:path w="586" h="502" extrusionOk="0">
                    <a:moveTo>
                      <a:pt x="333" y="0"/>
                    </a:moveTo>
                    <a:cubicBezTo>
                      <a:pt x="272" y="0"/>
                      <a:pt x="209" y="23"/>
                      <a:pt x="158" y="74"/>
                    </a:cubicBezTo>
                    <a:cubicBezTo>
                      <a:pt x="0" y="231"/>
                      <a:pt x="113" y="501"/>
                      <a:pt x="335" y="501"/>
                    </a:cubicBezTo>
                    <a:cubicBezTo>
                      <a:pt x="473"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16"/>
              <p:cNvSpPr/>
              <p:nvPr/>
            </p:nvSpPr>
            <p:spPr>
              <a:xfrm>
                <a:off x="1104350" y="28631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16"/>
              <p:cNvSpPr/>
              <p:nvPr/>
            </p:nvSpPr>
            <p:spPr>
              <a:xfrm>
                <a:off x="1104350" y="2941500"/>
                <a:ext cx="14675" cy="12600"/>
              </a:xfrm>
              <a:custGeom>
                <a:avLst/>
                <a:gdLst/>
                <a:ahLst/>
                <a:cxnLst/>
                <a:rect l="l" t="t" r="r" b="b"/>
                <a:pathLst>
                  <a:path w="587" h="504" extrusionOk="0">
                    <a:moveTo>
                      <a:pt x="334" y="1"/>
                    </a:moveTo>
                    <a:cubicBezTo>
                      <a:pt x="272" y="1"/>
                      <a:pt x="209" y="24"/>
                      <a:pt x="158" y="76"/>
                    </a:cubicBezTo>
                    <a:cubicBezTo>
                      <a:pt x="0" y="233"/>
                      <a:pt x="112" y="503"/>
                      <a:pt x="335"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16"/>
              <p:cNvSpPr/>
              <p:nvPr/>
            </p:nvSpPr>
            <p:spPr>
              <a:xfrm>
                <a:off x="1104350" y="30198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91"/>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16"/>
              <p:cNvSpPr/>
              <p:nvPr/>
            </p:nvSpPr>
            <p:spPr>
              <a:xfrm>
                <a:off x="1104350" y="3098250"/>
                <a:ext cx="14675" cy="12550"/>
              </a:xfrm>
              <a:custGeom>
                <a:avLst/>
                <a:gdLst/>
                <a:ahLst/>
                <a:cxnLst/>
                <a:rect l="l" t="t" r="r" b="b"/>
                <a:pathLst>
                  <a:path w="587" h="502" extrusionOk="0">
                    <a:moveTo>
                      <a:pt x="334" y="0"/>
                    </a:moveTo>
                    <a:cubicBezTo>
                      <a:pt x="272" y="0"/>
                      <a:pt x="209" y="23"/>
                      <a:pt x="158" y="74"/>
                    </a:cubicBezTo>
                    <a:cubicBezTo>
                      <a:pt x="0" y="231"/>
                      <a:pt x="112" y="501"/>
                      <a:pt x="335" y="501"/>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16"/>
              <p:cNvSpPr/>
              <p:nvPr/>
            </p:nvSpPr>
            <p:spPr>
              <a:xfrm>
                <a:off x="1037125" y="2863175"/>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16"/>
              <p:cNvSpPr/>
              <p:nvPr/>
            </p:nvSpPr>
            <p:spPr>
              <a:xfrm>
                <a:off x="1037125" y="2941500"/>
                <a:ext cx="14675" cy="12600"/>
              </a:xfrm>
              <a:custGeom>
                <a:avLst/>
                <a:gdLst/>
                <a:ahLst/>
                <a:cxnLst/>
                <a:rect l="l" t="t" r="r" b="b"/>
                <a:pathLst>
                  <a:path w="587" h="504" extrusionOk="0">
                    <a:moveTo>
                      <a:pt x="335" y="1"/>
                    </a:moveTo>
                    <a:cubicBezTo>
                      <a:pt x="273" y="1"/>
                      <a:pt x="210" y="24"/>
                      <a:pt x="159" y="76"/>
                    </a:cubicBezTo>
                    <a:cubicBezTo>
                      <a:pt x="0" y="233"/>
                      <a:pt x="112" y="503"/>
                      <a:pt x="337" y="503"/>
                    </a:cubicBezTo>
                    <a:cubicBezTo>
                      <a:pt x="475" y="503"/>
                      <a:pt x="587" y="391"/>
                      <a:pt x="587" y="253"/>
                    </a:cubicBezTo>
                    <a:cubicBezTo>
                      <a:pt x="587" y="101"/>
                      <a:pt x="464" y="1"/>
                      <a:pt x="33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16"/>
              <p:cNvSpPr/>
              <p:nvPr/>
            </p:nvSpPr>
            <p:spPr>
              <a:xfrm>
                <a:off x="1037150" y="3019875"/>
                <a:ext cx="14650" cy="12575"/>
              </a:xfrm>
              <a:custGeom>
                <a:avLst/>
                <a:gdLst/>
                <a:ahLst/>
                <a:cxnLst/>
                <a:rect l="l" t="t" r="r" b="b"/>
                <a:pathLst>
                  <a:path w="586" h="503" extrusionOk="0">
                    <a:moveTo>
                      <a:pt x="333" y="0"/>
                    </a:moveTo>
                    <a:cubicBezTo>
                      <a:pt x="272" y="0"/>
                      <a:pt x="209" y="23"/>
                      <a:pt x="158" y="74"/>
                    </a:cubicBezTo>
                    <a:cubicBezTo>
                      <a:pt x="1" y="232"/>
                      <a:pt x="113" y="503"/>
                      <a:pt x="336" y="503"/>
                    </a:cubicBezTo>
                    <a:cubicBezTo>
                      <a:pt x="474" y="503"/>
                      <a:pt x="586" y="391"/>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16"/>
              <p:cNvSpPr/>
              <p:nvPr/>
            </p:nvSpPr>
            <p:spPr>
              <a:xfrm>
                <a:off x="1037150" y="3098250"/>
                <a:ext cx="14650" cy="12550"/>
              </a:xfrm>
              <a:custGeom>
                <a:avLst/>
                <a:gdLst/>
                <a:ahLst/>
                <a:cxnLst/>
                <a:rect l="l" t="t" r="r" b="b"/>
                <a:pathLst>
                  <a:path w="586" h="502" extrusionOk="0">
                    <a:moveTo>
                      <a:pt x="333" y="0"/>
                    </a:moveTo>
                    <a:cubicBezTo>
                      <a:pt x="272" y="0"/>
                      <a:pt x="209" y="23"/>
                      <a:pt x="158" y="74"/>
                    </a:cubicBezTo>
                    <a:cubicBezTo>
                      <a:pt x="1" y="231"/>
                      <a:pt x="113" y="501"/>
                      <a:pt x="336" y="501"/>
                    </a:cubicBezTo>
                    <a:cubicBezTo>
                      <a:pt x="474"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4" name="Google Shape;5134;p16"/>
            <p:cNvGrpSpPr/>
            <p:nvPr/>
          </p:nvGrpSpPr>
          <p:grpSpPr>
            <a:xfrm>
              <a:off x="787213" y="130520"/>
              <a:ext cx="1908398" cy="2002309"/>
              <a:chOff x="1978188" y="2669545"/>
              <a:chExt cx="1908398" cy="2002309"/>
            </a:xfrm>
          </p:grpSpPr>
          <p:sp>
            <p:nvSpPr>
              <p:cNvPr id="5135" name="Google Shape;5135;p16"/>
              <p:cNvSpPr/>
              <p:nvPr/>
            </p:nvSpPr>
            <p:spPr>
              <a:xfrm rot="-5400000">
                <a:off x="1995503" y="2780771"/>
                <a:ext cx="1891083" cy="1891083"/>
              </a:xfrm>
              <a:custGeom>
                <a:avLst/>
                <a:gdLst/>
                <a:ahLst/>
                <a:cxnLst/>
                <a:rect l="l" t="t" r="r" b="b"/>
                <a:pathLst>
                  <a:path w="55702" h="55702" extrusionOk="0">
                    <a:moveTo>
                      <a:pt x="27851" y="210"/>
                    </a:moveTo>
                    <a:cubicBezTo>
                      <a:pt x="43093" y="210"/>
                      <a:pt x="55493" y="12609"/>
                      <a:pt x="55493" y="27851"/>
                    </a:cubicBezTo>
                    <a:cubicBezTo>
                      <a:pt x="55493" y="43093"/>
                      <a:pt x="43093" y="55493"/>
                      <a:pt x="27851" y="55493"/>
                    </a:cubicBezTo>
                    <a:cubicBezTo>
                      <a:pt x="12609" y="55493"/>
                      <a:pt x="210" y="43093"/>
                      <a:pt x="210" y="27851"/>
                    </a:cubicBezTo>
                    <a:cubicBezTo>
                      <a:pt x="210" y="12609"/>
                      <a:pt x="12609" y="210"/>
                      <a:pt x="27851" y="210"/>
                    </a:cubicBezTo>
                    <a:close/>
                    <a:moveTo>
                      <a:pt x="27851" y="1"/>
                    </a:moveTo>
                    <a:cubicBezTo>
                      <a:pt x="12494" y="1"/>
                      <a:pt x="0" y="12494"/>
                      <a:pt x="0" y="27851"/>
                    </a:cubicBezTo>
                    <a:cubicBezTo>
                      <a:pt x="0" y="43208"/>
                      <a:pt x="12494" y="55702"/>
                      <a:pt x="27851" y="55702"/>
                    </a:cubicBezTo>
                    <a:cubicBezTo>
                      <a:pt x="43208" y="55702"/>
                      <a:pt x="55702" y="43208"/>
                      <a:pt x="55702" y="27851"/>
                    </a:cubicBezTo>
                    <a:cubicBezTo>
                      <a:pt x="55702" y="12494"/>
                      <a:pt x="43208" y="1"/>
                      <a:pt x="278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16"/>
              <p:cNvSpPr/>
              <p:nvPr/>
            </p:nvSpPr>
            <p:spPr>
              <a:xfrm rot="-5400000">
                <a:off x="1931235" y="2716498"/>
                <a:ext cx="1737934" cy="1644029"/>
              </a:xfrm>
              <a:custGeom>
                <a:avLst/>
                <a:gdLst/>
                <a:ahLst/>
                <a:cxnLst/>
                <a:rect l="l" t="t" r="r" b="b"/>
                <a:pathLst>
                  <a:path w="51191" h="48425" extrusionOk="0">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37" name="Google Shape;5137;p16"/>
              <p:cNvGrpSpPr/>
              <p:nvPr/>
            </p:nvGrpSpPr>
            <p:grpSpPr>
              <a:xfrm rot="-5400000">
                <a:off x="2322724" y="3120894"/>
                <a:ext cx="1236640" cy="1210852"/>
                <a:chOff x="236475" y="527300"/>
                <a:chExt cx="1124525" cy="1101075"/>
              </a:xfrm>
            </p:grpSpPr>
            <p:sp>
              <p:nvSpPr>
                <p:cNvPr id="5138" name="Google Shape;5138;p16"/>
                <p:cNvSpPr/>
                <p:nvPr/>
              </p:nvSpPr>
              <p:spPr>
                <a:xfrm>
                  <a:off x="435250" y="1482225"/>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16"/>
                <p:cNvSpPr/>
                <p:nvPr/>
              </p:nvSpPr>
              <p:spPr>
                <a:xfrm>
                  <a:off x="475000"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16"/>
                <p:cNvSpPr/>
                <p:nvPr/>
              </p:nvSpPr>
              <p:spPr>
                <a:xfrm>
                  <a:off x="514750" y="1482225"/>
                  <a:ext cx="11350" cy="9725"/>
                </a:xfrm>
                <a:custGeom>
                  <a:avLst/>
                  <a:gdLst/>
                  <a:ahLst/>
                  <a:cxnLst/>
                  <a:rect l="l" t="t" r="r" b="b"/>
                  <a:pathLst>
                    <a:path w="454" h="389" extrusionOk="0">
                      <a:moveTo>
                        <a:pt x="260" y="0"/>
                      </a:moveTo>
                      <a:cubicBezTo>
                        <a:pt x="87" y="0"/>
                        <a:pt x="1" y="209"/>
                        <a:pt x="123" y="331"/>
                      </a:cubicBezTo>
                      <a:cubicBezTo>
                        <a:pt x="163" y="371"/>
                        <a:pt x="212" y="388"/>
                        <a:pt x="260"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16"/>
                <p:cNvSpPr/>
                <p:nvPr/>
              </p:nvSpPr>
              <p:spPr>
                <a:xfrm>
                  <a:off x="554500" y="1482225"/>
                  <a:ext cx="11375" cy="9725"/>
                </a:xfrm>
                <a:custGeom>
                  <a:avLst/>
                  <a:gdLst/>
                  <a:ahLst/>
                  <a:cxnLst/>
                  <a:rect l="l" t="t" r="r" b="b"/>
                  <a:pathLst>
                    <a:path w="455" h="389" extrusionOk="0">
                      <a:moveTo>
                        <a:pt x="262" y="0"/>
                      </a:moveTo>
                      <a:cubicBezTo>
                        <a:pt x="87" y="0"/>
                        <a:pt x="1" y="209"/>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16"/>
                <p:cNvSpPr/>
                <p:nvPr/>
              </p:nvSpPr>
              <p:spPr>
                <a:xfrm>
                  <a:off x="594250" y="14822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16"/>
                <p:cNvSpPr/>
                <p:nvPr/>
              </p:nvSpPr>
              <p:spPr>
                <a:xfrm>
                  <a:off x="63402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16"/>
                <p:cNvSpPr/>
                <p:nvPr/>
              </p:nvSpPr>
              <p:spPr>
                <a:xfrm>
                  <a:off x="67377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16"/>
                <p:cNvSpPr/>
                <p:nvPr/>
              </p:nvSpPr>
              <p:spPr>
                <a:xfrm>
                  <a:off x="713525" y="1482225"/>
                  <a:ext cx="11400" cy="9725"/>
                </a:xfrm>
                <a:custGeom>
                  <a:avLst/>
                  <a:gdLst/>
                  <a:ahLst/>
                  <a:cxnLst/>
                  <a:rect l="l" t="t" r="r" b="b"/>
                  <a:pathLst>
                    <a:path w="456" h="389" extrusionOk="0">
                      <a:moveTo>
                        <a:pt x="261" y="0"/>
                      </a:moveTo>
                      <a:cubicBezTo>
                        <a:pt x="88" y="0"/>
                        <a:pt x="0" y="209"/>
                        <a:pt x="123" y="331"/>
                      </a:cubicBezTo>
                      <a:cubicBezTo>
                        <a:pt x="163" y="371"/>
                        <a:pt x="212" y="388"/>
                        <a:pt x="260" y="388"/>
                      </a:cubicBezTo>
                      <a:cubicBezTo>
                        <a:pt x="360"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16"/>
                <p:cNvSpPr/>
                <p:nvPr/>
              </p:nvSpPr>
              <p:spPr>
                <a:xfrm>
                  <a:off x="753300" y="14822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16"/>
                <p:cNvSpPr/>
                <p:nvPr/>
              </p:nvSpPr>
              <p:spPr>
                <a:xfrm>
                  <a:off x="793075" y="1482225"/>
                  <a:ext cx="11350" cy="9725"/>
                </a:xfrm>
                <a:custGeom>
                  <a:avLst/>
                  <a:gdLst/>
                  <a:ahLst/>
                  <a:cxnLst/>
                  <a:rect l="l" t="t" r="r" b="b"/>
                  <a:pathLst>
                    <a:path w="454" h="389" extrusionOk="0">
                      <a:moveTo>
                        <a:pt x="259" y="0"/>
                      </a:moveTo>
                      <a:cubicBezTo>
                        <a:pt x="87" y="0"/>
                        <a:pt x="0" y="209"/>
                        <a:pt x="121" y="331"/>
                      </a:cubicBezTo>
                      <a:cubicBezTo>
                        <a:pt x="161" y="371"/>
                        <a:pt x="210" y="388"/>
                        <a:pt x="258" y="388"/>
                      </a:cubicBezTo>
                      <a:cubicBezTo>
                        <a:pt x="358" y="388"/>
                        <a:pt x="453" y="311"/>
                        <a:pt x="453" y="194"/>
                      </a:cubicBezTo>
                      <a:cubicBezTo>
                        <a:pt x="453" y="87"/>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16"/>
                <p:cNvSpPr/>
                <p:nvPr/>
              </p:nvSpPr>
              <p:spPr>
                <a:xfrm>
                  <a:off x="832825" y="14822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16"/>
                <p:cNvSpPr/>
                <p:nvPr/>
              </p:nvSpPr>
              <p:spPr>
                <a:xfrm>
                  <a:off x="872575" y="1482225"/>
                  <a:ext cx="11350" cy="9725"/>
                </a:xfrm>
                <a:custGeom>
                  <a:avLst/>
                  <a:gdLst/>
                  <a:ahLst/>
                  <a:cxnLst/>
                  <a:rect l="l" t="t" r="r" b="b"/>
                  <a:pathLst>
                    <a:path w="454" h="389" extrusionOk="0">
                      <a:moveTo>
                        <a:pt x="260" y="0"/>
                      </a:moveTo>
                      <a:cubicBezTo>
                        <a:pt x="87" y="0"/>
                        <a:pt x="0" y="209"/>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16"/>
                <p:cNvSpPr/>
                <p:nvPr/>
              </p:nvSpPr>
              <p:spPr>
                <a:xfrm>
                  <a:off x="912325" y="1482225"/>
                  <a:ext cx="11350" cy="9725"/>
                </a:xfrm>
                <a:custGeom>
                  <a:avLst/>
                  <a:gdLst/>
                  <a:ahLst/>
                  <a:cxnLst/>
                  <a:rect l="l" t="t" r="r" b="b"/>
                  <a:pathLst>
                    <a:path w="454" h="389" extrusionOk="0">
                      <a:moveTo>
                        <a:pt x="260" y="0"/>
                      </a:moveTo>
                      <a:cubicBezTo>
                        <a:pt x="87" y="0"/>
                        <a:pt x="1"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16"/>
                <p:cNvSpPr/>
                <p:nvPr/>
              </p:nvSpPr>
              <p:spPr>
                <a:xfrm>
                  <a:off x="952075"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16"/>
                <p:cNvSpPr/>
                <p:nvPr/>
              </p:nvSpPr>
              <p:spPr>
                <a:xfrm>
                  <a:off x="991825" y="14822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16"/>
                <p:cNvSpPr/>
                <p:nvPr/>
              </p:nvSpPr>
              <p:spPr>
                <a:xfrm>
                  <a:off x="1031575" y="1482225"/>
                  <a:ext cx="11400" cy="9725"/>
                </a:xfrm>
                <a:custGeom>
                  <a:avLst/>
                  <a:gdLst/>
                  <a:ahLst/>
                  <a:cxnLst/>
                  <a:rect l="l" t="t" r="r" b="b"/>
                  <a:pathLst>
                    <a:path w="456" h="389" extrusionOk="0">
                      <a:moveTo>
                        <a:pt x="262" y="0"/>
                      </a:moveTo>
                      <a:cubicBezTo>
                        <a:pt x="89" y="0"/>
                        <a:pt x="1" y="209"/>
                        <a:pt x="124" y="331"/>
                      </a:cubicBezTo>
                      <a:cubicBezTo>
                        <a:pt x="163"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16"/>
                <p:cNvSpPr/>
                <p:nvPr/>
              </p:nvSpPr>
              <p:spPr>
                <a:xfrm>
                  <a:off x="1071350" y="1482225"/>
                  <a:ext cx="11350" cy="9725"/>
                </a:xfrm>
                <a:custGeom>
                  <a:avLst/>
                  <a:gdLst/>
                  <a:ahLst/>
                  <a:cxnLst/>
                  <a:rect l="l" t="t" r="r" b="b"/>
                  <a:pathLst>
                    <a:path w="454" h="389" extrusionOk="0">
                      <a:moveTo>
                        <a:pt x="259" y="0"/>
                      </a:moveTo>
                      <a:cubicBezTo>
                        <a:pt x="86" y="0"/>
                        <a:pt x="0" y="209"/>
                        <a:pt x="123" y="331"/>
                      </a:cubicBezTo>
                      <a:cubicBezTo>
                        <a:pt x="162" y="371"/>
                        <a:pt x="211"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16"/>
                <p:cNvSpPr/>
                <p:nvPr/>
              </p:nvSpPr>
              <p:spPr>
                <a:xfrm>
                  <a:off x="1111100" y="1482225"/>
                  <a:ext cx="11350" cy="9725"/>
                </a:xfrm>
                <a:custGeom>
                  <a:avLst/>
                  <a:gdLst/>
                  <a:ahLst/>
                  <a:cxnLst/>
                  <a:rect l="l" t="t" r="r" b="b"/>
                  <a:pathLst>
                    <a:path w="454" h="389" extrusionOk="0">
                      <a:moveTo>
                        <a:pt x="259" y="0"/>
                      </a:moveTo>
                      <a:cubicBezTo>
                        <a:pt x="87" y="0"/>
                        <a:pt x="0" y="209"/>
                        <a:pt x="123" y="331"/>
                      </a:cubicBezTo>
                      <a:cubicBezTo>
                        <a:pt x="162" y="371"/>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16"/>
                <p:cNvSpPr/>
                <p:nvPr/>
              </p:nvSpPr>
              <p:spPr>
                <a:xfrm>
                  <a:off x="1150850" y="1482225"/>
                  <a:ext cx="11350" cy="9725"/>
                </a:xfrm>
                <a:custGeom>
                  <a:avLst/>
                  <a:gdLst/>
                  <a:ahLst/>
                  <a:cxnLst/>
                  <a:rect l="l" t="t" r="r" b="b"/>
                  <a:pathLst>
                    <a:path w="454" h="389" extrusionOk="0">
                      <a:moveTo>
                        <a:pt x="259" y="0"/>
                      </a:moveTo>
                      <a:cubicBezTo>
                        <a:pt x="87" y="0"/>
                        <a:pt x="0" y="209"/>
                        <a:pt x="123" y="331"/>
                      </a:cubicBezTo>
                      <a:cubicBezTo>
                        <a:pt x="163" y="371"/>
                        <a:pt x="212" y="388"/>
                        <a:pt x="259" y="388"/>
                      </a:cubicBezTo>
                      <a:cubicBezTo>
                        <a:pt x="359" y="388"/>
                        <a:pt x="454" y="311"/>
                        <a:pt x="454" y="194"/>
                      </a:cubicBezTo>
                      <a:cubicBezTo>
                        <a:pt x="454"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16"/>
                <p:cNvSpPr/>
                <p:nvPr/>
              </p:nvSpPr>
              <p:spPr>
                <a:xfrm>
                  <a:off x="397125" y="1448100"/>
                  <a:ext cx="9725" cy="9750"/>
                </a:xfrm>
                <a:custGeom>
                  <a:avLst/>
                  <a:gdLst/>
                  <a:ahLst/>
                  <a:cxnLst/>
                  <a:rect l="l" t="t" r="r" b="b"/>
                  <a:pathLst>
                    <a:path w="389" h="390"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16"/>
                <p:cNvSpPr/>
                <p:nvPr/>
              </p:nvSpPr>
              <p:spPr>
                <a:xfrm>
                  <a:off x="435250" y="1448100"/>
                  <a:ext cx="11350" cy="9750"/>
                </a:xfrm>
                <a:custGeom>
                  <a:avLst/>
                  <a:gdLst/>
                  <a:ahLst/>
                  <a:cxnLst/>
                  <a:rect l="l" t="t" r="r" b="b"/>
                  <a:pathLst>
                    <a:path w="454" h="390"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16"/>
                <p:cNvSpPr/>
                <p:nvPr/>
              </p:nvSpPr>
              <p:spPr>
                <a:xfrm>
                  <a:off x="475000" y="1448100"/>
                  <a:ext cx="11350" cy="9750"/>
                </a:xfrm>
                <a:custGeom>
                  <a:avLst/>
                  <a:gdLst/>
                  <a:ahLst/>
                  <a:cxnLst/>
                  <a:rect l="l" t="t" r="r" b="b"/>
                  <a:pathLst>
                    <a:path w="454" h="390" extrusionOk="0">
                      <a:moveTo>
                        <a:pt x="260" y="1"/>
                      </a:moveTo>
                      <a:cubicBezTo>
                        <a:pt x="87" y="1"/>
                        <a:pt x="1" y="210"/>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16"/>
                <p:cNvSpPr/>
                <p:nvPr/>
              </p:nvSpPr>
              <p:spPr>
                <a:xfrm>
                  <a:off x="516425" y="1448100"/>
                  <a:ext cx="9675" cy="9750"/>
                </a:xfrm>
                <a:custGeom>
                  <a:avLst/>
                  <a:gdLst/>
                  <a:ahLst/>
                  <a:cxnLst/>
                  <a:rect l="l" t="t" r="r" b="b"/>
                  <a:pathLst>
                    <a:path w="387" h="390"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16"/>
                <p:cNvSpPr/>
                <p:nvPr/>
              </p:nvSpPr>
              <p:spPr>
                <a:xfrm>
                  <a:off x="554500" y="1448100"/>
                  <a:ext cx="11375" cy="9750"/>
                </a:xfrm>
                <a:custGeom>
                  <a:avLst/>
                  <a:gdLst/>
                  <a:ahLst/>
                  <a:cxnLst/>
                  <a:rect l="l" t="t" r="r" b="b"/>
                  <a:pathLst>
                    <a:path w="455" h="390" extrusionOk="0">
                      <a:moveTo>
                        <a:pt x="262" y="1"/>
                      </a:moveTo>
                      <a:cubicBezTo>
                        <a:pt x="87" y="1"/>
                        <a:pt x="1" y="210"/>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16"/>
                <p:cNvSpPr/>
                <p:nvPr/>
              </p:nvSpPr>
              <p:spPr>
                <a:xfrm>
                  <a:off x="595925"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16"/>
                <p:cNvSpPr/>
                <p:nvPr/>
              </p:nvSpPr>
              <p:spPr>
                <a:xfrm>
                  <a:off x="634025" y="1448100"/>
                  <a:ext cx="11375" cy="9750"/>
                </a:xfrm>
                <a:custGeom>
                  <a:avLst/>
                  <a:gdLst/>
                  <a:ahLst/>
                  <a:cxnLst/>
                  <a:rect l="l" t="t" r="r" b="b"/>
                  <a:pathLst>
                    <a:path w="455" h="390" extrusionOk="0">
                      <a:moveTo>
                        <a:pt x="261" y="1"/>
                      </a:moveTo>
                      <a:cubicBezTo>
                        <a:pt x="88" y="1"/>
                        <a:pt x="0" y="210"/>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16"/>
                <p:cNvSpPr/>
                <p:nvPr/>
              </p:nvSpPr>
              <p:spPr>
                <a:xfrm>
                  <a:off x="673775" y="14481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16"/>
                <p:cNvSpPr/>
                <p:nvPr/>
              </p:nvSpPr>
              <p:spPr>
                <a:xfrm>
                  <a:off x="475000"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16"/>
                <p:cNvSpPr/>
                <p:nvPr/>
              </p:nvSpPr>
              <p:spPr>
                <a:xfrm>
                  <a:off x="514750" y="1516325"/>
                  <a:ext cx="11350" cy="9725"/>
                </a:xfrm>
                <a:custGeom>
                  <a:avLst/>
                  <a:gdLst/>
                  <a:ahLst/>
                  <a:cxnLst/>
                  <a:rect l="l" t="t" r="r" b="b"/>
                  <a:pathLst>
                    <a:path w="454" h="389" extrusionOk="0">
                      <a:moveTo>
                        <a:pt x="260" y="1"/>
                      </a:moveTo>
                      <a:cubicBezTo>
                        <a:pt x="87" y="1"/>
                        <a:pt x="1" y="208"/>
                        <a:pt x="123" y="331"/>
                      </a:cubicBezTo>
                      <a:cubicBezTo>
                        <a:pt x="163" y="371"/>
                        <a:pt x="212" y="389"/>
                        <a:pt x="260"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16"/>
                <p:cNvSpPr/>
                <p:nvPr/>
              </p:nvSpPr>
              <p:spPr>
                <a:xfrm>
                  <a:off x="554500" y="151632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16"/>
                <p:cNvSpPr/>
                <p:nvPr/>
              </p:nvSpPr>
              <p:spPr>
                <a:xfrm>
                  <a:off x="594250" y="15163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1"/>
                        <a:pt x="456"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16"/>
                <p:cNvSpPr/>
                <p:nvPr/>
              </p:nvSpPr>
              <p:spPr>
                <a:xfrm>
                  <a:off x="63402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16"/>
                <p:cNvSpPr/>
                <p:nvPr/>
              </p:nvSpPr>
              <p:spPr>
                <a:xfrm>
                  <a:off x="67377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16"/>
                <p:cNvSpPr/>
                <p:nvPr/>
              </p:nvSpPr>
              <p:spPr>
                <a:xfrm>
                  <a:off x="713525" y="1516325"/>
                  <a:ext cx="11400" cy="9725"/>
                </a:xfrm>
                <a:custGeom>
                  <a:avLst/>
                  <a:gdLst/>
                  <a:ahLst/>
                  <a:cxnLst/>
                  <a:rect l="l" t="t" r="r" b="b"/>
                  <a:pathLst>
                    <a:path w="456" h="389" extrusionOk="0">
                      <a:moveTo>
                        <a:pt x="261" y="1"/>
                      </a:moveTo>
                      <a:cubicBezTo>
                        <a:pt x="88" y="1"/>
                        <a:pt x="0" y="210"/>
                        <a:pt x="123" y="331"/>
                      </a:cubicBezTo>
                      <a:cubicBezTo>
                        <a:pt x="163" y="371"/>
                        <a:pt x="212" y="389"/>
                        <a:pt x="260" y="389"/>
                      </a:cubicBezTo>
                      <a:cubicBezTo>
                        <a:pt x="360"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16"/>
                <p:cNvSpPr/>
                <p:nvPr/>
              </p:nvSpPr>
              <p:spPr>
                <a:xfrm>
                  <a:off x="753300" y="15163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16"/>
                <p:cNvSpPr/>
                <p:nvPr/>
              </p:nvSpPr>
              <p:spPr>
                <a:xfrm>
                  <a:off x="793075" y="1516325"/>
                  <a:ext cx="11350" cy="9725"/>
                </a:xfrm>
                <a:custGeom>
                  <a:avLst/>
                  <a:gdLst/>
                  <a:ahLst/>
                  <a:cxnLst/>
                  <a:rect l="l" t="t" r="r" b="b"/>
                  <a:pathLst>
                    <a:path w="454" h="389" extrusionOk="0">
                      <a:moveTo>
                        <a:pt x="259" y="1"/>
                      </a:moveTo>
                      <a:cubicBezTo>
                        <a:pt x="87" y="1"/>
                        <a:pt x="0" y="210"/>
                        <a:pt x="121" y="331"/>
                      </a:cubicBezTo>
                      <a:cubicBezTo>
                        <a:pt x="161" y="371"/>
                        <a:pt x="210" y="389"/>
                        <a:pt x="258" y="389"/>
                      </a:cubicBezTo>
                      <a:cubicBezTo>
                        <a:pt x="358" y="389"/>
                        <a:pt x="453" y="311"/>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16"/>
                <p:cNvSpPr/>
                <p:nvPr/>
              </p:nvSpPr>
              <p:spPr>
                <a:xfrm>
                  <a:off x="832825" y="15163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16"/>
                <p:cNvSpPr/>
                <p:nvPr/>
              </p:nvSpPr>
              <p:spPr>
                <a:xfrm>
                  <a:off x="872575" y="1516325"/>
                  <a:ext cx="11350" cy="9725"/>
                </a:xfrm>
                <a:custGeom>
                  <a:avLst/>
                  <a:gdLst/>
                  <a:ahLst/>
                  <a:cxnLst/>
                  <a:rect l="l" t="t" r="r" b="b"/>
                  <a:pathLst>
                    <a:path w="454" h="389" extrusionOk="0">
                      <a:moveTo>
                        <a:pt x="260" y="1"/>
                      </a:moveTo>
                      <a:cubicBezTo>
                        <a:pt x="87" y="1"/>
                        <a:pt x="0" y="210"/>
                        <a:pt x="122" y="331"/>
                      </a:cubicBezTo>
                      <a:cubicBezTo>
                        <a:pt x="161" y="371"/>
                        <a:pt x="210" y="389"/>
                        <a:pt x="258"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16"/>
                <p:cNvSpPr/>
                <p:nvPr/>
              </p:nvSpPr>
              <p:spPr>
                <a:xfrm>
                  <a:off x="912325" y="1516325"/>
                  <a:ext cx="11350" cy="9725"/>
                </a:xfrm>
                <a:custGeom>
                  <a:avLst/>
                  <a:gdLst/>
                  <a:ahLst/>
                  <a:cxnLst/>
                  <a:rect l="l" t="t" r="r" b="b"/>
                  <a:pathLst>
                    <a:path w="454" h="389" extrusionOk="0">
                      <a:moveTo>
                        <a:pt x="260" y="1"/>
                      </a:moveTo>
                      <a:cubicBezTo>
                        <a:pt x="87" y="1"/>
                        <a:pt x="1"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16"/>
                <p:cNvSpPr/>
                <p:nvPr/>
              </p:nvSpPr>
              <p:spPr>
                <a:xfrm>
                  <a:off x="952075"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16"/>
                <p:cNvSpPr/>
                <p:nvPr/>
              </p:nvSpPr>
              <p:spPr>
                <a:xfrm>
                  <a:off x="991825" y="15163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16"/>
                <p:cNvSpPr/>
                <p:nvPr/>
              </p:nvSpPr>
              <p:spPr>
                <a:xfrm>
                  <a:off x="1031575" y="1516325"/>
                  <a:ext cx="11400" cy="9725"/>
                </a:xfrm>
                <a:custGeom>
                  <a:avLst/>
                  <a:gdLst/>
                  <a:ahLst/>
                  <a:cxnLst/>
                  <a:rect l="l" t="t" r="r" b="b"/>
                  <a:pathLst>
                    <a:path w="456" h="389" extrusionOk="0">
                      <a:moveTo>
                        <a:pt x="262" y="1"/>
                      </a:moveTo>
                      <a:cubicBezTo>
                        <a:pt x="89" y="1"/>
                        <a:pt x="1" y="210"/>
                        <a:pt x="124" y="331"/>
                      </a:cubicBezTo>
                      <a:cubicBezTo>
                        <a:pt x="163" y="371"/>
                        <a:pt x="212" y="389"/>
                        <a:pt x="260" y="389"/>
                      </a:cubicBezTo>
                      <a:cubicBezTo>
                        <a:pt x="360" y="389"/>
                        <a:pt x="456" y="311"/>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16"/>
                <p:cNvSpPr/>
                <p:nvPr/>
              </p:nvSpPr>
              <p:spPr>
                <a:xfrm>
                  <a:off x="1071350" y="15163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16"/>
                <p:cNvSpPr/>
                <p:nvPr/>
              </p:nvSpPr>
              <p:spPr>
                <a:xfrm>
                  <a:off x="1111100" y="15163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16"/>
                <p:cNvSpPr/>
                <p:nvPr/>
              </p:nvSpPr>
              <p:spPr>
                <a:xfrm>
                  <a:off x="715200" y="1448100"/>
                  <a:ext cx="9725" cy="9750"/>
                </a:xfrm>
                <a:custGeom>
                  <a:avLst/>
                  <a:gdLst/>
                  <a:ahLst/>
                  <a:cxnLst/>
                  <a:rect l="l" t="t" r="r" b="b"/>
                  <a:pathLst>
                    <a:path w="389" h="390"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16"/>
                <p:cNvSpPr/>
                <p:nvPr/>
              </p:nvSpPr>
              <p:spPr>
                <a:xfrm>
                  <a:off x="753300" y="14481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16"/>
                <p:cNvSpPr/>
                <p:nvPr/>
              </p:nvSpPr>
              <p:spPr>
                <a:xfrm>
                  <a:off x="794700" y="1448100"/>
                  <a:ext cx="9725" cy="9750"/>
                </a:xfrm>
                <a:custGeom>
                  <a:avLst/>
                  <a:gdLst/>
                  <a:ahLst/>
                  <a:cxnLst/>
                  <a:rect l="l" t="t" r="r" b="b"/>
                  <a:pathLst>
                    <a:path w="389" h="390"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16"/>
                <p:cNvSpPr/>
                <p:nvPr/>
              </p:nvSpPr>
              <p:spPr>
                <a:xfrm>
                  <a:off x="832825" y="14481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16"/>
                <p:cNvSpPr/>
                <p:nvPr/>
              </p:nvSpPr>
              <p:spPr>
                <a:xfrm>
                  <a:off x="872575" y="1448100"/>
                  <a:ext cx="11350" cy="9750"/>
                </a:xfrm>
                <a:custGeom>
                  <a:avLst/>
                  <a:gdLst/>
                  <a:ahLst/>
                  <a:cxnLst/>
                  <a:rect l="l" t="t" r="r" b="b"/>
                  <a:pathLst>
                    <a:path w="454" h="390" extrusionOk="0">
                      <a:moveTo>
                        <a:pt x="260" y="1"/>
                      </a:moveTo>
                      <a:cubicBezTo>
                        <a:pt x="87" y="1"/>
                        <a:pt x="0" y="210"/>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16"/>
                <p:cNvSpPr/>
                <p:nvPr/>
              </p:nvSpPr>
              <p:spPr>
                <a:xfrm>
                  <a:off x="913950" y="1448100"/>
                  <a:ext cx="9725" cy="9750"/>
                </a:xfrm>
                <a:custGeom>
                  <a:avLst/>
                  <a:gdLst/>
                  <a:ahLst/>
                  <a:cxnLst/>
                  <a:rect l="l" t="t" r="r" b="b"/>
                  <a:pathLst>
                    <a:path w="389" h="390"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16"/>
                <p:cNvSpPr/>
                <p:nvPr/>
              </p:nvSpPr>
              <p:spPr>
                <a:xfrm>
                  <a:off x="95370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16"/>
                <p:cNvSpPr/>
                <p:nvPr/>
              </p:nvSpPr>
              <p:spPr>
                <a:xfrm>
                  <a:off x="99345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16"/>
                <p:cNvSpPr/>
                <p:nvPr/>
              </p:nvSpPr>
              <p:spPr>
                <a:xfrm>
                  <a:off x="10332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16"/>
                <p:cNvSpPr/>
                <p:nvPr/>
              </p:nvSpPr>
              <p:spPr>
                <a:xfrm>
                  <a:off x="107297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16"/>
                <p:cNvSpPr/>
                <p:nvPr/>
              </p:nvSpPr>
              <p:spPr>
                <a:xfrm>
                  <a:off x="11127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16"/>
                <p:cNvSpPr/>
                <p:nvPr/>
              </p:nvSpPr>
              <p:spPr>
                <a:xfrm>
                  <a:off x="1152500"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16"/>
                <p:cNvSpPr/>
                <p:nvPr/>
              </p:nvSpPr>
              <p:spPr>
                <a:xfrm>
                  <a:off x="1192275" y="1448100"/>
                  <a:ext cx="9675" cy="9750"/>
                </a:xfrm>
                <a:custGeom>
                  <a:avLst/>
                  <a:gdLst/>
                  <a:ahLst/>
                  <a:cxnLst/>
                  <a:rect l="l" t="t" r="r" b="b"/>
                  <a:pathLst>
                    <a:path w="387" h="390"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16"/>
                <p:cNvSpPr/>
                <p:nvPr/>
              </p:nvSpPr>
              <p:spPr>
                <a:xfrm>
                  <a:off x="355750" y="1414000"/>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16"/>
                <p:cNvSpPr/>
                <p:nvPr/>
              </p:nvSpPr>
              <p:spPr>
                <a:xfrm>
                  <a:off x="397125" y="141400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16"/>
                <p:cNvSpPr/>
                <p:nvPr/>
              </p:nvSpPr>
              <p:spPr>
                <a:xfrm>
                  <a:off x="435250" y="1414000"/>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16"/>
                <p:cNvSpPr/>
                <p:nvPr/>
              </p:nvSpPr>
              <p:spPr>
                <a:xfrm>
                  <a:off x="475000" y="1414000"/>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16"/>
                <p:cNvSpPr/>
                <p:nvPr/>
              </p:nvSpPr>
              <p:spPr>
                <a:xfrm>
                  <a:off x="516425" y="141400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16"/>
                <p:cNvSpPr/>
                <p:nvPr/>
              </p:nvSpPr>
              <p:spPr>
                <a:xfrm>
                  <a:off x="554500" y="1414000"/>
                  <a:ext cx="11375" cy="9750"/>
                </a:xfrm>
                <a:custGeom>
                  <a:avLst/>
                  <a:gdLst/>
                  <a:ahLst/>
                  <a:cxnLst/>
                  <a:rect l="l" t="t" r="r" b="b"/>
                  <a:pathLst>
                    <a:path w="455" h="390" extrusionOk="0">
                      <a:moveTo>
                        <a:pt x="262" y="1"/>
                      </a:moveTo>
                      <a:cubicBezTo>
                        <a:pt x="87" y="1"/>
                        <a:pt x="1" y="210"/>
                        <a:pt x="124" y="333"/>
                      </a:cubicBezTo>
                      <a:cubicBezTo>
                        <a:pt x="163" y="372"/>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16"/>
                <p:cNvSpPr/>
                <p:nvPr/>
              </p:nvSpPr>
              <p:spPr>
                <a:xfrm>
                  <a:off x="595925"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16"/>
                <p:cNvSpPr/>
                <p:nvPr/>
              </p:nvSpPr>
              <p:spPr>
                <a:xfrm>
                  <a:off x="634025" y="1414000"/>
                  <a:ext cx="11375" cy="9750"/>
                </a:xfrm>
                <a:custGeom>
                  <a:avLst/>
                  <a:gdLst/>
                  <a:ahLst/>
                  <a:cxnLst/>
                  <a:rect l="l" t="t" r="r" b="b"/>
                  <a:pathLst>
                    <a:path w="455" h="390" extrusionOk="0">
                      <a:moveTo>
                        <a:pt x="261" y="1"/>
                      </a:moveTo>
                      <a:cubicBezTo>
                        <a:pt x="88" y="1"/>
                        <a:pt x="0" y="210"/>
                        <a:pt x="123" y="333"/>
                      </a:cubicBezTo>
                      <a:cubicBezTo>
                        <a:pt x="162" y="372"/>
                        <a:pt x="211" y="389"/>
                        <a:pt x="259"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16"/>
                <p:cNvSpPr/>
                <p:nvPr/>
              </p:nvSpPr>
              <p:spPr>
                <a:xfrm>
                  <a:off x="673775" y="1414000"/>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16"/>
                <p:cNvSpPr/>
                <p:nvPr/>
              </p:nvSpPr>
              <p:spPr>
                <a:xfrm>
                  <a:off x="715200" y="141400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16"/>
                <p:cNvSpPr/>
                <p:nvPr/>
              </p:nvSpPr>
              <p:spPr>
                <a:xfrm>
                  <a:off x="753300" y="1414000"/>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16"/>
                <p:cNvSpPr/>
                <p:nvPr/>
              </p:nvSpPr>
              <p:spPr>
                <a:xfrm>
                  <a:off x="794700" y="141400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16"/>
                <p:cNvSpPr/>
                <p:nvPr/>
              </p:nvSpPr>
              <p:spPr>
                <a:xfrm>
                  <a:off x="832825" y="1414000"/>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16"/>
                <p:cNvSpPr/>
                <p:nvPr/>
              </p:nvSpPr>
              <p:spPr>
                <a:xfrm>
                  <a:off x="872575" y="1414000"/>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16"/>
                <p:cNvSpPr/>
                <p:nvPr/>
              </p:nvSpPr>
              <p:spPr>
                <a:xfrm>
                  <a:off x="913950" y="141400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16"/>
                <p:cNvSpPr/>
                <p:nvPr/>
              </p:nvSpPr>
              <p:spPr>
                <a:xfrm>
                  <a:off x="95370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16"/>
                <p:cNvSpPr/>
                <p:nvPr/>
              </p:nvSpPr>
              <p:spPr>
                <a:xfrm>
                  <a:off x="99345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16"/>
                <p:cNvSpPr/>
                <p:nvPr/>
              </p:nvSpPr>
              <p:spPr>
                <a:xfrm>
                  <a:off x="10332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16"/>
                <p:cNvSpPr/>
                <p:nvPr/>
              </p:nvSpPr>
              <p:spPr>
                <a:xfrm>
                  <a:off x="107297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16"/>
                <p:cNvSpPr/>
                <p:nvPr/>
              </p:nvSpPr>
              <p:spPr>
                <a:xfrm>
                  <a:off x="11127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16"/>
                <p:cNvSpPr/>
                <p:nvPr/>
              </p:nvSpPr>
              <p:spPr>
                <a:xfrm>
                  <a:off x="1152500"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16"/>
                <p:cNvSpPr/>
                <p:nvPr/>
              </p:nvSpPr>
              <p:spPr>
                <a:xfrm>
                  <a:off x="1192275" y="141400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16"/>
                <p:cNvSpPr/>
                <p:nvPr/>
              </p:nvSpPr>
              <p:spPr>
                <a:xfrm>
                  <a:off x="1232025" y="141400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16"/>
                <p:cNvSpPr/>
                <p:nvPr/>
              </p:nvSpPr>
              <p:spPr>
                <a:xfrm>
                  <a:off x="355750" y="1379900"/>
                  <a:ext cx="11350" cy="9725"/>
                </a:xfrm>
                <a:custGeom>
                  <a:avLst/>
                  <a:gdLst/>
                  <a:ahLst/>
                  <a:cxnLst/>
                  <a:rect l="l" t="t" r="r" b="b"/>
                  <a:pathLst>
                    <a:path w="454" h="389" extrusionOk="0">
                      <a:moveTo>
                        <a:pt x="259" y="0"/>
                      </a:moveTo>
                      <a:cubicBezTo>
                        <a:pt x="87" y="0"/>
                        <a:pt x="0" y="210"/>
                        <a:pt x="123" y="331"/>
                      </a:cubicBezTo>
                      <a:cubicBezTo>
                        <a:pt x="162" y="371"/>
                        <a:pt x="211" y="389"/>
                        <a:pt x="259" y="389"/>
                      </a:cubicBezTo>
                      <a:cubicBezTo>
                        <a:pt x="358" y="389"/>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16"/>
                <p:cNvSpPr/>
                <p:nvPr/>
              </p:nvSpPr>
              <p:spPr>
                <a:xfrm>
                  <a:off x="397125" y="1379900"/>
                  <a:ext cx="9725" cy="9725"/>
                </a:xfrm>
                <a:custGeom>
                  <a:avLst/>
                  <a:gdLst/>
                  <a:ahLst/>
                  <a:cxnLst/>
                  <a:rect l="l" t="t" r="r" b="b"/>
                  <a:pathLst>
                    <a:path w="389" h="389" extrusionOk="0">
                      <a:moveTo>
                        <a:pt x="195" y="0"/>
                      </a:moveTo>
                      <a:cubicBezTo>
                        <a:pt x="88" y="0"/>
                        <a:pt x="1" y="87"/>
                        <a:pt x="1" y="194"/>
                      </a:cubicBezTo>
                      <a:cubicBezTo>
                        <a:pt x="1" y="302"/>
                        <a:pt x="88"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16"/>
                <p:cNvSpPr/>
                <p:nvPr/>
              </p:nvSpPr>
              <p:spPr>
                <a:xfrm>
                  <a:off x="435250" y="1379900"/>
                  <a:ext cx="11350" cy="9750"/>
                </a:xfrm>
                <a:custGeom>
                  <a:avLst/>
                  <a:gdLst/>
                  <a:ahLst/>
                  <a:cxnLst/>
                  <a:rect l="l" t="t" r="r" b="b"/>
                  <a:pathLst>
                    <a:path w="454" h="390" extrusionOk="0">
                      <a:moveTo>
                        <a:pt x="260" y="0"/>
                      </a:moveTo>
                      <a:cubicBezTo>
                        <a:pt x="87" y="0"/>
                        <a:pt x="0" y="210"/>
                        <a:pt x="123" y="332"/>
                      </a:cubicBezTo>
                      <a:cubicBezTo>
                        <a:pt x="162" y="372"/>
                        <a:pt x="211" y="389"/>
                        <a:pt x="258" y="389"/>
                      </a:cubicBezTo>
                      <a:cubicBezTo>
                        <a:pt x="358" y="389"/>
                        <a:pt x="454" y="312"/>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16"/>
                <p:cNvSpPr/>
                <p:nvPr/>
              </p:nvSpPr>
              <p:spPr>
                <a:xfrm>
                  <a:off x="475000" y="1379900"/>
                  <a:ext cx="11350" cy="9725"/>
                </a:xfrm>
                <a:custGeom>
                  <a:avLst/>
                  <a:gdLst/>
                  <a:ahLst/>
                  <a:cxnLst/>
                  <a:rect l="l" t="t" r="r" b="b"/>
                  <a:pathLst>
                    <a:path w="454" h="389" extrusionOk="0">
                      <a:moveTo>
                        <a:pt x="260" y="0"/>
                      </a:moveTo>
                      <a:cubicBezTo>
                        <a:pt x="87" y="0"/>
                        <a:pt x="1" y="210"/>
                        <a:pt x="122" y="331"/>
                      </a:cubicBezTo>
                      <a:cubicBezTo>
                        <a:pt x="162" y="371"/>
                        <a:pt x="211" y="389"/>
                        <a:pt x="259"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16"/>
                <p:cNvSpPr/>
                <p:nvPr/>
              </p:nvSpPr>
              <p:spPr>
                <a:xfrm>
                  <a:off x="516425" y="1379900"/>
                  <a:ext cx="9675" cy="9725"/>
                </a:xfrm>
                <a:custGeom>
                  <a:avLst/>
                  <a:gdLst/>
                  <a:ahLst/>
                  <a:cxnLst/>
                  <a:rect l="l" t="t" r="r" b="b"/>
                  <a:pathLst>
                    <a:path w="387" h="389" extrusionOk="0">
                      <a:moveTo>
                        <a:pt x="193" y="0"/>
                      </a:moveTo>
                      <a:cubicBezTo>
                        <a:pt x="87" y="0"/>
                        <a:pt x="0" y="87"/>
                        <a:pt x="0" y="194"/>
                      </a:cubicBezTo>
                      <a:cubicBezTo>
                        <a:pt x="0" y="302"/>
                        <a:pt x="87" y="389"/>
                        <a:pt x="193" y="389"/>
                      </a:cubicBezTo>
                      <a:cubicBezTo>
                        <a:pt x="301" y="389"/>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16"/>
                <p:cNvSpPr/>
                <p:nvPr/>
              </p:nvSpPr>
              <p:spPr>
                <a:xfrm>
                  <a:off x="554500" y="1379900"/>
                  <a:ext cx="11375" cy="9725"/>
                </a:xfrm>
                <a:custGeom>
                  <a:avLst/>
                  <a:gdLst/>
                  <a:ahLst/>
                  <a:cxnLst/>
                  <a:rect l="l" t="t" r="r" b="b"/>
                  <a:pathLst>
                    <a:path w="455" h="389" extrusionOk="0">
                      <a:moveTo>
                        <a:pt x="262" y="0"/>
                      </a:moveTo>
                      <a:cubicBezTo>
                        <a:pt x="87" y="0"/>
                        <a:pt x="1" y="210"/>
                        <a:pt x="124" y="331"/>
                      </a:cubicBezTo>
                      <a:cubicBezTo>
                        <a:pt x="163" y="371"/>
                        <a:pt x="212" y="389"/>
                        <a:pt x="259" y="389"/>
                      </a:cubicBezTo>
                      <a:cubicBezTo>
                        <a:pt x="359" y="389"/>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16"/>
                <p:cNvSpPr/>
                <p:nvPr/>
              </p:nvSpPr>
              <p:spPr>
                <a:xfrm>
                  <a:off x="595925"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16"/>
                <p:cNvSpPr/>
                <p:nvPr/>
              </p:nvSpPr>
              <p:spPr>
                <a:xfrm>
                  <a:off x="634025" y="1379900"/>
                  <a:ext cx="11375" cy="9725"/>
                </a:xfrm>
                <a:custGeom>
                  <a:avLst/>
                  <a:gdLst/>
                  <a:ahLst/>
                  <a:cxnLst/>
                  <a:rect l="l" t="t" r="r" b="b"/>
                  <a:pathLst>
                    <a:path w="455" h="389" extrusionOk="0">
                      <a:moveTo>
                        <a:pt x="261" y="0"/>
                      </a:moveTo>
                      <a:cubicBezTo>
                        <a:pt x="88" y="0"/>
                        <a:pt x="0" y="210"/>
                        <a:pt x="123" y="331"/>
                      </a:cubicBezTo>
                      <a:cubicBezTo>
                        <a:pt x="163" y="371"/>
                        <a:pt x="211" y="389"/>
                        <a:pt x="259" y="389"/>
                      </a:cubicBezTo>
                      <a:cubicBezTo>
                        <a:pt x="359" y="389"/>
                        <a:pt x="454"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5226;p16"/>
                <p:cNvSpPr/>
                <p:nvPr/>
              </p:nvSpPr>
              <p:spPr>
                <a:xfrm>
                  <a:off x="673775" y="1379900"/>
                  <a:ext cx="11375" cy="9750"/>
                </a:xfrm>
                <a:custGeom>
                  <a:avLst/>
                  <a:gdLst/>
                  <a:ahLst/>
                  <a:cxnLst/>
                  <a:rect l="l" t="t" r="r" b="b"/>
                  <a:pathLst>
                    <a:path w="455" h="390" extrusionOk="0">
                      <a:moveTo>
                        <a:pt x="261" y="0"/>
                      </a:moveTo>
                      <a:cubicBezTo>
                        <a:pt x="88" y="0"/>
                        <a:pt x="0" y="210"/>
                        <a:pt x="123" y="332"/>
                      </a:cubicBezTo>
                      <a:cubicBezTo>
                        <a:pt x="163" y="372"/>
                        <a:pt x="211" y="389"/>
                        <a:pt x="259" y="389"/>
                      </a:cubicBezTo>
                      <a:cubicBezTo>
                        <a:pt x="359" y="389"/>
                        <a:pt x="455" y="312"/>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5227;p16"/>
                <p:cNvSpPr/>
                <p:nvPr/>
              </p:nvSpPr>
              <p:spPr>
                <a:xfrm>
                  <a:off x="715200" y="1379900"/>
                  <a:ext cx="9725" cy="9725"/>
                </a:xfrm>
                <a:custGeom>
                  <a:avLst/>
                  <a:gdLst/>
                  <a:ahLst/>
                  <a:cxnLst/>
                  <a:rect l="l" t="t" r="r" b="b"/>
                  <a:pathLst>
                    <a:path w="389" h="389" extrusionOk="0">
                      <a:moveTo>
                        <a:pt x="194" y="0"/>
                      </a:moveTo>
                      <a:cubicBezTo>
                        <a:pt x="86" y="0"/>
                        <a:pt x="0" y="87"/>
                        <a:pt x="0" y="194"/>
                      </a:cubicBezTo>
                      <a:cubicBezTo>
                        <a:pt x="0" y="302"/>
                        <a:pt x="86" y="389"/>
                        <a:pt x="194" y="389"/>
                      </a:cubicBezTo>
                      <a:cubicBezTo>
                        <a:pt x="300" y="389"/>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16"/>
                <p:cNvSpPr/>
                <p:nvPr/>
              </p:nvSpPr>
              <p:spPr>
                <a:xfrm>
                  <a:off x="753300" y="1379900"/>
                  <a:ext cx="11375" cy="9750"/>
                </a:xfrm>
                <a:custGeom>
                  <a:avLst/>
                  <a:gdLst/>
                  <a:ahLst/>
                  <a:cxnLst/>
                  <a:rect l="l" t="t" r="r" b="b"/>
                  <a:pathLst>
                    <a:path w="455" h="390" extrusionOk="0">
                      <a:moveTo>
                        <a:pt x="260" y="0"/>
                      </a:moveTo>
                      <a:cubicBezTo>
                        <a:pt x="87" y="0"/>
                        <a:pt x="1" y="210"/>
                        <a:pt x="122" y="332"/>
                      </a:cubicBezTo>
                      <a:cubicBezTo>
                        <a:pt x="162" y="372"/>
                        <a:pt x="210" y="389"/>
                        <a:pt x="258" y="389"/>
                      </a:cubicBezTo>
                      <a:cubicBezTo>
                        <a:pt x="358" y="389"/>
                        <a:pt x="454" y="312"/>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16"/>
                <p:cNvSpPr/>
                <p:nvPr/>
              </p:nvSpPr>
              <p:spPr>
                <a:xfrm>
                  <a:off x="794700" y="1379900"/>
                  <a:ext cx="9725" cy="9725"/>
                </a:xfrm>
                <a:custGeom>
                  <a:avLst/>
                  <a:gdLst/>
                  <a:ahLst/>
                  <a:cxnLst/>
                  <a:rect l="l" t="t" r="r" b="b"/>
                  <a:pathLst>
                    <a:path w="389" h="389" extrusionOk="0">
                      <a:moveTo>
                        <a:pt x="194" y="0"/>
                      </a:moveTo>
                      <a:cubicBezTo>
                        <a:pt x="87" y="0"/>
                        <a:pt x="0" y="87"/>
                        <a:pt x="0" y="194"/>
                      </a:cubicBezTo>
                      <a:cubicBezTo>
                        <a:pt x="0" y="302"/>
                        <a:pt x="87" y="389"/>
                        <a:pt x="194" y="389"/>
                      </a:cubicBezTo>
                      <a:cubicBezTo>
                        <a:pt x="300" y="389"/>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16"/>
                <p:cNvSpPr/>
                <p:nvPr/>
              </p:nvSpPr>
              <p:spPr>
                <a:xfrm>
                  <a:off x="832825" y="1379900"/>
                  <a:ext cx="11350" cy="9750"/>
                </a:xfrm>
                <a:custGeom>
                  <a:avLst/>
                  <a:gdLst/>
                  <a:ahLst/>
                  <a:cxnLst/>
                  <a:rect l="l" t="t" r="r" b="b"/>
                  <a:pathLst>
                    <a:path w="454" h="390" extrusionOk="0">
                      <a:moveTo>
                        <a:pt x="259" y="0"/>
                      </a:moveTo>
                      <a:cubicBezTo>
                        <a:pt x="87" y="0"/>
                        <a:pt x="0" y="210"/>
                        <a:pt x="122" y="332"/>
                      </a:cubicBezTo>
                      <a:cubicBezTo>
                        <a:pt x="161" y="372"/>
                        <a:pt x="210" y="389"/>
                        <a:pt x="257" y="389"/>
                      </a:cubicBezTo>
                      <a:cubicBezTo>
                        <a:pt x="357" y="389"/>
                        <a:pt x="453" y="312"/>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16"/>
                <p:cNvSpPr/>
                <p:nvPr/>
              </p:nvSpPr>
              <p:spPr>
                <a:xfrm>
                  <a:off x="872575" y="1379900"/>
                  <a:ext cx="11350" cy="9725"/>
                </a:xfrm>
                <a:custGeom>
                  <a:avLst/>
                  <a:gdLst/>
                  <a:ahLst/>
                  <a:cxnLst/>
                  <a:rect l="l" t="t" r="r" b="b"/>
                  <a:pathLst>
                    <a:path w="454" h="389" extrusionOk="0">
                      <a:moveTo>
                        <a:pt x="260" y="0"/>
                      </a:moveTo>
                      <a:cubicBezTo>
                        <a:pt x="87" y="0"/>
                        <a:pt x="0" y="210"/>
                        <a:pt x="122" y="331"/>
                      </a:cubicBezTo>
                      <a:cubicBezTo>
                        <a:pt x="161" y="371"/>
                        <a:pt x="210"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5232;p16"/>
                <p:cNvSpPr/>
                <p:nvPr/>
              </p:nvSpPr>
              <p:spPr>
                <a:xfrm>
                  <a:off x="913950" y="1379900"/>
                  <a:ext cx="9725" cy="9725"/>
                </a:xfrm>
                <a:custGeom>
                  <a:avLst/>
                  <a:gdLst/>
                  <a:ahLst/>
                  <a:cxnLst/>
                  <a:rect l="l" t="t" r="r" b="b"/>
                  <a:pathLst>
                    <a:path w="389" h="389" extrusionOk="0">
                      <a:moveTo>
                        <a:pt x="195" y="0"/>
                      </a:moveTo>
                      <a:cubicBezTo>
                        <a:pt x="87" y="0"/>
                        <a:pt x="1" y="87"/>
                        <a:pt x="1" y="194"/>
                      </a:cubicBezTo>
                      <a:cubicBezTo>
                        <a:pt x="1" y="302"/>
                        <a:pt x="87"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16"/>
                <p:cNvSpPr/>
                <p:nvPr/>
              </p:nvSpPr>
              <p:spPr>
                <a:xfrm>
                  <a:off x="95370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16"/>
                <p:cNvSpPr/>
                <p:nvPr/>
              </p:nvSpPr>
              <p:spPr>
                <a:xfrm>
                  <a:off x="99345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3" y="389"/>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16"/>
                <p:cNvSpPr/>
                <p:nvPr/>
              </p:nvSpPr>
              <p:spPr>
                <a:xfrm>
                  <a:off x="10332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16"/>
                <p:cNvSpPr/>
                <p:nvPr/>
              </p:nvSpPr>
              <p:spPr>
                <a:xfrm>
                  <a:off x="107297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16"/>
                <p:cNvSpPr/>
                <p:nvPr/>
              </p:nvSpPr>
              <p:spPr>
                <a:xfrm>
                  <a:off x="11127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16"/>
                <p:cNvSpPr/>
                <p:nvPr/>
              </p:nvSpPr>
              <p:spPr>
                <a:xfrm>
                  <a:off x="1152500"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16"/>
                <p:cNvSpPr/>
                <p:nvPr/>
              </p:nvSpPr>
              <p:spPr>
                <a:xfrm>
                  <a:off x="1192275" y="1379900"/>
                  <a:ext cx="9675" cy="9725"/>
                </a:xfrm>
                <a:custGeom>
                  <a:avLst/>
                  <a:gdLst/>
                  <a:ahLst/>
                  <a:cxnLst/>
                  <a:rect l="l" t="t" r="r" b="b"/>
                  <a:pathLst>
                    <a:path w="387" h="389" extrusionOk="0">
                      <a:moveTo>
                        <a:pt x="193" y="0"/>
                      </a:moveTo>
                      <a:cubicBezTo>
                        <a:pt x="86" y="0"/>
                        <a:pt x="0" y="87"/>
                        <a:pt x="0" y="194"/>
                      </a:cubicBezTo>
                      <a:cubicBezTo>
                        <a:pt x="0" y="302"/>
                        <a:pt x="86" y="389"/>
                        <a:pt x="193" y="389"/>
                      </a:cubicBezTo>
                      <a:cubicBezTo>
                        <a:pt x="300" y="389"/>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16"/>
                <p:cNvSpPr/>
                <p:nvPr/>
              </p:nvSpPr>
              <p:spPr>
                <a:xfrm>
                  <a:off x="1232025" y="1379900"/>
                  <a:ext cx="9675" cy="9725"/>
                </a:xfrm>
                <a:custGeom>
                  <a:avLst/>
                  <a:gdLst/>
                  <a:ahLst/>
                  <a:cxnLst/>
                  <a:rect l="l" t="t" r="r" b="b"/>
                  <a:pathLst>
                    <a:path w="387" h="389" extrusionOk="0">
                      <a:moveTo>
                        <a:pt x="194" y="0"/>
                      </a:moveTo>
                      <a:cubicBezTo>
                        <a:pt x="87" y="0"/>
                        <a:pt x="0" y="87"/>
                        <a:pt x="0" y="194"/>
                      </a:cubicBezTo>
                      <a:cubicBezTo>
                        <a:pt x="0" y="302"/>
                        <a:pt x="87" y="389"/>
                        <a:pt x="194" y="389"/>
                      </a:cubicBezTo>
                      <a:cubicBezTo>
                        <a:pt x="300" y="389"/>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16"/>
                <p:cNvSpPr/>
                <p:nvPr/>
              </p:nvSpPr>
              <p:spPr>
                <a:xfrm>
                  <a:off x="31762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16"/>
                <p:cNvSpPr/>
                <p:nvPr/>
              </p:nvSpPr>
              <p:spPr>
                <a:xfrm>
                  <a:off x="355750" y="134580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16"/>
                <p:cNvSpPr/>
                <p:nvPr/>
              </p:nvSpPr>
              <p:spPr>
                <a:xfrm>
                  <a:off x="397125" y="134580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16"/>
                <p:cNvSpPr/>
                <p:nvPr/>
              </p:nvSpPr>
              <p:spPr>
                <a:xfrm>
                  <a:off x="435250" y="1345800"/>
                  <a:ext cx="11350" cy="9725"/>
                </a:xfrm>
                <a:custGeom>
                  <a:avLst/>
                  <a:gdLst/>
                  <a:ahLst/>
                  <a:cxnLst/>
                  <a:rect l="l" t="t" r="r" b="b"/>
                  <a:pathLst>
                    <a:path w="454" h="389" extrusionOk="0">
                      <a:moveTo>
                        <a:pt x="260" y="0"/>
                      </a:moveTo>
                      <a:cubicBezTo>
                        <a:pt x="87" y="0"/>
                        <a:pt x="0" y="209"/>
                        <a:pt x="123" y="332"/>
                      </a:cubicBezTo>
                      <a:cubicBezTo>
                        <a:pt x="162" y="371"/>
                        <a:pt x="211"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16"/>
                <p:cNvSpPr/>
                <p:nvPr/>
              </p:nvSpPr>
              <p:spPr>
                <a:xfrm>
                  <a:off x="475000" y="1345800"/>
                  <a:ext cx="11350" cy="9725"/>
                </a:xfrm>
                <a:custGeom>
                  <a:avLst/>
                  <a:gdLst/>
                  <a:ahLst/>
                  <a:cxnLst/>
                  <a:rect l="l" t="t" r="r" b="b"/>
                  <a:pathLst>
                    <a:path w="454" h="389" extrusionOk="0">
                      <a:moveTo>
                        <a:pt x="260" y="0"/>
                      </a:moveTo>
                      <a:cubicBezTo>
                        <a:pt x="87" y="0"/>
                        <a:pt x="1" y="209"/>
                        <a:pt x="122" y="332"/>
                      </a:cubicBezTo>
                      <a:cubicBezTo>
                        <a:pt x="161" y="371"/>
                        <a:pt x="210"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16"/>
                <p:cNvSpPr/>
                <p:nvPr/>
              </p:nvSpPr>
              <p:spPr>
                <a:xfrm>
                  <a:off x="516425" y="134580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16"/>
                <p:cNvSpPr/>
                <p:nvPr/>
              </p:nvSpPr>
              <p:spPr>
                <a:xfrm>
                  <a:off x="554500" y="1345800"/>
                  <a:ext cx="11375" cy="9725"/>
                </a:xfrm>
                <a:custGeom>
                  <a:avLst/>
                  <a:gdLst/>
                  <a:ahLst/>
                  <a:cxnLst/>
                  <a:rect l="l" t="t" r="r" b="b"/>
                  <a:pathLst>
                    <a:path w="455" h="389" extrusionOk="0">
                      <a:moveTo>
                        <a:pt x="262" y="0"/>
                      </a:moveTo>
                      <a:cubicBezTo>
                        <a:pt x="87" y="0"/>
                        <a:pt x="1" y="209"/>
                        <a:pt x="124" y="332"/>
                      </a:cubicBezTo>
                      <a:cubicBezTo>
                        <a:pt x="163" y="371"/>
                        <a:pt x="212" y="389"/>
                        <a:pt x="259" y="389"/>
                      </a:cubicBezTo>
                      <a:cubicBezTo>
                        <a:pt x="359" y="389"/>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16"/>
                <p:cNvSpPr/>
                <p:nvPr/>
              </p:nvSpPr>
              <p:spPr>
                <a:xfrm>
                  <a:off x="595925"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16"/>
                <p:cNvSpPr/>
                <p:nvPr/>
              </p:nvSpPr>
              <p:spPr>
                <a:xfrm>
                  <a:off x="634025" y="1345800"/>
                  <a:ext cx="11375" cy="9725"/>
                </a:xfrm>
                <a:custGeom>
                  <a:avLst/>
                  <a:gdLst/>
                  <a:ahLst/>
                  <a:cxnLst/>
                  <a:rect l="l" t="t" r="r" b="b"/>
                  <a:pathLst>
                    <a:path w="455" h="389" extrusionOk="0">
                      <a:moveTo>
                        <a:pt x="261" y="0"/>
                      </a:moveTo>
                      <a:cubicBezTo>
                        <a:pt x="88" y="0"/>
                        <a:pt x="0" y="209"/>
                        <a:pt x="123" y="332"/>
                      </a:cubicBezTo>
                      <a:cubicBezTo>
                        <a:pt x="162" y="371"/>
                        <a:pt x="211" y="389"/>
                        <a:pt x="259"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16"/>
                <p:cNvSpPr/>
                <p:nvPr/>
              </p:nvSpPr>
              <p:spPr>
                <a:xfrm>
                  <a:off x="673775" y="1345800"/>
                  <a:ext cx="11375" cy="9725"/>
                </a:xfrm>
                <a:custGeom>
                  <a:avLst/>
                  <a:gdLst/>
                  <a:ahLst/>
                  <a:cxnLst/>
                  <a:rect l="l" t="t" r="r" b="b"/>
                  <a:pathLst>
                    <a:path w="455" h="389" extrusionOk="0">
                      <a:moveTo>
                        <a:pt x="261" y="0"/>
                      </a:moveTo>
                      <a:cubicBezTo>
                        <a:pt x="88" y="0"/>
                        <a:pt x="0" y="209"/>
                        <a:pt x="123" y="332"/>
                      </a:cubicBezTo>
                      <a:cubicBezTo>
                        <a:pt x="163" y="371"/>
                        <a:pt x="211" y="389"/>
                        <a:pt x="259"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16"/>
                <p:cNvSpPr/>
                <p:nvPr/>
              </p:nvSpPr>
              <p:spPr>
                <a:xfrm>
                  <a:off x="715200" y="134580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16"/>
                <p:cNvSpPr/>
                <p:nvPr/>
              </p:nvSpPr>
              <p:spPr>
                <a:xfrm>
                  <a:off x="753300" y="1345800"/>
                  <a:ext cx="11375" cy="9725"/>
                </a:xfrm>
                <a:custGeom>
                  <a:avLst/>
                  <a:gdLst/>
                  <a:ahLst/>
                  <a:cxnLst/>
                  <a:rect l="l" t="t" r="r" b="b"/>
                  <a:pathLst>
                    <a:path w="455" h="389" extrusionOk="0">
                      <a:moveTo>
                        <a:pt x="260" y="0"/>
                      </a:moveTo>
                      <a:cubicBezTo>
                        <a:pt x="87" y="0"/>
                        <a:pt x="1" y="209"/>
                        <a:pt x="122" y="332"/>
                      </a:cubicBezTo>
                      <a:cubicBezTo>
                        <a:pt x="162" y="371"/>
                        <a:pt x="210" y="389"/>
                        <a:pt x="258" y="389"/>
                      </a:cubicBezTo>
                      <a:cubicBezTo>
                        <a:pt x="358" y="389"/>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16"/>
                <p:cNvSpPr/>
                <p:nvPr/>
              </p:nvSpPr>
              <p:spPr>
                <a:xfrm>
                  <a:off x="794700"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16"/>
                <p:cNvSpPr/>
                <p:nvPr/>
              </p:nvSpPr>
              <p:spPr>
                <a:xfrm>
                  <a:off x="832825" y="1345800"/>
                  <a:ext cx="11350" cy="9725"/>
                </a:xfrm>
                <a:custGeom>
                  <a:avLst/>
                  <a:gdLst/>
                  <a:ahLst/>
                  <a:cxnLst/>
                  <a:rect l="l" t="t" r="r" b="b"/>
                  <a:pathLst>
                    <a:path w="454" h="389" extrusionOk="0">
                      <a:moveTo>
                        <a:pt x="259" y="0"/>
                      </a:moveTo>
                      <a:cubicBezTo>
                        <a:pt x="87" y="0"/>
                        <a:pt x="0" y="209"/>
                        <a:pt x="122" y="332"/>
                      </a:cubicBezTo>
                      <a:cubicBezTo>
                        <a:pt x="161" y="371"/>
                        <a:pt x="210" y="389"/>
                        <a:pt x="257" y="389"/>
                      </a:cubicBezTo>
                      <a:cubicBezTo>
                        <a:pt x="357" y="389"/>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16"/>
                <p:cNvSpPr/>
                <p:nvPr/>
              </p:nvSpPr>
              <p:spPr>
                <a:xfrm>
                  <a:off x="872575" y="1345800"/>
                  <a:ext cx="11350" cy="9725"/>
                </a:xfrm>
                <a:custGeom>
                  <a:avLst/>
                  <a:gdLst/>
                  <a:ahLst/>
                  <a:cxnLst/>
                  <a:rect l="l" t="t" r="r" b="b"/>
                  <a:pathLst>
                    <a:path w="454" h="389" extrusionOk="0">
                      <a:moveTo>
                        <a:pt x="260" y="0"/>
                      </a:moveTo>
                      <a:cubicBezTo>
                        <a:pt x="87" y="0"/>
                        <a:pt x="0" y="209"/>
                        <a:pt x="122" y="332"/>
                      </a:cubicBezTo>
                      <a:cubicBezTo>
                        <a:pt x="161" y="371"/>
                        <a:pt x="210" y="389"/>
                        <a:pt x="257"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16"/>
                <p:cNvSpPr/>
                <p:nvPr/>
              </p:nvSpPr>
              <p:spPr>
                <a:xfrm>
                  <a:off x="913950" y="134580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16"/>
                <p:cNvSpPr/>
                <p:nvPr/>
              </p:nvSpPr>
              <p:spPr>
                <a:xfrm>
                  <a:off x="95370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16"/>
                <p:cNvSpPr/>
                <p:nvPr/>
              </p:nvSpPr>
              <p:spPr>
                <a:xfrm>
                  <a:off x="99345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16"/>
                <p:cNvSpPr/>
                <p:nvPr/>
              </p:nvSpPr>
              <p:spPr>
                <a:xfrm>
                  <a:off x="10332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16"/>
                <p:cNvSpPr/>
                <p:nvPr/>
              </p:nvSpPr>
              <p:spPr>
                <a:xfrm>
                  <a:off x="107297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16"/>
                <p:cNvSpPr/>
                <p:nvPr/>
              </p:nvSpPr>
              <p:spPr>
                <a:xfrm>
                  <a:off x="11127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16"/>
                <p:cNvSpPr/>
                <p:nvPr/>
              </p:nvSpPr>
              <p:spPr>
                <a:xfrm>
                  <a:off x="1152500"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16"/>
                <p:cNvSpPr/>
                <p:nvPr/>
              </p:nvSpPr>
              <p:spPr>
                <a:xfrm>
                  <a:off x="1192275" y="134580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16"/>
                <p:cNvSpPr/>
                <p:nvPr/>
              </p:nvSpPr>
              <p:spPr>
                <a:xfrm>
                  <a:off x="1232025" y="134580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16"/>
                <p:cNvSpPr/>
                <p:nvPr/>
              </p:nvSpPr>
              <p:spPr>
                <a:xfrm>
                  <a:off x="31762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16"/>
                <p:cNvSpPr/>
                <p:nvPr/>
              </p:nvSpPr>
              <p:spPr>
                <a:xfrm>
                  <a:off x="355750" y="1311675"/>
                  <a:ext cx="11350" cy="9750"/>
                </a:xfrm>
                <a:custGeom>
                  <a:avLst/>
                  <a:gdLst/>
                  <a:ahLst/>
                  <a:cxnLst/>
                  <a:rect l="l" t="t" r="r" b="b"/>
                  <a:pathLst>
                    <a:path w="454" h="390" extrusionOk="0">
                      <a:moveTo>
                        <a:pt x="259" y="1"/>
                      </a:moveTo>
                      <a:cubicBezTo>
                        <a:pt x="87" y="1"/>
                        <a:pt x="0" y="210"/>
                        <a:pt x="123" y="333"/>
                      </a:cubicBezTo>
                      <a:cubicBezTo>
                        <a:pt x="162" y="372"/>
                        <a:pt x="210" y="390"/>
                        <a:pt x="258" y="390"/>
                      </a:cubicBezTo>
                      <a:cubicBezTo>
                        <a:pt x="357" y="390"/>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16"/>
                <p:cNvSpPr/>
                <p:nvPr/>
              </p:nvSpPr>
              <p:spPr>
                <a:xfrm>
                  <a:off x="397125" y="1311675"/>
                  <a:ext cx="9725" cy="9725"/>
                </a:xfrm>
                <a:custGeom>
                  <a:avLst/>
                  <a:gdLst/>
                  <a:ahLst/>
                  <a:cxnLst/>
                  <a:rect l="l" t="t" r="r" b="b"/>
                  <a:pathLst>
                    <a:path w="389" h="389" extrusionOk="0">
                      <a:moveTo>
                        <a:pt x="195" y="1"/>
                      </a:moveTo>
                      <a:cubicBezTo>
                        <a:pt x="88" y="1"/>
                        <a:pt x="1" y="89"/>
                        <a:pt x="1" y="195"/>
                      </a:cubicBezTo>
                      <a:cubicBezTo>
                        <a:pt x="1" y="303"/>
                        <a:pt x="88"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16"/>
                <p:cNvSpPr/>
                <p:nvPr/>
              </p:nvSpPr>
              <p:spPr>
                <a:xfrm>
                  <a:off x="435250" y="1311675"/>
                  <a:ext cx="11350" cy="9750"/>
                </a:xfrm>
                <a:custGeom>
                  <a:avLst/>
                  <a:gdLst/>
                  <a:ahLst/>
                  <a:cxnLst/>
                  <a:rect l="l" t="t" r="r" b="b"/>
                  <a:pathLst>
                    <a:path w="454" h="390" extrusionOk="0">
                      <a:moveTo>
                        <a:pt x="260" y="1"/>
                      </a:moveTo>
                      <a:cubicBezTo>
                        <a:pt x="87" y="1"/>
                        <a:pt x="0" y="210"/>
                        <a:pt x="123" y="333"/>
                      </a:cubicBezTo>
                      <a:cubicBezTo>
                        <a:pt x="162" y="372"/>
                        <a:pt x="211" y="390"/>
                        <a:pt x="258"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16"/>
                <p:cNvSpPr/>
                <p:nvPr/>
              </p:nvSpPr>
              <p:spPr>
                <a:xfrm>
                  <a:off x="475000" y="1311675"/>
                  <a:ext cx="11350" cy="9750"/>
                </a:xfrm>
                <a:custGeom>
                  <a:avLst/>
                  <a:gdLst/>
                  <a:ahLst/>
                  <a:cxnLst/>
                  <a:rect l="l" t="t" r="r" b="b"/>
                  <a:pathLst>
                    <a:path w="454" h="390" extrusionOk="0">
                      <a:moveTo>
                        <a:pt x="260" y="1"/>
                      </a:moveTo>
                      <a:cubicBezTo>
                        <a:pt x="87" y="1"/>
                        <a:pt x="1" y="210"/>
                        <a:pt x="122" y="333"/>
                      </a:cubicBezTo>
                      <a:cubicBezTo>
                        <a:pt x="161" y="372"/>
                        <a:pt x="210" y="390"/>
                        <a:pt x="258"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16"/>
                <p:cNvSpPr/>
                <p:nvPr/>
              </p:nvSpPr>
              <p:spPr>
                <a:xfrm>
                  <a:off x="516425" y="1311675"/>
                  <a:ext cx="9675" cy="9725"/>
                </a:xfrm>
                <a:custGeom>
                  <a:avLst/>
                  <a:gdLst/>
                  <a:ahLst/>
                  <a:cxnLst/>
                  <a:rect l="l" t="t" r="r" b="b"/>
                  <a:pathLst>
                    <a:path w="387" h="389" extrusionOk="0">
                      <a:moveTo>
                        <a:pt x="193" y="1"/>
                      </a:moveTo>
                      <a:cubicBezTo>
                        <a:pt x="87" y="1"/>
                        <a:pt x="0" y="89"/>
                        <a:pt x="0" y="195"/>
                      </a:cubicBezTo>
                      <a:cubicBezTo>
                        <a:pt x="0" y="303"/>
                        <a:pt x="87" y="389"/>
                        <a:pt x="193" y="389"/>
                      </a:cubicBezTo>
                      <a:cubicBezTo>
                        <a:pt x="301" y="389"/>
                        <a:pt x="387" y="303"/>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16"/>
                <p:cNvSpPr/>
                <p:nvPr/>
              </p:nvSpPr>
              <p:spPr>
                <a:xfrm>
                  <a:off x="554500" y="1311675"/>
                  <a:ext cx="11375" cy="9750"/>
                </a:xfrm>
                <a:custGeom>
                  <a:avLst/>
                  <a:gdLst/>
                  <a:ahLst/>
                  <a:cxnLst/>
                  <a:rect l="l" t="t" r="r" b="b"/>
                  <a:pathLst>
                    <a:path w="455" h="390" extrusionOk="0">
                      <a:moveTo>
                        <a:pt x="262" y="1"/>
                      </a:moveTo>
                      <a:cubicBezTo>
                        <a:pt x="87" y="1"/>
                        <a:pt x="1" y="210"/>
                        <a:pt x="124" y="333"/>
                      </a:cubicBezTo>
                      <a:cubicBezTo>
                        <a:pt x="163" y="372"/>
                        <a:pt x="212" y="390"/>
                        <a:pt x="259" y="390"/>
                      </a:cubicBezTo>
                      <a:cubicBezTo>
                        <a:pt x="359" y="390"/>
                        <a:pt x="454" y="312"/>
                        <a:pt x="454" y="195"/>
                      </a:cubicBezTo>
                      <a:cubicBezTo>
                        <a:pt x="454" y="89"/>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16"/>
                <p:cNvSpPr/>
                <p:nvPr/>
              </p:nvSpPr>
              <p:spPr>
                <a:xfrm>
                  <a:off x="595925"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7" y="303"/>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16"/>
                <p:cNvSpPr/>
                <p:nvPr/>
              </p:nvSpPr>
              <p:spPr>
                <a:xfrm>
                  <a:off x="634025" y="1311675"/>
                  <a:ext cx="11375" cy="9750"/>
                </a:xfrm>
                <a:custGeom>
                  <a:avLst/>
                  <a:gdLst/>
                  <a:ahLst/>
                  <a:cxnLst/>
                  <a:rect l="l" t="t" r="r" b="b"/>
                  <a:pathLst>
                    <a:path w="455" h="390" extrusionOk="0">
                      <a:moveTo>
                        <a:pt x="261" y="1"/>
                      </a:moveTo>
                      <a:cubicBezTo>
                        <a:pt x="88" y="1"/>
                        <a:pt x="0" y="210"/>
                        <a:pt x="123" y="333"/>
                      </a:cubicBezTo>
                      <a:cubicBezTo>
                        <a:pt x="162" y="372"/>
                        <a:pt x="211" y="390"/>
                        <a:pt x="259" y="390"/>
                      </a:cubicBezTo>
                      <a:cubicBezTo>
                        <a:pt x="359" y="390"/>
                        <a:pt x="455" y="312"/>
                        <a:pt x="455" y="195"/>
                      </a:cubicBezTo>
                      <a:cubicBezTo>
                        <a:pt x="453"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16"/>
                <p:cNvSpPr/>
                <p:nvPr/>
              </p:nvSpPr>
              <p:spPr>
                <a:xfrm>
                  <a:off x="673775" y="1311675"/>
                  <a:ext cx="11375" cy="9750"/>
                </a:xfrm>
                <a:custGeom>
                  <a:avLst/>
                  <a:gdLst/>
                  <a:ahLst/>
                  <a:cxnLst/>
                  <a:rect l="l" t="t" r="r" b="b"/>
                  <a:pathLst>
                    <a:path w="455" h="390" extrusionOk="0">
                      <a:moveTo>
                        <a:pt x="261" y="1"/>
                      </a:moveTo>
                      <a:cubicBezTo>
                        <a:pt x="88" y="1"/>
                        <a:pt x="0" y="210"/>
                        <a:pt x="123" y="333"/>
                      </a:cubicBezTo>
                      <a:cubicBezTo>
                        <a:pt x="163" y="372"/>
                        <a:pt x="211" y="390"/>
                        <a:pt x="259" y="390"/>
                      </a:cubicBezTo>
                      <a:cubicBezTo>
                        <a:pt x="359" y="390"/>
                        <a:pt x="455" y="312"/>
                        <a:pt x="455" y="195"/>
                      </a:cubicBezTo>
                      <a:cubicBezTo>
                        <a:pt x="453"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16"/>
                <p:cNvSpPr/>
                <p:nvPr/>
              </p:nvSpPr>
              <p:spPr>
                <a:xfrm>
                  <a:off x="715200" y="1311675"/>
                  <a:ext cx="9725" cy="9725"/>
                </a:xfrm>
                <a:custGeom>
                  <a:avLst/>
                  <a:gdLst/>
                  <a:ahLst/>
                  <a:cxnLst/>
                  <a:rect l="l" t="t" r="r" b="b"/>
                  <a:pathLst>
                    <a:path w="389" h="389" extrusionOk="0">
                      <a:moveTo>
                        <a:pt x="194" y="1"/>
                      </a:moveTo>
                      <a:cubicBezTo>
                        <a:pt x="86" y="1"/>
                        <a:pt x="0" y="89"/>
                        <a:pt x="0" y="195"/>
                      </a:cubicBezTo>
                      <a:cubicBezTo>
                        <a:pt x="0" y="303"/>
                        <a:pt x="86"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16"/>
                <p:cNvSpPr/>
                <p:nvPr/>
              </p:nvSpPr>
              <p:spPr>
                <a:xfrm>
                  <a:off x="753300" y="1311675"/>
                  <a:ext cx="11375" cy="9750"/>
                </a:xfrm>
                <a:custGeom>
                  <a:avLst/>
                  <a:gdLst/>
                  <a:ahLst/>
                  <a:cxnLst/>
                  <a:rect l="l" t="t" r="r" b="b"/>
                  <a:pathLst>
                    <a:path w="455" h="390" extrusionOk="0">
                      <a:moveTo>
                        <a:pt x="260" y="1"/>
                      </a:moveTo>
                      <a:cubicBezTo>
                        <a:pt x="87" y="1"/>
                        <a:pt x="1" y="210"/>
                        <a:pt x="122" y="333"/>
                      </a:cubicBezTo>
                      <a:cubicBezTo>
                        <a:pt x="162" y="372"/>
                        <a:pt x="210" y="390"/>
                        <a:pt x="258" y="390"/>
                      </a:cubicBezTo>
                      <a:cubicBezTo>
                        <a:pt x="358" y="390"/>
                        <a:pt x="454" y="312"/>
                        <a:pt x="454" y="195"/>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16"/>
                <p:cNvSpPr/>
                <p:nvPr/>
              </p:nvSpPr>
              <p:spPr>
                <a:xfrm>
                  <a:off x="794700"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16"/>
                <p:cNvSpPr/>
                <p:nvPr/>
              </p:nvSpPr>
              <p:spPr>
                <a:xfrm>
                  <a:off x="832825" y="1311675"/>
                  <a:ext cx="11350" cy="9750"/>
                </a:xfrm>
                <a:custGeom>
                  <a:avLst/>
                  <a:gdLst/>
                  <a:ahLst/>
                  <a:cxnLst/>
                  <a:rect l="l" t="t" r="r" b="b"/>
                  <a:pathLst>
                    <a:path w="454" h="390" extrusionOk="0">
                      <a:moveTo>
                        <a:pt x="259" y="1"/>
                      </a:moveTo>
                      <a:cubicBezTo>
                        <a:pt x="87" y="1"/>
                        <a:pt x="0" y="210"/>
                        <a:pt x="122" y="333"/>
                      </a:cubicBezTo>
                      <a:cubicBezTo>
                        <a:pt x="161" y="372"/>
                        <a:pt x="210" y="390"/>
                        <a:pt x="257" y="390"/>
                      </a:cubicBezTo>
                      <a:cubicBezTo>
                        <a:pt x="357" y="390"/>
                        <a:pt x="453" y="312"/>
                        <a:pt x="453" y="195"/>
                      </a:cubicBezTo>
                      <a:cubicBezTo>
                        <a:pt x="453" y="89"/>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16"/>
                <p:cNvSpPr/>
                <p:nvPr/>
              </p:nvSpPr>
              <p:spPr>
                <a:xfrm>
                  <a:off x="872575" y="1311675"/>
                  <a:ext cx="11350" cy="9750"/>
                </a:xfrm>
                <a:custGeom>
                  <a:avLst/>
                  <a:gdLst/>
                  <a:ahLst/>
                  <a:cxnLst/>
                  <a:rect l="l" t="t" r="r" b="b"/>
                  <a:pathLst>
                    <a:path w="454" h="390" extrusionOk="0">
                      <a:moveTo>
                        <a:pt x="260" y="1"/>
                      </a:moveTo>
                      <a:cubicBezTo>
                        <a:pt x="87" y="1"/>
                        <a:pt x="0" y="210"/>
                        <a:pt x="122" y="333"/>
                      </a:cubicBezTo>
                      <a:cubicBezTo>
                        <a:pt x="161" y="372"/>
                        <a:pt x="210" y="390"/>
                        <a:pt x="257"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16"/>
                <p:cNvSpPr/>
                <p:nvPr/>
              </p:nvSpPr>
              <p:spPr>
                <a:xfrm>
                  <a:off x="913950" y="1311675"/>
                  <a:ext cx="9725" cy="9725"/>
                </a:xfrm>
                <a:custGeom>
                  <a:avLst/>
                  <a:gdLst/>
                  <a:ahLst/>
                  <a:cxnLst/>
                  <a:rect l="l" t="t" r="r" b="b"/>
                  <a:pathLst>
                    <a:path w="389" h="389" extrusionOk="0">
                      <a:moveTo>
                        <a:pt x="195" y="1"/>
                      </a:moveTo>
                      <a:cubicBezTo>
                        <a:pt x="87" y="1"/>
                        <a:pt x="1" y="89"/>
                        <a:pt x="1" y="195"/>
                      </a:cubicBezTo>
                      <a:cubicBezTo>
                        <a:pt x="1" y="303"/>
                        <a:pt x="87"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16"/>
                <p:cNvSpPr/>
                <p:nvPr/>
              </p:nvSpPr>
              <p:spPr>
                <a:xfrm>
                  <a:off x="95370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16"/>
                <p:cNvSpPr/>
                <p:nvPr/>
              </p:nvSpPr>
              <p:spPr>
                <a:xfrm>
                  <a:off x="99345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3" y="389"/>
                        <a:pt x="389" y="303"/>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16"/>
                <p:cNvSpPr/>
                <p:nvPr/>
              </p:nvSpPr>
              <p:spPr>
                <a:xfrm>
                  <a:off x="10332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16"/>
                <p:cNvSpPr/>
                <p:nvPr/>
              </p:nvSpPr>
              <p:spPr>
                <a:xfrm>
                  <a:off x="107297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16"/>
                <p:cNvSpPr/>
                <p:nvPr/>
              </p:nvSpPr>
              <p:spPr>
                <a:xfrm>
                  <a:off x="11127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16"/>
                <p:cNvSpPr/>
                <p:nvPr/>
              </p:nvSpPr>
              <p:spPr>
                <a:xfrm>
                  <a:off x="1152500"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8" y="303"/>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16"/>
                <p:cNvSpPr/>
                <p:nvPr/>
              </p:nvSpPr>
              <p:spPr>
                <a:xfrm>
                  <a:off x="1192275" y="1311675"/>
                  <a:ext cx="9675" cy="9725"/>
                </a:xfrm>
                <a:custGeom>
                  <a:avLst/>
                  <a:gdLst/>
                  <a:ahLst/>
                  <a:cxnLst/>
                  <a:rect l="l" t="t" r="r" b="b"/>
                  <a:pathLst>
                    <a:path w="387" h="389" extrusionOk="0">
                      <a:moveTo>
                        <a:pt x="193" y="1"/>
                      </a:moveTo>
                      <a:cubicBezTo>
                        <a:pt x="86" y="1"/>
                        <a:pt x="0" y="89"/>
                        <a:pt x="0" y="195"/>
                      </a:cubicBezTo>
                      <a:cubicBezTo>
                        <a:pt x="0" y="303"/>
                        <a:pt x="86" y="389"/>
                        <a:pt x="193" y="389"/>
                      </a:cubicBezTo>
                      <a:cubicBezTo>
                        <a:pt x="300" y="389"/>
                        <a:pt x="387" y="303"/>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16"/>
                <p:cNvSpPr/>
                <p:nvPr/>
              </p:nvSpPr>
              <p:spPr>
                <a:xfrm>
                  <a:off x="1232025" y="1311675"/>
                  <a:ext cx="9675" cy="9725"/>
                </a:xfrm>
                <a:custGeom>
                  <a:avLst/>
                  <a:gdLst/>
                  <a:ahLst/>
                  <a:cxnLst/>
                  <a:rect l="l" t="t" r="r" b="b"/>
                  <a:pathLst>
                    <a:path w="387" h="389" extrusionOk="0">
                      <a:moveTo>
                        <a:pt x="194" y="1"/>
                      </a:moveTo>
                      <a:cubicBezTo>
                        <a:pt x="87" y="1"/>
                        <a:pt x="0" y="89"/>
                        <a:pt x="0" y="195"/>
                      </a:cubicBezTo>
                      <a:cubicBezTo>
                        <a:pt x="0" y="303"/>
                        <a:pt x="87" y="389"/>
                        <a:pt x="194" y="389"/>
                      </a:cubicBezTo>
                      <a:cubicBezTo>
                        <a:pt x="300" y="389"/>
                        <a:pt x="387" y="303"/>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16"/>
                <p:cNvSpPr/>
                <p:nvPr/>
              </p:nvSpPr>
              <p:spPr>
                <a:xfrm>
                  <a:off x="276225" y="1277575"/>
                  <a:ext cx="11375" cy="9725"/>
                </a:xfrm>
                <a:custGeom>
                  <a:avLst/>
                  <a:gdLst/>
                  <a:ahLst/>
                  <a:cxnLst/>
                  <a:rect l="l" t="t" r="r" b="b"/>
                  <a:pathLst>
                    <a:path w="455" h="389" extrusionOk="0">
                      <a:moveTo>
                        <a:pt x="260" y="1"/>
                      </a:moveTo>
                      <a:cubicBezTo>
                        <a:pt x="87" y="1"/>
                        <a:pt x="1" y="210"/>
                        <a:pt x="124" y="331"/>
                      </a:cubicBezTo>
                      <a:cubicBezTo>
                        <a:pt x="163" y="371"/>
                        <a:pt x="212" y="389"/>
                        <a:pt x="259" y="389"/>
                      </a:cubicBezTo>
                      <a:cubicBezTo>
                        <a:pt x="359" y="389"/>
                        <a:pt x="454" y="311"/>
                        <a:pt x="454" y="195"/>
                      </a:cubicBezTo>
                      <a:cubicBezTo>
                        <a:pt x="454" y="89"/>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16"/>
                <p:cNvSpPr/>
                <p:nvPr/>
              </p:nvSpPr>
              <p:spPr>
                <a:xfrm>
                  <a:off x="31762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16"/>
                <p:cNvSpPr/>
                <p:nvPr/>
              </p:nvSpPr>
              <p:spPr>
                <a:xfrm>
                  <a:off x="355750" y="127757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5"/>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16"/>
                <p:cNvSpPr/>
                <p:nvPr/>
              </p:nvSpPr>
              <p:spPr>
                <a:xfrm>
                  <a:off x="397125" y="127757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16"/>
                <p:cNvSpPr/>
                <p:nvPr/>
              </p:nvSpPr>
              <p:spPr>
                <a:xfrm>
                  <a:off x="435250" y="1277575"/>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16"/>
                <p:cNvSpPr/>
                <p:nvPr/>
              </p:nvSpPr>
              <p:spPr>
                <a:xfrm>
                  <a:off x="475000" y="1277575"/>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16"/>
                <p:cNvSpPr/>
                <p:nvPr/>
              </p:nvSpPr>
              <p:spPr>
                <a:xfrm>
                  <a:off x="516425" y="127757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16"/>
                <p:cNvSpPr/>
                <p:nvPr/>
              </p:nvSpPr>
              <p:spPr>
                <a:xfrm>
                  <a:off x="554500" y="1277575"/>
                  <a:ext cx="11375" cy="9750"/>
                </a:xfrm>
                <a:custGeom>
                  <a:avLst/>
                  <a:gdLst/>
                  <a:ahLst/>
                  <a:cxnLst/>
                  <a:rect l="l" t="t" r="r" b="b"/>
                  <a:pathLst>
                    <a:path w="455" h="390" extrusionOk="0">
                      <a:moveTo>
                        <a:pt x="262" y="1"/>
                      </a:moveTo>
                      <a:cubicBezTo>
                        <a:pt x="87" y="1"/>
                        <a:pt x="1" y="210"/>
                        <a:pt x="124" y="333"/>
                      </a:cubicBezTo>
                      <a:cubicBezTo>
                        <a:pt x="163" y="372"/>
                        <a:pt x="211" y="389"/>
                        <a:pt x="258" y="389"/>
                      </a:cubicBezTo>
                      <a:cubicBezTo>
                        <a:pt x="358" y="389"/>
                        <a:pt x="454" y="312"/>
                        <a:pt x="454" y="195"/>
                      </a:cubicBezTo>
                      <a:cubicBezTo>
                        <a:pt x="454" y="89"/>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16"/>
                <p:cNvSpPr/>
                <p:nvPr/>
              </p:nvSpPr>
              <p:spPr>
                <a:xfrm>
                  <a:off x="595925"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16"/>
                <p:cNvSpPr/>
                <p:nvPr/>
              </p:nvSpPr>
              <p:spPr>
                <a:xfrm>
                  <a:off x="634025" y="1277575"/>
                  <a:ext cx="11375" cy="9750"/>
                </a:xfrm>
                <a:custGeom>
                  <a:avLst/>
                  <a:gdLst/>
                  <a:ahLst/>
                  <a:cxnLst/>
                  <a:rect l="l" t="t" r="r" b="b"/>
                  <a:pathLst>
                    <a:path w="455" h="390" extrusionOk="0">
                      <a:moveTo>
                        <a:pt x="261" y="1"/>
                      </a:moveTo>
                      <a:cubicBezTo>
                        <a:pt x="88" y="1"/>
                        <a:pt x="0" y="210"/>
                        <a:pt x="123" y="333"/>
                      </a:cubicBezTo>
                      <a:cubicBezTo>
                        <a:pt x="162" y="372"/>
                        <a:pt x="211" y="389"/>
                        <a:pt x="258" y="389"/>
                      </a:cubicBezTo>
                      <a:cubicBezTo>
                        <a:pt x="358" y="389"/>
                        <a:pt x="454" y="312"/>
                        <a:pt x="455" y="195"/>
                      </a:cubicBezTo>
                      <a:cubicBezTo>
                        <a:pt x="455"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16"/>
                <p:cNvSpPr/>
                <p:nvPr/>
              </p:nvSpPr>
              <p:spPr>
                <a:xfrm>
                  <a:off x="673775" y="1277575"/>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16"/>
                <p:cNvSpPr/>
                <p:nvPr/>
              </p:nvSpPr>
              <p:spPr>
                <a:xfrm>
                  <a:off x="715200" y="127757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16"/>
                <p:cNvSpPr/>
                <p:nvPr/>
              </p:nvSpPr>
              <p:spPr>
                <a:xfrm>
                  <a:off x="753300" y="1277575"/>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16"/>
                <p:cNvSpPr/>
                <p:nvPr/>
              </p:nvSpPr>
              <p:spPr>
                <a:xfrm>
                  <a:off x="794700"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16"/>
                <p:cNvSpPr/>
                <p:nvPr/>
              </p:nvSpPr>
              <p:spPr>
                <a:xfrm>
                  <a:off x="832825" y="1277575"/>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16"/>
                <p:cNvSpPr/>
                <p:nvPr/>
              </p:nvSpPr>
              <p:spPr>
                <a:xfrm>
                  <a:off x="872575" y="1277575"/>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16"/>
                <p:cNvSpPr/>
                <p:nvPr/>
              </p:nvSpPr>
              <p:spPr>
                <a:xfrm>
                  <a:off x="913950" y="127757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16"/>
                <p:cNvSpPr/>
                <p:nvPr/>
              </p:nvSpPr>
              <p:spPr>
                <a:xfrm>
                  <a:off x="95370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16"/>
                <p:cNvSpPr/>
                <p:nvPr/>
              </p:nvSpPr>
              <p:spPr>
                <a:xfrm>
                  <a:off x="99345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16"/>
                <p:cNvSpPr/>
                <p:nvPr/>
              </p:nvSpPr>
              <p:spPr>
                <a:xfrm>
                  <a:off x="10332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16"/>
                <p:cNvSpPr/>
                <p:nvPr/>
              </p:nvSpPr>
              <p:spPr>
                <a:xfrm>
                  <a:off x="107297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16"/>
                <p:cNvSpPr/>
                <p:nvPr/>
              </p:nvSpPr>
              <p:spPr>
                <a:xfrm>
                  <a:off x="11127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16"/>
                <p:cNvSpPr/>
                <p:nvPr/>
              </p:nvSpPr>
              <p:spPr>
                <a:xfrm>
                  <a:off x="1152500"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16"/>
                <p:cNvSpPr/>
                <p:nvPr/>
              </p:nvSpPr>
              <p:spPr>
                <a:xfrm>
                  <a:off x="1192275" y="127757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16"/>
                <p:cNvSpPr/>
                <p:nvPr/>
              </p:nvSpPr>
              <p:spPr>
                <a:xfrm>
                  <a:off x="1232025" y="127757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16"/>
                <p:cNvSpPr/>
                <p:nvPr/>
              </p:nvSpPr>
              <p:spPr>
                <a:xfrm>
                  <a:off x="276225" y="1243475"/>
                  <a:ext cx="11375" cy="9725"/>
                </a:xfrm>
                <a:custGeom>
                  <a:avLst/>
                  <a:gdLst/>
                  <a:ahLst/>
                  <a:cxnLst/>
                  <a:rect l="l" t="t" r="r" b="b"/>
                  <a:pathLst>
                    <a:path w="455" h="389" extrusionOk="0">
                      <a:moveTo>
                        <a:pt x="260" y="0"/>
                      </a:moveTo>
                      <a:cubicBezTo>
                        <a:pt x="87" y="0"/>
                        <a:pt x="1" y="210"/>
                        <a:pt x="124" y="332"/>
                      </a:cubicBezTo>
                      <a:cubicBezTo>
                        <a:pt x="163" y="371"/>
                        <a:pt x="211" y="389"/>
                        <a:pt x="258" y="389"/>
                      </a:cubicBezTo>
                      <a:cubicBezTo>
                        <a:pt x="358" y="389"/>
                        <a:pt x="454" y="312"/>
                        <a:pt x="454" y="194"/>
                      </a:cubicBezTo>
                      <a:cubicBezTo>
                        <a:pt x="454" y="88"/>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16"/>
                <p:cNvSpPr/>
                <p:nvPr/>
              </p:nvSpPr>
              <p:spPr>
                <a:xfrm>
                  <a:off x="31762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16"/>
                <p:cNvSpPr/>
                <p:nvPr/>
              </p:nvSpPr>
              <p:spPr>
                <a:xfrm>
                  <a:off x="355750" y="1243475"/>
                  <a:ext cx="11350" cy="9725"/>
                </a:xfrm>
                <a:custGeom>
                  <a:avLst/>
                  <a:gdLst/>
                  <a:ahLst/>
                  <a:cxnLst/>
                  <a:rect l="l" t="t" r="r" b="b"/>
                  <a:pathLst>
                    <a:path w="454" h="389" extrusionOk="0">
                      <a:moveTo>
                        <a:pt x="259" y="0"/>
                      </a:moveTo>
                      <a:cubicBezTo>
                        <a:pt x="87" y="0"/>
                        <a:pt x="0" y="210"/>
                        <a:pt x="123" y="332"/>
                      </a:cubicBezTo>
                      <a:cubicBezTo>
                        <a:pt x="162" y="371"/>
                        <a:pt x="210" y="389"/>
                        <a:pt x="258" y="389"/>
                      </a:cubicBezTo>
                      <a:cubicBezTo>
                        <a:pt x="357" y="389"/>
                        <a:pt x="453" y="312"/>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16"/>
                <p:cNvSpPr/>
                <p:nvPr/>
              </p:nvSpPr>
              <p:spPr>
                <a:xfrm>
                  <a:off x="397125" y="124347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16"/>
                <p:cNvSpPr/>
                <p:nvPr/>
              </p:nvSpPr>
              <p:spPr>
                <a:xfrm>
                  <a:off x="435250" y="1243475"/>
                  <a:ext cx="11350" cy="9750"/>
                </a:xfrm>
                <a:custGeom>
                  <a:avLst/>
                  <a:gdLst/>
                  <a:ahLst/>
                  <a:cxnLst/>
                  <a:rect l="l" t="t" r="r" b="b"/>
                  <a:pathLst>
                    <a:path w="454" h="390" extrusionOk="0">
                      <a:moveTo>
                        <a:pt x="260" y="0"/>
                      </a:moveTo>
                      <a:cubicBezTo>
                        <a:pt x="87" y="0"/>
                        <a:pt x="0" y="210"/>
                        <a:pt x="123" y="332"/>
                      </a:cubicBezTo>
                      <a:cubicBezTo>
                        <a:pt x="162" y="372"/>
                        <a:pt x="211" y="390"/>
                        <a:pt x="258"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16"/>
                <p:cNvSpPr/>
                <p:nvPr/>
              </p:nvSpPr>
              <p:spPr>
                <a:xfrm>
                  <a:off x="475000" y="1243475"/>
                  <a:ext cx="11350" cy="9750"/>
                </a:xfrm>
                <a:custGeom>
                  <a:avLst/>
                  <a:gdLst/>
                  <a:ahLst/>
                  <a:cxnLst/>
                  <a:rect l="l" t="t" r="r" b="b"/>
                  <a:pathLst>
                    <a:path w="454" h="390" extrusionOk="0">
                      <a:moveTo>
                        <a:pt x="260" y="0"/>
                      </a:moveTo>
                      <a:cubicBezTo>
                        <a:pt x="87" y="0"/>
                        <a:pt x="1" y="210"/>
                        <a:pt x="122" y="332"/>
                      </a:cubicBezTo>
                      <a:cubicBezTo>
                        <a:pt x="161" y="372"/>
                        <a:pt x="210" y="390"/>
                        <a:pt x="258"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16"/>
                <p:cNvSpPr/>
                <p:nvPr/>
              </p:nvSpPr>
              <p:spPr>
                <a:xfrm>
                  <a:off x="516425" y="124347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16"/>
                <p:cNvSpPr/>
                <p:nvPr/>
              </p:nvSpPr>
              <p:spPr>
                <a:xfrm>
                  <a:off x="554500" y="1243475"/>
                  <a:ext cx="11375" cy="9750"/>
                </a:xfrm>
                <a:custGeom>
                  <a:avLst/>
                  <a:gdLst/>
                  <a:ahLst/>
                  <a:cxnLst/>
                  <a:rect l="l" t="t" r="r" b="b"/>
                  <a:pathLst>
                    <a:path w="455" h="390" extrusionOk="0">
                      <a:moveTo>
                        <a:pt x="262" y="0"/>
                      </a:moveTo>
                      <a:cubicBezTo>
                        <a:pt x="87" y="0"/>
                        <a:pt x="1" y="210"/>
                        <a:pt x="124" y="332"/>
                      </a:cubicBezTo>
                      <a:cubicBezTo>
                        <a:pt x="163" y="372"/>
                        <a:pt x="212" y="390"/>
                        <a:pt x="259" y="390"/>
                      </a:cubicBezTo>
                      <a:cubicBezTo>
                        <a:pt x="359" y="390"/>
                        <a:pt x="454" y="312"/>
                        <a:pt x="454" y="194"/>
                      </a:cubicBezTo>
                      <a:cubicBezTo>
                        <a:pt x="454"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16"/>
                <p:cNvSpPr/>
                <p:nvPr/>
              </p:nvSpPr>
              <p:spPr>
                <a:xfrm>
                  <a:off x="595925"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16"/>
                <p:cNvSpPr/>
                <p:nvPr/>
              </p:nvSpPr>
              <p:spPr>
                <a:xfrm>
                  <a:off x="634025" y="1243475"/>
                  <a:ext cx="11375" cy="9750"/>
                </a:xfrm>
                <a:custGeom>
                  <a:avLst/>
                  <a:gdLst/>
                  <a:ahLst/>
                  <a:cxnLst/>
                  <a:rect l="l" t="t" r="r" b="b"/>
                  <a:pathLst>
                    <a:path w="455" h="390" extrusionOk="0">
                      <a:moveTo>
                        <a:pt x="261" y="0"/>
                      </a:moveTo>
                      <a:cubicBezTo>
                        <a:pt x="88" y="0"/>
                        <a:pt x="0" y="210"/>
                        <a:pt x="123" y="332"/>
                      </a:cubicBezTo>
                      <a:cubicBezTo>
                        <a:pt x="162" y="372"/>
                        <a:pt x="211" y="390"/>
                        <a:pt x="259" y="390"/>
                      </a:cubicBezTo>
                      <a:cubicBezTo>
                        <a:pt x="359" y="390"/>
                        <a:pt x="455" y="312"/>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16"/>
                <p:cNvSpPr/>
                <p:nvPr/>
              </p:nvSpPr>
              <p:spPr>
                <a:xfrm>
                  <a:off x="673775" y="1243475"/>
                  <a:ext cx="11375" cy="9750"/>
                </a:xfrm>
                <a:custGeom>
                  <a:avLst/>
                  <a:gdLst/>
                  <a:ahLst/>
                  <a:cxnLst/>
                  <a:rect l="l" t="t" r="r" b="b"/>
                  <a:pathLst>
                    <a:path w="455" h="390" extrusionOk="0">
                      <a:moveTo>
                        <a:pt x="261" y="0"/>
                      </a:moveTo>
                      <a:cubicBezTo>
                        <a:pt x="88" y="0"/>
                        <a:pt x="0" y="210"/>
                        <a:pt x="123" y="332"/>
                      </a:cubicBezTo>
                      <a:cubicBezTo>
                        <a:pt x="163" y="372"/>
                        <a:pt x="211" y="390"/>
                        <a:pt x="259" y="390"/>
                      </a:cubicBezTo>
                      <a:cubicBezTo>
                        <a:pt x="359" y="390"/>
                        <a:pt x="455" y="312"/>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16"/>
                <p:cNvSpPr/>
                <p:nvPr/>
              </p:nvSpPr>
              <p:spPr>
                <a:xfrm>
                  <a:off x="715200" y="124347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16"/>
                <p:cNvSpPr/>
                <p:nvPr/>
              </p:nvSpPr>
              <p:spPr>
                <a:xfrm>
                  <a:off x="753300" y="1243475"/>
                  <a:ext cx="11375" cy="9750"/>
                </a:xfrm>
                <a:custGeom>
                  <a:avLst/>
                  <a:gdLst/>
                  <a:ahLst/>
                  <a:cxnLst/>
                  <a:rect l="l" t="t" r="r" b="b"/>
                  <a:pathLst>
                    <a:path w="455" h="390" extrusionOk="0">
                      <a:moveTo>
                        <a:pt x="260" y="0"/>
                      </a:moveTo>
                      <a:cubicBezTo>
                        <a:pt x="87" y="0"/>
                        <a:pt x="1" y="210"/>
                        <a:pt x="122" y="332"/>
                      </a:cubicBezTo>
                      <a:cubicBezTo>
                        <a:pt x="162" y="372"/>
                        <a:pt x="210" y="390"/>
                        <a:pt x="258" y="390"/>
                      </a:cubicBezTo>
                      <a:cubicBezTo>
                        <a:pt x="358" y="390"/>
                        <a:pt x="454" y="312"/>
                        <a:pt x="454" y="194"/>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16"/>
                <p:cNvSpPr/>
                <p:nvPr/>
              </p:nvSpPr>
              <p:spPr>
                <a:xfrm>
                  <a:off x="794700"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16"/>
                <p:cNvSpPr/>
                <p:nvPr/>
              </p:nvSpPr>
              <p:spPr>
                <a:xfrm>
                  <a:off x="832825" y="1243475"/>
                  <a:ext cx="11350" cy="9750"/>
                </a:xfrm>
                <a:custGeom>
                  <a:avLst/>
                  <a:gdLst/>
                  <a:ahLst/>
                  <a:cxnLst/>
                  <a:rect l="l" t="t" r="r" b="b"/>
                  <a:pathLst>
                    <a:path w="454" h="390" extrusionOk="0">
                      <a:moveTo>
                        <a:pt x="259" y="0"/>
                      </a:moveTo>
                      <a:cubicBezTo>
                        <a:pt x="87" y="0"/>
                        <a:pt x="0" y="210"/>
                        <a:pt x="122" y="332"/>
                      </a:cubicBezTo>
                      <a:cubicBezTo>
                        <a:pt x="161" y="372"/>
                        <a:pt x="210" y="390"/>
                        <a:pt x="257" y="390"/>
                      </a:cubicBezTo>
                      <a:cubicBezTo>
                        <a:pt x="357" y="390"/>
                        <a:pt x="453" y="312"/>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16"/>
                <p:cNvSpPr/>
                <p:nvPr/>
              </p:nvSpPr>
              <p:spPr>
                <a:xfrm>
                  <a:off x="872575" y="1243475"/>
                  <a:ext cx="11350" cy="9750"/>
                </a:xfrm>
                <a:custGeom>
                  <a:avLst/>
                  <a:gdLst/>
                  <a:ahLst/>
                  <a:cxnLst/>
                  <a:rect l="l" t="t" r="r" b="b"/>
                  <a:pathLst>
                    <a:path w="454" h="390" extrusionOk="0">
                      <a:moveTo>
                        <a:pt x="260" y="0"/>
                      </a:moveTo>
                      <a:cubicBezTo>
                        <a:pt x="87" y="0"/>
                        <a:pt x="0" y="210"/>
                        <a:pt x="122" y="332"/>
                      </a:cubicBezTo>
                      <a:cubicBezTo>
                        <a:pt x="161" y="372"/>
                        <a:pt x="210" y="390"/>
                        <a:pt x="257"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16"/>
                <p:cNvSpPr/>
                <p:nvPr/>
              </p:nvSpPr>
              <p:spPr>
                <a:xfrm>
                  <a:off x="913950" y="124347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16"/>
                <p:cNvSpPr/>
                <p:nvPr/>
              </p:nvSpPr>
              <p:spPr>
                <a:xfrm>
                  <a:off x="95370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16"/>
                <p:cNvSpPr/>
                <p:nvPr/>
              </p:nvSpPr>
              <p:spPr>
                <a:xfrm>
                  <a:off x="99345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16"/>
                <p:cNvSpPr/>
                <p:nvPr/>
              </p:nvSpPr>
              <p:spPr>
                <a:xfrm>
                  <a:off x="10332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16"/>
                <p:cNvSpPr/>
                <p:nvPr/>
              </p:nvSpPr>
              <p:spPr>
                <a:xfrm>
                  <a:off x="107297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16"/>
                <p:cNvSpPr/>
                <p:nvPr/>
              </p:nvSpPr>
              <p:spPr>
                <a:xfrm>
                  <a:off x="11127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16"/>
                <p:cNvSpPr/>
                <p:nvPr/>
              </p:nvSpPr>
              <p:spPr>
                <a:xfrm>
                  <a:off x="1152500"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16"/>
                <p:cNvSpPr/>
                <p:nvPr/>
              </p:nvSpPr>
              <p:spPr>
                <a:xfrm>
                  <a:off x="1192275" y="124347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16"/>
                <p:cNvSpPr/>
                <p:nvPr/>
              </p:nvSpPr>
              <p:spPr>
                <a:xfrm>
                  <a:off x="1232025" y="124347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16"/>
                <p:cNvSpPr/>
                <p:nvPr/>
              </p:nvSpPr>
              <p:spPr>
                <a:xfrm>
                  <a:off x="276225" y="1209375"/>
                  <a:ext cx="11375" cy="9725"/>
                </a:xfrm>
                <a:custGeom>
                  <a:avLst/>
                  <a:gdLst/>
                  <a:ahLst/>
                  <a:cxnLst/>
                  <a:rect l="l" t="t" r="r" b="b"/>
                  <a:pathLst>
                    <a:path w="455" h="389" extrusionOk="0">
                      <a:moveTo>
                        <a:pt x="260" y="0"/>
                      </a:moveTo>
                      <a:cubicBezTo>
                        <a:pt x="87" y="0"/>
                        <a:pt x="1" y="209"/>
                        <a:pt x="124" y="332"/>
                      </a:cubicBezTo>
                      <a:cubicBezTo>
                        <a:pt x="163" y="371"/>
                        <a:pt x="211" y="389"/>
                        <a:pt x="258" y="389"/>
                      </a:cubicBezTo>
                      <a:cubicBezTo>
                        <a:pt x="358" y="389"/>
                        <a:pt x="454" y="311"/>
                        <a:pt x="454" y="194"/>
                      </a:cubicBezTo>
                      <a:cubicBezTo>
                        <a:pt x="454" y="88"/>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16"/>
                <p:cNvSpPr/>
                <p:nvPr/>
              </p:nvSpPr>
              <p:spPr>
                <a:xfrm>
                  <a:off x="31762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16"/>
                <p:cNvSpPr/>
                <p:nvPr/>
              </p:nvSpPr>
              <p:spPr>
                <a:xfrm>
                  <a:off x="355750" y="120937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1"/>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16"/>
                <p:cNvSpPr/>
                <p:nvPr/>
              </p:nvSpPr>
              <p:spPr>
                <a:xfrm>
                  <a:off x="397125" y="1209400"/>
                  <a:ext cx="9725" cy="9700"/>
                </a:xfrm>
                <a:custGeom>
                  <a:avLst/>
                  <a:gdLst/>
                  <a:ahLst/>
                  <a:cxnLst/>
                  <a:rect l="l" t="t" r="r" b="b"/>
                  <a:pathLst>
                    <a:path w="389" h="388" extrusionOk="0">
                      <a:moveTo>
                        <a:pt x="195" y="1"/>
                      </a:moveTo>
                      <a:cubicBezTo>
                        <a:pt x="88" y="1"/>
                        <a:pt x="1" y="87"/>
                        <a:pt x="1" y="193"/>
                      </a:cubicBezTo>
                      <a:cubicBezTo>
                        <a:pt x="1" y="301"/>
                        <a:pt x="88"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16"/>
                <p:cNvSpPr/>
                <p:nvPr/>
              </p:nvSpPr>
              <p:spPr>
                <a:xfrm>
                  <a:off x="435250" y="1209375"/>
                  <a:ext cx="11350" cy="9750"/>
                </a:xfrm>
                <a:custGeom>
                  <a:avLst/>
                  <a:gdLst/>
                  <a:ahLst/>
                  <a:cxnLst/>
                  <a:rect l="l" t="t" r="r" b="b"/>
                  <a:pathLst>
                    <a:path w="454" h="390" extrusionOk="0">
                      <a:moveTo>
                        <a:pt x="260" y="0"/>
                      </a:moveTo>
                      <a:cubicBezTo>
                        <a:pt x="87" y="0"/>
                        <a:pt x="0" y="209"/>
                        <a:pt x="123" y="332"/>
                      </a:cubicBezTo>
                      <a:cubicBezTo>
                        <a:pt x="162" y="372"/>
                        <a:pt x="211" y="389"/>
                        <a:pt x="258"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16"/>
                <p:cNvSpPr/>
                <p:nvPr/>
              </p:nvSpPr>
              <p:spPr>
                <a:xfrm>
                  <a:off x="475000" y="1209375"/>
                  <a:ext cx="11350" cy="9750"/>
                </a:xfrm>
                <a:custGeom>
                  <a:avLst/>
                  <a:gdLst/>
                  <a:ahLst/>
                  <a:cxnLst/>
                  <a:rect l="l" t="t" r="r" b="b"/>
                  <a:pathLst>
                    <a:path w="454" h="390" extrusionOk="0">
                      <a:moveTo>
                        <a:pt x="260" y="0"/>
                      </a:moveTo>
                      <a:cubicBezTo>
                        <a:pt x="87" y="0"/>
                        <a:pt x="1" y="209"/>
                        <a:pt x="122" y="332"/>
                      </a:cubicBezTo>
                      <a:cubicBezTo>
                        <a:pt x="161" y="372"/>
                        <a:pt x="210" y="389"/>
                        <a:pt x="258"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16"/>
                <p:cNvSpPr/>
                <p:nvPr/>
              </p:nvSpPr>
              <p:spPr>
                <a:xfrm>
                  <a:off x="516425" y="1209400"/>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16"/>
                <p:cNvSpPr/>
                <p:nvPr/>
              </p:nvSpPr>
              <p:spPr>
                <a:xfrm>
                  <a:off x="554500" y="1209375"/>
                  <a:ext cx="11375" cy="9750"/>
                </a:xfrm>
                <a:custGeom>
                  <a:avLst/>
                  <a:gdLst/>
                  <a:ahLst/>
                  <a:cxnLst/>
                  <a:rect l="l" t="t" r="r" b="b"/>
                  <a:pathLst>
                    <a:path w="455" h="390" extrusionOk="0">
                      <a:moveTo>
                        <a:pt x="262" y="0"/>
                      </a:moveTo>
                      <a:cubicBezTo>
                        <a:pt x="87" y="0"/>
                        <a:pt x="1" y="209"/>
                        <a:pt x="124" y="332"/>
                      </a:cubicBezTo>
                      <a:cubicBezTo>
                        <a:pt x="163" y="372"/>
                        <a:pt x="211" y="389"/>
                        <a:pt x="258" y="389"/>
                      </a:cubicBezTo>
                      <a:cubicBezTo>
                        <a:pt x="358" y="389"/>
                        <a:pt x="454" y="311"/>
                        <a:pt x="454" y="194"/>
                      </a:cubicBezTo>
                      <a:cubicBezTo>
                        <a:pt x="454"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16"/>
                <p:cNvSpPr/>
                <p:nvPr/>
              </p:nvSpPr>
              <p:spPr>
                <a:xfrm>
                  <a:off x="595925"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16"/>
                <p:cNvSpPr/>
                <p:nvPr/>
              </p:nvSpPr>
              <p:spPr>
                <a:xfrm>
                  <a:off x="634025" y="1209375"/>
                  <a:ext cx="11375" cy="9750"/>
                </a:xfrm>
                <a:custGeom>
                  <a:avLst/>
                  <a:gdLst/>
                  <a:ahLst/>
                  <a:cxnLst/>
                  <a:rect l="l" t="t" r="r" b="b"/>
                  <a:pathLst>
                    <a:path w="455" h="390" extrusionOk="0">
                      <a:moveTo>
                        <a:pt x="261" y="0"/>
                      </a:moveTo>
                      <a:cubicBezTo>
                        <a:pt x="88" y="0"/>
                        <a:pt x="0" y="209"/>
                        <a:pt x="123" y="332"/>
                      </a:cubicBezTo>
                      <a:cubicBezTo>
                        <a:pt x="162" y="372"/>
                        <a:pt x="211" y="389"/>
                        <a:pt x="258" y="389"/>
                      </a:cubicBezTo>
                      <a:cubicBezTo>
                        <a:pt x="358" y="389"/>
                        <a:pt x="454" y="311"/>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16"/>
                <p:cNvSpPr/>
                <p:nvPr/>
              </p:nvSpPr>
              <p:spPr>
                <a:xfrm>
                  <a:off x="673775" y="1209375"/>
                  <a:ext cx="11375" cy="9750"/>
                </a:xfrm>
                <a:custGeom>
                  <a:avLst/>
                  <a:gdLst/>
                  <a:ahLst/>
                  <a:cxnLst/>
                  <a:rect l="l" t="t" r="r" b="b"/>
                  <a:pathLst>
                    <a:path w="455" h="390" extrusionOk="0">
                      <a:moveTo>
                        <a:pt x="261" y="0"/>
                      </a:moveTo>
                      <a:cubicBezTo>
                        <a:pt x="88" y="0"/>
                        <a:pt x="0" y="209"/>
                        <a:pt x="123" y="332"/>
                      </a:cubicBezTo>
                      <a:cubicBezTo>
                        <a:pt x="163" y="372"/>
                        <a:pt x="211" y="389"/>
                        <a:pt x="259" y="389"/>
                      </a:cubicBezTo>
                      <a:cubicBezTo>
                        <a:pt x="359" y="389"/>
                        <a:pt x="455" y="311"/>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16"/>
                <p:cNvSpPr/>
                <p:nvPr/>
              </p:nvSpPr>
              <p:spPr>
                <a:xfrm>
                  <a:off x="715200" y="1209400"/>
                  <a:ext cx="9725" cy="9700"/>
                </a:xfrm>
                <a:custGeom>
                  <a:avLst/>
                  <a:gdLst/>
                  <a:ahLst/>
                  <a:cxnLst/>
                  <a:rect l="l" t="t" r="r" b="b"/>
                  <a:pathLst>
                    <a:path w="389" h="388" extrusionOk="0">
                      <a:moveTo>
                        <a:pt x="194" y="1"/>
                      </a:moveTo>
                      <a:cubicBezTo>
                        <a:pt x="86" y="1"/>
                        <a:pt x="0" y="87"/>
                        <a:pt x="0" y="193"/>
                      </a:cubicBezTo>
                      <a:cubicBezTo>
                        <a:pt x="0" y="301"/>
                        <a:pt x="86"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16"/>
                <p:cNvSpPr/>
                <p:nvPr/>
              </p:nvSpPr>
              <p:spPr>
                <a:xfrm>
                  <a:off x="753300" y="1209375"/>
                  <a:ext cx="11375" cy="9750"/>
                </a:xfrm>
                <a:custGeom>
                  <a:avLst/>
                  <a:gdLst/>
                  <a:ahLst/>
                  <a:cxnLst/>
                  <a:rect l="l" t="t" r="r" b="b"/>
                  <a:pathLst>
                    <a:path w="455" h="390" extrusionOk="0">
                      <a:moveTo>
                        <a:pt x="260" y="0"/>
                      </a:moveTo>
                      <a:cubicBezTo>
                        <a:pt x="87" y="0"/>
                        <a:pt x="1" y="209"/>
                        <a:pt x="122" y="332"/>
                      </a:cubicBezTo>
                      <a:cubicBezTo>
                        <a:pt x="162" y="372"/>
                        <a:pt x="210" y="389"/>
                        <a:pt x="258" y="389"/>
                      </a:cubicBezTo>
                      <a:cubicBezTo>
                        <a:pt x="358" y="389"/>
                        <a:pt x="454" y="311"/>
                        <a:pt x="454" y="194"/>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16"/>
                <p:cNvSpPr/>
                <p:nvPr/>
              </p:nvSpPr>
              <p:spPr>
                <a:xfrm>
                  <a:off x="794700"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16"/>
                <p:cNvSpPr/>
                <p:nvPr/>
              </p:nvSpPr>
              <p:spPr>
                <a:xfrm>
                  <a:off x="832825" y="1209375"/>
                  <a:ext cx="11350" cy="9750"/>
                </a:xfrm>
                <a:custGeom>
                  <a:avLst/>
                  <a:gdLst/>
                  <a:ahLst/>
                  <a:cxnLst/>
                  <a:rect l="l" t="t" r="r" b="b"/>
                  <a:pathLst>
                    <a:path w="454" h="390" extrusionOk="0">
                      <a:moveTo>
                        <a:pt x="259" y="0"/>
                      </a:moveTo>
                      <a:cubicBezTo>
                        <a:pt x="87" y="0"/>
                        <a:pt x="0" y="209"/>
                        <a:pt x="122" y="332"/>
                      </a:cubicBezTo>
                      <a:cubicBezTo>
                        <a:pt x="161" y="372"/>
                        <a:pt x="210" y="389"/>
                        <a:pt x="257" y="389"/>
                      </a:cubicBezTo>
                      <a:cubicBezTo>
                        <a:pt x="357" y="389"/>
                        <a:pt x="453" y="311"/>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16"/>
                <p:cNvSpPr/>
                <p:nvPr/>
              </p:nvSpPr>
              <p:spPr>
                <a:xfrm>
                  <a:off x="872575" y="1209375"/>
                  <a:ext cx="11350" cy="9750"/>
                </a:xfrm>
                <a:custGeom>
                  <a:avLst/>
                  <a:gdLst/>
                  <a:ahLst/>
                  <a:cxnLst/>
                  <a:rect l="l" t="t" r="r" b="b"/>
                  <a:pathLst>
                    <a:path w="454" h="390" extrusionOk="0">
                      <a:moveTo>
                        <a:pt x="260" y="0"/>
                      </a:moveTo>
                      <a:cubicBezTo>
                        <a:pt x="87" y="0"/>
                        <a:pt x="0" y="209"/>
                        <a:pt x="122" y="332"/>
                      </a:cubicBezTo>
                      <a:cubicBezTo>
                        <a:pt x="161" y="372"/>
                        <a:pt x="210" y="389"/>
                        <a:pt x="257"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16"/>
                <p:cNvSpPr/>
                <p:nvPr/>
              </p:nvSpPr>
              <p:spPr>
                <a:xfrm>
                  <a:off x="913950" y="1209400"/>
                  <a:ext cx="9725" cy="9700"/>
                </a:xfrm>
                <a:custGeom>
                  <a:avLst/>
                  <a:gdLst/>
                  <a:ahLst/>
                  <a:cxnLst/>
                  <a:rect l="l" t="t" r="r" b="b"/>
                  <a:pathLst>
                    <a:path w="389" h="388" extrusionOk="0">
                      <a:moveTo>
                        <a:pt x="195" y="1"/>
                      </a:moveTo>
                      <a:cubicBezTo>
                        <a:pt x="87" y="1"/>
                        <a:pt x="1" y="87"/>
                        <a:pt x="1" y="193"/>
                      </a:cubicBezTo>
                      <a:cubicBezTo>
                        <a:pt x="1" y="301"/>
                        <a:pt x="87"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16"/>
                <p:cNvSpPr/>
                <p:nvPr/>
              </p:nvSpPr>
              <p:spPr>
                <a:xfrm>
                  <a:off x="95370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16"/>
                <p:cNvSpPr/>
                <p:nvPr/>
              </p:nvSpPr>
              <p:spPr>
                <a:xfrm>
                  <a:off x="99345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3" y="387"/>
                        <a:pt x="389" y="301"/>
                        <a:pt x="389" y="193"/>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16"/>
                <p:cNvSpPr/>
                <p:nvPr/>
              </p:nvSpPr>
              <p:spPr>
                <a:xfrm>
                  <a:off x="10332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16"/>
                <p:cNvSpPr/>
                <p:nvPr/>
              </p:nvSpPr>
              <p:spPr>
                <a:xfrm>
                  <a:off x="107297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16"/>
                <p:cNvSpPr/>
                <p:nvPr/>
              </p:nvSpPr>
              <p:spPr>
                <a:xfrm>
                  <a:off x="11127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16"/>
                <p:cNvSpPr/>
                <p:nvPr/>
              </p:nvSpPr>
              <p:spPr>
                <a:xfrm>
                  <a:off x="1152500"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8" y="301"/>
                        <a:pt x="388" y="193"/>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16"/>
                <p:cNvSpPr/>
                <p:nvPr/>
              </p:nvSpPr>
              <p:spPr>
                <a:xfrm>
                  <a:off x="1192275" y="1209400"/>
                  <a:ext cx="9675" cy="9700"/>
                </a:xfrm>
                <a:custGeom>
                  <a:avLst/>
                  <a:gdLst/>
                  <a:ahLst/>
                  <a:cxnLst/>
                  <a:rect l="l" t="t" r="r" b="b"/>
                  <a:pathLst>
                    <a:path w="387" h="388" extrusionOk="0">
                      <a:moveTo>
                        <a:pt x="193" y="1"/>
                      </a:moveTo>
                      <a:cubicBezTo>
                        <a:pt x="86" y="1"/>
                        <a:pt x="0" y="87"/>
                        <a:pt x="0" y="193"/>
                      </a:cubicBezTo>
                      <a:cubicBezTo>
                        <a:pt x="0" y="301"/>
                        <a:pt x="86" y="387"/>
                        <a:pt x="193" y="387"/>
                      </a:cubicBezTo>
                      <a:cubicBezTo>
                        <a:pt x="300" y="387"/>
                        <a:pt x="387" y="301"/>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16"/>
                <p:cNvSpPr/>
                <p:nvPr/>
              </p:nvSpPr>
              <p:spPr>
                <a:xfrm>
                  <a:off x="1232025" y="1209400"/>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16"/>
                <p:cNvSpPr/>
                <p:nvPr/>
              </p:nvSpPr>
              <p:spPr>
                <a:xfrm>
                  <a:off x="276225" y="11753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8"/>
                        <a:pt x="259" y="388"/>
                      </a:cubicBezTo>
                      <a:cubicBezTo>
                        <a:pt x="358" y="388"/>
                        <a:pt x="454" y="310"/>
                        <a:pt x="454" y="194"/>
                      </a:cubicBezTo>
                      <a:cubicBezTo>
                        <a:pt x="454" y="88"/>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16"/>
                <p:cNvSpPr/>
                <p:nvPr/>
              </p:nvSpPr>
              <p:spPr>
                <a:xfrm>
                  <a:off x="31762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16"/>
                <p:cNvSpPr/>
                <p:nvPr/>
              </p:nvSpPr>
              <p:spPr>
                <a:xfrm>
                  <a:off x="355750" y="1175300"/>
                  <a:ext cx="11350" cy="9700"/>
                </a:xfrm>
                <a:custGeom>
                  <a:avLst/>
                  <a:gdLst/>
                  <a:ahLst/>
                  <a:cxnLst/>
                  <a:rect l="l" t="t" r="r" b="b"/>
                  <a:pathLst>
                    <a:path w="454" h="388" extrusionOk="0">
                      <a:moveTo>
                        <a:pt x="262" y="0"/>
                      </a:moveTo>
                      <a:cubicBezTo>
                        <a:pt x="261" y="0"/>
                        <a:pt x="260" y="0"/>
                        <a:pt x="259" y="0"/>
                      </a:cubicBezTo>
                      <a:cubicBezTo>
                        <a:pt x="87" y="0"/>
                        <a:pt x="0" y="208"/>
                        <a:pt x="123" y="331"/>
                      </a:cubicBezTo>
                      <a:cubicBezTo>
                        <a:pt x="162" y="370"/>
                        <a:pt x="210" y="388"/>
                        <a:pt x="258" y="388"/>
                      </a:cubicBezTo>
                      <a:cubicBezTo>
                        <a:pt x="357" y="388"/>
                        <a:pt x="453" y="310"/>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16"/>
                <p:cNvSpPr/>
                <p:nvPr/>
              </p:nvSpPr>
              <p:spPr>
                <a:xfrm>
                  <a:off x="397125" y="1175300"/>
                  <a:ext cx="9725" cy="9675"/>
                </a:xfrm>
                <a:custGeom>
                  <a:avLst/>
                  <a:gdLst/>
                  <a:ahLst/>
                  <a:cxnLst/>
                  <a:rect l="l" t="t" r="r" b="b"/>
                  <a:pathLst>
                    <a:path w="389" h="387" extrusionOk="0">
                      <a:moveTo>
                        <a:pt x="195" y="0"/>
                      </a:moveTo>
                      <a:cubicBezTo>
                        <a:pt x="88" y="0"/>
                        <a:pt x="1" y="87"/>
                        <a:pt x="1" y="194"/>
                      </a:cubicBezTo>
                      <a:cubicBezTo>
                        <a:pt x="1" y="301"/>
                        <a:pt x="88"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16"/>
                <p:cNvSpPr/>
                <p:nvPr/>
              </p:nvSpPr>
              <p:spPr>
                <a:xfrm>
                  <a:off x="435250" y="1175300"/>
                  <a:ext cx="11350" cy="9725"/>
                </a:xfrm>
                <a:custGeom>
                  <a:avLst/>
                  <a:gdLst/>
                  <a:ahLst/>
                  <a:cxnLst/>
                  <a:rect l="l" t="t" r="r" b="b"/>
                  <a:pathLst>
                    <a:path w="454" h="389" extrusionOk="0">
                      <a:moveTo>
                        <a:pt x="260" y="0"/>
                      </a:moveTo>
                      <a:cubicBezTo>
                        <a:pt x="87" y="0"/>
                        <a:pt x="0" y="208"/>
                        <a:pt x="123" y="331"/>
                      </a:cubicBezTo>
                      <a:cubicBezTo>
                        <a:pt x="163" y="371"/>
                        <a:pt x="211" y="389"/>
                        <a:pt x="259"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16"/>
                <p:cNvSpPr/>
                <p:nvPr/>
              </p:nvSpPr>
              <p:spPr>
                <a:xfrm>
                  <a:off x="475025" y="11753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9"/>
                        <a:pt x="121" y="331"/>
                      </a:cubicBezTo>
                      <a:cubicBezTo>
                        <a:pt x="161" y="371"/>
                        <a:pt x="210" y="389"/>
                        <a:pt x="258" y="389"/>
                      </a:cubicBezTo>
                      <a:cubicBezTo>
                        <a:pt x="357" y="389"/>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16"/>
                <p:cNvSpPr/>
                <p:nvPr/>
              </p:nvSpPr>
              <p:spPr>
                <a:xfrm>
                  <a:off x="516425" y="1175300"/>
                  <a:ext cx="9675" cy="9675"/>
                </a:xfrm>
                <a:custGeom>
                  <a:avLst/>
                  <a:gdLst/>
                  <a:ahLst/>
                  <a:cxnLst/>
                  <a:rect l="l" t="t" r="r" b="b"/>
                  <a:pathLst>
                    <a:path w="387" h="387" extrusionOk="0">
                      <a:moveTo>
                        <a:pt x="193" y="0"/>
                      </a:moveTo>
                      <a:cubicBezTo>
                        <a:pt x="87" y="0"/>
                        <a:pt x="0" y="87"/>
                        <a:pt x="0" y="194"/>
                      </a:cubicBezTo>
                      <a:cubicBezTo>
                        <a:pt x="0" y="301"/>
                        <a:pt x="87" y="387"/>
                        <a:pt x="193" y="387"/>
                      </a:cubicBezTo>
                      <a:cubicBezTo>
                        <a:pt x="301" y="387"/>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16"/>
                <p:cNvSpPr/>
                <p:nvPr/>
              </p:nvSpPr>
              <p:spPr>
                <a:xfrm>
                  <a:off x="554525" y="11753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9"/>
                        <a:pt x="123" y="331"/>
                      </a:cubicBezTo>
                      <a:cubicBezTo>
                        <a:pt x="162" y="371"/>
                        <a:pt x="211" y="389"/>
                        <a:pt x="258" y="389"/>
                      </a:cubicBezTo>
                      <a:cubicBezTo>
                        <a:pt x="358" y="389"/>
                        <a:pt x="453" y="311"/>
                        <a:pt x="453" y="194"/>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16"/>
                <p:cNvSpPr/>
                <p:nvPr/>
              </p:nvSpPr>
              <p:spPr>
                <a:xfrm>
                  <a:off x="595925"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16"/>
                <p:cNvSpPr/>
                <p:nvPr/>
              </p:nvSpPr>
              <p:spPr>
                <a:xfrm>
                  <a:off x="634025" y="11753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9"/>
                        <a:pt x="123" y="331"/>
                      </a:cubicBezTo>
                      <a:cubicBezTo>
                        <a:pt x="163" y="371"/>
                        <a:pt x="211" y="389"/>
                        <a:pt x="259" y="389"/>
                      </a:cubicBezTo>
                      <a:cubicBezTo>
                        <a:pt x="359" y="389"/>
                        <a:pt x="454" y="311"/>
                        <a:pt x="455" y="194"/>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16"/>
                <p:cNvSpPr/>
                <p:nvPr/>
              </p:nvSpPr>
              <p:spPr>
                <a:xfrm>
                  <a:off x="673775" y="1175300"/>
                  <a:ext cx="11375" cy="9725"/>
                </a:xfrm>
                <a:custGeom>
                  <a:avLst/>
                  <a:gdLst/>
                  <a:ahLst/>
                  <a:cxnLst/>
                  <a:rect l="l" t="t" r="r" b="b"/>
                  <a:pathLst>
                    <a:path w="455" h="389" extrusionOk="0">
                      <a:moveTo>
                        <a:pt x="261" y="0"/>
                      </a:moveTo>
                      <a:cubicBezTo>
                        <a:pt x="88" y="0"/>
                        <a:pt x="0" y="208"/>
                        <a:pt x="123" y="331"/>
                      </a:cubicBezTo>
                      <a:cubicBezTo>
                        <a:pt x="163" y="371"/>
                        <a:pt x="212" y="389"/>
                        <a:pt x="260"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16"/>
                <p:cNvSpPr/>
                <p:nvPr/>
              </p:nvSpPr>
              <p:spPr>
                <a:xfrm>
                  <a:off x="715200" y="1175300"/>
                  <a:ext cx="9725" cy="9675"/>
                </a:xfrm>
                <a:custGeom>
                  <a:avLst/>
                  <a:gdLst/>
                  <a:ahLst/>
                  <a:cxnLst/>
                  <a:rect l="l" t="t" r="r" b="b"/>
                  <a:pathLst>
                    <a:path w="389" h="387" extrusionOk="0">
                      <a:moveTo>
                        <a:pt x="194" y="0"/>
                      </a:moveTo>
                      <a:cubicBezTo>
                        <a:pt x="86" y="0"/>
                        <a:pt x="0" y="87"/>
                        <a:pt x="0" y="194"/>
                      </a:cubicBezTo>
                      <a:cubicBezTo>
                        <a:pt x="0" y="301"/>
                        <a:pt x="86"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16"/>
                <p:cNvSpPr/>
                <p:nvPr/>
              </p:nvSpPr>
              <p:spPr>
                <a:xfrm>
                  <a:off x="753300" y="11753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9"/>
                        <a:pt x="259" y="389"/>
                      </a:cubicBezTo>
                      <a:cubicBezTo>
                        <a:pt x="359" y="389"/>
                        <a:pt x="454" y="311"/>
                        <a:pt x="454" y="194"/>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16"/>
                <p:cNvSpPr/>
                <p:nvPr/>
              </p:nvSpPr>
              <p:spPr>
                <a:xfrm>
                  <a:off x="794700"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16"/>
                <p:cNvSpPr/>
                <p:nvPr/>
              </p:nvSpPr>
              <p:spPr>
                <a:xfrm>
                  <a:off x="832825" y="11753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9"/>
                        <a:pt x="258" y="389"/>
                      </a:cubicBezTo>
                      <a:cubicBezTo>
                        <a:pt x="358" y="389"/>
                        <a:pt x="453" y="311"/>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16"/>
                <p:cNvSpPr/>
                <p:nvPr/>
              </p:nvSpPr>
              <p:spPr>
                <a:xfrm>
                  <a:off x="872575" y="11753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9"/>
                        <a:pt x="122" y="331"/>
                      </a:cubicBezTo>
                      <a:cubicBezTo>
                        <a:pt x="161" y="371"/>
                        <a:pt x="210" y="389"/>
                        <a:pt x="258" y="389"/>
                      </a:cubicBezTo>
                      <a:cubicBezTo>
                        <a:pt x="358" y="389"/>
                        <a:pt x="454" y="311"/>
                        <a:pt x="454" y="194"/>
                      </a:cubicBezTo>
                      <a:cubicBezTo>
                        <a:pt x="454"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16"/>
                <p:cNvSpPr/>
                <p:nvPr/>
              </p:nvSpPr>
              <p:spPr>
                <a:xfrm>
                  <a:off x="913950"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16"/>
                <p:cNvSpPr/>
                <p:nvPr/>
              </p:nvSpPr>
              <p:spPr>
                <a:xfrm>
                  <a:off x="95370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16"/>
                <p:cNvSpPr/>
                <p:nvPr/>
              </p:nvSpPr>
              <p:spPr>
                <a:xfrm>
                  <a:off x="99345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3" y="387"/>
                        <a:pt x="389" y="301"/>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16"/>
                <p:cNvSpPr/>
                <p:nvPr/>
              </p:nvSpPr>
              <p:spPr>
                <a:xfrm>
                  <a:off x="10332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16"/>
                <p:cNvSpPr/>
                <p:nvPr/>
              </p:nvSpPr>
              <p:spPr>
                <a:xfrm>
                  <a:off x="107297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16"/>
                <p:cNvSpPr/>
                <p:nvPr/>
              </p:nvSpPr>
              <p:spPr>
                <a:xfrm>
                  <a:off x="11127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16"/>
                <p:cNvSpPr/>
                <p:nvPr/>
              </p:nvSpPr>
              <p:spPr>
                <a:xfrm>
                  <a:off x="1152500"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8" y="301"/>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16"/>
                <p:cNvSpPr/>
                <p:nvPr/>
              </p:nvSpPr>
              <p:spPr>
                <a:xfrm>
                  <a:off x="1192275" y="1175300"/>
                  <a:ext cx="9675" cy="9675"/>
                </a:xfrm>
                <a:custGeom>
                  <a:avLst/>
                  <a:gdLst/>
                  <a:ahLst/>
                  <a:cxnLst/>
                  <a:rect l="l" t="t" r="r" b="b"/>
                  <a:pathLst>
                    <a:path w="387" h="387" extrusionOk="0">
                      <a:moveTo>
                        <a:pt x="193" y="0"/>
                      </a:moveTo>
                      <a:cubicBezTo>
                        <a:pt x="86" y="0"/>
                        <a:pt x="0" y="87"/>
                        <a:pt x="0" y="194"/>
                      </a:cubicBezTo>
                      <a:cubicBezTo>
                        <a:pt x="0" y="301"/>
                        <a:pt x="86" y="387"/>
                        <a:pt x="193" y="387"/>
                      </a:cubicBezTo>
                      <a:cubicBezTo>
                        <a:pt x="300" y="387"/>
                        <a:pt x="387" y="301"/>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16"/>
                <p:cNvSpPr/>
                <p:nvPr/>
              </p:nvSpPr>
              <p:spPr>
                <a:xfrm>
                  <a:off x="1232025" y="1175300"/>
                  <a:ext cx="9675" cy="9675"/>
                </a:xfrm>
                <a:custGeom>
                  <a:avLst/>
                  <a:gdLst/>
                  <a:ahLst/>
                  <a:cxnLst/>
                  <a:rect l="l" t="t" r="r" b="b"/>
                  <a:pathLst>
                    <a:path w="387" h="387" extrusionOk="0">
                      <a:moveTo>
                        <a:pt x="194" y="0"/>
                      </a:moveTo>
                      <a:cubicBezTo>
                        <a:pt x="87" y="0"/>
                        <a:pt x="0" y="87"/>
                        <a:pt x="0" y="194"/>
                      </a:cubicBezTo>
                      <a:cubicBezTo>
                        <a:pt x="0" y="301"/>
                        <a:pt x="87" y="387"/>
                        <a:pt x="194" y="387"/>
                      </a:cubicBezTo>
                      <a:cubicBezTo>
                        <a:pt x="300" y="387"/>
                        <a:pt x="387" y="301"/>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16"/>
                <p:cNvSpPr/>
                <p:nvPr/>
              </p:nvSpPr>
              <p:spPr>
                <a:xfrm>
                  <a:off x="236475"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16"/>
                <p:cNvSpPr/>
                <p:nvPr/>
              </p:nvSpPr>
              <p:spPr>
                <a:xfrm>
                  <a:off x="276225" y="11412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16"/>
                <p:cNvSpPr/>
                <p:nvPr/>
              </p:nvSpPr>
              <p:spPr>
                <a:xfrm>
                  <a:off x="31762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16"/>
                <p:cNvSpPr/>
                <p:nvPr/>
              </p:nvSpPr>
              <p:spPr>
                <a:xfrm>
                  <a:off x="355750" y="1141200"/>
                  <a:ext cx="11350" cy="9700"/>
                </a:xfrm>
                <a:custGeom>
                  <a:avLst/>
                  <a:gdLst/>
                  <a:ahLst/>
                  <a:cxnLst/>
                  <a:rect l="l" t="t" r="r" b="b"/>
                  <a:pathLst>
                    <a:path w="454" h="388" extrusionOk="0">
                      <a:moveTo>
                        <a:pt x="259" y="0"/>
                      </a:moveTo>
                      <a:cubicBezTo>
                        <a:pt x="87" y="0"/>
                        <a:pt x="0" y="208"/>
                        <a:pt x="123" y="331"/>
                      </a:cubicBezTo>
                      <a:cubicBezTo>
                        <a:pt x="162" y="370"/>
                        <a:pt x="210" y="387"/>
                        <a:pt x="258" y="387"/>
                      </a:cubicBezTo>
                      <a:cubicBezTo>
                        <a:pt x="357" y="387"/>
                        <a:pt x="453" y="310"/>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16"/>
                <p:cNvSpPr/>
                <p:nvPr/>
              </p:nvSpPr>
              <p:spPr>
                <a:xfrm>
                  <a:off x="397125" y="114120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16"/>
                <p:cNvSpPr/>
                <p:nvPr/>
              </p:nvSpPr>
              <p:spPr>
                <a:xfrm>
                  <a:off x="435250" y="1141200"/>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16"/>
                <p:cNvSpPr/>
                <p:nvPr/>
              </p:nvSpPr>
              <p:spPr>
                <a:xfrm>
                  <a:off x="475000" y="1141200"/>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16"/>
                <p:cNvSpPr/>
                <p:nvPr/>
              </p:nvSpPr>
              <p:spPr>
                <a:xfrm>
                  <a:off x="516425" y="114120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16"/>
                <p:cNvSpPr/>
                <p:nvPr/>
              </p:nvSpPr>
              <p:spPr>
                <a:xfrm>
                  <a:off x="554500" y="1141200"/>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16"/>
                <p:cNvSpPr/>
                <p:nvPr/>
              </p:nvSpPr>
              <p:spPr>
                <a:xfrm>
                  <a:off x="595925"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16"/>
                <p:cNvSpPr/>
                <p:nvPr/>
              </p:nvSpPr>
              <p:spPr>
                <a:xfrm>
                  <a:off x="634025" y="11412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16"/>
                <p:cNvSpPr/>
                <p:nvPr/>
              </p:nvSpPr>
              <p:spPr>
                <a:xfrm>
                  <a:off x="673775" y="1141200"/>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16"/>
                <p:cNvSpPr/>
                <p:nvPr/>
              </p:nvSpPr>
              <p:spPr>
                <a:xfrm>
                  <a:off x="715200" y="114120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16"/>
                <p:cNvSpPr/>
                <p:nvPr/>
              </p:nvSpPr>
              <p:spPr>
                <a:xfrm>
                  <a:off x="753300"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16"/>
                <p:cNvSpPr/>
                <p:nvPr/>
              </p:nvSpPr>
              <p:spPr>
                <a:xfrm>
                  <a:off x="794700"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16"/>
                <p:cNvSpPr/>
                <p:nvPr/>
              </p:nvSpPr>
              <p:spPr>
                <a:xfrm>
                  <a:off x="832825" y="1141200"/>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16"/>
                <p:cNvSpPr/>
                <p:nvPr/>
              </p:nvSpPr>
              <p:spPr>
                <a:xfrm>
                  <a:off x="872575" y="1141200"/>
                  <a:ext cx="11350" cy="9725"/>
                </a:xfrm>
                <a:custGeom>
                  <a:avLst/>
                  <a:gdLst/>
                  <a:ahLst/>
                  <a:cxnLst/>
                  <a:rect l="l" t="t" r="r" b="b"/>
                  <a:pathLst>
                    <a:path w="454" h="389" extrusionOk="0">
                      <a:moveTo>
                        <a:pt x="260" y="0"/>
                      </a:moveTo>
                      <a:cubicBezTo>
                        <a:pt x="87" y="0"/>
                        <a:pt x="0" y="208"/>
                        <a:pt x="122" y="331"/>
                      </a:cubicBezTo>
                      <a:cubicBezTo>
                        <a:pt x="161" y="370"/>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16"/>
                <p:cNvSpPr/>
                <p:nvPr/>
              </p:nvSpPr>
              <p:spPr>
                <a:xfrm>
                  <a:off x="913950"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16"/>
                <p:cNvSpPr/>
                <p:nvPr/>
              </p:nvSpPr>
              <p:spPr>
                <a:xfrm>
                  <a:off x="95370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16"/>
                <p:cNvSpPr/>
                <p:nvPr/>
              </p:nvSpPr>
              <p:spPr>
                <a:xfrm>
                  <a:off x="99345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16"/>
                <p:cNvSpPr/>
                <p:nvPr/>
              </p:nvSpPr>
              <p:spPr>
                <a:xfrm>
                  <a:off x="10332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16"/>
                <p:cNvSpPr/>
                <p:nvPr/>
              </p:nvSpPr>
              <p:spPr>
                <a:xfrm>
                  <a:off x="107297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16"/>
                <p:cNvSpPr/>
                <p:nvPr/>
              </p:nvSpPr>
              <p:spPr>
                <a:xfrm>
                  <a:off x="11127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16"/>
                <p:cNvSpPr/>
                <p:nvPr/>
              </p:nvSpPr>
              <p:spPr>
                <a:xfrm>
                  <a:off x="1152500"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16"/>
                <p:cNvSpPr/>
                <p:nvPr/>
              </p:nvSpPr>
              <p:spPr>
                <a:xfrm>
                  <a:off x="1192275" y="114120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16"/>
                <p:cNvSpPr/>
                <p:nvPr/>
              </p:nvSpPr>
              <p:spPr>
                <a:xfrm>
                  <a:off x="1232025" y="1141200"/>
                  <a:ext cx="9675" cy="9675"/>
                </a:xfrm>
                <a:custGeom>
                  <a:avLst/>
                  <a:gdLst/>
                  <a:ahLst/>
                  <a:cxnLst/>
                  <a:rect l="l" t="t" r="r" b="b"/>
                  <a:pathLst>
                    <a:path w="387" h="387" extrusionOk="0">
                      <a:moveTo>
                        <a:pt x="194" y="0"/>
                      </a:moveTo>
                      <a:cubicBezTo>
                        <a:pt x="87" y="0"/>
                        <a:pt x="0" y="87"/>
                        <a:pt x="0" y="194"/>
                      </a:cubicBezTo>
                      <a:cubicBezTo>
                        <a:pt x="0" y="300"/>
                        <a:pt x="87" y="387"/>
                        <a:pt x="194" y="387"/>
                      </a:cubicBezTo>
                      <a:cubicBezTo>
                        <a:pt x="300" y="387"/>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16"/>
                <p:cNvSpPr/>
                <p:nvPr/>
              </p:nvSpPr>
              <p:spPr>
                <a:xfrm>
                  <a:off x="236475"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16"/>
                <p:cNvSpPr/>
                <p:nvPr/>
              </p:nvSpPr>
              <p:spPr>
                <a:xfrm>
                  <a:off x="276225" y="1107075"/>
                  <a:ext cx="11375" cy="9725"/>
                </a:xfrm>
                <a:custGeom>
                  <a:avLst/>
                  <a:gdLst/>
                  <a:ahLst/>
                  <a:cxnLst/>
                  <a:rect l="l" t="t" r="r" b="b"/>
                  <a:pathLst>
                    <a:path w="455" h="389" extrusionOk="0">
                      <a:moveTo>
                        <a:pt x="260" y="1"/>
                      </a:moveTo>
                      <a:cubicBezTo>
                        <a:pt x="87" y="1"/>
                        <a:pt x="1" y="209"/>
                        <a:pt x="124" y="331"/>
                      </a:cubicBezTo>
                      <a:cubicBezTo>
                        <a:pt x="163" y="371"/>
                        <a:pt x="212" y="388"/>
                        <a:pt x="259" y="388"/>
                      </a:cubicBezTo>
                      <a:cubicBezTo>
                        <a:pt x="359" y="388"/>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16"/>
                <p:cNvSpPr/>
                <p:nvPr/>
              </p:nvSpPr>
              <p:spPr>
                <a:xfrm>
                  <a:off x="31762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8" name="Google Shape;5418;p16"/>
                <p:cNvSpPr/>
                <p:nvPr/>
              </p:nvSpPr>
              <p:spPr>
                <a:xfrm>
                  <a:off x="355750" y="1107075"/>
                  <a:ext cx="11350" cy="9700"/>
                </a:xfrm>
                <a:custGeom>
                  <a:avLst/>
                  <a:gdLst/>
                  <a:ahLst/>
                  <a:cxnLst/>
                  <a:rect l="l" t="t" r="r" b="b"/>
                  <a:pathLst>
                    <a:path w="454" h="388" extrusionOk="0">
                      <a:moveTo>
                        <a:pt x="259" y="1"/>
                      </a:moveTo>
                      <a:cubicBezTo>
                        <a:pt x="87" y="1"/>
                        <a:pt x="0" y="209"/>
                        <a:pt x="123" y="331"/>
                      </a:cubicBezTo>
                      <a:cubicBezTo>
                        <a:pt x="162" y="370"/>
                        <a:pt x="210" y="388"/>
                        <a:pt x="258" y="388"/>
                      </a:cubicBezTo>
                      <a:cubicBezTo>
                        <a:pt x="357" y="388"/>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9" name="Google Shape;5419;p16"/>
                <p:cNvSpPr/>
                <p:nvPr/>
              </p:nvSpPr>
              <p:spPr>
                <a:xfrm>
                  <a:off x="397125" y="11070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0" name="Google Shape;5420;p16"/>
                <p:cNvSpPr/>
                <p:nvPr/>
              </p:nvSpPr>
              <p:spPr>
                <a:xfrm>
                  <a:off x="435250" y="1107075"/>
                  <a:ext cx="11350" cy="9725"/>
                </a:xfrm>
                <a:custGeom>
                  <a:avLst/>
                  <a:gdLst/>
                  <a:ahLst/>
                  <a:cxnLst/>
                  <a:rect l="l" t="t" r="r" b="b"/>
                  <a:pathLst>
                    <a:path w="454" h="389" extrusionOk="0">
                      <a:moveTo>
                        <a:pt x="260" y="1"/>
                      </a:moveTo>
                      <a:cubicBezTo>
                        <a:pt x="87" y="1"/>
                        <a:pt x="0" y="209"/>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1" name="Google Shape;5421;p16"/>
                <p:cNvSpPr/>
                <p:nvPr/>
              </p:nvSpPr>
              <p:spPr>
                <a:xfrm>
                  <a:off x="475000" y="11070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16"/>
                <p:cNvSpPr/>
                <p:nvPr/>
              </p:nvSpPr>
              <p:spPr>
                <a:xfrm>
                  <a:off x="516425" y="11070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3" name="Google Shape;5423;p16"/>
                <p:cNvSpPr/>
                <p:nvPr/>
              </p:nvSpPr>
              <p:spPr>
                <a:xfrm>
                  <a:off x="554500" y="1107075"/>
                  <a:ext cx="11375" cy="9725"/>
                </a:xfrm>
                <a:custGeom>
                  <a:avLst/>
                  <a:gdLst/>
                  <a:ahLst/>
                  <a:cxnLst/>
                  <a:rect l="l" t="t" r="r" b="b"/>
                  <a:pathLst>
                    <a:path w="455" h="389" extrusionOk="0">
                      <a:moveTo>
                        <a:pt x="262" y="1"/>
                      </a:moveTo>
                      <a:cubicBezTo>
                        <a:pt x="87" y="1"/>
                        <a:pt x="1" y="209"/>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16"/>
                <p:cNvSpPr/>
                <p:nvPr/>
              </p:nvSpPr>
              <p:spPr>
                <a:xfrm>
                  <a:off x="595925"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16"/>
                <p:cNvSpPr/>
                <p:nvPr/>
              </p:nvSpPr>
              <p:spPr>
                <a:xfrm>
                  <a:off x="634025" y="1107075"/>
                  <a:ext cx="11375" cy="9725"/>
                </a:xfrm>
                <a:custGeom>
                  <a:avLst/>
                  <a:gdLst/>
                  <a:ahLst/>
                  <a:cxnLst/>
                  <a:rect l="l" t="t" r="r" b="b"/>
                  <a:pathLst>
                    <a:path w="455" h="389" extrusionOk="0">
                      <a:moveTo>
                        <a:pt x="261" y="1"/>
                      </a:moveTo>
                      <a:cubicBezTo>
                        <a:pt x="88" y="1"/>
                        <a:pt x="0" y="209"/>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6" name="Google Shape;5426;p16"/>
                <p:cNvSpPr/>
                <p:nvPr/>
              </p:nvSpPr>
              <p:spPr>
                <a:xfrm>
                  <a:off x="673775" y="11070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7" name="Google Shape;5427;p16"/>
                <p:cNvSpPr/>
                <p:nvPr/>
              </p:nvSpPr>
              <p:spPr>
                <a:xfrm>
                  <a:off x="715200" y="11070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16"/>
                <p:cNvSpPr/>
                <p:nvPr/>
              </p:nvSpPr>
              <p:spPr>
                <a:xfrm>
                  <a:off x="753300"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16"/>
                <p:cNvSpPr/>
                <p:nvPr/>
              </p:nvSpPr>
              <p:spPr>
                <a:xfrm>
                  <a:off x="794700"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16"/>
                <p:cNvSpPr/>
                <p:nvPr/>
              </p:nvSpPr>
              <p:spPr>
                <a:xfrm>
                  <a:off x="832825" y="1107075"/>
                  <a:ext cx="11350" cy="9725"/>
                </a:xfrm>
                <a:custGeom>
                  <a:avLst/>
                  <a:gdLst/>
                  <a:ahLst/>
                  <a:cxnLst/>
                  <a:rect l="l" t="t" r="r" b="b"/>
                  <a:pathLst>
                    <a:path w="454" h="389" extrusionOk="0">
                      <a:moveTo>
                        <a:pt x="259" y="1"/>
                      </a:moveTo>
                      <a:cubicBezTo>
                        <a:pt x="87" y="1"/>
                        <a:pt x="0" y="209"/>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16"/>
                <p:cNvSpPr/>
                <p:nvPr/>
              </p:nvSpPr>
              <p:spPr>
                <a:xfrm>
                  <a:off x="872575" y="11070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16"/>
                <p:cNvSpPr/>
                <p:nvPr/>
              </p:nvSpPr>
              <p:spPr>
                <a:xfrm>
                  <a:off x="913950"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16"/>
                <p:cNvSpPr/>
                <p:nvPr/>
              </p:nvSpPr>
              <p:spPr>
                <a:xfrm>
                  <a:off x="95370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16"/>
                <p:cNvSpPr/>
                <p:nvPr/>
              </p:nvSpPr>
              <p:spPr>
                <a:xfrm>
                  <a:off x="99345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16"/>
                <p:cNvSpPr/>
                <p:nvPr/>
              </p:nvSpPr>
              <p:spPr>
                <a:xfrm>
                  <a:off x="10332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16"/>
                <p:cNvSpPr/>
                <p:nvPr/>
              </p:nvSpPr>
              <p:spPr>
                <a:xfrm>
                  <a:off x="107297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16"/>
                <p:cNvSpPr/>
                <p:nvPr/>
              </p:nvSpPr>
              <p:spPr>
                <a:xfrm>
                  <a:off x="11127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16"/>
                <p:cNvSpPr/>
                <p:nvPr/>
              </p:nvSpPr>
              <p:spPr>
                <a:xfrm>
                  <a:off x="1152500"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16"/>
                <p:cNvSpPr/>
                <p:nvPr/>
              </p:nvSpPr>
              <p:spPr>
                <a:xfrm>
                  <a:off x="1192275" y="11070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16"/>
                <p:cNvSpPr/>
                <p:nvPr/>
              </p:nvSpPr>
              <p:spPr>
                <a:xfrm>
                  <a:off x="1232025" y="11070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16"/>
                <p:cNvSpPr/>
                <p:nvPr/>
              </p:nvSpPr>
              <p:spPr>
                <a:xfrm>
                  <a:off x="236475"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16"/>
                <p:cNvSpPr/>
                <p:nvPr/>
              </p:nvSpPr>
              <p:spPr>
                <a:xfrm>
                  <a:off x="276225" y="1072975"/>
                  <a:ext cx="11375" cy="9725"/>
                </a:xfrm>
                <a:custGeom>
                  <a:avLst/>
                  <a:gdLst/>
                  <a:ahLst/>
                  <a:cxnLst/>
                  <a:rect l="l" t="t" r="r" b="b"/>
                  <a:pathLst>
                    <a:path w="455" h="389" extrusionOk="0">
                      <a:moveTo>
                        <a:pt x="260" y="1"/>
                      </a:moveTo>
                      <a:cubicBezTo>
                        <a:pt x="87" y="1"/>
                        <a:pt x="1" y="208"/>
                        <a:pt x="124" y="331"/>
                      </a:cubicBezTo>
                      <a:cubicBezTo>
                        <a:pt x="163" y="371"/>
                        <a:pt x="212"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16"/>
                <p:cNvSpPr/>
                <p:nvPr/>
              </p:nvSpPr>
              <p:spPr>
                <a:xfrm>
                  <a:off x="31762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16"/>
                <p:cNvSpPr/>
                <p:nvPr/>
              </p:nvSpPr>
              <p:spPr>
                <a:xfrm>
                  <a:off x="355750" y="107297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16"/>
                <p:cNvSpPr/>
                <p:nvPr/>
              </p:nvSpPr>
              <p:spPr>
                <a:xfrm>
                  <a:off x="397125" y="10729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16"/>
                <p:cNvSpPr/>
                <p:nvPr/>
              </p:nvSpPr>
              <p:spPr>
                <a:xfrm>
                  <a:off x="435250" y="10729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16"/>
                <p:cNvSpPr/>
                <p:nvPr/>
              </p:nvSpPr>
              <p:spPr>
                <a:xfrm>
                  <a:off x="475000" y="107297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16"/>
                <p:cNvSpPr/>
                <p:nvPr/>
              </p:nvSpPr>
              <p:spPr>
                <a:xfrm>
                  <a:off x="516425" y="10729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16"/>
                <p:cNvSpPr/>
                <p:nvPr/>
              </p:nvSpPr>
              <p:spPr>
                <a:xfrm>
                  <a:off x="554500" y="107297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16"/>
                <p:cNvSpPr/>
                <p:nvPr/>
              </p:nvSpPr>
              <p:spPr>
                <a:xfrm>
                  <a:off x="595925"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16"/>
                <p:cNvSpPr/>
                <p:nvPr/>
              </p:nvSpPr>
              <p:spPr>
                <a:xfrm>
                  <a:off x="63402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16"/>
                <p:cNvSpPr/>
                <p:nvPr/>
              </p:nvSpPr>
              <p:spPr>
                <a:xfrm>
                  <a:off x="67377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16"/>
                <p:cNvSpPr/>
                <p:nvPr/>
              </p:nvSpPr>
              <p:spPr>
                <a:xfrm>
                  <a:off x="715200" y="10729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16"/>
                <p:cNvSpPr/>
                <p:nvPr/>
              </p:nvSpPr>
              <p:spPr>
                <a:xfrm>
                  <a:off x="753300"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16"/>
                <p:cNvSpPr/>
                <p:nvPr/>
              </p:nvSpPr>
              <p:spPr>
                <a:xfrm>
                  <a:off x="794700"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16"/>
                <p:cNvSpPr/>
                <p:nvPr/>
              </p:nvSpPr>
              <p:spPr>
                <a:xfrm>
                  <a:off x="832825" y="10729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16"/>
                <p:cNvSpPr/>
                <p:nvPr/>
              </p:nvSpPr>
              <p:spPr>
                <a:xfrm>
                  <a:off x="872575" y="1072975"/>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9"/>
                        <a:pt x="259" y="389"/>
                      </a:cubicBezTo>
                      <a:cubicBezTo>
                        <a:pt x="358" y="389"/>
                        <a:pt x="454" y="311"/>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16"/>
                <p:cNvSpPr/>
                <p:nvPr/>
              </p:nvSpPr>
              <p:spPr>
                <a:xfrm>
                  <a:off x="913950"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16"/>
                <p:cNvSpPr/>
                <p:nvPr/>
              </p:nvSpPr>
              <p:spPr>
                <a:xfrm>
                  <a:off x="95370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16"/>
                <p:cNvSpPr/>
                <p:nvPr/>
              </p:nvSpPr>
              <p:spPr>
                <a:xfrm>
                  <a:off x="99345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461;p16"/>
                <p:cNvSpPr/>
                <p:nvPr/>
              </p:nvSpPr>
              <p:spPr>
                <a:xfrm>
                  <a:off x="10332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16"/>
                <p:cNvSpPr/>
                <p:nvPr/>
              </p:nvSpPr>
              <p:spPr>
                <a:xfrm>
                  <a:off x="107297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16"/>
                <p:cNvSpPr/>
                <p:nvPr/>
              </p:nvSpPr>
              <p:spPr>
                <a:xfrm>
                  <a:off x="11127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16"/>
                <p:cNvSpPr/>
                <p:nvPr/>
              </p:nvSpPr>
              <p:spPr>
                <a:xfrm>
                  <a:off x="1152500"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16"/>
                <p:cNvSpPr/>
                <p:nvPr/>
              </p:nvSpPr>
              <p:spPr>
                <a:xfrm>
                  <a:off x="1192275" y="10729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16"/>
                <p:cNvSpPr/>
                <p:nvPr/>
              </p:nvSpPr>
              <p:spPr>
                <a:xfrm>
                  <a:off x="1232025" y="10729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16"/>
                <p:cNvSpPr/>
                <p:nvPr/>
              </p:nvSpPr>
              <p:spPr>
                <a:xfrm>
                  <a:off x="236475"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16"/>
                <p:cNvSpPr/>
                <p:nvPr/>
              </p:nvSpPr>
              <p:spPr>
                <a:xfrm>
                  <a:off x="276225" y="1038875"/>
                  <a:ext cx="11375" cy="9725"/>
                </a:xfrm>
                <a:custGeom>
                  <a:avLst/>
                  <a:gdLst/>
                  <a:ahLst/>
                  <a:cxnLst/>
                  <a:rect l="l" t="t" r="r" b="b"/>
                  <a:pathLst>
                    <a:path w="455" h="389" extrusionOk="0">
                      <a:moveTo>
                        <a:pt x="260" y="0"/>
                      </a:moveTo>
                      <a:cubicBezTo>
                        <a:pt x="87" y="0"/>
                        <a:pt x="1" y="210"/>
                        <a:pt x="124" y="331"/>
                      </a:cubicBezTo>
                      <a:cubicBezTo>
                        <a:pt x="163" y="371"/>
                        <a:pt x="212"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16"/>
                <p:cNvSpPr/>
                <p:nvPr/>
              </p:nvSpPr>
              <p:spPr>
                <a:xfrm>
                  <a:off x="31762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16"/>
                <p:cNvSpPr/>
                <p:nvPr/>
              </p:nvSpPr>
              <p:spPr>
                <a:xfrm>
                  <a:off x="355750" y="1038875"/>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16"/>
                <p:cNvSpPr/>
                <p:nvPr/>
              </p:nvSpPr>
              <p:spPr>
                <a:xfrm>
                  <a:off x="397125" y="1038875"/>
                  <a:ext cx="9725" cy="9725"/>
                </a:xfrm>
                <a:custGeom>
                  <a:avLst/>
                  <a:gdLst/>
                  <a:ahLst/>
                  <a:cxnLst/>
                  <a:rect l="l" t="t" r="r" b="b"/>
                  <a:pathLst>
                    <a:path w="389" h="389" extrusionOk="0">
                      <a:moveTo>
                        <a:pt x="195" y="0"/>
                      </a:moveTo>
                      <a:cubicBezTo>
                        <a:pt x="88" y="0"/>
                        <a:pt x="1" y="87"/>
                        <a:pt x="1" y="194"/>
                      </a:cubicBezTo>
                      <a:cubicBezTo>
                        <a:pt x="1" y="301"/>
                        <a:pt x="88"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16"/>
                <p:cNvSpPr/>
                <p:nvPr/>
              </p:nvSpPr>
              <p:spPr>
                <a:xfrm>
                  <a:off x="435250" y="1038875"/>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16"/>
                <p:cNvSpPr/>
                <p:nvPr/>
              </p:nvSpPr>
              <p:spPr>
                <a:xfrm>
                  <a:off x="475000" y="1038875"/>
                  <a:ext cx="11350" cy="9725"/>
                </a:xfrm>
                <a:custGeom>
                  <a:avLst/>
                  <a:gdLst/>
                  <a:ahLst/>
                  <a:cxnLst/>
                  <a:rect l="l" t="t" r="r" b="b"/>
                  <a:pathLst>
                    <a:path w="454" h="389" extrusionOk="0">
                      <a:moveTo>
                        <a:pt x="260" y="0"/>
                      </a:moveTo>
                      <a:cubicBezTo>
                        <a:pt x="87" y="0"/>
                        <a:pt x="1" y="210"/>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16"/>
                <p:cNvSpPr/>
                <p:nvPr/>
              </p:nvSpPr>
              <p:spPr>
                <a:xfrm>
                  <a:off x="516425" y="1038875"/>
                  <a:ext cx="9675" cy="9725"/>
                </a:xfrm>
                <a:custGeom>
                  <a:avLst/>
                  <a:gdLst/>
                  <a:ahLst/>
                  <a:cxnLst/>
                  <a:rect l="l" t="t" r="r" b="b"/>
                  <a:pathLst>
                    <a:path w="387" h="389" extrusionOk="0">
                      <a:moveTo>
                        <a:pt x="193" y="0"/>
                      </a:moveTo>
                      <a:cubicBezTo>
                        <a:pt x="87" y="0"/>
                        <a:pt x="0" y="87"/>
                        <a:pt x="0" y="194"/>
                      </a:cubicBezTo>
                      <a:cubicBezTo>
                        <a:pt x="0" y="301"/>
                        <a:pt x="87" y="388"/>
                        <a:pt x="193" y="388"/>
                      </a:cubicBezTo>
                      <a:cubicBezTo>
                        <a:pt x="301" y="388"/>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16"/>
                <p:cNvSpPr/>
                <p:nvPr/>
              </p:nvSpPr>
              <p:spPr>
                <a:xfrm>
                  <a:off x="554500" y="1038875"/>
                  <a:ext cx="11375" cy="9725"/>
                </a:xfrm>
                <a:custGeom>
                  <a:avLst/>
                  <a:gdLst/>
                  <a:ahLst/>
                  <a:cxnLst/>
                  <a:rect l="l" t="t" r="r" b="b"/>
                  <a:pathLst>
                    <a:path w="455" h="389" extrusionOk="0">
                      <a:moveTo>
                        <a:pt x="262" y="0"/>
                      </a:moveTo>
                      <a:cubicBezTo>
                        <a:pt x="87" y="0"/>
                        <a:pt x="1" y="210"/>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16"/>
                <p:cNvSpPr/>
                <p:nvPr/>
              </p:nvSpPr>
              <p:spPr>
                <a:xfrm>
                  <a:off x="595925"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16"/>
                <p:cNvSpPr/>
                <p:nvPr/>
              </p:nvSpPr>
              <p:spPr>
                <a:xfrm>
                  <a:off x="63402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16"/>
                <p:cNvSpPr/>
                <p:nvPr/>
              </p:nvSpPr>
              <p:spPr>
                <a:xfrm>
                  <a:off x="67377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16"/>
                <p:cNvSpPr/>
                <p:nvPr/>
              </p:nvSpPr>
              <p:spPr>
                <a:xfrm>
                  <a:off x="715200" y="1038875"/>
                  <a:ext cx="9725" cy="9725"/>
                </a:xfrm>
                <a:custGeom>
                  <a:avLst/>
                  <a:gdLst/>
                  <a:ahLst/>
                  <a:cxnLst/>
                  <a:rect l="l" t="t" r="r" b="b"/>
                  <a:pathLst>
                    <a:path w="389" h="389" extrusionOk="0">
                      <a:moveTo>
                        <a:pt x="194" y="0"/>
                      </a:moveTo>
                      <a:cubicBezTo>
                        <a:pt x="86" y="0"/>
                        <a:pt x="0" y="87"/>
                        <a:pt x="0" y="194"/>
                      </a:cubicBezTo>
                      <a:cubicBezTo>
                        <a:pt x="0" y="301"/>
                        <a:pt x="86"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16"/>
                <p:cNvSpPr/>
                <p:nvPr/>
              </p:nvSpPr>
              <p:spPr>
                <a:xfrm>
                  <a:off x="753300"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16"/>
                <p:cNvSpPr/>
                <p:nvPr/>
              </p:nvSpPr>
              <p:spPr>
                <a:xfrm>
                  <a:off x="794700"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16"/>
                <p:cNvSpPr/>
                <p:nvPr/>
              </p:nvSpPr>
              <p:spPr>
                <a:xfrm>
                  <a:off x="832825" y="1038875"/>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16"/>
                <p:cNvSpPr/>
                <p:nvPr/>
              </p:nvSpPr>
              <p:spPr>
                <a:xfrm>
                  <a:off x="872575" y="1038875"/>
                  <a:ext cx="11350" cy="9725"/>
                </a:xfrm>
                <a:custGeom>
                  <a:avLst/>
                  <a:gdLst/>
                  <a:ahLst/>
                  <a:cxnLst/>
                  <a:rect l="l" t="t" r="r" b="b"/>
                  <a:pathLst>
                    <a:path w="454" h="389" extrusionOk="0">
                      <a:moveTo>
                        <a:pt x="260" y="0"/>
                      </a:moveTo>
                      <a:cubicBezTo>
                        <a:pt x="87" y="0"/>
                        <a:pt x="0" y="210"/>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16"/>
                <p:cNvSpPr/>
                <p:nvPr/>
              </p:nvSpPr>
              <p:spPr>
                <a:xfrm>
                  <a:off x="913950"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16"/>
                <p:cNvSpPr/>
                <p:nvPr/>
              </p:nvSpPr>
              <p:spPr>
                <a:xfrm>
                  <a:off x="95370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16"/>
                <p:cNvSpPr/>
                <p:nvPr/>
              </p:nvSpPr>
              <p:spPr>
                <a:xfrm>
                  <a:off x="99345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3" y="388"/>
                        <a:pt x="389" y="301"/>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16"/>
                <p:cNvSpPr/>
                <p:nvPr/>
              </p:nvSpPr>
              <p:spPr>
                <a:xfrm>
                  <a:off x="10332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16"/>
                <p:cNvSpPr/>
                <p:nvPr/>
              </p:nvSpPr>
              <p:spPr>
                <a:xfrm>
                  <a:off x="107297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16"/>
                <p:cNvSpPr/>
                <p:nvPr/>
              </p:nvSpPr>
              <p:spPr>
                <a:xfrm>
                  <a:off x="11127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16"/>
                <p:cNvSpPr/>
                <p:nvPr/>
              </p:nvSpPr>
              <p:spPr>
                <a:xfrm>
                  <a:off x="1152500"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8" y="301"/>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16"/>
                <p:cNvSpPr/>
                <p:nvPr/>
              </p:nvSpPr>
              <p:spPr>
                <a:xfrm>
                  <a:off x="1192275" y="1038875"/>
                  <a:ext cx="9675" cy="9725"/>
                </a:xfrm>
                <a:custGeom>
                  <a:avLst/>
                  <a:gdLst/>
                  <a:ahLst/>
                  <a:cxnLst/>
                  <a:rect l="l" t="t" r="r" b="b"/>
                  <a:pathLst>
                    <a:path w="387" h="389" extrusionOk="0">
                      <a:moveTo>
                        <a:pt x="193" y="0"/>
                      </a:moveTo>
                      <a:cubicBezTo>
                        <a:pt x="86" y="0"/>
                        <a:pt x="0" y="87"/>
                        <a:pt x="0" y="194"/>
                      </a:cubicBezTo>
                      <a:cubicBezTo>
                        <a:pt x="0" y="301"/>
                        <a:pt x="86" y="388"/>
                        <a:pt x="193" y="388"/>
                      </a:cubicBezTo>
                      <a:cubicBezTo>
                        <a:pt x="300" y="388"/>
                        <a:pt x="387" y="301"/>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16"/>
                <p:cNvSpPr/>
                <p:nvPr/>
              </p:nvSpPr>
              <p:spPr>
                <a:xfrm>
                  <a:off x="1232025" y="1038875"/>
                  <a:ext cx="9675" cy="9725"/>
                </a:xfrm>
                <a:custGeom>
                  <a:avLst/>
                  <a:gdLst/>
                  <a:ahLst/>
                  <a:cxnLst/>
                  <a:rect l="l" t="t" r="r" b="b"/>
                  <a:pathLst>
                    <a:path w="387" h="389" extrusionOk="0">
                      <a:moveTo>
                        <a:pt x="194" y="0"/>
                      </a:moveTo>
                      <a:cubicBezTo>
                        <a:pt x="87" y="0"/>
                        <a:pt x="0" y="87"/>
                        <a:pt x="0" y="194"/>
                      </a:cubicBezTo>
                      <a:cubicBezTo>
                        <a:pt x="0" y="301"/>
                        <a:pt x="87" y="388"/>
                        <a:pt x="194" y="388"/>
                      </a:cubicBezTo>
                      <a:cubicBezTo>
                        <a:pt x="300" y="388"/>
                        <a:pt x="387" y="301"/>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16"/>
                <p:cNvSpPr/>
                <p:nvPr/>
              </p:nvSpPr>
              <p:spPr>
                <a:xfrm>
                  <a:off x="236475"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9"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16"/>
                <p:cNvSpPr/>
                <p:nvPr/>
              </p:nvSpPr>
              <p:spPr>
                <a:xfrm>
                  <a:off x="276225" y="1004800"/>
                  <a:ext cx="11375" cy="9700"/>
                </a:xfrm>
                <a:custGeom>
                  <a:avLst/>
                  <a:gdLst/>
                  <a:ahLst/>
                  <a:cxnLst/>
                  <a:rect l="l" t="t" r="r" b="b"/>
                  <a:pathLst>
                    <a:path w="455" h="388" extrusionOk="0">
                      <a:moveTo>
                        <a:pt x="263" y="1"/>
                      </a:moveTo>
                      <a:cubicBezTo>
                        <a:pt x="262" y="1"/>
                        <a:pt x="261" y="1"/>
                        <a:pt x="260" y="1"/>
                      </a:cubicBezTo>
                      <a:cubicBezTo>
                        <a:pt x="87" y="1"/>
                        <a:pt x="1" y="208"/>
                        <a:pt x="124" y="331"/>
                      </a:cubicBezTo>
                      <a:cubicBezTo>
                        <a:pt x="163" y="370"/>
                        <a:pt x="211" y="388"/>
                        <a:pt x="259" y="388"/>
                      </a:cubicBezTo>
                      <a:cubicBezTo>
                        <a:pt x="358" y="388"/>
                        <a:pt x="454" y="311"/>
                        <a:pt x="454" y="195"/>
                      </a:cubicBezTo>
                      <a:cubicBezTo>
                        <a:pt x="454" y="88"/>
                        <a:pt x="369"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16"/>
                <p:cNvSpPr/>
                <p:nvPr/>
              </p:nvSpPr>
              <p:spPr>
                <a:xfrm>
                  <a:off x="31762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6" name="Google Shape;5496;p16"/>
                <p:cNvSpPr/>
                <p:nvPr/>
              </p:nvSpPr>
              <p:spPr>
                <a:xfrm>
                  <a:off x="355750" y="1004775"/>
                  <a:ext cx="11350" cy="9725"/>
                </a:xfrm>
                <a:custGeom>
                  <a:avLst/>
                  <a:gdLst/>
                  <a:ahLst/>
                  <a:cxnLst/>
                  <a:rect l="l" t="t" r="r" b="b"/>
                  <a:pathLst>
                    <a:path w="454" h="389" extrusionOk="0">
                      <a:moveTo>
                        <a:pt x="259" y="0"/>
                      </a:moveTo>
                      <a:cubicBezTo>
                        <a:pt x="87" y="0"/>
                        <a:pt x="0" y="208"/>
                        <a:pt x="121" y="331"/>
                      </a:cubicBezTo>
                      <a:cubicBezTo>
                        <a:pt x="161" y="370"/>
                        <a:pt x="210" y="388"/>
                        <a:pt x="258" y="388"/>
                      </a:cubicBezTo>
                      <a:cubicBezTo>
                        <a:pt x="357" y="388"/>
                        <a:pt x="452" y="311"/>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7" name="Google Shape;5497;p16"/>
                <p:cNvSpPr/>
                <p:nvPr/>
              </p:nvSpPr>
              <p:spPr>
                <a:xfrm>
                  <a:off x="397125" y="1004775"/>
                  <a:ext cx="9725" cy="9725"/>
                </a:xfrm>
                <a:custGeom>
                  <a:avLst/>
                  <a:gdLst/>
                  <a:ahLst/>
                  <a:cxnLst/>
                  <a:rect l="l" t="t" r="r" b="b"/>
                  <a:pathLst>
                    <a:path w="389" h="389" extrusionOk="0">
                      <a:moveTo>
                        <a:pt x="195" y="0"/>
                      </a:moveTo>
                      <a:cubicBezTo>
                        <a:pt x="88" y="0"/>
                        <a:pt x="1" y="87"/>
                        <a:pt x="1" y="194"/>
                      </a:cubicBezTo>
                      <a:cubicBezTo>
                        <a:pt x="1" y="300"/>
                        <a:pt x="88"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8" name="Google Shape;5498;p16"/>
                <p:cNvSpPr/>
                <p:nvPr/>
              </p:nvSpPr>
              <p:spPr>
                <a:xfrm>
                  <a:off x="435250" y="100480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9" name="Google Shape;5499;p16"/>
                <p:cNvSpPr/>
                <p:nvPr/>
              </p:nvSpPr>
              <p:spPr>
                <a:xfrm>
                  <a:off x="475025" y="100480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0" name="Google Shape;5500;p16"/>
                <p:cNvSpPr/>
                <p:nvPr/>
              </p:nvSpPr>
              <p:spPr>
                <a:xfrm>
                  <a:off x="516425" y="1004775"/>
                  <a:ext cx="9675" cy="9725"/>
                </a:xfrm>
                <a:custGeom>
                  <a:avLst/>
                  <a:gdLst/>
                  <a:ahLst/>
                  <a:cxnLst/>
                  <a:rect l="l" t="t" r="r" b="b"/>
                  <a:pathLst>
                    <a:path w="387" h="389" extrusionOk="0">
                      <a:moveTo>
                        <a:pt x="193" y="0"/>
                      </a:moveTo>
                      <a:cubicBezTo>
                        <a:pt x="87" y="0"/>
                        <a:pt x="0" y="87"/>
                        <a:pt x="0" y="194"/>
                      </a:cubicBezTo>
                      <a:cubicBezTo>
                        <a:pt x="0" y="300"/>
                        <a:pt x="87" y="388"/>
                        <a:pt x="193" y="388"/>
                      </a:cubicBezTo>
                      <a:cubicBezTo>
                        <a:pt x="301" y="388"/>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1" name="Google Shape;5501;p16"/>
                <p:cNvSpPr/>
                <p:nvPr/>
              </p:nvSpPr>
              <p:spPr>
                <a:xfrm>
                  <a:off x="554525" y="100480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16"/>
                <p:cNvSpPr/>
                <p:nvPr/>
              </p:nvSpPr>
              <p:spPr>
                <a:xfrm>
                  <a:off x="595925"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16"/>
                <p:cNvSpPr/>
                <p:nvPr/>
              </p:nvSpPr>
              <p:spPr>
                <a:xfrm>
                  <a:off x="634025" y="100480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16"/>
                <p:cNvSpPr/>
                <p:nvPr/>
              </p:nvSpPr>
              <p:spPr>
                <a:xfrm>
                  <a:off x="673775" y="100480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16"/>
                <p:cNvSpPr/>
                <p:nvPr/>
              </p:nvSpPr>
              <p:spPr>
                <a:xfrm>
                  <a:off x="715200" y="1004775"/>
                  <a:ext cx="9725" cy="9725"/>
                </a:xfrm>
                <a:custGeom>
                  <a:avLst/>
                  <a:gdLst/>
                  <a:ahLst/>
                  <a:cxnLst/>
                  <a:rect l="l" t="t" r="r" b="b"/>
                  <a:pathLst>
                    <a:path w="389" h="389" extrusionOk="0">
                      <a:moveTo>
                        <a:pt x="194" y="0"/>
                      </a:moveTo>
                      <a:cubicBezTo>
                        <a:pt x="86" y="0"/>
                        <a:pt x="0" y="87"/>
                        <a:pt x="0" y="194"/>
                      </a:cubicBezTo>
                      <a:cubicBezTo>
                        <a:pt x="0" y="300"/>
                        <a:pt x="86"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6" name="Google Shape;5506;p16"/>
                <p:cNvSpPr/>
                <p:nvPr/>
              </p:nvSpPr>
              <p:spPr>
                <a:xfrm>
                  <a:off x="753300"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7" name="Google Shape;5507;p16"/>
                <p:cNvSpPr/>
                <p:nvPr/>
              </p:nvSpPr>
              <p:spPr>
                <a:xfrm>
                  <a:off x="794700"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8" name="Google Shape;5508;p16"/>
                <p:cNvSpPr/>
                <p:nvPr/>
              </p:nvSpPr>
              <p:spPr>
                <a:xfrm>
                  <a:off x="832825" y="100480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9" name="Google Shape;5509;p16"/>
                <p:cNvSpPr/>
                <p:nvPr/>
              </p:nvSpPr>
              <p:spPr>
                <a:xfrm>
                  <a:off x="872575" y="1004800"/>
                  <a:ext cx="11350" cy="9725"/>
                </a:xfrm>
                <a:custGeom>
                  <a:avLst/>
                  <a:gdLst/>
                  <a:ahLst/>
                  <a:cxnLst/>
                  <a:rect l="l" t="t" r="r" b="b"/>
                  <a:pathLst>
                    <a:path w="454" h="389" extrusionOk="0">
                      <a:moveTo>
                        <a:pt x="262" y="1"/>
                      </a:moveTo>
                      <a:cubicBezTo>
                        <a:pt x="261" y="1"/>
                        <a:pt x="261" y="1"/>
                        <a:pt x="260" y="1"/>
                      </a:cubicBezTo>
                      <a:cubicBezTo>
                        <a:pt x="259" y="1"/>
                        <a:pt x="258" y="1"/>
                        <a:pt x="258" y="1"/>
                      </a:cubicBezTo>
                      <a:cubicBezTo>
                        <a:pt x="86" y="1"/>
                        <a:pt x="1" y="209"/>
                        <a:pt x="122" y="331"/>
                      </a:cubicBezTo>
                      <a:cubicBezTo>
                        <a:pt x="161" y="371"/>
                        <a:pt x="210" y="389"/>
                        <a:pt x="258" y="389"/>
                      </a:cubicBezTo>
                      <a:cubicBezTo>
                        <a:pt x="358" y="389"/>
                        <a:pt x="454" y="311"/>
                        <a:pt x="454" y="195"/>
                      </a:cubicBezTo>
                      <a:cubicBezTo>
                        <a:pt x="454"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0" name="Google Shape;5510;p16"/>
                <p:cNvSpPr/>
                <p:nvPr/>
              </p:nvSpPr>
              <p:spPr>
                <a:xfrm>
                  <a:off x="913950"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1" name="Google Shape;5511;p16"/>
                <p:cNvSpPr/>
                <p:nvPr/>
              </p:nvSpPr>
              <p:spPr>
                <a:xfrm>
                  <a:off x="95370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2" name="Google Shape;5512;p16"/>
                <p:cNvSpPr/>
                <p:nvPr/>
              </p:nvSpPr>
              <p:spPr>
                <a:xfrm>
                  <a:off x="99345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3" y="388"/>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3" name="Google Shape;5513;p16"/>
                <p:cNvSpPr/>
                <p:nvPr/>
              </p:nvSpPr>
              <p:spPr>
                <a:xfrm>
                  <a:off x="10332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4" name="Google Shape;5514;p16"/>
                <p:cNvSpPr/>
                <p:nvPr/>
              </p:nvSpPr>
              <p:spPr>
                <a:xfrm>
                  <a:off x="107297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5" name="Google Shape;5515;p16"/>
                <p:cNvSpPr/>
                <p:nvPr/>
              </p:nvSpPr>
              <p:spPr>
                <a:xfrm>
                  <a:off x="11127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6" name="Google Shape;5516;p16"/>
                <p:cNvSpPr/>
                <p:nvPr/>
              </p:nvSpPr>
              <p:spPr>
                <a:xfrm>
                  <a:off x="1152500"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7" name="Google Shape;5517;p16"/>
                <p:cNvSpPr/>
                <p:nvPr/>
              </p:nvSpPr>
              <p:spPr>
                <a:xfrm>
                  <a:off x="1192275" y="1004775"/>
                  <a:ext cx="9675" cy="9725"/>
                </a:xfrm>
                <a:custGeom>
                  <a:avLst/>
                  <a:gdLst/>
                  <a:ahLst/>
                  <a:cxnLst/>
                  <a:rect l="l" t="t" r="r" b="b"/>
                  <a:pathLst>
                    <a:path w="387" h="389" extrusionOk="0">
                      <a:moveTo>
                        <a:pt x="193" y="0"/>
                      </a:moveTo>
                      <a:cubicBezTo>
                        <a:pt x="86" y="0"/>
                        <a:pt x="0" y="87"/>
                        <a:pt x="0" y="194"/>
                      </a:cubicBezTo>
                      <a:cubicBezTo>
                        <a:pt x="0" y="300"/>
                        <a:pt x="86" y="388"/>
                        <a:pt x="193" y="388"/>
                      </a:cubicBezTo>
                      <a:cubicBezTo>
                        <a:pt x="300" y="388"/>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8" name="Google Shape;5518;p16"/>
                <p:cNvSpPr/>
                <p:nvPr/>
              </p:nvSpPr>
              <p:spPr>
                <a:xfrm>
                  <a:off x="1232025" y="1004775"/>
                  <a:ext cx="9675" cy="9725"/>
                </a:xfrm>
                <a:custGeom>
                  <a:avLst/>
                  <a:gdLst/>
                  <a:ahLst/>
                  <a:cxnLst/>
                  <a:rect l="l" t="t" r="r" b="b"/>
                  <a:pathLst>
                    <a:path w="387" h="389" extrusionOk="0">
                      <a:moveTo>
                        <a:pt x="194" y="0"/>
                      </a:moveTo>
                      <a:cubicBezTo>
                        <a:pt x="87" y="0"/>
                        <a:pt x="0" y="87"/>
                        <a:pt x="0" y="194"/>
                      </a:cubicBezTo>
                      <a:cubicBezTo>
                        <a:pt x="0" y="300"/>
                        <a:pt x="87" y="388"/>
                        <a:pt x="194" y="388"/>
                      </a:cubicBezTo>
                      <a:cubicBezTo>
                        <a:pt x="300" y="388"/>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9" name="Google Shape;5519;p16"/>
                <p:cNvSpPr/>
                <p:nvPr/>
              </p:nvSpPr>
              <p:spPr>
                <a:xfrm>
                  <a:off x="276225" y="9707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520;p16"/>
                <p:cNvSpPr/>
                <p:nvPr/>
              </p:nvSpPr>
              <p:spPr>
                <a:xfrm>
                  <a:off x="31762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16"/>
                <p:cNvSpPr/>
                <p:nvPr/>
              </p:nvSpPr>
              <p:spPr>
                <a:xfrm>
                  <a:off x="355750" y="970650"/>
                  <a:ext cx="11350" cy="9750"/>
                </a:xfrm>
                <a:custGeom>
                  <a:avLst/>
                  <a:gdLst/>
                  <a:ahLst/>
                  <a:cxnLst/>
                  <a:rect l="l" t="t" r="r" b="b"/>
                  <a:pathLst>
                    <a:path w="454" h="390"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2" name="Google Shape;5522;p16"/>
                <p:cNvSpPr/>
                <p:nvPr/>
              </p:nvSpPr>
              <p:spPr>
                <a:xfrm>
                  <a:off x="397125" y="97065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523;p16"/>
                <p:cNvSpPr/>
                <p:nvPr/>
              </p:nvSpPr>
              <p:spPr>
                <a:xfrm>
                  <a:off x="435250" y="970700"/>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4" name="Google Shape;5524;p16"/>
                <p:cNvSpPr/>
                <p:nvPr/>
              </p:nvSpPr>
              <p:spPr>
                <a:xfrm>
                  <a:off x="475000" y="97070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5" name="Google Shape;5525;p16"/>
                <p:cNvSpPr/>
                <p:nvPr/>
              </p:nvSpPr>
              <p:spPr>
                <a:xfrm>
                  <a:off x="516425" y="97065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6" name="Google Shape;5526;p16"/>
                <p:cNvSpPr/>
                <p:nvPr/>
              </p:nvSpPr>
              <p:spPr>
                <a:xfrm>
                  <a:off x="554500" y="97070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7" name="Google Shape;5527;p16"/>
                <p:cNvSpPr/>
                <p:nvPr/>
              </p:nvSpPr>
              <p:spPr>
                <a:xfrm>
                  <a:off x="595925"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8" name="Google Shape;5528;p16"/>
                <p:cNvSpPr/>
                <p:nvPr/>
              </p:nvSpPr>
              <p:spPr>
                <a:xfrm>
                  <a:off x="634025" y="97070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9" name="Google Shape;5529;p16"/>
                <p:cNvSpPr/>
                <p:nvPr/>
              </p:nvSpPr>
              <p:spPr>
                <a:xfrm>
                  <a:off x="673775" y="970700"/>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0" name="Google Shape;5530;p16"/>
                <p:cNvSpPr/>
                <p:nvPr/>
              </p:nvSpPr>
              <p:spPr>
                <a:xfrm>
                  <a:off x="715200" y="97065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1" name="Google Shape;5531;p16"/>
                <p:cNvSpPr/>
                <p:nvPr/>
              </p:nvSpPr>
              <p:spPr>
                <a:xfrm>
                  <a:off x="753300" y="970700"/>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2" name="Google Shape;5532;p16"/>
                <p:cNvSpPr/>
                <p:nvPr/>
              </p:nvSpPr>
              <p:spPr>
                <a:xfrm>
                  <a:off x="794700"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3" name="Google Shape;5533;p16"/>
                <p:cNvSpPr/>
                <p:nvPr/>
              </p:nvSpPr>
              <p:spPr>
                <a:xfrm>
                  <a:off x="832825" y="970700"/>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4" name="Google Shape;5534;p16"/>
                <p:cNvSpPr/>
                <p:nvPr/>
              </p:nvSpPr>
              <p:spPr>
                <a:xfrm>
                  <a:off x="872575" y="970700"/>
                  <a:ext cx="11350" cy="9725"/>
                </a:xfrm>
                <a:custGeom>
                  <a:avLst/>
                  <a:gdLst/>
                  <a:ahLst/>
                  <a:cxnLst/>
                  <a:rect l="l" t="t" r="r" b="b"/>
                  <a:pathLst>
                    <a:path w="454" h="389" extrusionOk="0">
                      <a:moveTo>
                        <a:pt x="260" y="0"/>
                      </a:moveTo>
                      <a:cubicBezTo>
                        <a:pt x="87" y="0"/>
                        <a:pt x="0" y="208"/>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5" name="Google Shape;5535;p16"/>
                <p:cNvSpPr/>
                <p:nvPr/>
              </p:nvSpPr>
              <p:spPr>
                <a:xfrm>
                  <a:off x="913950" y="97065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6" name="Google Shape;5536;p16"/>
                <p:cNvSpPr/>
                <p:nvPr/>
              </p:nvSpPr>
              <p:spPr>
                <a:xfrm>
                  <a:off x="95370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7" name="Google Shape;5537;p16"/>
                <p:cNvSpPr/>
                <p:nvPr/>
              </p:nvSpPr>
              <p:spPr>
                <a:xfrm>
                  <a:off x="99345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8" name="Google Shape;5538;p16"/>
                <p:cNvSpPr/>
                <p:nvPr/>
              </p:nvSpPr>
              <p:spPr>
                <a:xfrm>
                  <a:off x="10332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5539;p16"/>
                <p:cNvSpPr/>
                <p:nvPr/>
              </p:nvSpPr>
              <p:spPr>
                <a:xfrm>
                  <a:off x="107297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5540;p16"/>
                <p:cNvSpPr/>
                <p:nvPr/>
              </p:nvSpPr>
              <p:spPr>
                <a:xfrm>
                  <a:off x="11127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1" name="Google Shape;5541;p16"/>
                <p:cNvSpPr/>
                <p:nvPr/>
              </p:nvSpPr>
              <p:spPr>
                <a:xfrm>
                  <a:off x="1152500"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2" name="Google Shape;5542;p16"/>
                <p:cNvSpPr/>
                <p:nvPr/>
              </p:nvSpPr>
              <p:spPr>
                <a:xfrm>
                  <a:off x="1192275" y="97065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3" name="Google Shape;5543;p16"/>
                <p:cNvSpPr/>
                <p:nvPr/>
              </p:nvSpPr>
              <p:spPr>
                <a:xfrm>
                  <a:off x="1232025" y="97065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4" name="Google Shape;5544;p16"/>
                <p:cNvSpPr/>
                <p:nvPr/>
              </p:nvSpPr>
              <p:spPr>
                <a:xfrm>
                  <a:off x="276225" y="9366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7"/>
                        <a:pt x="259" y="387"/>
                      </a:cubicBezTo>
                      <a:cubicBezTo>
                        <a:pt x="358" y="387"/>
                        <a:pt x="454" y="310"/>
                        <a:pt x="454" y="194"/>
                      </a:cubicBezTo>
                      <a:cubicBezTo>
                        <a:pt x="454" y="87"/>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5545;p16"/>
                <p:cNvSpPr/>
                <p:nvPr/>
              </p:nvSpPr>
              <p:spPr>
                <a:xfrm>
                  <a:off x="31762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6" name="Google Shape;5546;p16"/>
                <p:cNvSpPr/>
                <p:nvPr/>
              </p:nvSpPr>
              <p:spPr>
                <a:xfrm>
                  <a:off x="355750" y="936550"/>
                  <a:ext cx="11350" cy="9725"/>
                </a:xfrm>
                <a:custGeom>
                  <a:avLst/>
                  <a:gdLst/>
                  <a:ahLst/>
                  <a:cxnLst/>
                  <a:rect l="l" t="t" r="r" b="b"/>
                  <a:pathLst>
                    <a:path w="454" h="389"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7" name="Google Shape;5547;p16"/>
                <p:cNvSpPr/>
                <p:nvPr/>
              </p:nvSpPr>
              <p:spPr>
                <a:xfrm>
                  <a:off x="397125" y="936550"/>
                  <a:ext cx="9725" cy="9725"/>
                </a:xfrm>
                <a:custGeom>
                  <a:avLst/>
                  <a:gdLst/>
                  <a:ahLst/>
                  <a:cxnLst/>
                  <a:rect l="l" t="t" r="r" b="b"/>
                  <a:pathLst>
                    <a:path w="389" h="389" extrusionOk="0">
                      <a:moveTo>
                        <a:pt x="195" y="1"/>
                      </a:moveTo>
                      <a:cubicBezTo>
                        <a:pt x="88" y="1"/>
                        <a:pt x="1" y="87"/>
                        <a:pt x="1" y="195"/>
                      </a:cubicBezTo>
                      <a:cubicBezTo>
                        <a:pt x="1" y="302"/>
                        <a:pt x="88"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5548;p16"/>
                <p:cNvSpPr/>
                <p:nvPr/>
              </p:nvSpPr>
              <p:spPr>
                <a:xfrm>
                  <a:off x="435250" y="936600"/>
                  <a:ext cx="11350" cy="9725"/>
                </a:xfrm>
                <a:custGeom>
                  <a:avLst/>
                  <a:gdLst/>
                  <a:ahLst/>
                  <a:cxnLst/>
                  <a:rect l="l" t="t" r="r" b="b"/>
                  <a:pathLst>
                    <a:path w="454" h="389" extrusionOk="0">
                      <a:moveTo>
                        <a:pt x="260" y="0"/>
                      </a:moveTo>
                      <a:cubicBezTo>
                        <a:pt x="87" y="0"/>
                        <a:pt x="0" y="208"/>
                        <a:pt x="123" y="331"/>
                      </a:cubicBezTo>
                      <a:cubicBezTo>
                        <a:pt x="163"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9" name="Google Shape;5549;p16"/>
                <p:cNvSpPr/>
                <p:nvPr/>
              </p:nvSpPr>
              <p:spPr>
                <a:xfrm>
                  <a:off x="475025" y="9366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0" name="Google Shape;5550;p16"/>
                <p:cNvSpPr/>
                <p:nvPr/>
              </p:nvSpPr>
              <p:spPr>
                <a:xfrm>
                  <a:off x="516425" y="936550"/>
                  <a:ext cx="9675" cy="9725"/>
                </a:xfrm>
                <a:custGeom>
                  <a:avLst/>
                  <a:gdLst/>
                  <a:ahLst/>
                  <a:cxnLst/>
                  <a:rect l="l" t="t" r="r" b="b"/>
                  <a:pathLst>
                    <a:path w="387" h="389" extrusionOk="0">
                      <a:moveTo>
                        <a:pt x="193" y="1"/>
                      </a:moveTo>
                      <a:cubicBezTo>
                        <a:pt x="87" y="1"/>
                        <a:pt x="0" y="87"/>
                        <a:pt x="0" y="195"/>
                      </a:cubicBezTo>
                      <a:cubicBezTo>
                        <a:pt x="0" y="302"/>
                        <a:pt x="87" y="389"/>
                        <a:pt x="193" y="389"/>
                      </a:cubicBezTo>
                      <a:cubicBezTo>
                        <a:pt x="301" y="389"/>
                        <a:pt x="387" y="302"/>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1" name="Google Shape;5551;p16"/>
                <p:cNvSpPr/>
                <p:nvPr/>
              </p:nvSpPr>
              <p:spPr>
                <a:xfrm>
                  <a:off x="554525" y="9366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0"/>
                        <a:pt x="211" y="388"/>
                        <a:pt x="258" y="388"/>
                      </a:cubicBezTo>
                      <a:cubicBezTo>
                        <a:pt x="358" y="388"/>
                        <a:pt x="453" y="311"/>
                        <a:pt x="453" y="194"/>
                      </a:cubicBezTo>
                      <a:cubicBezTo>
                        <a:pt x="453"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2" name="Google Shape;5552;p16"/>
                <p:cNvSpPr/>
                <p:nvPr/>
              </p:nvSpPr>
              <p:spPr>
                <a:xfrm>
                  <a:off x="595925"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7" y="302"/>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3" name="Google Shape;5553;p16"/>
                <p:cNvSpPr/>
                <p:nvPr/>
              </p:nvSpPr>
              <p:spPr>
                <a:xfrm>
                  <a:off x="634025" y="9366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0"/>
                        <a:pt x="211" y="388"/>
                        <a:pt x="259" y="388"/>
                      </a:cubicBezTo>
                      <a:cubicBezTo>
                        <a:pt x="359" y="388"/>
                        <a:pt x="454" y="311"/>
                        <a:pt x="455" y="194"/>
                      </a:cubicBezTo>
                      <a:cubicBezTo>
                        <a:pt x="455" y="87"/>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4" name="Google Shape;5554;p16"/>
                <p:cNvSpPr/>
                <p:nvPr/>
              </p:nvSpPr>
              <p:spPr>
                <a:xfrm>
                  <a:off x="673775" y="9366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16"/>
                <p:cNvSpPr/>
                <p:nvPr/>
              </p:nvSpPr>
              <p:spPr>
                <a:xfrm>
                  <a:off x="715200" y="936550"/>
                  <a:ext cx="9725" cy="9725"/>
                </a:xfrm>
                <a:custGeom>
                  <a:avLst/>
                  <a:gdLst/>
                  <a:ahLst/>
                  <a:cxnLst/>
                  <a:rect l="l" t="t" r="r" b="b"/>
                  <a:pathLst>
                    <a:path w="389" h="389" extrusionOk="0">
                      <a:moveTo>
                        <a:pt x="194" y="1"/>
                      </a:moveTo>
                      <a:cubicBezTo>
                        <a:pt x="86" y="1"/>
                        <a:pt x="0" y="87"/>
                        <a:pt x="0" y="195"/>
                      </a:cubicBezTo>
                      <a:cubicBezTo>
                        <a:pt x="0" y="302"/>
                        <a:pt x="86"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16"/>
                <p:cNvSpPr/>
                <p:nvPr/>
              </p:nvSpPr>
              <p:spPr>
                <a:xfrm>
                  <a:off x="753300" y="9366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0"/>
                        <a:pt x="211" y="388"/>
                        <a:pt x="259" y="388"/>
                      </a:cubicBezTo>
                      <a:cubicBezTo>
                        <a:pt x="359" y="388"/>
                        <a:pt x="454" y="311"/>
                        <a:pt x="454" y="194"/>
                      </a:cubicBezTo>
                      <a:cubicBezTo>
                        <a:pt x="454"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5557;p16"/>
                <p:cNvSpPr/>
                <p:nvPr/>
              </p:nvSpPr>
              <p:spPr>
                <a:xfrm>
                  <a:off x="794700"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8" name="Google Shape;5558;p16"/>
                <p:cNvSpPr/>
                <p:nvPr/>
              </p:nvSpPr>
              <p:spPr>
                <a:xfrm>
                  <a:off x="832825" y="9366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0"/>
                        <a:pt x="210" y="388"/>
                        <a:pt x="258" y="388"/>
                      </a:cubicBezTo>
                      <a:cubicBezTo>
                        <a:pt x="358" y="388"/>
                        <a:pt x="453" y="311"/>
                        <a:pt x="453" y="194"/>
                      </a:cubicBezTo>
                      <a:cubicBezTo>
                        <a:pt x="453"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9" name="Google Shape;5559;p16"/>
                <p:cNvSpPr/>
                <p:nvPr/>
              </p:nvSpPr>
              <p:spPr>
                <a:xfrm>
                  <a:off x="872575" y="9366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8"/>
                        <a:pt x="122" y="331"/>
                      </a:cubicBezTo>
                      <a:cubicBezTo>
                        <a:pt x="161" y="370"/>
                        <a:pt x="210" y="388"/>
                        <a:pt x="258" y="388"/>
                      </a:cubicBezTo>
                      <a:cubicBezTo>
                        <a:pt x="358" y="388"/>
                        <a:pt x="454" y="311"/>
                        <a:pt x="454" y="194"/>
                      </a:cubicBezTo>
                      <a:cubicBezTo>
                        <a:pt x="454"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0" name="Google Shape;5560;p16"/>
                <p:cNvSpPr/>
                <p:nvPr/>
              </p:nvSpPr>
              <p:spPr>
                <a:xfrm>
                  <a:off x="913950" y="936550"/>
                  <a:ext cx="9725" cy="9725"/>
                </a:xfrm>
                <a:custGeom>
                  <a:avLst/>
                  <a:gdLst/>
                  <a:ahLst/>
                  <a:cxnLst/>
                  <a:rect l="l" t="t" r="r" b="b"/>
                  <a:pathLst>
                    <a:path w="389" h="389" extrusionOk="0">
                      <a:moveTo>
                        <a:pt x="195" y="1"/>
                      </a:moveTo>
                      <a:cubicBezTo>
                        <a:pt x="87" y="1"/>
                        <a:pt x="1" y="87"/>
                        <a:pt x="1" y="195"/>
                      </a:cubicBezTo>
                      <a:cubicBezTo>
                        <a:pt x="1" y="302"/>
                        <a:pt x="87"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1" name="Google Shape;5561;p16"/>
                <p:cNvSpPr/>
                <p:nvPr/>
              </p:nvSpPr>
              <p:spPr>
                <a:xfrm>
                  <a:off x="95370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2" name="Google Shape;5562;p16"/>
                <p:cNvSpPr/>
                <p:nvPr/>
              </p:nvSpPr>
              <p:spPr>
                <a:xfrm>
                  <a:off x="99345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3" y="389"/>
                        <a:pt x="389" y="302"/>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3" name="Google Shape;5563;p16"/>
                <p:cNvSpPr/>
                <p:nvPr/>
              </p:nvSpPr>
              <p:spPr>
                <a:xfrm>
                  <a:off x="10332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4" name="Google Shape;5564;p16"/>
                <p:cNvSpPr/>
                <p:nvPr/>
              </p:nvSpPr>
              <p:spPr>
                <a:xfrm>
                  <a:off x="107297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5" name="Google Shape;5565;p16"/>
                <p:cNvSpPr/>
                <p:nvPr/>
              </p:nvSpPr>
              <p:spPr>
                <a:xfrm>
                  <a:off x="11127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6" name="Google Shape;5566;p16"/>
                <p:cNvSpPr/>
                <p:nvPr/>
              </p:nvSpPr>
              <p:spPr>
                <a:xfrm>
                  <a:off x="1152500"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8" y="302"/>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7" name="Google Shape;5567;p16"/>
                <p:cNvSpPr/>
                <p:nvPr/>
              </p:nvSpPr>
              <p:spPr>
                <a:xfrm>
                  <a:off x="1192275" y="936550"/>
                  <a:ext cx="9675" cy="9725"/>
                </a:xfrm>
                <a:custGeom>
                  <a:avLst/>
                  <a:gdLst/>
                  <a:ahLst/>
                  <a:cxnLst/>
                  <a:rect l="l" t="t" r="r" b="b"/>
                  <a:pathLst>
                    <a:path w="387" h="389" extrusionOk="0">
                      <a:moveTo>
                        <a:pt x="193" y="1"/>
                      </a:moveTo>
                      <a:cubicBezTo>
                        <a:pt x="86" y="1"/>
                        <a:pt x="0" y="87"/>
                        <a:pt x="0" y="195"/>
                      </a:cubicBezTo>
                      <a:cubicBezTo>
                        <a:pt x="0" y="302"/>
                        <a:pt x="86" y="389"/>
                        <a:pt x="193" y="389"/>
                      </a:cubicBezTo>
                      <a:cubicBezTo>
                        <a:pt x="300" y="389"/>
                        <a:pt x="387" y="302"/>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8" name="Google Shape;5568;p16"/>
                <p:cNvSpPr/>
                <p:nvPr/>
              </p:nvSpPr>
              <p:spPr>
                <a:xfrm>
                  <a:off x="1232025" y="936550"/>
                  <a:ext cx="9675" cy="9725"/>
                </a:xfrm>
                <a:custGeom>
                  <a:avLst/>
                  <a:gdLst/>
                  <a:ahLst/>
                  <a:cxnLst/>
                  <a:rect l="l" t="t" r="r" b="b"/>
                  <a:pathLst>
                    <a:path w="387" h="389" extrusionOk="0">
                      <a:moveTo>
                        <a:pt x="194" y="1"/>
                      </a:moveTo>
                      <a:cubicBezTo>
                        <a:pt x="87" y="1"/>
                        <a:pt x="0" y="87"/>
                        <a:pt x="0" y="195"/>
                      </a:cubicBezTo>
                      <a:cubicBezTo>
                        <a:pt x="0" y="302"/>
                        <a:pt x="87" y="389"/>
                        <a:pt x="194" y="389"/>
                      </a:cubicBezTo>
                      <a:cubicBezTo>
                        <a:pt x="300" y="389"/>
                        <a:pt x="387" y="302"/>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9" name="Google Shape;5569;p16"/>
                <p:cNvSpPr/>
                <p:nvPr/>
              </p:nvSpPr>
              <p:spPr>
                <a:xfrm>
                  <a:off x="276225" y="902475"/>
                  <a:ext cx="11375" cy="9700"/>
                </a:xfrm>
                <a:custGeom>
                  <a:avLst/>
                  <a:gdLst/>
                  <a:ahLst/>
                  <a:cxnLst/>
                  <a:rect l="l" t="t" r="r" b="b"/>
                  <a:pathLst>
                    <a:path w="455" h="388" extrusionOk="0">
                      <a:moveTo>
                        <a:pt x="260" y="1"/>
                      </a:moveTo>
                      <a:cubicBezTo>
                        <a:pt x="87" y="1"/>
                        <a:pt x="1" y="209"/>
                        <a:pt x="124" y="331"/>
                      </a:cubicBezTo>
                      <a:cubicBezTo>
                        <a:pt x="163" y="370"/>
                        <a:pt x="211" y="388"/>
                        <a:pt x="259" y="388"/>
                      </a:cubicBezTo>
                      <a:cubicBezTo>
                        <a:pt x="358"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0" name="Google Shape;5570;p16"/>
                <p:cNvSpPr/>
                <p:nvPr/>
              </p:nvSpPr>
              <p:spPr>
                <a:xfrm>
                  <a:off x="31762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1" name="Google Shape;5571;p16"/>
                <p:cNvSpPr/>
                <p:nvPr/>
              </p:nvSpPr>
              <p:spPr>
                <a:xfrm>
                  <a:off x="355750" y="902450"/>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2"/>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2" name="Google Shape;5572;p16"/>
                <p:cNvSpPr/>
                <p:nvPr/>
              </p:nvSpPr>
              <p:spPr>
                <a:xfrm>
                  <a:off x="397125" y="90245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3" name="Google Shape;5573;p16"/>
                <p:cNvSpPr/>
                <p:nvPr/>
              </p:nvSpPr>
              <p:spPr>
                <a:xfrm>
                  <a:off x="435250" y="9024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16"/>
                <p:cNvSpPr/>
                <p:nvPr/>
              </p:nvSpPr>
              <p:spPr>
                <a:xfrm>
                  <a:off x="475000" y="9024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16"/>
                <p:cNvSpPr/>
                <p:nvPr/>
              </p:nvSpPr>
              <p:spPr>
                <a:xfrm>
                  <a:off x="516425" y="90245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16"/>
                <p:cNvSpPr/>
                <p:nvPr/>
              </p:nvSpPr>
              <p:spPr>
                <a:xfrm>
                  <a:off x="554500" y="902475"/>
                  <a:ext cx="11375" cy="9725"/>
                </a:xfrm>
                <a:custGeom>
                  <a:avLst/>
                  <a:gdLst/>
                  <a:ahLst/>
                  <a:cxnLst/>
                  <a:rect l="l" t="t" r="r" b="b"/>
                  <a:pathLst>
                    <a:path w="455" h="389" extrusionOk="0">
                      <a:moveTo>
                        <a:pt x="262" y="1"/>
                      </a:moveTo>
                      <a:cubicBezTo>
                        <a:pt x="87" y="1"/>
                        <a:pt x="1" y="209"/>
                        <a:pt x="124" y="331"/>
                      </a:cubicBezTo>
                      <a:cubicBezTo>
                        <a:pt x="163" y="371"/>
                        <a:pt x="212" y="389"/>
                        <a:pt x="260"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7" name="Google Shape;5577;p16"/>
                <p:cNvSpPr/>
                <p:nvPr/>
              </p:nvSpPr>
              <p:spPr>
                <a:xfrm>
                  <a:off x="595925"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8" name="Google Shape;5578;p16"/>
                <p:cNvSpPr/>
                <p:nvPr/>
              </p:nvSpPr>
              <p:spPr>
                <a:xfrm>
                  <a:off x="634025" y="9024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9" name="Google Shape;5579;p16"/>
                <p:cNvSpPr/>
                <p:nvPr/>
              </p:nvSpPr>
              <p:spPr>
                <a:xfrm>
                  <a:off x="673775" y="9024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0" name="Google Shape;5580;p16"/>
                <p:cNvSpPr/>
                <p:nvPr/>
              </p:nvSpPr>
              <p:spPr>
                <a:xfrm>
                  <a:off x="715200" y="90245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1" name="Google Shape;5581;p16"/>
                <p:cNvSpPr/>
                <p:nvPr/>
              </p:nvSpPr>
              <p:spPr>
                <a:xfrm>
                  <a:off x="753300" y="9024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2" name="Google Shape;5582;p16"/>
                <p:cNvSpPr/>
                <p:nvPr/>
              </p:nvSpPr>
              <p:spPr>
                <a:xfrm>
                  <a:off x="794700"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3" name="Google Shape;5583;p16"/>
                <p:cNvSpPr/>
                <p:nvPr/>
              </p:nvSpPr>
              <p:spPr>
                <a:xfrm>
                  <a:off x="832825" y="9024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4" name="Google Shape;5584;p16"/>
                <p:cNvSpPr/>
                <p:nvPr/>
              </p:nvSpPr>
              <p:spPr>
                <a:xfrm>
                  <a:off x="872575" y="9024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5" name="Google Shape;5585;p16"/>
                <p:cNvSpPr/>
                <p:nvPr/>
              </p:nvSpPr>
              <p:spPr>
                <a:xfrm>
                  <a:off x="913950" y="90245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6" name="Google Shape;5586;p16"/>
                <p:cNvSpPr/>
                <p:nvPr/>
              </p:nvSpPr>
              <p:spPr>
                <a:xfrm>
                  <a:off x="95370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7" name="Google Shape;5587;p16"/>
                <p:cNvSpPr/>
                <p:nvPr/>
              </p:nvSpPr>
              <p:spPr>
                <a:xfrm>
                  <a:off x="99345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8" name="Google Shape;5588;p16"/>
                <p:cNvSpPr/>
                <p:nvPr/>
              </p:nvSpPr>
              <p:spPr>
                <a:xfrm>
                  <a:off x="10332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9" name="Google Shape;5589;p16"/>
                <p:cNvSpPr/>
                <p:nvPr/>
              </p:nvSpPr>
              <p:spPr>
                <a:xfrm>
                  <a:off x="107297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0" name="Google Shape;5590;p16"/>
                <p:cNvSpPr/>
                <p:nvPr/>
              </p:nvSpPr>
              <p:spPr>
                <a:xfrm>
                  <a:off x="11127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1" name="Google Shape;5591;p16"/>
                <p:cNvSpPr/>
                <p:nvPr/>
              </p:nvSpPr>
              <p:spPr>
                <a:xfrm>
                  <a:off x="1152500"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16"/>
                <p:cNvSpPr/>
                <p:nvPr/>
              </p:nvSpPr>
              <p:spPr>
                <a:xfrm>
                  <a:off x="1192275" y="90245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3" name="Google Shape;5593;p16"/>
                <p:cNvSpPr/>
                <p:nvPr/>
              </p:nvSpPr>
              <p:spPr>
                <a:xfrm>
                  <a:off x="1232025" y="90245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4" name="Google Shape;5594;p16"/>
                <p:cNvSpPr/>
                <p:nvPr/>
              </p:nvSpPr>
              <p:spPr>
                <a:xfrm>
                  <a:off x="276225" y="868375"/>
                  <a:ext cx="11375" cy="9700"/>
                </a:xfrm>
                <a:custGeom>
                  <a:avLst/>
                  <a:gdLst/>
                  <a:ahLst/>
                  <a:cxnLst/>
                  <a:rect l="l" t="t" r="r" b="b"/>
                  <a:pathLst>
                    <a:path w="455" h="388" extrusionOk="0">
                      <a:moveTo>
                        <a:pt x="260" y="1"/>
                      </a:moveTo>
                      <a:cubicBezTo>
                        <a:pt x="87" y="1"/>
                        <a:pt x="1" y="208"/>
                        <a:pt x="124" y="331"/>
                      </a:cubicBezTo>
                      <a:cubicBezTo>
                        <a:pt x="163" y="370"/>
                        <a:pt x="211" y="388"/>
                        <a:pt x="259" y="388"/>
                      </a:cubicBezTo>
                      <a:cubicBezTo>
                        <a:pt x="358"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16"/>
                <p:cNvSpPr/>
                <p:nvPr/>
              </p:nvSpPr>
              <p:spPr>
                <a:xfrm>
                  <a:off x="31762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16"/>
                <p:cNvSpPr/>
                <p:nvPr/>
              </p:nvSpPr>
              <p:spPr>
                <a:xfrm>
                  <a:off x="355750" y="86835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7" name="Google Shape;5597;p16"/>
                <p:cNvSpPr/>
                <p:nvPr/>
              </p:nvSpPr>
              <p:spPr>
                <a:xfrm>
                  <a:off x="397125" y="868350"/>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16"/>
                <p:cNvSpPr/>
                <p:nvPr/>
              </p:nvSpPr>
              <p:spPr>
                <a:xfrm>
                  <a:off x="435250" y="8683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16"/>
                <p:cNvSpPr/>
                <p:nvPr/>
              </p:nvSpPr>
              <p:spPr>
                <a:xfrm>
                  <a:off x="475000" y="86837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16"/>
                <p:cNvSpPr/>
                <p:nvPr/>
              </p:nvSpPr>
              <p:spPr>
                <a:xfrm>
                  <a:off x="516425" y="868350"/>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16"/>
                <p:cNvSpPr/>
                <p:nvPr/>
              </p:nvSpPr>
              <p:spPr>
                <a:xfrm>
                  <a:off x="554500" y="86837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2" name="Google Shape;5602;p16"/>
                <p:cNvSpPr/>
                <p:nvPr/>
              </p:nvSpPr>
              <p:spPr>
                <a:xfrm>
                  <a:off x="595925"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3" name="Google Shape;5603;p16"/>
                <p:cNvSpPr/>
                <p:nvPr/>
              </p:nvSpPr>
              <p:spPr>
                <a:xfrm>
                  <a:off x="634025" y="86837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16"/>
                <p:cNvSpPr/>
                <p:nvPr/>
              </p:nvSpPr>
              <p:spPr>
                <a:xfrm>
                  <a:off x="673775" y="8683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5" name="Google Shape;5605;p16"/>
                <p:cNvSpPr/>
                <p:nvPr/>
              </p:nvSpPr>
              <p:spPr>
                <a:xfrm>
                  <a:off x="715200" y="868350"/>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6" name="Google Shape;5606;p16"/>
                <p:cNvSpPr/>
                <p:nvPr/>
              </p:nvSpPr>
              <p:spPr>
                <a:xfrm>
                  <a:off x="753300" y="8683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7" name="Google Shape;5607;p16"/>
                <p:cNvSpPr/>
                <p:nvPr/>
              </p:nvSpPr>
              <p:spPr>
                <a:xfrm>
                  <a:off x="794700"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8" name="Google Shape;5608;p16"/>
                <p:cNvSpPr/>
                <p:nvPr/>
              </p:nvSpPr>
              <p:spPr>
                <a:xfrm>
                  <a:off x="832825" y="8683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16"/>
                <p:cNvSpPr/>
                <p:nvPr/>
              </p:nvSpPr>
              <p:spPr>
                <a:xfrm>
                  <a:off x="872575" y="86837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0" name="Google Shape;5610;p16"/>
                <p:cNvSpPr/>
                <p:nvPr/>
              </p:nvSpPr>
              <p:spPr>
                <a:xfrm>
                  <a:off x="913950" y="868350"/>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1" name="Google Shape;5611;p16"/>
                <p:cNvSpPr/>
                <p:nvPr/>
              </p:nvSpPr>
              <p:spPr>
                <a:xfrm>
                  <a:off x="95370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2" name="Google Shape;5612;p16"/>
                <p:cNvSpPr/>
                <p:nvPr/>
              </p:nvSpPr>
              <p:spPr>
                <a:xfrm>
                  <a:off x="99345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3" name="Google Shape;5613;p16"/>
                <p:cNvSpPr/>
                <p:nvPr/>
              </p:nvSpPr>
              <p:spPr>
                <a:xfrm>
                  <a:off x="10332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4" name="Google Shape;5614;p16"/>
                <p:cNvSpPr/>
                <p:nvPr/>
              </p:nvSpPr>
              <p:spPr>
                <a:xfrm>
                  <a:off x="107297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5" name="Google Shape;5615;p16"/>
                <p:cNvSpPr/>
                <p:nvPr/>
              </p:nvSpPr>
              <p:spPr>
                <a:xfrm>
                  <a:off x="11127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6" name="Google Shape;5616;p16"/>
                <p:cNvSpPr/>
                <p:nvPr/>
              </p:nvSpPr>
              <p:spPr>
                <a:xfrm>
                  <a:off x="1152500"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7" name="Google Shape;5617;p16"/>
                <p:cNvSpPr/>
                <p:nvPr/>
              </p:nvSpPr>
              <p:spPr>
                <a:xfrm>
                  <a:off x="1192275" y="868350"/>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16"/>
                <p:cNvSpPr/>
                <p:nvPr/>
              </p:nvSpPr>
              <p:spPr>
                <a:xfrm>
                  <a:off x="1232025" y="868350"/>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16"/>
                <p:cNvSpPr/>
                <p:nvPr/>
              </p:nvSpPr>
              <p:spPr>
                <a:xfrm>
                  <a:off x="31762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16"/>
                <p:cNvSpPr/>
                <p:nvPr/>
              </p:nvSpPr>
              <p:spPr>
                <a:xfrm>
                  <a:off x="355750" y="8342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16"/>
                <p:cNvSpPr/>
                <p:nvPr/>
              </p:nvSpPr>
              <p:spPr>
                <a:xfrm>
                  <a:off x="397125" y="83422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16"/>
                <p:cNvSpPr/>
                <p:nvPr/>
              </p:nvSpPr>
              <p:spPr>
                <a:xfrm>
                  <a:off x="435250" y="834275"/>
                  <a:ext cx="11350" cy="9725"/>
                </a:xfrm>
                <a:custGeom>
                  <a:avLst/>
                  <a:gdLst/>
                  <a:ahLst/>
                  <a:cxnLst/>
                  <a:rect l="l" t="t" r="r" b="b"/>
                  <a:pathLst>
                    <a:path w="454" h="389" extrusionOk="0">
                      <a:moveTo>
                        <a:pt x="260" y="0"/>
                      </a:moveTo>
                      <a:cubicBezTo>
                        <a:pt x="87" y="0"/>
                        <a:pt x="0" y="208"/>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16"/>
                <p:cNvSpPr/>
                <p:nvPr/>
              </p:nvSpPr>
              <p:spPr>
                <a:xfrm>
                  <a:off x="475025" y="834275"/>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1"/>
                        <a:pt x="210" y="388"/>
                        <a:pt x="258" y="388"/>
                      </a:cubicBezTo>
                      <a:cubicBezTo>
                        <a:pt x="357" y="388"/>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16"/>
                <p:cNvSpPr/>
                <p:nvPr/>
              </p:nvSpPr>
              <p:spPr>
                <a:xfrm>
                  <a:off x="516425" y="83422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16"/>
                <p:cNvSpPr/>
                <p:nvPr/>
              </p:nvSpPr>
              <p:spPr>
                <a:xfrm>
                  <a:off x="554525" y="834275"/>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1"/>
                        <a:pt x="211" y="388"/>
                        <a:pt x="258" y="388"/>
                      </a:cubicBezTo>
                      <a:cubicBezTo>
                        <a:pt x="358" y="388"/>
                        <a:pt x="453" y="311"/>
                        <a:pt x="453" y="194"/>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16"/>
                <p:cNvSpPr/>
                <p:nvPr/>
              </p:nvSpPr>
              <p:spPr>
                <a:xfrm>
                  <a:off x="595925"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16"/>
                <p:cNvSpPr/>
                <p:nvPr/>
              </p:nvSpPr>
              <p:spPr>
                <a:xfrm>
                  <a:off x="634025" y="834275"/>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1"/>
                        <a:pt x="211" y="388"/>
                        <a:pt x="259" y="388"/>
                      </a:cubicBezTo>
                      <a:cubicBezTo>
                        <a:pt x="359" y="388"/>
                        <a:pt x="454" y="311"/>
                        <a:pt x="455" y="194"/>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16"/>
                <p:cNvSpPr/>
                <p:nvPr/>
              </p:nvSpPr>
              <p:spPr>
                <a:xfrm>
                  <a:off x="673775" y="83427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16"/>
                <p:cNvSpPr/>
                <p:nvPr/>
              </p:nvSpPr>
              <p:spPr>
                <a:xfrm>
                  <a:off x="715200" y="83422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16"/>
                <p:cNvSpPr/>
                <p:nvPr/>
              </p:nvSpPr>
              <p:spPr>
                <a:xfrm>
                  <a:off x="753300" y="834275"/>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8"/>
                        <a:pt x="259" y="388"/>
                      </a:cubicBezTo>
                      <a:cubicBezTo>
                        <a:pt x="359" y="388"/>
                        <a:pt x="454" y="311"/>
                        <a:pt x="454" y="194"/>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16"/>
                <p:cNvSpPr/>
                <p:nvPr/>
              </p:nvSpPr>
              <p:spPr>
                <a:xfrm>
                  <a:off x="794700"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16"/>
                <p:cNvSpPr/>
                <p:nvPr/>
              </p:nvSpPr>
              <p:spPr>
                <a:xfrm>
                  <a:off x="832825" y="834275"/>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8"/>
                        <a:pt x="258" y="388"/>
                      </a:cubicBezTo>
                      <a:cubicBezTo>
                        <a:pt x="358" y="388"/>
                        <a:pt x="453" y="311"/>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16"/>
                <p:cNvSpPr/>
                <p:nvPr/>
              </p:nvSpPr>
              <p:spPr>
                <a:xfrm>
                  <a:off x="872575" y="834225"/>
                  <a:ext cx="11350" cy="9750"/>
                </a:xfrm>
                <a:custGeom>
                  <a:avLst/>
                  <a:gdLst/>
                  <a:ahLst/>
                  <a:cxnLst/>
                  <a:rect l="l" t="t" r="r" b="b"/>
                  <a:pathLst>
                    <a:path w="454" h="390" extrusionOk="0">
                      <a:moveTo>
                        <a:pt x="260" y="1"/>
                      </a:moveTo>
                      <a:cubicBezTo>
                        <a:pt x="87" y="2"/>
                        <a:pt x="0" y="210"/>
                        <a:pt x="122" y="333"/>
                      </a:cubicBezTo>
                      <a:cubicBezTo>
                        <a:pt x="161" y="372"/>
                        <a:pt x="210" y="389"/>
                        <a:pt x="258" y="389"/>
                      </a:cubicBezTo>
                      <a:cubicBezTo>
                        <a:pt x="358" y="389"/>
                        <a:pt x="454" y="312"/>
                        <a:pt x="454" y="196"/>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16"/>
                <p:cNvSpPr/>
                <p:nvPr/>
              </p:nvSpPr>
              <p:spPr>
                <a:xfrm>
                  <a:off x="913950" y="83422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16"/>
                <p:cNvSpPr/>
                <p:nvPr/>
              </p:nvSpPr>
              <p:spPr>
                <a:xfrm>
                  <a:off x="95370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16"/>
                <p:cNvSpPr/>
                <p:nvPr/>
              </p:nvSpPr>
              <p:spPr>
                <a:xfrm>
                  <a:off x="99345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16"/>
                <p:cNvSpPr/>
                <p:nvPr/>
              </p:nvSpPr>
              <p:spPr>
                <a:xfrm>
                  <a:off x="10332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16"/>
                <p:cNvSpPr/>
                <p:nvPr/>
              </p:nvSpPr>
              <p:spPr>
                <a:xfrm>
                  <a:off x="107297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16"/>
                <p:cNvSpPr/>
                <p:nvPr/>
              </p:nvSpPr>
              <p:spPr>
                <a:xfrm>
                  <a:off x="11127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16"/>
                <p:cNvSpPr/>
                <p:nvPr/>
              </p:nvSpPr>
              <p:spPr>
                <a:xfrm>
                  <a:off x="1152500"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16"/>
                <p:cNvSpPr/>
                <p:nvPr/>
              </p:nvSpPr>
              <p:spPr>
                <a:xfrm>
                  <a:off x="1192275" y="83422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16"/>
                <p:cNvSpPr/>
                <p:nvPr/>
              </p:nvSpPr>
              <p:spPr>
                <a:xfrm>
                  <a:off x="1232025" y="83422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16"/>
                <p:cNvSpPr/>
                <p:nvPr/>
              </p:nvSpPr>
              <p:spPr>
                <a:xfrm>
                  <a:off x="31762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16"/>
                <p:cNvSpPr/>
                <p:nvPr/>
              </p:nvSpPr>
              <p:spPr>
                <a:xfrm>
                  <a:off x="355750" y="80012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6"/>
                      </a:cubicBezTo>
                      <a:cubicBezTo>
                        <a:pt x="453" y="88"/>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16"/>
                <p:cNvSpPr/>
                <p:nvPr/>
              </p:nvSpPr>
              <p:spPr>
                <a:xfrm>
                  <a:off x="397125" y="800125"/>
                  <a:ext cx="9725" cy="9725"/>
                </a:xfrm>
                <a:custGeom>
                  <a:avLst/>
                  <a:gdLst/>
                  <a:ahLst/>
                  <a:cxnLst/>
                  <a:rect l="l" t="t" r="r" b="b"/>
                  <a:pathLst>
                    <a:path w="389" h="389" extrusionOk="0">
                      <a:moveTo>
                        <a:pt x="195" y="1"/>
                      </a:moveTo>
                      <a:cubicBezTo>
                        <a:pt x="88" y="1"/>
                        <a:pt x="1" y="88"/>
                        <a:pt x="1" y="195"/>
                      </a:cubicBezTo>
                      <a:cubicBezTo>
                        <a:pt x="1" y="302"/>
                        <a:pt x="88"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16"/>
                <p:cNvSpPr/>
                <p:nvPr/>
              </p:nvSpPr>
              <p:spPr>
                <a:xfrm>
                  <a:off x="435250" y="800175"/>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16"/>
                <p:cNvSpPr/>
                <p:nvPr/>
              </p:nvSpPr>
              <p:spPr>
                <a:xfrm>
                  <a:off x="475000" y="800175"/>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16"/>
                <p:cNvSpPr/>
                <p:nvPr/>
              </p:nvSpPr>
              <p:spPr>
                <a:xfrm>
                  <a:off x="516425" y="800125"/>
                  <a:ext cx="9675" cy="9725"/>
                </a:xfrm>
                <a:custGeom>
                  <a:avLst/>
                  <a:gdLst/>
                  <a:ahLst/>
                  <a:cxnLst/>
                  <a:rect l="l" t="t" r="r" b="b"/>
                  <a:pathLst>
                    <a:path w="387" h="389" extrusionOk="0">
                      <a:moveTo>
                        <a:pt x="193" y="1"/>
                      </a:moveTo>
                      <a:cubicBezTo>
                        <a:pt x="87" y="1"/>
                        <a:pt x="0" y="88"/>
                        <a:pt x="0" y="195"/>
                      </a:cubicBezTo>
                      <a:cubicBezTo>
                        <a:pt x="0" y="302"/>
                        <a:pt x="87" y="389"/>
                        <a:pt x="193" y="389"/>
                      </a:cubicBezTo>
                      <a:cubicBezTo>
                        <a:pt x="301" y="389"/>
                        <a:pt x="387" y="302"/>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16"/>
                <p:cNvSpPr/>
                <p:nvPr/>
              </p:nvSpPr>
              <p:spPr>
                <a:xfrm>
                  <a:off x="554500" y="800175"/>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16"/>
                <p:cNvSpPr/>
                <p:nvPr/>
              </p:nvSpPr>
              <p:spPr>
                <a:xfrm>
                  <a:off x="595925"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7" y="302"/>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16"/>
                <p:cNvSpPr/>
                <p:nvPr/>
              </p:nvSpPr>
              <p:spPr>
                <a:xfrm>
                  <a:off x="634025" y="800175"/>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16"/>
                <p:cNvSpPr/>
                <p:nvPr/>
              </p:nvSpPr>
              <p:spPr>
                <a:xfrm>
                  <a:off x="673775" y="800175"/>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16"/>
                <p:cNvSpPr/>
                <p:nvPr/>
              </p:nvSpPr>
              <p:spPr>
                <a:xfrm>
                  <a:off x="715200" y="800125"/>
                  <a:ext cx="9725" cy="9725"/>
                </a:xfrm>
                <a:custGeom>
                  <a:avLst/>
                  <a:gdLst/>
                  <a:ahLst/>
                  <a:cxnLst/>
                  <a:rect l="l" t="t" r="r" b="b"/>
                  <a:pathLst>
                    <a:path w="389" h="389" extrusionOk="0">
                      <a:moveTo>
                        <a:pt x="194" y="1"/>
                      </a:moveTo>
                      <a:cubicBezTo>
                        <a:pt x="86" y="1"/>
                        <a:pt x="0" y="88"/>
                        <a:pt x="0" y="195"/>
                      </a:cubicBezTo>
                      <a:cubicBezTo>
                        <a:pt x="0" y="302"/>
                        <a:pt x="86"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16"/>
                <p:cNvSpPr/>
                <p:nvPr/>
              </p:nvSpPr>
              <p:spPr>
                <a:xfrm>
                  <a:off x="753300" y="800175"/>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6"/>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16"/>
                <p:cNvSpPr/>
                <p:nvPr/>
              </p:nvSpPr>
              <p:spPr>
                <a:xfrm>
                  <a:off x="794700"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16"/>
                <p:cNvSpPr/>
                <p:nvPr/>
              </p:nvSpPr>
              <p:spPr>
                <a:xfrm>
                  <a:off x="832825" y="800175"/>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6"/>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16"/>
                <p:cNvSpPr/>
                <p:nvPr/>
              </p:nvSpPr>
              <p:spPr>
                <a:xfrm>
                  <a:off x="872575" y="800125"/>
                  <a:ext cx="11350" cy="9750"/>
                </a:xfrm>
                <a:custGeom>
                  <a:avLst/>
                  <a:gdLst/>
                  <a:ahLst/>
                  <a:cxnLst/>
                  <a:rect l="l" t="t" r="r" b="b"/>
                  <a:pathLst>
                    <a:path w="454" h="390" extrusionOk="0">
                      <a:moveTo>
                        <a:pt x="260" y="1"/>
                      </a:moveTo>
                      <a:cubicBezTo>
                        <a:pt x="87" y="2"/>
                        <a:pt x="0" y="211"/>
                        <a:pt x="122" y="333"/>
                      </a:cubicBezTo>
                      <a:cubicBezTo>
                        <a:pt x="161" y="372"/>
                        <a:pt x="210" y="389"/>
                        <a:pt x="258" y="389"/>
                      </a:cubicBezTo>
                      <a:cubicBezTo>
                        <a:pt x="358" y="389"/>
                        <a:pt x="454" y="312"/>
                        <a:pt x="454" y="196"/>
                      </a:cubicBezTo>
                      <a:cubicBezTo>
                        <a:pt x="454" y="88"/>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16"/>
                <p:cNvSpPr/>
                <p:nvPr/>
              </p:nvSpPr>
              <p:spPr>
                <a:xfrm>
                  <a:off x="913950" y="800125"/>
                  <a:ext cx="9725" cy="9725"/>
                </a:xfrm>
                <a:custGeom>
                  <a:avLst/>
                  <a:gdLst/>
                  <a:ahLst/>
                  <a:cxnLst/>
                  <a:rect l="l" t="t" r="r" b="b"/>
                  <a:pathLst>
                    <a:path w="389" h="389" extrusionOk="0">
                      <a:moveTo>
                        <a:pt x="195" y="1"/>
                      </a:moveTo>
                      <a:cubicBezTo>
                        <a:pt x="87" y="1"/>
                        <a:pt x="1" y="88"/>
                        <a:pt x="1" y="195"/>
                      </a:cubicBezTo>
                      <a:cubicBezTo>
                        <a:pt x="1" y="302"/>
                        <a:pt x="87"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16"/>
                <p:cNvSpPr/>
                <p:nvPr/>
              </p:nvSpPr>
              <p:spPr>
                <a:xfrm>
                  <a:off x="95370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16"/>
                <p:cNvSpPr/>
                <p:nvPr/>
              </p:nvSpPr>
              <p:spPr>
                <a:xfrm>
                  <a:off x="99345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3" y="389"/>
                        <a:pt x="389" y="302"/>
                        <a:pt x="389" y="195"/>
                      </a:cubicBezTo>
                      <a:cubicBezTo>
                        <a:pt x="389" y="88"/>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16"/>
                <p:cNvSpPr/>
                <p:nvPr/>
              </p:nvSpPr>
              <p:spPr>
                <a:xfrm>
                  <a:off x="10332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16"/>
                <p:cNvSpPr/>
                <p:nvPr/>
              </p:nvSpPr>
              <p:spPr>
                <a:xfrm>
                  <a:off x="107297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16"/>
                <p:cNvSpPr/>
                <p:nvPr/>
              </p:nvSpPr>
              <p:spPr>
                <a:xfrm>
                  <a:off x="11127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16"/>
                <p:cNvSpPr/>
                <p:nvPr/>
              </p:nvSpPr>
              <p:spPr>
                <a:xfrm>
                  <a:off x="1152500"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8" y="302"/>
                        <a:pt x="388" y="195"/>
                      </a:cubicBezTo>
                      <a:cubicBezTo>
                        <a:pt x="388"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16"/>
                <p:cNvSpPr/>
                <p:nvPr/>
              </p:nvSpPr>
              <p:spPr>
                <a:xfrm>
                  <a:off x="1192275" y="800125"/>
                  <a:ext cx="9675" cy="9725"/>
                </a:xfrm>
                <a:custGeom>
                  <a:avLst/>
                  <a:gdLst/>
                  <a:ahLst/>
                  <a:cxnLst/>
                  <a:rect l="l" t="t" r="r" b="b"/>
                  <a:pathLst>
                    <a:path w="387" h="389" extrusionOk="0">
                      <a:moveTo>
                        <a:pt x="193" y="1"/>
                      </a:moveTo>
                      <a:cubicBezTo>
                        <a:pt x="86" y="1"/>
                        <a:pt x="0" y="88"/>
                        <a:pt x="0" y="195"/>
                      </a:cubicBezTo>
                      <a:cubicBezTo>
                        <a:pt x="0" y="302"/>
                        <a:pt x="86" y="389"/>
                        <a:pt x="193" y="389"/>
                      </a:cubicBezTo>
                      <a:cubicBezTo>
                        <a:pt x="300" y="389"/>
                        <a:pt x="387" y="302"/>
                        <a:pt x="387" y="195"/>
                      </a:cubicBezTo>
                      <a:cubicBezTo>
                        <a:pt x="387" y="88"/>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16"/>
                <p:cNvSpPr/>
                <p:nvPr/>
              </p:nvSpPr>
              <p:spPr>
                <a:xfrm>
                  <a:off x="1232025" y="800125"/>
                  <a:ext cx="9675" cy="9725"/>
                </a:xfrm>
                <a:custGeom>
                  <a:avLst/>
                  <a:gdLst/>
                  <a:ahLst/>
                  <a:cxnLst/>
                  <a:rect l="l" t="t" r="r" b="b"/>
                  <a:pathLst>
                    <a:path w="387" h="389" extrusionOk="0">
                      <a:moveTo>
                        <a:pt x="194" y="1"/>
                      </a:moveTo>
                      <a:cubicBezTo>
                        <a:pt x="87" y="1"/>
                        <a:pt x="0" y="88"/>
                        <a:pt x="0" y="195"/>
                      </a:cubicBezTo>
                      <a:cubicBezTo>
                        <a:pt x="0" y="302"/>
                        <a:pt x="87" y="389"/>
                        <a:pt x="194" y="389"/>
                      </a:cubicBezTo>
                      <a:cubicBezTo>
                        <a:pt x="300" y="389"/>
                        <a:pt x="387" y="302"/>
                        <a:pt x="387" y="195"/>
                      </a:cubicBezTo>
                      <a:cubicBezTo>
                        <a:pt x="387"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16"/>
                <p:cNvSpPr/>
                <p:nvPr/>
              </p:nvSpPr>
              <p:spPr>
                <a:xfrm>
                  <a:off x="355750" y="76602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2"/>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16"/>
                <p:cNvSpPr/>
                <p:nvPr/>
              </p:nvSpPr>
              <p:spPr>
                <a:xfrm>
                  <a:off x="397125" y="76602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16"/>
                <p:cNvSpPr/>
                <p:nvPr/>
              </p:nvSpPr>
              <p:spPr>
                <a:xfrm>
                  <a:off x="435250" y="7660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16"/>
                <p:cNvSpPr/>
                <p:nvPr/>
              </p:nvSpPr>
              <p:spPr>
                <a:xfrm>
                  <a:off x="475025" y="7660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2"/>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16"/>
                <p:cNvSpPr/>
                <p:nvPr/>
              </p:nvSpPr>
              <p:spPr>
                <a:xfrm>
                  <a:off x="516425" y="76602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16"/>
                <p:cNvSpPr/>
                <p:nvPr/>
              </p:nvSpPr>
              <p:spPr>
                <a:xfrm>
                  <a:off x="554525" y="7660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2"/>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16"/>
                <p:cNvSpPr/>
                <p:nvPr/>
              </p:nvSpPr>
              <p:spPr>
                <a:xfrm>
                  <a:off x="595925"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16"/>
                <p:cNvSpPr/>
                <p:nvPr/>
              </p:nvSpPr>
              <p:spPr>
                <a:xfrm>
                  <a:off x="634025" y="7660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2"/>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16"/>
                <p:cNvSpPr/>
                <p:nvPr/>
              </p:nvSpPr>
              <p:spPr>
                <a:xfrm>
                  <a:off x="673775" y="7660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16"/>
                <p:cNvSpPr/>
                <p:nvPr/>
              </p:nvSpPr>
              <p:spPr>
                <a:xfrm>
                  <a:off x="715200" y="76602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16"/>
                <p:cNvSpPr/>
                <p:nvPr/>
              </p:nvSpPr>
              <p:spPr>
                <a:xfrm>
                  <a:off x="753300" y="7660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2"/>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16"/>
                <p:cNvSpPr/>
                <p:nvPr/>
              </p:nvSpPr>
              <p:spPr>
                <a:xfrm>
                  <a:off x="794700" y="76602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16"/>
                <p:cNvSpPr/>
                <p:nvPr/>
              </p:nvSpPr>
              <p:spPr>
                <a:xfrm>
                  <a:off x="832825" y="7660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2"/>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16"/>
                <p:cNvSpPr/>
                <p:nvPr/>
              </p:nvSpPr>
              <p:spPr>
                <a:xfrm>
                  <a:off x="872575" y="766025"/>
                  <a:ext cx="11350" cy="9725"/>
                </a:xfrm>
                <a:custGeom>
                  <a:avLst/>
                  <a:gdLst/>
                  <a:ahLst/>
                  <a:cxnLst/>
                  <a:rect l="l" t="t" r="r" b="b"/>
                  <a:pathLst>
                    <a:path w="454" h="389" extrusionOk="0">
                      <a:moveTo>
                        <a:pt x="260" y="0"/>
                      </a:moveTo>
                      <a:cubicBezTo>
                        <a:pt x="87" y="2"/>
                        <a:pt x="0" y="211"/>
                        <a:pt x="122" y="332"/>
                      </a:cubicBezTo>
                      <a:cubicBezTo>
                        <a:pt x="161" y="371"/>
                        <a:pt x="210" y="389"/>
                        <a:pt x="258" y="389"/>
                      </a:cubicBezTo>
                      <a:cubicBezTo>
                        <a:pt x="358" y="389"/>
                        <a:pt x="454" y="312"/>
                        <a:pt x="454" y="196"/>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16"/>
                <p:cNvSpPr/>
                <p:nvPr/>
              </p:nvSpPr>
              <p:spPr>
                <a:xfrm>
                  <a:off x="913950" y="76602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16"/>
                <p:cNvSpPr/>
                <p:nvPr/>
              </p:nvSpPr>
              <p:spPr>
                <a:xfrm>
                  <a:off x="95370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16"/>
                <p:cNvSpPr/>
                <p:nvPr/>
              </p:nvSpPr>
              <p:spPr>
                <a:xfrm>
                  <a:off x="99345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16"/>
                <p:cNvSpPr/>
                <p:nvPr/>
              </p:nvSpPr>
              <p:spPr>
                <a:xfrm>
                  <a:off x="10332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16"/>
                <p:cNvSpPr/>
                <p:nvPr/>
              </p:nvSpPr>
              <p:spPr>
                <a:xfrm>
                  <a:off x="107297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16"/>
                <p:cNvSpPr/>
                <p:nvPr/>
              </p:nvSpPr>
              <p:spPr>
                <a:xfrm>
                  <a:off x="11127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16"/>
                <p:cNvSpPr/>
                <p:nvPr/>
              </p:nvSpPr>
              <p:spPr>
                <a:xfrm>
                  <a:off x="1152500"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16"/>
                <p:cNvSpPr/>
                <p:nvPr/>
              </p:nvSpPr>
              <p:spPr>
                <a:xfrm>
                  <a:off x="1192275" y="76602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16"/>
                <p:cNvSpPr/>
                <p:nvPr/>
              </p:nvSpPr>
              <p:spPr>
                <a:xfrm>
                  <a:off x="1232025" y="76602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16"/>
                <p:cNvSpPr/>
                <p:nvPr/>
              </p:nvSpPr>
              <p:spPr>
                <a:xfrm>
                  <a:off x="355750" y="731950"/>
                  <a:ext cx="11350" cy="9700"/>
                </a:xfrm>
                <a:custGeom>
                  <a:avLst/>
                  <a:gdLst/>
                  <a:ahLst/>
                  <a:cxnLst/>
                  <a:rect l="l" t="t" r="r" b="b"/>
                  <a:pathLst>
                    <a:path w="454" h="388" extrusionOk="0">
                      <a:moveTo>
                        <a:pt x="262" y="1"/>
                      </a:moveTo>
                      <a:cubicBezTo>
                        <a:pt x="261" y="1"/>
                        <a:pt x="260" y="1"/>
                        <a:pt x="259" y="1"/>
                      </a:cubicBezTo>
                      <a:cubicBezTo>
                        <a:pt x="87" y="1"/>
                        <a:pt x="0" y="208"/>
                        <a:pt x="123" y="331"/>
                      </a:cubicBezTo>
                      <a:cubicBezTo>
                        <a:pt x="162" y="370"/>
                        <a:pt x="210" y="388"/>
                        <a:pt x="258" y="388"/>
                      </a:cubicBezTo>
                      <a:cubicBezTo>
                        <a:pt x="357" y="388"/>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16"/>
                <p:cNvSpPr/>
                <p:nvPr/>
              </p:nvSpPr>
              <p:spPr>
                <a:xfrm>
                  <a:off x="397125" y="731950"/>
                  <a:ext cx="9725" cy="9700"/>
                </a:xfrm>
                <a:custGeom>
                  <a:avLst/>
                  <a:gdLst/>
                  <a:ahLst/>
                  <a:cxnLst/>
                  <a:rect l="l" t="t" r="r" b="b"/>
                  <a:pathLst>
                    <a:path w="389" h="388" extrusionOk="0">
                      <a:moveTo>
                        <a:pt x="195" y="1"/>
                      </a:moveTo>
                      <a:cubicBezTo>
                        <a:pt x="88" y="1"/>
                        <a:pt x="1" y="87"/>
                        <a:pt x="1" y="195"/>
                      </a:cubicBezTo>
                      <a:cubicBezTo>
                        <a:pt x="1" y="301"/>
                        <a:pt x="88"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16"/>
                <p:cNvSpPr/>
                <p:nvPr/>
              </p:nvSpPr>
              <p:spPr>
                <a:xfrm>
                  <a:off x="435250" y="7319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16"/>
                <p:cNvSpPr/>
                <p:nvPr/>
              </p:nvSpPr>
              <p:spPr>
                <a:xfrm>
                  <a:off x="475025" y="7319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16"/>
                <p:cNvSpPr/>
                <p:nvPr/>
              </p:nvSpPr>
              <p:spPr>
                <a:xfrm>
                  <a:off x="516425" y="731950"/>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16"/>
                <p:cNvSpPr/>
                <p:nvPr/>
              </p:nvSpPr>
              <p:spPr>
                <a:xfrm>
                  <a:off x="554525" y="7319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16"/>
                <p:cNvSpPr/>
                <p:nvPr/>
              </p:nvSpPr>
              <p:spPr>
                <a:xfrm>
                  <a:off x="595925"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16"/>
                <p:cNvSpPr/>
                <p:nvPr/>
              </p:nvSpPr>
              <p:spPr>
                <a:xfrm>
                  <a:off x="634025" y="7319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16"/>
                <p:cNvSpPr/>
                <p:nvPr/>
              </p:nvSpPr>
              <p:spPr>
                <a:xfrm>
                  <a:off x="673775" y="7319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16"/>
                <p:cNvSpPr/>
                <p:nvPr/>
              </p:nvSpPr>
              <p:spPr>
                <a:xfrm>
                  <a:off x="715200" y="731950"/>
                  <a:ext cx="9725" cy="9700"/>
                </a:xfrm>
                <a:custGeom>
                  <a:avLst/>
                  <a:gdLst/>
                  <a:ahLst/>
                  <a:cxnLst/>
                  <a:rect l="l" t="t" r="r" b="b"/>
                  <a:pathLst>
                    <a:path w="389" h="388" extrusionOk="0">
                      <a:moveTo>
                        <a:pt x="194" y="1"/>
                      </a:moveTo>
                      <a:cubicBezTo>
                        <a:pt x="86" y="1"/>
                        <a:pt x="0" y="87"/>
                        <a:pt x="0" y="195"/>
                      </a:cubicBezTo>
                      <a:cubicBezTo>
                        <a:pt x="0" y="301"/>
                        <a:pt x="86" y="387"/>
                        <a:pt x="194" y="387"/>
                      </a:cubicBezTo>
                      <a:cubicBezTo>
                        <a:pt x="300" y="387"/>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16"/>
                <p:cNvSpPr/>
                <p:nvPr/>
              </p:nvSpPr>
              <p:spPr>
                <a:xfrm>
                  <a:off x="753300" y="7319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16"/>
                <p:cNvSpPr/>
                <p:nvPr/>
              </p:nvSpPr>
              <p:spPr>
                <a:xfrm>
                  <a:off x="794700" y="731950"/>
                  <a:ext cx="9725" cy="9700"/>
                </a:xfrm>
                <a:custGeom>
                  <a:avLst/>
                  <a:gdLst/>
                  <a:ahLst/>
                  <a:cxnLst/>
                  <a:rect l="l" t="t" r="r" b="b"/>
                  <a:pathLst>
                    <a:path w="389" h="388" extrusionOk="0">
                      <a:moveTo>
                        <a:pt x="194" y="1"/>
                      </a:moveTo>
                      <a:cubicBezTo>
                        <a:pt x="87" y="1"/>
                        <a:pt x="0" y="87"/>
                        <a:pt x="0" y="195"/>
                      </a:cubicBezTo>
                      <a:cubicBezTo>
                        <a:pt x="0" y="301"/>
                        <a:pt x="87" y="387"/>
                        <a:pt x="194" y="387"/>
                      </a:cubicBezTo>
                      <a:cubicBezTo>
                        <a:pt x="300" y="387"/>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16"/>
                <p:cNvSpPr/>
                <p:nvPr/>
              </p:nvSpPr>
              <p:spPr>
                <a:xfrm>
                  <a:off x="832825" y="7319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16"/>
                <p:cNvSpPr/>
                <p:nvPr/>
              </p:nvSpPr>
              <p:spPr>
                <a:xfrm>
                  <a:off x="872575" y="731950"/>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8"/>
                        <a:pt x="258" y="388"/>
                      </a:cubicBezTo>
                      <a:cubicBezTo>
                        <a:pt x="358" y="388"/>
                        <a:pt x="454" y="311"/>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16"/>
                <p:cNvSpPr/>
                <p:nvPr/>
              </p:nvSpPr>
              <p:spPr>
                <a:xfrm>
                  <a:off x="913950" y="731950"/>
                  <a:ext cx="9725" cy="9700"/>
                </a:xfrm>
                <a:custGeom>
                  <a:avLst/>
                  <a:gdLst/>
                  <a:ahLst/>
                  <a:cxnLst/>
                  <a:rect l="l" t="t" r="r" b="b"/>
                  <a:pathLst>
                    <a:path w="389" h="388" extrusionOk="0">
                      <a:moveTo>
                        <a:pt x="195" y="1"/>
                      </a:moveTo>
                      <a:cubicBezTo>
                        <a:pt x="87" y="1"/>
                        <a:pt x="1" y="87"/>
                        <a:pt x="1" y="195"/>
                      </a:cubicBezTo>
                      <a:cubicBezTo>
                        <a:pt x="1" y="301"/>
                        <a:pt x="87"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16"/>
                <p:cNvSpPr/>
                <p:nvPr/>
              </p:nvSpPr>
              <p:spPr>
                <a:xfrm>
                  <a:off x="95370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16"/>
                <p:cNvSpPr/>
                <p:nvPr/>
              </p:nvSpPr>
              <p:spPr>
                <a:xfrm>
                  <a:off x="99345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3" y="387"/>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16"/>
                <p:cNvSpPr/>
                <p:nvPr/>
              </p:nvSpPr>
              <p:spPr>
                <a:xfrm>
                  <a:off x="10332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16"/>
                <p:cNvSpPr/>
                <p:nvPr/>
              </p:nvSpPr>
              <p:spPr>
                <a:xfrm>
                  <a:off x="107297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16"/>
                <p:cNvSpPr/>
                <p:nvPr/>
              </p:nvSpPr>
              <p:spPr>
                <a:xfrm>
                  <a:off x="11127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16"/>
                <p:cNvSpPr/>
                <p:nvPr/>
              </p:nvSpPr>
              <p:spPr>
                <a:xfrm>
                  <a:off x="1152500"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16"/>
                <p:cNvSpPr/>
                <p:nvPr/>
              </p:nvSpPr>
              <p:spPr>
                <a:xfrm>
                  <a:off x="1192275" y="731950"/>
                  <a:ext cx="9675" cy="9700"/>
                </a:xfrm>
                <a:custGeom>
                  <a:avLst/>
                  <a:gdLst/>
                  <a:ahLst/>
                  <a:cxnLst/>
                  <a:rect l="l" t="t" r="r" b="b"/>
                  <a:pathLst>
                    <a:path w="387" h="388" extrusionOk="0">
                      <a:moveTo>
                        <a:pt x="193" y="1"/>
                      </a:moveTo>
                      <a:cubicBezTo>
                        <a:pt x="86" y="1"/>
                        <a:pt x="0" y="87"/>
                        <a:pt x="0" y="195"/>
                      </a:cubicBezTo>
                      <a:cubicBezTo>
                        <a:pt x="0" y="301"/>
                        <a:pt x="86" y="387"/>
                        <a:pt x="193" y="387"/>
                      </a:cubicBezTo>
                      <a:cubicBezTo>
                        <a:pt x="300" y="387"/>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16"/>
                <p:cNvSpPr/>
                <p:nvPr/>
              </p:nvSpPr>
              <p:spPr>
                <a:xfrm>
                  <a:off x="1232025" y="7319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16"/>
                <p:cNvSpPr/>
                <p:nvPr/>
              </p:nvSpPr>
              <p:spPr>
                <a:xfrm>
                  <a:off x="397125" y="69785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16"/>
                <p:cNvSpPr/>
                <p:nvPr/>
              </p:nvSpPr>
              <p:spPr>
                <a:xfrm>
                  <a:off x="435250" y="697850"/>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16"/>
                <p:cNvSpPr/>
                <p:nvPr/>
              </p:nvSpPr>
              <p:spPr>
                <a:xfrm>
                  <a:off x="475000" y="69785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16"/>
                <p:cNvSpPr/>
                <p:nvPr/>
              </p:nvSpPr>
              <p:spPr>
                <a:xfrm>
                  <a:off x="516425" y="69785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16"/>
                <p:cNvSpPr/>
                <p:nvPr/>
              </p:nvSpPr>
              <p:spPr>
                <a:xfrm>
                  <a:off x="554500" y="69785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16"/>
                <p:cNvSpPr/>
                <p:nvPr/>
              </p:nvSpPr>
              <p:spPr>
                <a:xfrm>
                  <a:off x="595925"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16"/>
                <p:cNvSpPr/>
                <p:nvPr/>
              </p:nvSpPr>
              <p:spPr>
                <a:xfrm>
                  <a:off x="634025" y="6978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16"/>
                <p:cNvSpPr/>
                <p:nvPr/>
              </p:nvSpPr>
              <p:spPr>
                <a:xfrm>
                  <a:off x="673775" y="697850"/>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16"/>
                <p:cNvSpPr/>
                <p:nvPr/>
              </p:nvSpPr>
              <p:spPr>
                <a:xfrm>
                  <a:off x="715200" y="69785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16"/>
                <p:cNvSpPr/>
                <p:nvPr/>
              </p:nvSpPr>
              <p:spPr>
                <a:xfrm>
                  <a:off x="753300" y="697850"/>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16"/>
                <p:cNvSpPr/>
                <p:nvPr/>
              </p:nvSpPr>
              <p:spPr>
                <a:xfrm>
                  <a:off x="794700" y="69785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16"/>
                <p:cNvSpPr/>
                <p:nvPr/>
              </p:nvSpPr>
              <p:spPr>
                <a:xfrm>
                  <a:off x="832825" y="697850"/>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16"/>
                <p:cNvSpPr/>
                <p:nvPr/>
              </p:nvSpPr>
              <p:spPr>
                <a:xfrm>
                  <a:off x="872575" y="6978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16"/>
                <p:cNvSpPr/>
                <p:nvPr/>
              </p:nvSpPr>
              <p:spPr>
                <a:xfrm>
                  <a:off x="913950" y="69785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16"/>
                <p:cNvSpPr/>
                <p:nvPr/>
              </p:nvSpPr>
              <p:spPr>
                <a:xfrm>
                  <a:off x="95370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16"/>
                <p:cNvSpPr/>
                <p:nvPr/>
              </p:nvSpPr>
              <p:spPr>
                <a:xfrm>
                  <a:off x="99345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16"/>
                <p:cNvSpPr/>
                <p:nvPr/>
              </p:nvSpPr>
              <p:spPr>
                <a:xfrm>
                  <a:off x="10332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16"/>
                <p:cNvSpPr/>
                <p:nvPr/>
              </p:nvSpPr>
              <p:spPr>
                <a:xfrm>
                  <a:off x="107297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16"/>
                <p:cNvSpPr/>
                <p:nvPr/>
              </p:nvSpPr>
              <p:spPr>
                <a:xfrm>
                  <a:off x="11127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16"/>
                <p:cNvSpPr/>
                <p:nvPr/>
              </p:nvSpPr>
              <p:spPr>
                <a:xfrm>
                  <a:off x="1152500"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16"/>
                <p:cNvSpPr/>
                <p:nvPr/>
              </p:nvSpPr>
              <p:spPr>
                <a:xfrm>
                  <a:off x="1192275" y="69785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16"/>
                <p:cNvSpPr/>
                <p:nvPr/>
              </p:nvSpPr>
              <p:spPr>
                <a:xfrm>
                  <a:off x="435250" y="663750"/>
                  <a:ext cx="11350" cy="9725"/>
                </a:xfrm>
                <a:custGeom>
                  <a:avLst/>
                  <a:gdLst/>
                  <a:ahLst/>
                  <a:cxnLst/>
                  <a:rect l="l" t="t" r="r" b="b"/>
                  <a:pathLst>
                    <a:path w="454" h="389" extrusionOk="0">
                      <a:moveTo>
                        <a:pt x="260" y="0"/>
                      </a:moveTo>
                      <a:cubicBezTo>
                        <a:pt x="87" y="0"/>
                        <a:pt x="0" y="208"/>
                        <a:pt x="123" y="330"/>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16"/>
                <p:cNvSpPr/>
                <p:nvPr/>
              </p:nvSpPr>
              <p:spPr>
                <a:xfrm>
                  <a:off x="475025"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16"/>
                <p:cNvSpPr/>
                <p:nvPr/>
              </p:nvSpPr>
              <p:spPr>
                <a:xfrm>
                  <a:off x="514750" y="663750"/>
                  <a:ext cx="11350" cy="9700"/>
                </a:xfrm>
                <a:custGeom>
                  <a:avLst/>
                  <a:gdLst/>
                  <a:ahLst/>
                  <a:cxnLst/>
                  <a:rect l="l" t="t" r="r" b="b"/>
                  <a:pathLst>
                    <a:path w="454" h="388" extrusionOk="0">
                      <a:moveTo>
                        <a:pt x="263" y="0"/>
                      </a:moveTo>
                      <a:cubicBezTo>
                        <a:pt x="262" y="0"/>
                        <a:pt x="261" y="0"/>
                        <a:pt x="260" y="0"/>
                      </a:cubicBezTo>
                      <a:cubicBezTo>
                        <a:pt x="87" y="0"/>
                        <a:pt x="1" y="208"/>
                        <a:pt x="123" y="330"/>
                      </a:cubicBezTo>
                      <a:cubicBezTo>
                        <a:pt x="163" y="370"/>
                        <a:pt x="211" y="387"/>
                        <a:pt x="258" y="387"/>
                      </a:cubicBezTo>
                      <a:cubicBezTo>
                        <a:pt x="358" y="387"/>
                        <a:pt x="454" y="310"/>
                        <a:pt x="454" y="194"/>
                      </a:cubicBezTo>
                      <a:cubicBezTo>
                        <a:pt x="454" y="87"/>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7" name="Google Shape;5737;p16"/>
                <p:cNvSpPr/>
                <p:nvPr/>
              </p:nvSpPr>
              <p:spPr>
                <a:xfrm>
                  <a:off x="554525" y="66375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0"/>
                      </a:cubicBezTo>
                      <a:cubicBezTo>
                        <a:pt x="162" y="370"/>
                        <a:pt x="211" y="388"/>
                        <a:pt x="258" y="388"/>
                      </a:cubicBezTo>
                      <a:cubicBezTo>
                        <a:pt x="358" y="388"/>
                        <a:pt x="453" y="311"/>
                        <a:pt x="453" y="194"/>
                      </a:cubicBezTo>
                      <a:cubicBezTo>
                        <a:pt x="453"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8" name="Google Shape;5738;p16"/>
                <p:cNvSpPr/>
                <p:nvPr/>
              </p:nvSpPr>
              <p:spPr>
                <a:xfrm>
                  <a:off x="594250" y="663750"/>
                  <a:ext cx="11400" cy="9725"/>
                </a:xfrm>
                <a:custGeom>
                  <a:avLst/>
                  <a:gdLst/>
                  <a:ahLst/>
                  <a:cxnLst/>
                  <a:rect l="l" t="t" r="r" b="b"/>
                  <a:pathLst>
                    <a:path w="456" h="389" extrusionOk="0">
                      <a:moveTo>
                        <a:pt x="262" y="0"/>
                      </a:moveTo>
                      <a:cubicBezTo>
                        <a:pt x="87" y="0"/>
                        <a:pt x="1" y="208"/>
                        <a:pt x="124" y="330"/>
                      </a:cubicBezTo>
                      <a:cubicBezTo>
                        <a:pt x="164" y="370"/>
                        <a:pt x="212" y="388"/>
                        <a:pt x="260" y="388"/>
                      </a:cubicBezTo>
                      <a:cubicBezTo>
                        <a:pt x="360" y="388"/>
                        <a:pt x="456" y="311"/>
                        <a:pt x="456" y="194"/>
                      </a:cubicBezTo>
                      <a:cubicBezTo>
                        <a:pt x="456"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9" name="Google Shape;5739;p16"/>
                <p:cNvSpPr/>
                <p:nvPr/>
              </p:nvSpPr>
              <p:spPr>
                <a:xfrm>
                  <a:off x="634025" y="66375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0"/>
                      </a:cubicBezTo>
                      <a:cubicBezTo>
                        <a:pt x="163" y="370"/>
                        <a:pt x="211" y="388"/>
                        <a:pt x="259" y="388"/>
                      </a:cubicBezTo>
                      <a:cubicBezTo>
                        <a:pt x="359" y="388"/>
                        <a:pt x="454" y="311"/>
                        <a:pt x="455" y="194"/>
                      </a:cubicBezTo>
                      <a:cubicBezTo>
                        <a:pt x="455" y="87"/>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0" name="Google Shape;5740;p16"/>
                <p:cNvSpPr/>
                <p:nvPr/>
              </p:nvSpPr>
              <p:spPr>
                <a:xfrm>
                  <a:off x="673775" y="6637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5"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16"/>
                <p:cNvSpPr/>
                <p:nvPr/>
              </p:nvSpPr>
              <p:spPr>
                <a:xfrm>
                  <a:off x="713525" y="6637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0"/>
                      </a:cubicBezTo>
                      <a:cubicBezTo>
                        <a:pt x="163" y="370"/>
                        <a:pt x="212" y="388"/>
                        <a:pt x="260" y="388"/>
                      </a:cubicBezTo>
                      <a:cubicBezTo>
                        <a:pt x="360" y="388"/>
                        <a:pt x="455" y="311"/>
                        <a:pt x="455" y="194"/>
                      </a:cubicBezTo>
                      <a:cubicBezTo>
                        <a:pt x="455" y="87"/>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16"/>
                <p:cNvSpPr/>
                <p:nvPr/>
              </p:nvSpPr>
              <p:spPr>
                <a:xfrm>
                  <a:off x="753300" y="663750"/>
                  <a:ext cx="11375" cy="9725"/>
                </a:xfrm>
                <a:custGeom>
                  <a:avLst/>
                  <a:gdLst/>
                  <a:ahLst/>
                  <a:cxnLst/>
                  <a:rect l="l" t="t" r="r" b="b"/>
                  <a:pathLst>
                    <a:path w="455" h="389" extrusionOk="0">
                      <a:moveTo>
                        <a:pt x="263" y="0"/>
                      </a:moveTo>
                      <a:cubicBezTo>
                        <a:pt x="262" y="0"/>
                        <a:pt x="261" y="0"/>
                        <a:pt x="260" y="0"/>
                      </a:cubicBezTo>
                      <a:cubicBezTo>
                        <a:pt x="87" y="0"/>
                        <a:pt x="1" y="208"/>
                        <a:pt x="122" y="330"/>
                      </a:cubicBezTo>
                      <a:cubicBezTo>
                        <a:pt x="162" y="370"/>
                        <a:pt x="211" y="388"/>
                        <a:pt x="259" y="388"/>
                      </a:cubicBezTo>
                      <a:cubicBezTo>
                        <a:pt x="359" y="388"/>
                        <a:pt x="454" y="311"/>
                        <a:pt x="454" y="194"/>
                      </a:cubicBezTo>
                      <a:cubicBezTo>
                        <a:pt x="454"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16"/>
                <p:cNvSpPr/>
                <p:nvPr/>
              </p:nvSpPr>
              <p:spPr>
                <a:xfrm>
                  <a:off x="793075"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0"/>
                      </a:cubicBezTo>
                      <a:cubicBezTo>
                        <a:pt x="161" y="370"/>
                        <a:pt x="210" y="388"/>
                        <a:pt x="258"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16"/>
                <p:cNvSpPr/>
                <p:nvPr/>
              </p:nvSpPr>
              <p:spPr>
                <a:xfrm>
                  <a:off x="832825" y="663750"/>
                  <a:ext cx="11350" cy="9725"/>
                </a:xfrm>
                <a:custGeom>
                  <a:avLst/>
                  <a:gdLst/>
                  <a:ahLst/>
                  <a:cxnLst/>
                  <a:rect l="l" t="t" r="r" b="b"/>
                  <a:pathLst>
                    <a:path w="454" h="389" extrusionOk="0">
                      <a:moveTo>
                        <a:pt x="262" y="0"/>
                      </a:moveTo>
                      <a:cubicBezTo>
                        <a:pt x="261" y="0"/>
                        <a:pt x="260" y="0"/>
                        <a:pt x="259" y="0"/>
                      </a:cubicBezTo>
                      <a:cubicBezTo>
                        <a:pt x="87" y="0"/>
                        <a:pt x="0" y="208"/>
                        <a:pt x="122" y="330"/>
                      </a:cubicBezTo>
                      <a:cubicBezTo>
                        <a:pt x="161" y="370"/>
                        <a:pt x="210" y="388"/>
                        <a:pt x="258" y="388"/>
                      </a:cubicBezTo>
                      <a:cubicBezTo>
                        <a:pt x="358" y="388"/>
                        <a:pt x="453" y="311"/>
                        <a:pt x="453" y="194"/>
                      </a:cubicBezTo>
                      <a:cubicBezTo>
                        <a:pt x="453"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16"/>
                <p:cNvSpPr/>
                <p:nvPr/>
              </p:nvSpPr>
              <p:spPr>
                <a:xfrm>
                  <a:off x="872575" y="663750"/>
                  <a:ext cx="11350" cy="9700"/>
                </a:xfrm>
                <a:custGeom>
                  <a:avLst/>
                  <a:gdLst/>
                  <a:ahLst/>
                  <a:cxnLst/>
                  <a:rect l="l" t="t" r="r" b="b"/>
                  <a:pathLst>
                    <a:path w="454" h="388" extrusionOk="0">
                      <a:moveTo>
                        <a:pt x="262" y="0"/>
                      </a:moveTo>
                      <a:cubicBezTo>
                        <a:pt x="261" y="0"/>
                        <a:pt x="260" y="0"/>
                        <a:pt x="260" y="0"/>
                      </a:cubicBezTo>
                      <a:cubicBezTo>
                        <a:pt x="87" y="0"/>
                        <a:pt x="0" y="209"/>
                        <a:pt x="123" y="330"/>
                      </a:cubicBezTo>
                      <a:cubicBezTo>
                        <a:pt x="162" y="370"/>
                        <a:pt x="211" y="388"/>
                        <a:pt x="258" y="388"/>
                      </a:cubicBezTo>
                      <a:cubicBezTo>
                        <a:pt x="358" y="388"/>
                        <a:pt x="454" y="310"/>
                        <a:pt x="454" y="194"/>
                      </a:cubicBezTo>
                      <a:cubicBezTo>
                        <a:pt x="454" y="87"/>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16"/>
                <p:cNvSpPr/>
                <p:nvPr/>
              </p:nvSpPr>
              <p:spPr>
                <a:xfrm>
                  <a:off x="912325" y="663750"/>
                  <a:ext cx="11350" cy="9725"/>
                </a:xfrm>
                <a:custGeom>
                  <a:avLst/>
                  <a:gdLst/>
                  <a:ahLst/>
                  <a:cxnLst/>
                  <a:rect l="l" t="t" r="r" b="b"/>
                  <a:pathLst>
                    <a:path w="454" h="389" extrusionOk="0">
                      <a:moveTo>
                        <a:pt x="259" y="0"/>
                      </a:moveTo>
                      <a:cubicBezTo>
                        <a:pt x="86" y="0"/>
                        <a:pt x="1" y="208"/>
                        <a:pt x="122" y="330"/>
                      </a:cubicBezTo>
                      <a:cubicBezTo>
                        <a:pt x="162" y="370"/>
                        <a:pt x="211" y="388"/>
                        <a:pt x="258" y="388"/>
                      </a:cubicBezTo>
                      <a:cubicBezTo>
                        <a:pt x="358" y="388"/>
                        <a:pt x="454" y="311"/>
                        <a:pt x="454" y="194"/>
                      </a:cubicBezTo>
                      <a:cubicBezTo>
                        <a:pt x="454" y="86"/>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16"/>
                <p:cNvSpPr/>
                <p:nvPr/>
              </p:nvSpPr>
              <p:spPr>
                <a:xfrm>
                  <a:off x="952100"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16"/>
                <p:cNvSpPr/>
                <p:nvPr/>
              </p:nvSpPr>
              <p:spPr>
                <a:xfrm>
                  <a:off x="991825" y="663750"/>
                  <a:ext cx="11350" cy="9725"/>
                </a:xfrm>
                <a:custGeom>
                  <a:avLst/>
                  <a:gdLst/>
                  <a:ahLst/>
                  <a:cxnLst/>
                  <a:rect l="l" t="t" r="r" b="b"/>
                  <a:pathLst>
                    <a:path w="454" h="389" extrusionOk="0">
                      <a:moveTo>
                        <a:pt x="260" y="0"/>
                      </a:moveTo>
                      <a:cubicBezTo>
                        <a:pt x="87" y="0"/>
                        <a:pt x="1" y="208"/>
                        <a:pt x="124" y="330"/>
                      </a:cubicBezTo>
                      <a:cubicBezTo>
                        <a:pt x="163" y="370"/>
                        <a:pt x="211" y="388"/>
                        <a:pt x="259" y="388"/>
                      </a:cubicBezTo>
                      <a:cubicBezTo>
                        <a:pt x="359" y="388"/>
                        <a:pt x="454" y="311"/>
                        <a:pt x="454" y="194"/>
                      </a:cubicBezTo>
                      <a:cubicBezTo>
                        <a:pt x="454" y="86"/>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16"/>
                <p:cNvSpPr/>
                <p:nvPr/>
              </p:nvSpPr>
              <p:spPr>
                <a:xfrm>
                  <a:off x="1031600" y="663750"/>
                  <a:ext cx="11375" cy="9725"/>
                </a:xfrm>
                <a:custGeom>
                  <a:avLst/>
                  <a:gdLst/>
                  <a:ahLst/>
                  <a:cxnLst/>
                  <a:rect l="l" t="t" r="r" b="b"/>
                  <a:pathLst>
                    <a:path w="455" h="389" extrusionOk="0">
                      <a:moveTo>
                        <a:pt x="263" y="0"/>
                      </a:moveTo>
                      <a:cubicBezTo>
                        <a:pt x="262" y="0"/>
                        <a:pt x="262" y="0"/>
                        <a:pt x="261" y="0"/>
                      </a:cubicBezTo>
                      <a:cubicBezTo>
                        <a:pt x="260" y="0"/>
                        <a:pt x="259" y="0"/>
                        <a:pt x="259" y="0"/>
                      </a:cubicBezTo>
                      <a:cubicBezTo>
                        <a:pt x="87" y="0"/>
                        <a:pt x="0" y="208"/>
                        <a:pt x="123" y="330"/>
                      </a:cubicBezTo>
                      <a:cubicBezTo>
                        <a:pt x="162" y="370"/>
                        <a:pt x="211" y="388"/>
                        <a:pt x="259" y="388"/>
                      </a:cubicBezTo>
                      <a:cubicBezTo>
                        <a:pt x="358" y="388"/>
                        <a:pt x="454" y="311"/>
                        <a:pt x="455" y="194"/>
                      </a:cubicBezTo>
                      <a:cubicBezTo>
                        <a:pt x="455"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16"/>
                <p:cNvSpPr/>
                <p:nvPr/>
              </p:nvSpPr>
              <p:spPr>
                <a:xfrm>
                  <a:off x="1071350" y="663750"/>
                  <a:ext cx="11350" cy="9725"/>
                </a:xfrm>
                <a:custGeom>
                  <a:avLst/>
                  <a:gdLst/>
                  <a:ahLst/>
                  <a:cxnLst/>
                  <a:rect l="l" t="t" r="r" b="b"/>
                  <a:pathLst>
                    <a:path w="454" h="389" extrusionOk="0">
                      <a:moveTo>
                        <a:pt x="262" y="0"/>
                      </a:moveTo>
                      <a:cubicBezTo>
                        <a:pt x="261" y="0"/>
                        <a:pt x="260" y="0"/>
                        <a:pt x="259" y="0"/>
                      </a:cubicBezTo>
                      <a:cubicBezTo>
                        <a:pt x="86" y="0"/>
                        <a:pt x="0" y="208"/>
                        <a:pt x="123" y="330"/>
                      </a:cubicBezTo>
                      <a:cubicBezTo>
                        <a:pt x="162" y="370"/>
                        <a:pt x="211" y="388"/>
                        <a:pt x="258"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16"/>
                <p:cNvSpPr/>
                <p:nvPr/>
              </p:nvSpPr>
              <p:spPr>
                <a:xfrm>
                  <a:off x="1111100"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3" y="330"/>
                      </a:cubicBezTo>
                      <a:cubicBezTo>
                        <a:pt x="162" y="370"/>
                        <a:pt x="211" y="388"/>
                        <a:pt x="259"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16"/>
                <p:cNvSpPr/>
                <p:nvPr/>
              </p:nvSpPr>
              <p:spPr>
                <a:xfrm>
                  <a:off x="1150850" y="663750"/>
                  <a:ext cx="11350" cy="9725"/>
                </a:xfrm>
                <a:custGeom>
                  <a:avLst/>
                  <a:gdLst/>
                  <a:ahLst/>
                  <a:cxnLst/>
                  <a:rect l="l" t="t" r="r" b="b"/>
                  <a:pathLst>
                    <a:path w="454" h="389" extrusionOk="0">
                      <a:moveTo>
                        <a:pt x="262" y="0"/>
                      </a:moveTo>
                      <a:cubicBezTo>
                        <a:pt x="261" y="0"/>
                        <a:pt x="260" y="0"/>
                        <a:pt x="259" y="0"/>
                      </a:cubicBezTo>
                      <a:cubicBezTo>
                        <a:pt x="87" y="0"/>
                        <a:pt x="0" y="208"/>
                        <a:pt x="123" y="330"/>
                      </a:cubicBezTo>
                      <a:cubicBezTo>
                        <a:pt x="163" y="370"/>
                        <a:pt x="212" y="388"/>
                        <a:pt x="259" y="388"/>
                      </a:cubicBezTo>
                      <a:cubicBezTo>
                        <a:pt x="359" y="388"/>
                        <a:pt x="454" y="311"/>
                        <a:pt x="454" y="194"/>
                      </a:cubicBezTo>
                      <a:cubicBezTo>
                        <a:pt x="454"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16"/>
                <p:cNvSpPr/>
                <p:nvPr/>
              </p:nvSpPr>
              <p:spPr>
                <a:xfrm>
                  <a:off x="475000"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16"/>
                <p:cNvSpPr/>
                <p:nvPr/>
              </p:nvSpPr>
              <p:spPr>
                <a:xfrm>
                  <a:off x="514750" y="629625"/>
                  <a:ext cx="11350" cy="9700"/>
                </a:xfrm>
                <a:custGeom>
                  <a:avLst/>
                  <a:gdLst/>
                  <a:ahLst/>
                  <a:cxnLst/>
                  <a:rect l="l" t="t" r="r" b="b"/>
                  <a:pathLst>
                    <a:path w="454" h="388" extrusionOk="0">
                      <a:moveTo>
                        <a:pt x="260" y="1"/>
                      </a:moveTo>
                      <a:cubicBezTo>
                        <a:pt x="87" y="1"/>
                        <a:pt x="1" y="208"/>
                        <a:pt x="123" y="331"/>
                      </a:cubicBezTo>
                      <a:cubicBezTo>
                        <a:pt x="163" y="370"/>
                        <a:pt x="212" y="388"/>
                        <a:pt x="259" y="388"/>
                      </a:cubicBezTo>
                      <a:cubicBezTo>
                        <a:pt x="359"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16"/>
                <p:cNvSpPr/>
                <p:nvPr/>
              </p:nvSpPr>
              <p:spPr>
                <a:xfrm>
                  <a:off x="554500" y="62962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16"/>
                <p:cNvSpPr/>
                <p:nvPr/>
              </p:nvSpPr>
              <p:spPr>
                <a:xfrm>
                  <a:off x="594250" y="6296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2"/>
                        <a:pt x="456"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16"/>
                <p:cNvSpPr/>
                <p:nvPr/>
              </p:nvSpPr>
              <p:spPr>
                <a:xfrm>
                  <a:off x="634025" y="6296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16"/>
                <p:cNvSpPr/>
                <p:nvPr/>
              </p:nvSpPr>
              <p:spPr>
                <a:xfrm>
                  <a:off x="673775" y="6296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16"/>
                <p:cNvSpPr/>
                <p:nvPr/>
              </p:nvSpPr>
              <p:spPr>
                <a:xfrm>
                  <a:off x="713525" y="6296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16"/>
                <p:cNvSpPr/>
                <p:nvPr/>
              </p:nvSpPr>
              <p:spPr>
                <a:xfrm>
                  <a:off x="753300" y="6296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16"/>
                <p:cNvSpPr/>
                <p:nvPr/>
              </p:nvSpPr>
              <p:spPr>
                <a:xfrm>
                  <a:off x="793075" y="6296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16"/>
                <p:cNvSpPr/>
                <p:nvPr/>
              </p:nvSpPr>
              <p:spPr>
                <a:xfrm>
                  <a:off x="832825" y="6296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16"/>
                <p:cNvSpPr/>
                <p:nvPr/>
              </p:nvSpPr>
              <p:spPr>
                <a:xfrm>
                  <a:off x="872575" y="629625"/>
                  <a:ext cx="11350" cy="9725"/>
                </a:xfrm>
                <a:custGeom>
                  <a:avLst/>
                  <a:gdLst/>
                  <a:ahLst/>
                  <a:cxnLst/>
                  <a:rect l="l" t="t" r="r" b="b"/>
                  <a:pathLst>
                    <a:path w="454" h="389" extrusionOk="0">
                      <a:moveTo>
                        <a:pt x="262" y="1"/>
                      </a:moveTo>
                      <a:cubicBezTo>
                        <a:pt x="261" y="1"/>
                        <a:pt x="260" y="1"/>
                        <a:pt x="260" y="1"/>
                      </a:cubicBezTo>
                      <a:cubicBezTo>
                        <a:pt x="85" y="1"/>
                        <a:pt x="0" y="210"/>
                        <a:pt x="123" y="331"/>
                      </a:cubicBezTo>
                      <a:cubicBezTo>
                        <a:pt x="162" y="371"/>
                        <a:pt x="211" y="389"/>
                        <a:pt x="259" y="389"/>
                      </a:cubicBezTo>
                      <a:cubicBezTo>
                        <a:pt x="358" y="389"/>
                        <a:pt x="454" y="312"/>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16"/>
                <p:cNvSpPr/>
                <p:nvPr/>
              </p:nvSpPr>
              <p:spPr>
                <a:xfrm>
                  <a:off x="912325" y="6296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2"/>
                        <a:pt x="454" y="195"/>
                      </a:cubicBezTo>
                      <a:cubicBezTo>
                        <a:pt x="454" y="87"/>
                        <a:pt x="367" y="1"/>
                        <a:pt x="261" y="1"/>
                      </a:cubicBezTo>
                      <a:cubicBezTo>
                        <a:pt x="261" y="1"/>
                        <a:pt x="260"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16"/>
                <p:cNvSpPr/>
                <p:nvPr/>
              </p:nvSpPr>
              <p:spPr>
                <a:xfrm>
                  <a:off x="952075"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16"/>
                <p:cNvSpPr/>
                <p:nvPr/>
              </p:nvSpPr>
              <p:spPr>
                <a:xfrm>
                  <a:off x="991825" y="6296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16"/>
                <p:cNvSpPr/>
                <p:nvPr/>
              </p:nvSpPr>
              <p:spPr>
                <a:xfrm>
                  <a:off x="1031575" y="6296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60" y="389"/>
                        <a:pt x="456"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16"/>
                <p:cNvSpPr/>
                <p:nvPr/>
              </p:nvSpPr>
              <p:spPr>
                <a:xfrm>
                  <a:off x="1071350" y="6296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16"/>
                <p:cNvSpPr/>
                <p:nvPr/>
              </p:nvSpPr>
              <p:spPr>
                <a:xfrm>
                  <a:off x="1111100" y="629625"/>
                  <a:ext cx="11350" cy="9725"/>
                </a:xfrm>
                <a:custGeom>
                  <a:avLst/>
                  <a:gdLst/>
                  <a:ahLst/>
                  <a:cxnLst/>
                  <a:rect l="l" t="t" r="r" b="b"/>
                  <a:pathLst>
                    <a:path w="454" h="389" extrusionOk="0">
                      <a:moveTo>
                        <a:pt x="259" y="1"/>
                      </a:moveTo>
                      <a:cubicBezTo>
                        <a:pt x="87" y="1"/>
                        <a:pt x="0" y="208"/>
                        <a:pt x="123" y="331"/>
                      </a:cubicBezTo>
                      <a:cubicBezTo>
                        <a:pt x="162" y="371"/>
                        <a:pt x="211" y="389"/>
                        <a:pt x="259"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16"/>
                <p:cNvSpPr/>
                <p:nvPr/>
              </p:nvSpPr>
              <p:spPr>
                <a:xfrm>
                  <a:off x="514750" y="595525"/>
                  <a:ext cx="11350" cy="9700"/>
                </a:xfrm>
                <a:custGeom>
                  <a:avLst/>
                  <a:gdLst/>
                  <a:ahLst/>
                  <a:cxnLst/>
                  <a:rect l="l" t="t" r="r" b="b"/>
                  <a:pathLst>
                    <a:path w="454" h="388" extrusionOk="0">
                      <a:moveTo>
                        <a:pt x="263" y="0"/>
                      </a:moveTo>
                      <a:cubicBezTo>
                        <a:pt x="262" y="0"/>
                        <a:pt x="261" y="0"/>
                        <a:pt x="260" y="1"/>
                      </a:cubicBezTo>
                      <a:cubicBezTo>
                        <a:pt x="87" y="1"/>
                        <a:pt x="1" y="208"/>
                        <a:pt x="123" y="331"/>
                      </a:cubicBezTo>
                      <a:cubicBezTo>
                        <a:pt x="163" y="370"/>
                        <a:pt x="211" y="388"/>
                        <a:pt x="258" y="388"/>
                      </a:cubicBezTo>
                      <a:cubicBezTo>
                        <a:pt x="358" y="388"/>
                        <a:pt x="454" y="311"/>
                        <a:pt x="454" y="195"/>
                      </a:cubicBezTo>
                      <a:cubicBezTo>
                        <a:pt x="454" y="88"/>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16"/>
                <p:cNvSpPr/>
                <p:nvPr/>
              </p:nvSpPr>
              <p:spPr>
                <a:xfrm>
                  <a:off x="554525" y="595525"/>
                  <a:ext cx="11350" cy="9725"/>
                </a:xfrm>
                <a:custGeom>
                  <a:avLst/>
                  <a:gdLst/>
                  <a:ahLst/>
                  <a:cxnLst/>
                  <a:rect l="l" t="t" r="r" b="b"/>
                  <a:pathLst>
                    <a:path w="454" h="389" extrusionOk="0">
                      <a:moveTo>
                        <a:pt x="263" y="0"/>
                      </a:moveTo>
                      <a:cubicBezTo>
                        <a:pt x="262" y="0"/>
                        <a:pt x="261" y="0"/>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16"/>
                <p:cNvSpPr/>
                <p:nvPr/>
              </p:nvSpPr>
              <p:spPr>
                <a:xfrm>
                  <a:off x="594250" y="5955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1"/>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16"/>
                <p:cNvSpPr/>
                <p:nvPr/>
              </p:nvSpPr>
              <p:spPr>
                <a:xfrm>
                  <a:off x="634025" y="595525"/>
                  <a:ext cx="11375" cy="9725"/>
                </a:xfrm>
                <a:custGeom>
                  <a:avLst/>
                  <a:gdLst/>
                  <a:ahLst/>
                  <a:cxnLst/>
                  <a:rect l="l" t="t" r="r" b="b"/>
                  <a:pathLst>
                    <a:path w="455" h="389" extrusionOk="0">
                      <a:moveTo>
                        <a:pt x="264" y="0"/>
                      </a:moveTo>
                      <a:cubicBezTo>
                        <a:pt x="263" y="0"/>
                        <a:pt x="262" y="0"/>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16"/>
                <p:cNvSpPr/>
                <p:nvPr/>
              </p:nvSpPr>
              <p:spPr>
                <a:xfrm>
                  <a:off x="673775" y="5955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16"/>
                <p:cNvSpPr/>
                <p:nvPr/>
              </p:nvSpPr>
              <p:spPr>
                <a:xfrm>
                  <a:off x="713525" y="595525"/>
                  <a:ext cx="11400" cy="9725"/>
                </a:xfrm>
                <a:custGeom>
                  <a:avLst/>
                  <a:gdLst/>
                  <a:ahLst/>
                  <a:cxnLst/>
                  <a:rect l="l" t="t" r="r" b="b"/>
                  <a:pathLst>
                    <a:path w="456" h="389" extrusionOk="0">
                      <a:moveTo>
                        <a:pt x="264" y="0"/>
                      </a:moveTo>
                      <a:cubicBezTo>
                        <a:pt x="263" y="0"/>
                        <a:pt x="262" y="0"/>
                        <a:pt x="261" y="1"/>
                      </a:cubicBezTo>
                      <a:cubicBezTo>
                        <a:pt x="260" y="1"/>
                        <a:pt x="260" y="1"/>
                        <a:pt x="259" y="1"/>
                      </a:cubicBezTo>
                      <a:cubicBezTo>
                        <a:pt x="88" y="1"/>
                        <a:pt x="1" y="209"/>
                        <a:pt x="123" y="331"/>
                      </a:cubicBezTo>
                      <a:cubicBezTo>
                        <a:pt x="163" y="371"/>
                        <a:pt x="212" y="389"/>
                        <a:pt x="260" y="389"/>
                      </a:cubicBezTo>
                      <a:cubicBezTo>
                        <a:pt x="360" y="389"/>
                        <a:pt x="455" y="311"/>
                        <a:pt x="455" y="195"/>
                      </a:cubicBezTo>
                      <a:cubicBezTo>
                        <a:pt x="455" y="88"/>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16"/>
                <p:cNvSpPr/>
                <p:nvPr/>
              </p:nvSpPr>
              <p:spPr>
                <a:xfrm>
                  <a:off x="753300" y="595525"/>
                  <a:ext cx="11375" cy="9725"/>
                </a:xfrm>
                <a:custGeom>
                  <a:avLst/>
                  <a:gdLst/>
                  <a:ahLst/>
                  <a:cxnLst/>
                  <a:rect l="l" t="t" r="r" b="b"/>
                  <a:pathLst>
                    <a:path w="455" h="389" extrusionOk="0">
                      <a:moveTo>
                        <a:pt x="263" y="0"/>
                      </a:moveTo>
                      <a:cubicBezTo>
                        <a:pt x="262" y="0"/>
                        <a:pt x="261" y="0"/>
                        <a:pt x="260" y="1"/>
                      </a:cubicBezTo>
                      <a:cubicBezTo>
                        <a:pt x="87" y="1"/>
                        <a:pt x="1" y="208"/>
                        <a:pt x="122" y="331"/>
                      </a:cubicBezTo>
                      <a:cubicBezTo>
                        <a:pt x="162" y="371"/>
                        <a:pt x="211" y="389"/>
                        <a:pt x="259" y="389"/>
                      </a:cubicBezTo>
                      <a:cubicBezTo>
                        <a:pt x="359" y="389"/>
                        <a:pt x="454" y="311"/>
                        <a:pt x="454" y="195"/>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16"/>
                <p:cNvSpPr/>
                <p:nvPr/>
              </p:nvSpPr>
              <p:spPr>
                <a:xfrm>
                  <a:off x="793075" y="595525"/>
                  <a:ext cx="11350" cy="9725"/>
                </a:xfrm>
                <a:custGeom>
                  <a:avLst/>
                  <a:gdLst/>
                  <a:ahLst/>
                  <a:cxnLst/>
                  <a:rect l="l" t="t" r="r" b="b"/>
                  <a:pathLst>
                    <a:path w="454" h="389" extrusionOk="0">
                      <a:moveTo>
                        <a:pt x="262" y="0"/>
                      </a:moveTo>
                      <a:cubicBezTo>
                        <a:pt x="261" y="0"/>
                        <a:pt x="260" y="0"/>
                        <a:pt x="259" y="1"/>
                      </a:cubicBezTo>
                      <a:cubicBezTo>
                        <a:pt x="259" y="1"/>
                        <a:pt x="258" y="1"/>
                        <a:pt x="257" y="1"/>
                      </a:cubicBezTo>
                      <a:cubicBezTo>
                        <a:pt x="86" y="1"/>
                        <a:pt x="1" y="209"/>
                        <a:pt x="121" y="331"/>
                      </a:cubicBezTo>
                      <a:cubicBezTo>
                        <a:pt x="161" y="371"/>
                        <a:pt x="210" y="389"/>
                        <a:pt x="258" y="389"/>
                      </a:cubicBezTo>
                      <a:cubicBezTo>
                        <a:pt x="358"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8" name="Google Shape;5778;p16"/>
                <p:cNvSpPr/>
                <p:nvPr/>
              </p:nvSpPr>
              <p:spPr>
                <a:xfrm>
                  <a:off x="832825" y="595525"/>
                  <a:ext cx="11350" cy="9725"/>
                </a:xfrm>
                <a:custGeom>
                  <a:avLst/>
                  <a:gdLst/>
                  <a:ahLst/>
                  <a:cxnLst/>
                  <a:rect l="l" t="t" r="r" b="b"/>
                  <a:pathLst>
                    <a:path w="454" h="389" extrusionOk="0">
                      <a:moveTo>
                        <a:pt x="262" y="0"/>
                      </a:moveTo>
                      <a:cubicBezTo>
                        <a:pt x="261" y="0"/>
                        <a:pt x="260" y="0"/>
                        <a:pt x="259" y="1"/>
                      </a:cubicBezTo>
                      <a:cubicBezTo>
                        <a:pt x="87" y="1"/>
                        <a:pt x="0" y="208"/>
                        <a:pt x="122" y="331"/>
                      </a:cubicBezTo>
                      <a:cubicBezTo>
                        <a:pt x="161" y="371"/>
                        <a:pt x="210" y="389"/>
                        <a:pt x="258" y="389"/>
                      </a:cubicBezTo>
                      <a:cubicBezTo>
                        <a:pt x="358" y="389"/>
                        <a:pt x="453" y="311"/>
                        <a:pt x="453" y="195"/>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9" name="Google Shape;5779;p16"/>
                <p:cNvSpPr/>
                <p:nvPr/>
              </p:nvSpPr>
              <p:spPr>
                <a:xfrm>
                  <a:off x="872575" y="595525"/>
                  <a:ext cx="11350" cy="9725"/>
                </a:xfrm>
                <a:custGeom>
                  <a:avLst/>
                  <a:gdLst/>
                  <a:ahLst/>
                  <a:cxnLst/>
                  <a:rect l="l" t="t" r="r" b="b"/>
                  <a:pathLst>
                    <a:path w="454" h="389" extrusionOk="0">
                      <a:moveTo>
                        <a:pt x="262" y="0"/>
                      </a:moveTo>
                      <a:cubicBezTo>
                        <a:pt x="261" y="0"/>
                        <a:pt x="260" y="0"/>
                        <a:pt x="260" y="1"/>
                      </a:cubicBezTo>
                      <a:cubicBezTo>
                        <a:pt x="85" y="1"/>
                        <a:pt x="0" y="210"/>
                        <a:pt x="123" y="331"/>
                      </a:cubicBezTo>
                      <a:cubicBezTo>
                        <a:pt x="162" y="371"/>
                        <a:pt x="211" y="389"/>
                        <a:pt x="259" y="389"/>
                      </a:cubicBezTo>
                      <a:cubicBezTo>
                        <a:pt x="358" y="389"/>
                        <a:pt x="454" y="311"/>
                        <a:pt x="454" y="195"/>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16"/>
                <p:cNvSpPr/>
                <p:nvPr/>
              </p:nvSpPr>
              <p:spPr>
                <a:xfrm>
                  <a:off x="912325" y="5955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1"/>
                        <a:pt x="454" y="195"/>
                      </a:cubicBezTo>
                      <a:cubicBezTo>
                        <a:pt x="454" y="87"/>
                        <a:pt x="367" y="1"/>
                        <a:pt x="261" y="1"/>
                      </a:cubicBezTo>
                      <a:cubicBezTo>
                        <a:pt x="261" y="1"/>
                        <a:pt x="260"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16"/>
                <p:cNvSpPr/>
                <p:nvPr/>
              </p:nvSpPr>
              <p:spPr>
                <a:xfrm>
                  <a:off x="952100" y="595525"/>
                  <a:ext cx="11325" cy="9725"/>
                </a:xfrm>
                <a:custGeom>
                  <a:avLst/>
                  <a:gdLst/>
                  <a:ahLst/>
                  <a:cxnLst/>
                  <a:rect l="l" t="t" r="r" b="b"/>
                  <a:pathLst>
                    <a:path w="453" h="389" extrusionOk="0">
                      <a:moveTo>
                        <a:pt x="262" y="0"/>
                      </a:moveTo>
                      <a:cubicBezTo>
                        <a:pt x="261" y="0"/>
                        <a:pt x="260" y="0"/>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16"/>
                <p:cNvSpPr/>
                <p:nvPr/>
              </p:nvSpPr>
              <p:spPr>
                <a:xfrm>
                  <a:off x="991825" y="5955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16"/>
                <p:cNvSpPr/>
                <p:nvPr/>
              </p:nvSpPr>
              <p:spPr>
                <a:xfrm>
                  <a:off x="1031600" y="595525"/>
                  <a:ext cx="11375" cy="9725"/>
                </a:xfrm>
                <a:custGeom>
                  <a:avLst/>
                  <a:gdLst/>
                  <a:ahLst/>
                  <a:cxnLst/>
                  <a:rect l="l" t="t" r="r" b="b"/>
                  <a:pathLst>
                    <a:path w="455" h="389" extrusionOk="0">
                      <a:moveTo>
                        <a:pt x="263" y="0"/>
                      </a:moveTo>
                      <a:cubicBezTo>
                        <a:pt x="262" y="0"/>
                        <a:pt x="262" y="0"/>
                        <a:pt x="261" y="1"/>
                      </a:cubicBezTo>
                      <a:cubicBezTo>
                        <a:pt x="260" y="1"/>
                        <a:pt x="259" y="1"/>
                        <a:pt x="259" y="1"/>
                      </a:cubicBezTo>
                      <a:cubicBezTo>
                        <a:pt x="87" y="1"/>
                        <a:pt x="0" y="209"/>
                        <a:pt x="123" y="331"/>
                      </a:cubicBezTo>
                      <a:cubicBezTo>
                        <a:pt x="162" y="371"/>
                        <a:pt x="211" y="389"/>
                        <a:pt x="259" y="389"/>
                      </a:cubicBezTo>
                      <a:cubicBezTo>
                        <a:pt x="358" y="389"/>
                        <a:pt x="454" y="311"/>
                        <a:pt x="455" y="195"/>
                      </a:cubicBezTo>
                      <a:cubicBezTo>
                        <a:pt x="455"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16"/>
                <p:cNvSpPr/>
                <p:nvPr/>
              </p:nvSpPr>
              <p:spPr>
                <a:xfrm>
                  <a:off x="1071350" y="595525"/>
                  <a:ext cx="11350" cy="9725"/>
                </a:xfrm>
                <a:custGeom>
                  <a:avLst/>
                  <a:gdLst/>
                  <a:ahLst/>
                  <a:cxnLst/>
                  <a:rect l="l" t="t" r="r" b="b"/>
                  <a:pathLst>
                    <a:path w="454" h="389" extrusionOk="0">
                      <a:moveTo>
                        <a:pt x="262" y="0"/>
                      </a:moveTo>
                      <a:cubicBezTo>
                        <a:pt x="261" y="0"/>
                        <a:pt x="260" y="0"/>
                        <a:pt x="259" y="1"/>
                      </a:cubicBezTo>
                      <a:cubicBezTo>
                        <a:pt x="86" y="1"/>
                        <a:pt x="0" y="208"/>
                        <a:pt x="123" y="331"/>
                      </a:cubicBezTo>
                      <a:cubicBezTo>
                        <a:pt x="162" y="371"/>
                        <a:pt x="211" y="389"/>
                        <a:pt x="258" y="389"/>
                      </a:cubicBezTo>
                      <a:cubicBezTo>
                        <a:pt x="358"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16"/>
                <p:cNvSpPr/>
                <p:nvPr/>
              </p:nvSpPr>
              <p:spPr>
                <a:xfrm>
                  <a:off x="594250" y="5614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16"/>
                <p:cNvSpPr/>
                <p:nvPr/>
              </p:nvSpPr>
              <p:spPr>
                <a:xfrm>
                  <a:off x="634025" y="56142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16"/>
                <p:cNvSpPr/>
                <p:nvPr/>
              </p:nvSpPr>
              <p:spPr>
                <a:xfrm>
                  <a:off x="673775" y="5614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16"/>
                <p:cNvSpPr/>
                <p:nvPr/>
              </p:nvSpPr>
              <p:spPr>
                <a:xfrm>
                  <a:off x="713525" y="561425"/>
                  <a:ext cx="11400" cy="9725"/>
                </a:xfrm>
                <a:custGeom>
                  <a:avLst/>
                  <a:gdLst/>
                  <a:ahLst/>
                  <a:cxnLst/>
                  <a:rect l="l" t="t" r="r" b="b"/>
                  <a:pathLst>
                    <a:path w="456" h="389" extrusionOk="0">
                      <a:moveTo>
                        <a:pt x="261" y="0"/>
                      </a:moveTo>
                      <a:cubicBezTo>
                        <a:pt x="88" y="0"/>
                        <a:pt x="0" y="208"/>
                        <a:pt x="123" y="331"/>
                      </a:cubicBezTo>
                      <a:cubicBezTo>
                        <a:pt x="163" y="371"/>
                        <a:pt x="212" y="388"/>
                        <a:pt x="260" y="388"/>
                      </a:cubicBezTo>
                      <a:cubicBezTo>
                        <a:pt x="360"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16"/>
                <p:cNvSpPr/>
                <p:nvPr/>
              </p:nvSpPr>
              <p:spPr>
                <a:xfrm>
                  <a:off x="753300" y="5614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16"/>
                <p:cNvSpPr/>
                <p:nvPr/>
              </p:nvSpPr>
              <p:spPr>
                <a:xfrm>
                  <a:off x="793075" y="561425"/>
                  <a:ext cx="11350" cy="9725"/>
                </a:xfrm>
                <a:custGeom>
                  <a:avLst/>
                  <a:gdLst/>
                  <a:ahLst/>
                  <a:cxnLst/>
                  <a:rect l="l" t="t" r="r" b="b"/>
                  <a:pathLst>
                    <a:path w="454" h="389" extrusionOk="0">
                      <a:moveTo>
                        <a:pt x="259" y="0"/>
                      </a:moveTo>
                      <a:cubicBezTo>
                        <a:pt x="87" y="0"/>
                        <a:pt x="0" y="208"/>
                        <a:pt x="121" y="331"/>
                      </a:cubicBezTo>
                      <a:cubicBezTo>
                        <a:pt x="161" y="371"/>
                        <a:pt x="210" y="388"/>
                        <a:pt x="258" y="388"/>
                      </a:cubicBezTo>
                      <a:cubicBezTo>
                        <a:pt x="358" y="388"/>
                        <a:pt x="453" y="311"/>
                        <a:pt x="453" y="194"/>
                      </a:cubicBezTo>
                      <a:cubicBezTo>
                        <a:pt x="453" y="87"/>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16"/>
                <p:cNvSpPr/>
                <p:nvPr/>
              </p:nvSpPr>
              <p:spPr>
                <a:xfrm>
                  <a:off x="832825" y="5614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16"/>
                <p:cNvSpPr/>
                <p:nvPr/>
              </p:nvSpPr>
              <p:spPr>
                <a:xfrm>
                  <a:off x="872575" y="561425"/>
                  <a:ext cx="11350" cy="9725"/>
                </a:xfrm>
                <a:custGeom>
                  <a:avLst/>
                  <a:gdLst/>
                  <a:ahLst/>
                  <a:cxnLst/>
                  <a:rect l="l" t="t" r="r" b="b"/>
                  <a:pathLst>
                    <a:path w="454" h="389" extrusionOk="0">
                      <a:moveTo>
                        <a:pt x="260" y="0"/>
                      </a:moveTo>
                      <a:cubicBezTo>
                        <a:pt x="85" y="0"/>
                        <a:pt x="0" y="209"/>
                        <a:pt x="123" y="332"/>
                      </a:cubicBezTo>
                      <a:cubicBezTo>
                        <a:pt x="163" y="371"/>
                        <a:pt x="211" y="389"/>
                        <a:pt x="259" y="389"/>
                      </a:cubicBezTo>
                      <a:cubicBezTo>
                        <a:pt x="358" y="389"/>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16"/>
                <p:cNvSpPr/>
                <p:nvPr/>
              </p:nvSpPr>
              <p:spPr>
                <a:xfrm>
                  <a:off x="912325" y="561425"/>
                  <a:ext cx="11350" cy="9725"/>
                </a:xfrm>
                <a:custGeom>
                  <a:avLst/>
                  <a:gdLst/>
                  <a:ahLst/>
                  <a:cxnLst/>
                  <a:rect l="l" t="t" r="r" b="b"/>
                  <a:pathLst>
                    <a:path w="454" h="389" extrusionOk="0">
                      <a:moveTo>
                        <a:pt x="259" y="0"/>
                      </a:moveTo>
                      <a:cubicBezTo>
                        <a:pt x="86" y="0"/>
                        <a:pt x="1" y="210"/>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16"/>
                <p:cNvSpPr/>
                <p:nvPr/>
              </p:nvSpPr>
              <p:spPr>
                <a:xfrm>
                  <a:off x="952075" y="561425"/>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16"/>
                <p:cNvSpPr/>
                <p:nvPr/>
              </p:nvSpPr>
              <p:spPr>
                <a:xfrm>
                  <a:off x="991825" y="5614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16"/>
                <p:cNvSpPr/>
                <p:nvPr/>
              </p:nvSpPr>
              <p:spPr>
                <a:xfrm>
                  <a:off x="673775" y="5273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16"/>
                <p:cNvSpPr/>
                <p:nvPr/>
              </p:nvSpPr>
              <p:spPr>
                <a:xfrm>
                  <a:off x="713525" y="527300"/>
                  <a:ext cx="11400" cy="9750"/>
                </a:xfrm>
                <a:custGeom>
                  <a:avLst/>
                  <a:gdLst/>
                  <a:ahLst/>
                  <a:cxnLst/>
                  <a:rect l="l" t="t" r="r" b="b"/>
                  <a:pathLst>
                    <a:path w="456" h="390" extrusionOk="0">
                      <a:moveTo>
                        <a:pt x="261" y="1"/>
                      </a:moveTo>
                      <a:cubicBezTo>
                        <a:pt x="88" y="1"/>
                        <a:pt x="0" y="209"/>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8" name="Google Shape;5798;p16"/>
                <p:cNvSpPr/>
                <p:nvPr/>
              </p:nvSpPr>
              <p:spPr>
                <a:xfrm>
                  <a:off x="753300" y="5273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9" name="Google Shape;5799;p16"/>
                <p:cNvSpPr/>
                <p:nvPr/>
              </p:nvSpPr>
              <p:spPr>
                <a:xfrm>
                  <a:off x="793075" y="527300"/>
                  <a:ext cx="11350" cy="9750"/>
                </a:xfrm>
                <a:custGeom>
                  <a:avLst/>
                  <a:gdLst/>
                  <a:ahLst/>
                  <a:cxnLst/>
                  <a:rect l="l" t="t" r="r" b="b"/>
                  <a:pathLst>
                    <a:path w="454" h="390" extrusionOk="0">
                      <a:moveTo>
                        <a:pt x="259" y="1"/>
                      </a:moveTo>
                      <a:cubicBezTo>
                        <a:pt x="87" y="1"/>
                        <a:pt x="0" y="209"/>
                        <a:pt x="121" y="331"/>
                      </a:cubicBezTo>
                      <a:cubicBezTo>
                        <a:pt x="161" y="371"/>
                        <a:pt x="210" y="389"/>
                        <a:pt x="258" y="389"/>
                      </a:cubicBezTo>
                      <a:cubicBezTo>
                        <a:pt x="358" y="389"/>
                        <a:pt x="453" y="312"/>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0" name="Google Shape;5800;p16"/>
                <p:cNvSpPr/>
                <p:nvPr/>
              </p:nvSpPr>
              <p:spPr>
                <a:xfrm>
                  <a:off x="832825" y="5273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1" name="Google Shape;5801;p16"/>
                <p:cNvSpPr/>
                <p:nvPr/>
              </p:nvSpPr>
              <p:spPr>
                <a:xfrm>
                  <a:off x="872575" y="527300"/>
                  <a:ext cx="11350" cy="9750"/>
                </a:xfrm>
                <a:custGeom>
                  <a:avLst/>
                  <a:gdLst/>
                  <a:ahLst/>
                  <a:cxnLst/>
                  <a:rect l="l" t="t" r="r" b="b"/>
                  <a:pathLst>
                    <a:path w="454" h="390" extrusionOk="0">
                      <a:moveTo>
                        <a:pt x="260" y="1"/>
                      </a:moveTo>
                      <a:cubicBezTo>
                        <a:pt x="85" y="1"/>
                        <a:pt x="0" y="210"/>
                        <a:pt x="123" y="333"/>
                      </a:cubicBezTo>
                      <a:cubicBezTo>
                        <a:pt x="163" y="372"/>
                        <a:pt x="211" y="390"/>
                        <a:pt x="259" y="390"/>
                      </a:cubicBezTo>
                      <a:cubicBezTo>
                        <a:pt x="358" y="390"/>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2" name="Google Shape;5802;p16"/>
                <p:cNvSpPr/>
                <p:nvPr/>
              </p:nvSpPr>
              <p:spPr>
                <a:xfrm>
                  <a:off x="912325" y="527300"/>
                  <a:ext cx="11350" cy="9750"/>
                </a:xfrm>
                <a:custGeom>
                  <a:avLst/>
                  <a:gdLst/>
                  <a:ahLst/>
                  <a:cxnLst/>
                  <a:rect l="l" t="t" r="r" b="b"/>
                  <a:pathLst>
                    <a:path w="454" h="390" extrusionOk="0">
                      <a:moveTo>
                        <a:pt x="261" y="1"/>
                      </a:moveTo>
                      <a:cubicBezTo>
                        <a:pt x="87" y="1"/>
                        <a:pt x="1" y="210"/>
                        <a:pt x="122" y="333"/>
                      </a:cubicBezTo>
                      <a:cubicBezTo>
                        <a:pt x="161" y="372"/>
                        <a:pt x="210" y="390"/>
                        <a:pt x="258" y="390"/>
                      </a:cubicBezTo>
                      <a:cubicBezTo>
                        <a:pt x="358" y="390"/>
                        <a:pt x="454" y="312"/>
                        <a:pt x="454" y="195"/>
                      </a:cubicBezTo>
                      <a:cubicBezTo>
                        <a:pt x="454"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3" name="Google Shape;5803;p16"/>
                <p:cNvSpPr/>
                <p:nvPr/>
              </p:nvSpPr>
              <p:spPr>
                <a:xfrm>
                  <a:off x="594250" y="1584550"/>
                  <a:ext cx="11400" cy="9725"/>
                </a:xfrm>
                <a:custGeom>
                  <a:avLst/>
                  <a:gdLst/>
                  <a:ahLst/>
                  <a:cxnLst/>
                  <a:rect l="l" t="t" r="r" b="b"/>
                  <a:pathLst>
                    <a:path w="456" h="389" extrusionOk="0">
                      <a:moveTo>
                        <a:pt x="262" y="0"/>
                      </a:moveTo>
                      <a:cubicBezTo>
                        <a:pt x="87" y="0"/>
                        <a:pt x="1" y="209"/>
                        <a:pt x="124" y="330"/>
                      </a:cubicBezTo>
                      <a:cubicBezTo>
                        <a:pt x="164" y="370"/>
                        <a:pt x="212" y="388"/>
                        <a:pt x="260" y="388"/>
                      </a:cubicBezTo>
                      <a:cubicBezTo>
                        <a:pt x="360" y="388"/>
                        <a:pt x="456" y="311"/>
                        <a:pt x="456" y="194"/>
                      </a:cubicBezTo>
                      <a:cubicBezTo>
                        <a:pt x="454"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4" name="Google Shape;5804;p16"/>
                <p:cNvSpPr/>
                <p:nvPr/>
              </p:nvSpPr>
              <p:spPr>
                <a:xfrm>
                  <a:off x="634025" y="15845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5" name="Google Shape;5805;p16"/>
                <p:cNvSpPr/>
                <p:nvPr/>
              </p:nvSpPr>
              <p:spPr>
                <a:xfrm>
                  <a:off x="673775" y="1584550"/>
                  <a:ext cx="11375" cy="9725"/>
                </a:xfrm>
                <a:custGeom>
                  <a:avLst/>
                  <a:gdLst/>
                  <a:ahLst/>
                  <a:cxnLst/>
                  <a:rect l="l" t="t" r="r" b="b"/>
                  <a:pathLst>
                    <a:path w="455" h="389" extrusionOk="0">
                      <a:moveTo>
                        <a:pt x="261" y="0"/>
                      </a:moveTo>
                      <a:cubicBezTo>
                        <a:pt x="88" y="0"/>
                        <a:pt x="0" y="209"/>
                        <a:pt x="123" y="330"/>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6" name="Google Shape;5806;p16"/>
                <p:cNvSpPr/>
                <p:nvPr/>
              </p:nvSpPr>
              <p:spPr>
                <a:xfrm>
                  <a:off x="713525" y="1584550"/>
                  <a:ext cx="11400" cy="9725"/>
                </a:xfrm>
                <a:custGeom>
                  <a:avLst/>
                  <a:gdLst/>
                  <a:ahLst/>
                  <a:cxnLst/>
                  <a:rect l="l" t="t" r="r" b="b"/>
                  <a:pathLst>
                    <a:path w="456" h="389" extrusionOk="0">
                      <a:moveTo>
                        <a:pt x="261" y="0"/>
                      </a:moveTo>
                      <a:cubicBezTo>
                        <a:pt x="88" y="0"/>
                        <a:pt x="0" y="208"/>
                        <a:pt x="123" y="330"/>
                      </a:cubicBezTo>
                      <a:cubicBezTo>
                        <a:pt x="163" y="370"/>
                        <a:pt x="212" y="388"/>
                        <a:pt x="260" y="388"/>
                      </a:cubicBezTo>
                      <a:cubicBezTo>
                        <a:pt x="360" y="388"/>
                        <a:pt x="455" y="311"/>
                        <a:pt x="455" y="194"/>
                      </a:cubicBezTo>
                      <a:cubicBezTo>
                        <a:pt x="455"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7" name="Google Shape;5807;p16"/>
                <p:cNvSpPr/>
                <p:nvPr/>
              </p:nvSpPr>
              <p:spPr>
                <a:xfrm>
                  <a:off x="753300" y="1584550"/>
                  <a:ext cx="11375" cy="9725"/>
                </a:xfrm>
                <a:custGeom>
                  <a:avLst/>
                  <a:gdLst/>
                  <a:ahLst/>
                  <a:cxnLst/>
                  <a:rect l="l" t="t" r="r" b="b"/>
                  <a:pathLst>
                    <a:path w="455" h="389" extrusionOk="0">
                      <a:moveTo>
                        <a:pt x="260" y="0"/>
                      </a:moveTo>
                      <a:cubicBezTo>
                        <a:pt x="87" y="0"/>
                        <a:pt x="1" y="209"/>
                        <a:pt x="122" y="330"/>
                      </a:cubicBezTo>
                      <a:cubicBezTo>
                        <a:pt x="162" y="370"/>
                        <a:pt x="211" y="388"/>
                        <a:pt x="259" y="388"/>
                      </a:cubicBezTo>
                      <a:cubicBezTo>
                        <a:pt x="359" y="388"/>
                        <a:pt x="454" y="311"/>
                        <a:pt x="454" y="194"/>
                      </a:cubicBezTo>
                      <a:cubicBezTo>
                        <a:pt x="454" y="86"/>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8" name="Google Shape;5808;p16"/>
                <p:cNvSpPr/>
                <p:nvPr/>
              </p:nvSpPr>
              <p:spPr>
                <a:xfrm>
                  <a:off x="793075" y="1584550"/>
                  <a:ext cx="11350" cy="9725"/>
                </a:xfrm>
                <a:custGeom>
                  <a:avLst/>
                  <a:gdLst/>
                  <a:ahLst/>
                  <a:cxnLst/>
                  <a:rect l="l" t="t" r="r" b="b"/>
                  <a:pathLst>
                    <a:path w="454" h="389" extrusionOk="0">
                      <a:moveTo>
                        <a:pt x="259" y="0"/>
                      </a:moveTo>
                      <a:cubicBezTo>
                        <a:pt x="87" y="0"/>
                        <a:pt x="0" y="208"/>
                        <a:pt x="121" y="330"/>
                      </a:cubicBezTo>
                      <a:cubicBezTo>
                        <a:pt x="161" y="370"/>
                        <a:pt x="210" y="388"/>
                        <a:pt x="258" y="388"/>
                      </a:cubicBezTo>
                      <a:cubicBezTo>
                        <a:pt x="358" y="388"/>
                        <a:pt x="453" y="311"/>
                        <a:pt x="453" y="194"/>
                      </a:cubicBezTo>
                      <a:cubicBezTo>
                        <a:pt x="453" y="86"/>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9" name="Google Shape;5809;p16"/>
                <p:cNvSpPr/>
                <p:nvPr/>
              </p:nvSpPr>
              <p:spPr>
                <a:xfrm>
                  <a:off x="832825" y="1584550"/>
                  <a:ext cx="11350" cy="9725"/>
                </a:xfrm>
                <a:custGeom>
                  <a:avLst/>
                  <a:gdLst/>
                  <a:ahLst/>
                  <a:cxnLst/>
                  <a:rect l="l" t="t" r="r" b="b"/>
                  <a:pathLst>
                    <a:path w="454" h="389" extrusionOk="0">
                      <a:moveTo>
                        <a:pt x="259" y="0"/>
                      </a:moveTo>
                      <a:cubicBezTo>
                        <a:pt x="87" y="0"/>
                        <a:pt x="0" y="209"/>
                        <a:pt x="122" y="330"/>
                      </a:cubicBezTo>
                      <a:cubicBezTo>
                        <a:pt x="161" y="370"/>
                        <a:pt x="210" y="388"/>
                        <a:pt x="258" y="388"/>
                      </a:cubicBezTo>
                      <a:cubicBezTo>
                        <a:pt x="358" y="388"/>
                        <a:pt x="453" y="311"/>
                        <a:pt x="453" y="194"/>
                      </a:cubicBezTo>
                      <a:cubicBezTo>
                        <a:pt x="453" y="86"/>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0" name="Google Shape;5810;p16"/>
                <p:cNvSpPr/>
                <p:nvPr/>
              </p:nvSpPr>
              <p:spPr>
                <a:xfrm>
                  <a:off x="872575" y="1584550"/>
                  <a:ext cx="11350" cy="9725"/>
                </a:xfrm>
                <a:custGeom>
                  <a:avLst/>
                  <a:gdLst/>
                  <a:ahLst/>
                  <a:cxnLst/>
                  <a:rect l="l" t="t" r="r" b="b"/>
                  <a:pathLst>
                    <a:path w="454" h="389" extrusionOk="0">
                      <a:moveTo>
                        <a:pt x="260" y="0"/>
                      </a:moveTo>
                      <a:cubicBezTo>
                        <a:pt x="87" y="0"/>
                        <a:pt x="0" y="208"/>
                        <a:pt x="122" y="330"/>
                      </a:cubicBezTo>
                      <a:cubicBezTo>
                        <a:pt x="161" y="370"/>
                        <a:pt x="210" y="388"/>
                        <a:pt x="258"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1" name="Google Shape;5811;p16"/>
                <p:cNvSpPr/>
                <p:nvPr/>
              </p:nvSpPr>
              <p:spPr>
                <a:xfrm>
                  <a:off x="912325" y="1584550"/>
                  <a:ext cx="11350" cy="9725"/>
                </a:xfrm>
                <a:custGeom>
                  <a:avLst/>
                  <a:gdLst/>
                  <a:ahLst/>
                  <a:cxnLst/>
                  <a:rect l="l" t="t" r="r" b="b"/>
                  <a:pathLst>
                    <a:path w="454" h="389" extrusionOk="0">
                      <a:moveTo>
                        <a:pt x="260" y="0"/>
                      </a:moveTo>
                      <a:cubicBezTo>
                        <a:pt x="87" y="0"/>
                        <a:pt x="1" y="209"/>
                        <a:pt x="123" y="330"/>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2" name="Google Shape;5812;p16"/>
                <p:cNvSpPr/>
                <p:nvPr/>
              </p:nvSpPr>
              <p:spPr>
                <a:xfrm>
                  <a:off x="952075" y="1584550"/>
                  <a:ext cx="11350" cy="9725"/>
                </a:xfrm>
                <a:custGeom>
                  <a:avLst/>
                  <a:gdLst/>
                  <a:ahLst/>
                  <a:cxnLst/>
                  <a:rect l="l" t="t" r="r" b="b"/>
                  <a:pathLst>
                    <a:path w="454" h="389" extrusionOk="0">
                      <a:moveTo>
                        <a:pt x="260" y="0"/>
                      </a:moveTo>
                      <a:cubicBezTo>
                        <a:pt x="87" y="0"/>
                        <a:pt x="1" y="208"/>
                        <a:pt x="122" y="330"/>
                      </a:cubicBezTo>
                      <a:cubicBezTo>
                        <a:pt x="162"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3" name="Google Shape;5813;p16"/>
                <p:cNvSpPr/>
                <p:nvPr/>
              </p:nvSpPr>
              <p:spPr>
                <a:xfrm>
                  <a:off x="991825" y="1584550"/>
                  <a:ext cx="11350" cy="9725"/>
                </a:xfrm>
                <a:custGeom>
                  <a:avLst/>
                  <a:gdLst/>
                  <a:ahLst/>
                  <a:cxnLst/>
                  <a:rect l="l" t="t" r="r" b="b"/>
                  <a:pathLst>
                    <a:path w="454" h="389" extrusionOk="0">
                      <a:moveTo>
                        <a:pt x="260" y="0"/>
                      </a:moveTo>
                      <a:cubicBezTo>
                        <a:pt x="87" y="0"/>
                        <a:pt x="1" y="209"/>
                        <a:pt x="124" y="330"/>
                      </a:cubicBezTo>
                      <a:cubicBezTo>
                        <a:pt x="163" y="370"/>
                        <a:pt x="211" y="388"/>
                        <a:pt x="259" y="388"/>
                      </a:cubicBezTo>
                      <a:cubicBezTo>
                        <a:pt x="359" y="388"/>
                        <a:pt x="454" y="311"/>
                        <a:pt x="454" y="194"/>
                      </a:cubicBezTo>
                      <a:cubicBezTo>
                        <a:pt x="454" y="86"/>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4" name="Google Shape;5814;p16"/>
                <p:cNvSpPr/>
                <p:nvPr/>
              </p:nvSpPr>
              <p:spPr>
                <a:xfrm>
                  <a:off x="514750" y="1550425"/>
                  <a:ext cx="11350" cy="9725"/>
                </a:xfrm>
                <a:custGeom>
                  <a:avLst/>
                  <a:gdLst/>
                  <a:ahLst/>
                  <a:cxnLst/>
                  <a:rect l="l" t="t" r="r" b="b"/>
                  <a:pathLst>
                    <a:path w="454" h="389" extrusionOk="0">
                      <a:moveTo>
                        <a:pt x="260" y="1"/>
                      </a:moveTo>
                      <a:cubicBezTo>
                        <a:pt x="87" y="1"/>
                        <a:pt x="1" y="208"/>
                        <a:pt x="123" y="331"/>
                      </a:cubicBezTo>
                      <a:cubicBezTo>
                        <a:pt x="163" y="371"/>
                        <a:pt x="211" y="388"/>
                        <a:pt x="259" y="388"/>
                      </a:cubicBezTo>
                      <a:cubicBezTo>
                        <a:pt x="358" y="388"/>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5" name="Google Shape;5815;p16"/>
                <p:cNvSpPr/>
                <p:nvPr/>
              </p:nvSpPr>
              <p:spPr>
                <a:xfrm>
                  <a:off x="554500" y="1550425"/>
                  <a:ext cx="11375" cy="9725"/>
                </a:xfrm>
                <a:custGeom>
                  <a:avLst/>
                  <a:gdLst/>
                  <a:ahLst/>
                  <a:cxnLst/>
                  <a:rect l="l" t="t" r="r" b="b"/>
                  <a:pathLst>
                    <a:path w="455" h="389" extrusionOk="0">
                      <a:moveTo>
                        <a:pt x="262" y="1"/>
                      </a:moveTo>
                      <a:cubicBezTo>
                        <a:pt x="87" y="1"/>
                        <a:pt x="1" y="208"/>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6" name="Google Shape;5816;p16"/>
                <p:cNvSpPr/>
                <p:nvPr/>
              </p:nvSpPr>
              <p:spPr>
                <a:xfrm>
                  <a:off x="594250" y="15504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7" name="Google Shape;5817;p16"/>
                <p:cNvSpPr/>
                <p:nvPr/>
              </p:nvSpPr>
              <p:spPr>
                <a:xfrm>
                  <a:off x="634025" y="1550425"/>
                  <a:ext cx="11375" cy="9725"/>
                </a:xfrm>
                <a:custGeom>
                  <a:avLst/>
                  <a:gdLst/>
                  <a:ahLst/>
                  <a:cxnLst/>
                  <a:rect l="l" t="t" r="r" b="b"/>
                  <a:pathLst>
                    <a:path w="455" h="389" extrusionOk="0">
                      <a:moveTo>
                        <a:pt x="261" y="1"/>
                      </a:moveTo>
                      <a:cubicBezTo>
                        <a:pt x="88" y="1"/>
                        <a:pt x="0" y="208"/>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8" name="Google Shape;5818;p16"/>
                <p:cNvSpPr/>
                <p:nvPr/>
              </p:nvSpPr>
              <p:spPr>
                <a:xfrm>
                  <a:off x="673775" y="15504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9" name="Google Shape;5819;p16"/>
                <p:cNvSpPr/>
                <p:nvPr/>
              </p:nvSpPr>
              <p:spPr>
                <a:xfrm>
                  <a:off x="673775" y="16186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0" name="Google Shape;5820;p16"/>
                <p:cNvSpPr/>
                <p:nvPr/>
              </p:nvSpPr>
              <p:spPr>
                <a:xfrm>
                  <a:off x="713525" y="16186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1"/>
                      </a:cubicBezTo>
                      <a:cubicBezTo>
                        <a:pt x="163" y="371"/>
                        <a:pt x="212" y="388"/>
                        <a:pt x="260" y="388"/>
                      </a:cubicBezTo>
                      <a:cubicBezTo>
                        <a:pt x="360" y="388"/>
                        <a:pt x="455" y="311"/>
                        <a:pt x="455" y="194"/>
                      </a:cubicBezTo>
                      <a:cubicBezTo>
                        <a:pt x="455" y="88"/>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1" name="Google Shape;5821;p16"/>
                <p:cNvSpPr/>
                <p:nvPr/>
              </p:nvSpPr>
              <p:spPr>
                <a:xfrm>
                  <a:off x="753300" y="1618650"/>
                  <a:ext cx="11375" cy="9725"/>
                </a:xfrm>
                <a:custGeom>
                  <a:avLst/>
                  <a:gdLst/>
                  <a:ahLst/>
                  <a:cxnLst/>
                  <a:rect l="l" t="t" r="r" b="b"/>
                  <a:pathLst>
                    <a:path w="455" h="389" extrusionOk="0">
                      <a:moveTo>
                        <a:pt x="260" y="0"/>
                      </a:moveTo>
                      <a:cubicBezTo>
                        <a:pt x="87" y="0"/>
                        <a:pt x="1" y="208"/>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2" name="Google Shape;5822;p16"/>
                <p:cNvSpPr/>
                <p:nvPr/>
              </p:nvSpPr>
              <p:spPr>
                <a:xfrm>
                  <a:off x="793075" y="16186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1"/>
                      </a:cubicBezTo>
                      <a:cubicBezTo>
                        <a:pt x="161" y="371"/>
                        <a:pt x="210" y="388"/>
                        <a:pt x="258" y="388"/>
                      </a:cubicBezTo>
                      <a:cubicBezTo>
                        <a:pt x="358" y="388"/>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3" name="Google Shape;5823;p16"/>
                <p:cNvSpPr/>
                <p:nvPr/>
              </p:nvSpPr>
              <p:spPr>
                <a:xfrm>
                  <a:off x="832825" y="1618650"/>
                  <a:ext cx="11350" cy="9725"/>
                </a:xfrm>
                <a:custGeom>
                  <a:avLst/>
                  <a:gdLst/>
                  <a:ahLst/>
                  <a:cxnLst/>
                  <a:rect l="l" t="t" r="r" b="b"/>
                  <a:pathLst>
                    <a:path w="454" h="389" extrusionOk="0">
                      <a:moveTo>
                        <a:pt x="259" y="0"/>
                      </a:moveTo>
                      <a:cubicBezTo>
                        <a:pt x="87" y="0"/>
                        <a:pt x="0" y="208"/>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4" name="Google Shape;5824;p16"/>
                <p:cNvSpPr/>
                <p:nvPr/>
              </p:nvSpPr>
              <p:spPr>
                <a:xfrm>
                  <a:off x="872575" y="16186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5" name="Google Shape;5825;p16"/>
                <p:cNvSpPr/>
                <p:nvPr/>
              </p:nvSpPr>
              <p:spPr>
                <a:xfrm>
                  <a:off x="912325" y="1618650"/>
                  <a:ext cx="11350" cy="9725"/>
                </a:xfrm>
                <a:custGeom>
                  <a:avLst/>
                  <a:gdLst/>
                  <a:ahLst/>
                  <a:cxnLst/>
                  <a:rect l="l" t="t" r="r" b="b"/>
                  <a:pathLst>
                    <a:path w="454" h="389" extrusionOk="0">
                      <a:moveTo>
                        <a:pt x="259" y="0"/>
                      </a:moveTo>
                      <a:cubicBezTo>
                        <a:pt x="86" y="0"/>
                        <a:pt x="1" y="208"/>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6" name="Google Shape;5826;p16"/>
                <p:cNvSpPr/>
                <p:nvPr/>
              </p:nvSpPr>
              <p:spPr>
                <a:xfrm>
                  <a:off x="713525" y="15504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7" name="Google Shape;5827;p16"/>
                <p:cNvSpPr/>
                <p:nvPr/>
              </p:nvSpPr>
              <p:spPr>
                <a:xfrm>
                  <a:off x="753300" y="1550425"/>
                  <a:ext cx="11375" cy="9725"/>
                </a:xfrm>
                <a:custGeom>
                  <a:avLst/>
                  <a:gdLst/>
                  <a:ahLst/>
                  <a:cxnLst/>
                  <a:rect l="l" t="t" r="r" b="b"/>
                  <a:pathLst>
                    <a:path w="455" h="389" extrusionOk="0">
                      <a:moveTo>
                        <a:pt x="260" y="1"/>
                      </a:moveTo>
                      <a:cubicBezTo>
                        <a:pt x="87" y="1"/>
                        <a:pt x="1" y="208"/>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8" name="Google Shape;5828;p16"/>
                <p:cNvSpPr/>
                <p:nvPr/>
              </p:nvSpPr>
              <p:spPr>
                <a:xfrm>
                  <a:off x="793075" y="15504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9" name="Google Shape;5829;p16"/>
                <p:cNvSpPr/>
                <p:nvPr/>
              </p:nvSpPr>
              <p:spPr>
                <a:xfrm>
                  <a:off x="832825" y="1550425"/>
                  <a:ext cx="11350" cy="9725"/>
                </a:xfrm>
                <a:custGeom>
                  <a:avLst/>
                  <a:gdLst/>
                  <a:ahLst/>
                  <a:cxnLst/>
                  <a:rect l="l" t="t" r="r" b="b"/>
                  <a:pathLst>
                    <a:path w="454" h="389" extrusionOk="0">
                      <a:moveTo>
                        <a:pt x="259" y="1"/>
                      </a:moveTo>
                      <a:cubicBezTo>
                        <a:pt x="87" y="1"/>
                        <a:pt x="0" y="208"/>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0" name="Google Shape;5830;p16"/>
                <p:cNvSpPr/>
                <p:nvPr/>
              </p:nvSpPr>
              <p:spPr>
                <a:xfrm>
                  <a:off x="872575" y="155042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1" name="Google Shape;5831;p16"/>
                <p:cNvSpPr/>
                <p:nvPr/>
              </p:nvSpPr>
              <p:spPr>
                <a:xfrm>
                  <a:off x="912325" y="1550425"/>
                  <a:ext cx="11350" cy="9725"/>
                </a:xfrm>
                <a:custGeom>
                  <a:avLst/>
                  <a:gdLst/>
                  <a:ahLst/>
                  <a:cxnLst/>
                  <a:rect l="l" t="t" r="r" b="b"/>
                  <a:pathLst>
                    <a:path w="454" h="389" extrusionOk="0">
                      <a:moveTo>
                        <a:pt x="260" y="1"/>
                      </a:moveTo>
                      <a:cubicBezTo>
                        <a:pt x="87" y="1"/>
                        <a:pt x="1" y="208"/>
                        <a:pt x="122" y="331"/>
                      </a:cubicBezTo>
                      <a:cubicBezTo>
                        <a:pt x="162" y="371"/>
                        <a:pt x="211"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2" name="Google Shape;5832;p16"/>
                <p:cNvSpPr/>
                <p:nvPr/>
              </p:nvSpPr>
              <p:spPr>
                <a:xfrm>
                  <a:off x="952075" y="15504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3" name="Google Shape;5833;p16"/>
                <p:cNvSpPr/>
                <p:nvPr/>
              </p:nvSpPr>
              <p:spPr>
                <a:xfrm>
                  <a:off x="991825" y="15504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4" name="Google Shape;5834;p16"/>
                <p:cNvSpPr/>
                <p:nvPr/>
              </p:nvSpPr>
              <p:spPr>
                <a:xfrm>
                  <a:off x="1031575" y="15504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59" y="389"/>
                        <a:pt x="455"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5" name="Google Shape;5835;p16"/>
                <p:cNvSpPr/>
                <p:nvPr/>
              </p:nvSpPr>
              <p:spPr>
                <a:xfrm>
                  <a:off x="1071350" y="1550425"/>
                  <a:ext cx="11350" cy="9725"/>
                </a:xfrm>
                <a:custGeom>
                  <a:avLst/>
                  <a:gdLst/>
                  <a:ahLst/>
                  <a:cxnLst/>
                  <a:rect l="l" t="t" r="r" b="b"/>
                  <a:pathLst>
                    <a:path w="454" h="389" extrusionOk="0">
                      <a:moveTo>
                        <a:pt x="259" y="1"/>
                      </a:moveTo>
                      <a:cubicBezTo>
                        <a:pt x="86" y="1"/>
                        <a:pt x="0" y="208"/>
                        <a:pt x="123" y="331"/>
                      </a:cubicBezTo>
                      <a:cubicBezTo>
                        <a:pt x="162" y="371"/>
                        <a:pt x="211"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6" name="Google Shape;5836;p16"/>
                <p:cNvSpPr/>
                <p:nvPr/>
              </p:nvSpPr>
              <p:spPr>
                <a:xfrm>
                  <a:off x="127177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7" name="Google Shape;5837;p16"/>
                <p:cNvSpPr/>
                <p:nvPr/>
              </p:nvSpPr>
              <p:spPr>
                <a:xfrm>
                  <a:off x="127177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8" name="Google Shape;5838;p16"/>
                <p:cNvSpPr/>
                <p:nvPr/>
              </p:nvSpPr>
              <p:spPr>
                <a:xfrm>
                  <a:off x="127177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9" name="Google Shape;5839;p16"/>
                <p:cNvSpPr/>
                <p:nvPr/>
              </p:nvSpPr>
              <p:spPr>
                <a:xfrm>
                  <a:off x="1311525" y="1277575"/>
                  <a:ext cx="9700" cy="9725"/>
                </a:xfrm>
                <a:custGeom>
                  <a:avLst/>
                  <a:gdLst/>
                  <a:ahLst/>
                  <a:cxnLst/>
                  <a:rect l="l" t="t" r="r" b="b"/>
                  <a:pathLst>
                    <a:path w="388" h="389" extrusionOk="0">
                      <a:moveTo>
                        <a:pt x="195" y="1"/>
                      </a:moveTo>
                      <a:cubicBezTo>
                        <a:pt x="87" y="1"/>
                        <a:pt x="0" y="89"/>
                        <a:pt x="0" y="195"/>
                      </a:cubicBezTo>
                      <a:cubicBezTo>
                        <a:pt x="0" y="302"/>
                        <a:pt x="87" y="389"/>
                        <a:pt x="195" y="389"/>
                      </a:cubicBezTo>
                      <a:cubicBezTo>
                        <a:pt x="301" y="389"/>
                        <a:pt x="387" y="302"/>
                        <a:pt x="387" y="195"/>
                      </a:cubicBezTo>
                      <a:cubicBezTo>
                        <a:pt x="387" y="89"/>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0" name="Google Shape;5840;p16"/>
                <p:cNvSpPr/>
                <p:nvPr/>
              </p:nvSpPr>
              <p:spPr>
                <a:xfrm>
                  <a:off x="127177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1" name="Google Shape;5841;p16"/>
                <p:cNvSpPr/>
                <p:nvPr/>
              </p:nvSpPr>
              <p:spPr>
                <a:xfrm>
                  <a:off x="1311525" y="1243475"/>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2" name="Google Shape;5842;p16"/>
                <p:cNvSpPr/>
                <p:nvPr/>
              </p:nvSpPr>
              <p:spPr>
                <a:xfrm>
                  <a:off x="127177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3" name="Google Shape;5843;p16"/>
                <p:cNvSpPr/>
                <p:nvPr/>
              </p:nvSpPr>
              <p:spPr>
                <a:xfrm>
                  <a:off x="1311525" y="1209400"/>
                  <a:ext cx="9700" cy="9700"/>
                </a:xfrm>
                <a:custGeom>
                  <a:avLst/>
                  <a:gdLst/>
                  <a:ahLst/>
                  <a:cxnLst/>
                  <a:rect l="l" t="t" r="r" b="b"/>
                  <a:pathLst>
                    <a:path w="388" h="388" extrusionOk="0">
                      <a:moveTo>
                        <a:pt x="195" y="1"/>
                      </a:moveTo>
                      <a:cubicBezTo>
                        <a:pt x="87" y="1"/>
                        <a:pt x="0" y="87"/>
                        <a:pt x="0" y="193"/>
                      </a:cubicBezTo>
                      <a:cubicBezTo>
                        <a:pt x="0" y="301"/>
                        <a:pt x="87" y="387"/>
                        <a:pt x="195" y="387"/>
                      </a:cubicBezTo>
                      <a:cubicBezTo>
                        <a:pt x="301" y="387"/>
                        <a:pt x="387" y="301"/>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4" name="Google Shape;5844;p16"/>
                <p:cNvSpPr/>
                <p:nvPr/>
              </p:nvSpPr>
              <p:spPr>
                <a:xfrm>
                  <a:off x="127177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5" name="Google Shape;5845;p16"/>
                <p:cNvSpPr/>
                <p:nvPr/>
              </p:nvSpPr>
              <p:spPr>
                <a:xfrm>
                  <a:off x="1311525" y="1175300"/>
                  <a:ext cx="9700" cy="9675"/>
                </a:xfrm>
                <a:custGeom>
                  <a:avLst/>
                  <a:gdLst/>
                  <a:ahLst/>
                  <a:cxnLst/>
                  <a:rect l="l" t="t" r="r" b="b"/>
                  <a:pathLst>
                    <a:path w="388" h="387" extrusionOk="0">
                      <a:moveTo>
                        <a:pt x="195" y="0"/>
                      </a:moveTo>
                      <a:cubicBezTo>
                        <a:pt x="87" y="0"/>
                        <a:pt x="0" y="87"/>
                        <a:pt x="0" y="194"/>
                      </a:cubicBezTo>
                      <a:cubicBezTo>
                        <a:pt x="0" y="301"/>
                        <a:pt x="87" y="387"/>
                        <a:pt x="195" y="387"/>
                      </a:cubicBezTo>
                      <a:cubicBezTo>
                        <a:pt x="301" y="387"/>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6" name="Google Shape;5846;p16"/>
                <p:cNvSpPr/>
                <p:nvPr/>
              </p:nvSpPr>
              <p:spPr>
                <a:xfrm>
                  <a:off x="1351275"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1" y="387"/>
                        <a:pt x="389" y="301"/>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7" name="Google Shape;5847;p16"/>
                <p:cNvSpPr/>
                <p:nvPr/>
              </p:nvSpPr>
              <p:spPr>
                <a:xfrm>
                  <a:off x="127177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8" name="Google Shape;5848;p16"/>
                <p:cNvSpPr/>
                <p:nvPr/>
              </p:nvSpPr>
              <p:spPr>
                <a:xfrm>
                  <a:off x="1311525" y="1141200"/>
                  <a:ext cx="9700" cy="9675"/>
                </a:xfrm>
                <a:custGeom>
                  <a:avLst/>
                  <a:gdLst/>
                  <a:ahLst/>
                  <a:cxnLst/>
                  <a:rect l="l" t="t" r="r" b="b"/>
                  <a:pathLst>
                    <a:path w="388" h="387" extrusionOk="0">
                      <a:moveTo>
                        <a:pt x="195" y="0"/>
                      </a:moveTo>
                      <a:cubicBezTo>
                        <a:pt x="87" y="0"/>
                        <a:pt x="0" y="87"/>
                        <a:pt x="0" y="194"/>
                      </a:cubicBezTo>
                      <a:cubicBezTo>
                        <a:pt x="0" y="300"/>
                        <a:pt x="87" y="387"/>
                        <a:pt x="195" y="387"/>
                      </a:cubicBezTo>
                      <a:cubicBezTo>
                        <a:pt x="301" y="387"/>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9" name="Google Shape;5849;p16"/>
                <p:cNvSpPr/>
                <p:nvPr/>
              </p:nvSpPr>
              <p:spPr>
                <a:xfrm>
                  <a:off x="1351275"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1" y="387"/>
                        <a:pt x="389" y="300"/>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0" name="Google Shape;5850;p16"/>
                <p:cNvSpPr/>
                <p:nvPr/>
              </p:nvSpPr>
              <p:spPr>
                <a:xfrm>
                  <a:off x="127177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1" name="Google Shape;5851;p16"/>
                <p:cNvSpPr/>
                <p:nvPr/>
              </p:nvSpPr>
              <p:spPr>
                <a:xfrm>
                  <a:off x="1311525" y="11070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2" name="Google Shape;5852;p16"/>
                <p:cNvSpPr/>
                <p:nvPr/>
              </p:nvSpPr>
              <p:spPr>
                <a:xfrm>
                  <a:off x="1351275"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3" name="Google Shape;5853;p16"/>
                <p:cNvSpPr/>
                <p:nvPr/>
              </p:nvSpPr>
              <p:spPr>
                <a:xfrm>
                  <a:off x="127177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4" name="Google Shape;5854;p16"/>
                <p:cNvSpPr/>
                <p:nvPr/>
              </p:nvSpPr>
              <p:spPr>
                <a:xfrm>
                  <a:off x="1311525" y="10729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5" name="Google Shape;5855;p16"/>
                <p:cNvSpPr/>
                <p:nvPr/>
              </p:nvSpPr>
              <p:spPr>
                <a:xfrm>
                  <a:off x="1351275"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6" name="Google Shape;5856;p16"/>
                <p:cNvSpPr/>
                <p:nvPr/>
              </p:nvSpPr>
              <p:spPr>
                <a:xfrm>
                  <a:off x="127177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7" name="Google Shape;5857;p16"/>
                <p:cNvSpPr/>
                <p:nvPr/>
              </p:nvSpPr>
              <p:spPr>
                <a:xfrm>
                  <a:off x="1311525" y="1038875"/>
                  <a:ext cx="9700" cy="9725"/>
                </a:xfrm>
                <a:custGeom>
                  <a:avLst/>
                  <a:gdLst/>
                  <a:ahLst/>
                  <a:cxnLst/>
                  <a:rect l="l" t="t" r="r" b="b"/>
                  <a:pathLst>
                    <a:path w="388" h="389" extrusionOk="0">
                      <a:moveTo>
                        <a:pt x="195" y="0"/>
                      </a:moveTo>
                      <a:cubicBezTo>
                        <a:pt x="87" y="0"/>
                        <a:pt x="0" y="87"/>
                        <a:pt x="0" y="194"/>
                      </a:cubicBezTo>
                      <a:cubicBezTo>
                        <a:pt x="0" y="301"/>
                        <a:pt x="87" y="388"/>
                        <a:pt x="195" y="388"/>
                      </a:cubicBezTo>
                      <a:cubicBezTo>
                        <a:pt x="301" y="388"/>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8" name="Google Shape;5858;p16"/>
                <p:cNvSpPr/>
                <p:nvPr/>
              </p:nvSpPr>
              <p:spPr>
                <a:xfrm>
                  <a:off x="1351275"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1" y="388"/>
                        <a:pt x="389" y="301"/>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9" name="Google Shape;5859;p16"/>
                <p:cNvSpPr/>
                <p:nvPr/>
              </p:nvSpPr>
              <p:spPr>
                <a:xfrm>
                  <a:off x="127177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0" name="Google Shape;5860;p16"/>
                <p:cNvSpPr/>
                <p:nvPr/>
              </p:nvSpPr>
              <p:spPr>
                <a:xfrm>
                  <a:off x="1311525" y="1004775"/>
                  <a:ext cx="9700" cy="9725"/>
                </a:xfrm>
                <a:custGeom>
                  <a:avLst/>
                  <a:gdLst/>
                  <a:ahLst/>
                  <a:cxnLst/>
                  <a:rect l="l" t="t" r="r" b="b"/>
                  <a:pathLst>
                    <a:path w="388" h="389" extrusionOk="0">
                      <a:moveTo>
                        <a:pt x="195" y="0"/>
                      </a:moveTo>
                      <a:cubicBezTo>
                        <a:pt x="87" y="0"/>
                        <a:pt x="0" y="87"/>
                        <a:pt x="0" y="194"/>
                      </a:cubicBezTo>
                      <a:cubicBezTo>
                        <a:pt x="0" y="300"/>
                        <a:pt x="87" y="388"/>
                        <a:pt x="195" y="388"/>
                      </a:cubicBezTo>
                      <a:cubicBezTo>
                        <a:pt x="301" y="388"/>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1" name="Google Shape;5861;p16"/>
                <p:cNvSpPr/>
                <p:nvPr/>
              </p:nvSpPr>
              <p:spPr>
                <a:xfrm>
                  <a:off x="1351275"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1" y="388"/>
                        <a:pt x="389" y="300"/>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2" name="Google Shape;5862;p16"/>
                <p:cNvSpPr/>
                <p:nvPr/>
              </p:nvSpPr>
              <p:spPr>
                <a:xfrm>
                  <a:off x="127177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3" name="Google Shape;5863;p16"/>
                <p:cNvSpPr/>
                <p:nvPr/>
              </p:nvSpPr>
              <p:spPr>
                <a:xfrm>
                  <a:off x="1311525" y="970650"/>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4" name="Google Shape;5864;p16"/>
                <p:cNvSpPr/>
                <p:nvPr/>
              </p:nvSpPr>
              <p:spPr>
                <a:xfrm>
                  <a:off x="127177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5" name="Google Shape;5865;p16"/>
                <p:cNvSpPr/>
                <p:nvPr/>
              </p:nvSpPr>
              <p:spPr>
                <a:xfrm>
                  <a:off x="1311525" y="936550"/>
                  <a:ext cx="9700" cy="9725"/>
                </a:xfrm>
                <a:custGeom>
                  <a:avLst/>
                  <a:gdLst/>
                  <a:ahLst/>
                  <a:cxnLst/>
                  <a:rect l="l" t="t" r="r" b="b"/>
                  <a:pathLst>
                    <a:path w="388" h="389" extrusionOk="0">
                      <a:moveTo>
                        <a:pt x="195" y="1"/>
                      </a:moveTo>
                      <a:cubicBezTo>
                        <a:pt x="87" y="1"/>
                        <a:pt x="0" y="87"/>
                        <a:pt x="0" y="195"/>
                      </a:cubicBezTo>
                      <a:cubicBezTo>
                        <a:pt x="0" y="302"/>
                        <a:pt x="87" y="389"/>
                        <a:pt x="195" y="389"/>
                      </a:cubicBezTo>
                      <a:cubicBezTo>
                        <a:pt x="301" y="389"/>
                        <a:pt x="387" y="302"/>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6" name="Google Shape;5866;p16"/>
                <p:cNvSpPr/>
                <p:nvPr/>
              </p:nvSpPr>
              <p:spPr>
                <a:xfrm>
                  <a:off x="127177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7" name="Google Shape;5867;p16"/>
                <p:cNvSpPr/>
                <p:nvPr/>
              </p:nvSpPr>
              <p:spPr>
                <a:xfrm>
                  <a:off x="1311525" y="902450"/>
                  <a:ext cx="9700" cy="9725"/>
                </a:xfrm>
                <a:custGeom>
                  <a:avLst/>
                  <a:gdLst/>
                  <a:ahLst/>
                  <a:cxnLst/>
                  <a:rect l="l" t="t" r="r" b="b"/>
                  <a:pathLst>
                    <a:path w="388" h="389" extrusionOk="0">
                      <a:moveTo>
                        <a:pt x="195" y="0"/>
                      </a:moveTo>
                      <a:cubicBezTo>
                        <a:pt x="87" y="0"/>
                        <a:pt x="0" y="87"/>
                        <a:pt x="0" y="194"/>
                      </a:cubicBezTo>
                      <a:cubicBezTo>
                        <a:pt x="0" y="302"/>
                        <a:pt x="87" y="388"/>
                        <a:pt x="195" y="388"/>
                      </a:cubicBezTo>
                      <a:cubicBezTo>
                        <a:pt x="301" y="388"/>
                        <a:pt x="387" y="302"/>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8" name="Google Shape;5868;p16"/>
                <p:cNvSpPr/>
                <p:nvPr/>
              </p:nvSpPr>
              <p:spPr>
                <a:xfrm>
                  <a:off x="127177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9" name="Google Shape;5869;p16"/>
                <p:cNvSpPr/>
                <p:nvPr/>
              </p:nvSpPr>
              <p:spPr>
                <a:xfrm>
                  <a:off x="1311525" y="868350"/>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0" name="Google Shape;5870;p16"/>
                <p:cNvSpPr/>
                <p:nvPr/>
              </p:nvSpPr>
              <p:spPr>
                <a:xfrm>
                  <a:off x="127177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1" name="Google Shape;5871;p16"/>
                <p:cNvSpPr/>
                <p:nvPr/>
              </p:nvSpPr>
              <p:spPr>
                <a:xfrm>
                  <a:off x="127177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872" name="Google Shape;5872;p16"/>
          <p:cNvSpPr/>
          <p:nvPr/>
        </p:nvSpPr>
        <p:spPr>
          <a:xfrm>
            <a:off x="-13350" y="1275750"/>
            <a:ext cx="9170700" cy="2592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3" name="Google Shape;5873;p16"/>
          <p:cNvSpPr txBox="1">
            <a:spLocks noGrp="1"/>
          </p:cNvSpPr>
          <p:nvPr>
            <p:ph type="title"/>
          </p:nvPr>
        </p:nvSpPr>
        <p:spPr>
          <a:xfrm>
            <a:off x="2622900" y="2942760"/>
            <a:ext cx="3898200" cy="336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Poppins"/>
              <a:buNone/>
              <a:defRPr sz="1400">
                <a:solidFill>
                  <a:schemeClr val="lt1"/>
                </a:solidFill>
                <a:latin typeface="Poppins"/>
                <a:ea typeface="Poppins"/>
                <a:cs typeface="Poppins"/>
                <a:sym typeface="Poppins"/>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874" name="Google Shape;5874;p16"/>
          <p:cNvSpPr txBox="1">
            <a:spLocks noGrp="1"/>
          </p:cNvSpPr>
          <p:nvPr>
            <p:ph type="subTitle" idx="1"/>
          </p:nvPr>
        </p:nvSpPr>
        <p:spPr>
          <a:xfrm>
            <a:off x="1836750" y="1863848"/>
            <a:ext cx="5470500" cy="996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Font typeface="Poppins ExtraBold"/>
              <a:buNone/>
              <a:defRPr sz="1800">
                <a:solidFill>
                  <a:schemeClr val="lt1"/>
                </a:solidFill>
                <a:latin typeface="Poppins ExtraBold"/>
                <a:ea typeface="Poppins ExtraBold"/>
                <a:cs typeface="Poppins ExtraBold"/>
                <a:sym typeface="Poppins ExtraBold"/>
              </a:defRPr>
            </a:lvl1pPr>
            <a:lvl2pPr lvl="1"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2pPr>
            <a:lvl3pPr lvl="2"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3pPr>
            <a:lvl4pPr lvl="3"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4pPr>
            <a:lvl5pPr lvl="4"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5pPr>
            <a:lvl6pPr lvl="5"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6pPr>
            <a:lvl7pPr lvl="6"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7pPr>
            <a:lvl8pPr lvl="7"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8pPr>
            <a:lvl9pPr lvl="8" rtl="0">
              <a:lnSpc>
                <a:spcPct val="100000"/>
              </a:lnSpc>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350" y="445025"/>
            <a:ext cx="57468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800"/>
              <a:buFont typeface="Poppins SemiBold"/>
              <a:buNone/>
              <a:defRPr sz="2800">
                <a:solidFill>
                  <a:schemeClr val="accent2"/>
                </a:solidFill>
                <a:latin typeface="Poppins SemiBold"/>
                <a:ea typeface="Poppins SemiBold"/>
                <a:cs typeface="Poppins SemiBold"/>
                <a:sym typeface="Poppins SemiBold"/>
              </a:defRPr>
            </a:lvl1pPr>
            <a:lvl2pPr lvl="1">
              <a:lnSpc>
                <a:spcPct val="100000"/>
              </a:lnSpc>
              <a:spcBef>
                <a:spcPts val="0"/>
              </a:spcBef>
              <a:spcAft>
                <a:spcPts val="0"/>
              </a:spcAft>
              <a:buClr>
                <a:schemeClr val="accent2"/>
              </a:buClr>
              <a:buSzPts val="2800"/>
              <a:buFont typeface="Poppins SemiBold"/>
              <a:buNone/>
              <a:defRPr sz="2800">
                <a:solidFill>
                  <a:schemeClr val="accent2"/>
                </a:solidFill>
                <a:latin typeface="Poppins SemiBold"/>
                <a:ea typeface="Poppins SemiBold"/>
                <a:cs typeface="Poppins SemiBold"/>
                <a:sym typeface="Poppins SemiBold"/>
              </a:defRPr>
            </a:lvl2pPr>
            <a:lvl3pPr lvl="2">
              <a:lnSpc>
                <a:spcPct val="100000"/>
              </a:lnSpc>
              <a:spcBef>
                <a:spcPts val="0"/>
              </a:spcBef>
              <a:spcAft>
                <a:spcPts val="0"/>
              </a:spcAft>
              <a:buClr>
                <a:schemeClr val="accent2"/>
              </a:buClr>
              <a:buSzPts val="2800"/>
              <a:buFont typeface="Poppins SemiBold"/>
              <a:buNone/>
              <a:defRPr sz="2800">
                <a:solidFill>
                  <a:schemeClr val="accent2"/>
                </a:solidFill>
                <a:latin typeface="Poppins SemiBold"/>
                <a:ea typeface="Poppins SemiBold"/>
                <a:cs typeface="Poppins SemiBold"/>
                <a:sym typeface="Poppins SemiBold"/>
              </a:defRPr>
            </a:lvl3pPr>
            <a:lvl4pPr lvl="3">
              <a:lnSpc>
                <a:spcPct val="100000"/>
              </a:lnSpc>
              <a:spcBef>
                <a:spcPts val="0"/>
              </a:spcBef>
              <a:spcAft>
                <a:spcPts val="0"/>
              </a:spcAft>
              <a:buClr>
                <a:schemeClr val="accent2"/>
              </a:buClr>
              <a:buSzPts val="2800"/>
              <a:buFont typeface="Poppins SemiBold"/>
              <a:buNone/>
              <a:defRPr sz="2800">
                <a:solidFill>
                  <a:schemeClr val="accent2"/>
                </a:solidFill>
                <a:latin typeface="Poppins SemiBold"/>
                <a:ea typeface="Poppins SemiBold"/>
                <a:cs typeface="Poppins SemiBold"/>
                <a:sym typeface="Poppins SemiBold"/>
              </a:defRPr>
            </a:lvl4pPr>
            <a:lvl5pPr lvl="4">
              <a:lnSpc>
                <a:spcPct val="100000"/>
              </a:lnSpc>
              <a:spcBef>
                <a:spcPts val="0"/>
              </a:spcBef>
              <a:spcAft>
                <a:spcPts val="0"/>
              </a:spcAft>
              <a:buClr>
                <a:schemeClr val="accent2"/>
              </a:buClr>
              <a:buSzPts val="2800"/>
              <a:buFont typeface="Poppins SemiBold"/>
              <a:buNone/>
              <a:defRPr sz="2800">
                <a:solidFill>
                  <a:schemeClr val="accent2"/>
                </a:solidFill>
                <a:latin typeface="Poppins SemiBold"/>
                <a:ea typeface="Poppins SemiBold"/>
                <a:cs typeface="Poppins SemiBold"/>
                <a:sym typeface="Poppins SemiBold"/>
              </a:defRPr>
            </a:lvl5pPr>
            <a:lvl6pPr lvl="5">
              <a:lnSpc>
                <a:spcPct val="100000"/>
              </a:lnSpc>
              <a:spcBef>
                <a:spcPts val="0"/>
              </a:spcBef>
              <a:spcAft>
                <a:spcPts val="0"/>
              </a:spcAft>
              <a:buClr>
                <a:schemeClr val="accent2"/>
              </a:buClr>
              <a:buSzPts val="2800"/>
              <a:buFont typeface="Poppins SemiBold"/>
              <a:buNone/>
              <a:defRPr sz="2800">
                <a:solidFill>
                  <a:schemeClr val="accent2"/>
                </a:solidFill>
                <a:latin typeface="Poppins SemiBold"/>
                <a:ea typeface="Poppins SemiBold"/>
                <a:cs typeface="Poppins SemiBold"/>
                <a:sym typeface="Poppins SemiBold"/>
              </a:defRPr>
            </a:lvl6pPr>
            <a:lvl7pPr lvl="6">
              <a:lnSpc>
                <a:spcPct val="100000"/>
              </a:lnSpc>
              <a:spcBef>
                <a:spcPts val="0"/>
              </a:spcBef>
              <a:spcAft>
                <a:spcPts val="0"/>
              </a:spcAft>
              <a:buClr>
                <a:schemeClr val="accent2"/>
              </a:buClr>
              <a:buSzPts val="2800"/>
              <a:buFont typeface="Poppins SemiBold"/>
              <a:buNone/>
              <a:defRPr sz="2800">
                <a:solidFill>
                  <a:schemeClr val="accent2"/>
                </a:solidFill>
                <a:latin typeface="Poppins SemiBold"/>
                <a:ea typeface="Poppins SemiBold"/>
                <a:cs typeface="Poppins SemiBold"/>
                <a:sym typeface="Poppins SemiBold"/>
              </a:defRPr>
            </a:lvl7pPr>
            <a:lvl8pPr lvl="7">
              <a:lnSpc>
                <a:spcPct val="100000"/>
              </a:lnSpc>
              <a:spcBef>
                <a:spcPts val="0"/>
              </a:spcBef>
              <a:spcAft>
                <a:spcPts val="0"/>
              </a:spcAft>
              <a:buClr>
                <a:schemeClr val="accent2"/>
              </a:buClr>
              <a:buSzPts val="2800"/>
              <a:buFont typeface="Poppins SemiBold"/>
              <a:buNone/>
              <a:defRPr sz="2800">
                <a:solidFill>
                  <a:schemeClr val="accent2"/>
                </a:solidFill>
                <a:latin typeface="Poppins SemiBold"/>
                <a:ea typeface="Poppins SemiBold"/>
                <a:cs typeface="Poppins SemiBold"/>
                <a:sym typeface="Poppins SemiBold"/>
              </a:defRPr>
            </a:lvl8pPr>
            <a:lvl9pPr lvl="8">
              <a:lnSpc>
                <a:spcPct val="100000"/>
              </a:lnSpc>
              <a:spcBef>
                <a:spcPts val="0"/>
              </a:spcBef>
              <a:spcAft>
                <a:spcPts val="0"/>
              </a:spcAft>
              <a:buClr>
                <a:schemeClr val="accent2"/>
              </a:buClr>
              <a:buSzPts val="2800"/>
              <a:buFont typeface="Poppins SemiBold"/>
              <a:buNone/>
              <a:defRPr sz="2800">
                <a:solidFill>
                  <a:schemeClr val="accent2"/>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951350" y="1752375"/>
            <a:ext cx="5746800" cy="2687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2"/>
              </a:buClr>
              <a:buSzPts val="1400"/>
              <a:buFont typeface="Poppins Light"/>
              <a:buChar char="●"/>
              <a:defRPr>
                <a:solidFill>
                  <a:schemeClr val="accent2"/>
                </a:solidFill>
                <a:latin typeface="Poppins Light"/>
                <a:ea typeface="Poppins Light"/>
                <a:cs typeface="Poppins Light"/>
                <a:sym typeface="Poppins Light"/>
              </a:defRPr>
            </a:lvl1pPr>
            <a:lvl2pPr marL="914400" lvl="1" indent="-317500">
              <a:lnSpc>
                <a:spcPct val="100000"/>
              </a:lnSpc>
              <a:spcBef>
                <a:spcPts val="1600"/>
              </a:spcBef>
              <a:spcAft>
                <a:spcPts val="0"/>
              </a:spcAft>
              <a:buClr>
                <a:schemeClr val="accent2"/>
              </a:buClr>
              <a:buSzPts val="1400"/>
              <a:buFont typeface="Poppins Light"/>
              <a:buChar char="○"/>
              <a:defRPr>
                <a:solidFill>
                  <a:schemeClr val="accent2"/>
                </a:solidFill>
                <a:latin typeface="Poppins Light"/>
                <a:ea typeface="Poppins Light"/>
                <a:cs typeface="Poppins Light"/>
                <a:sym typeface="Poppins Light"/>
              </a:defRPr>
            </a:lvl2pPr>
            <a:lvl3pPr marL="1371600" lvl="2" indent="-317500">
              <a:lnSpc>
                <a:spcPct val="100000"/>
              </a:lnSpc>
              <a:spcBef>
                <a:spcPts val="1600"/>
              </a:spcBef>
              <a:spcAft>
                <a:spcPts val="0"/>
              </a:spcAft>
              <a:buClr>
                <a:schemeClr val="accent2"/>
              </a:buClr>
              <a:buSzPts val="1400"/>
              <a:buFont typeface="Poppins Light"/>
              <a:buChar char="■"/>
              <a:defRPr>
                <a:solidFill>
                  <a:schemeClr val="accent2"/>
                </a:solidFill>
                <a:latin typeface="Poppins Light"/>
                <a:ea typeface="Poppins Light"/>
                <a:cs typeface="Poppins Light"/>
                <a:sym typeface="Poppins Light"/>
              </a:defRPr>
            </a:lvl3pPr>
            <a:lvl4pPr marL="1828800" lvl="3" indent="-317500">
              <a:lnSpc>
                <a:spcPct val="100000"/>
              </a:lnSpc>
              <a:spcBef>
                <a:spcPts val="1600"/>
              </a:spcBef>
              <a:spcAft>
                <a:spcPts val="0"/>
              </a:spcAft>
              <a:buClr>
                <a:schemeClr val="accent2"/>
              </a:buClr>
              <a:buSzPts val="1400"/>
              <a:buFont typeface="Poppins Light"/>
              <a:buChar char="●"/>
              <a:defRPr>
                <a:solidFill>
                  <a:schemeClr val="accent2"/>
                </a:solidFill>
                <a:latin typeface="Poppins Light"/>
                <a:ea typeface="Poppins Light"/>
                <a:cs typeface="Poppins Light"/>
                <a:sym typeface="Poppins Light"/>
              </a:defRPr>
            </a:lvl4pPr>
            <a:lvl5pPr marL="2286000" lvl="4" indent="-317500">
              <a:lnSpc>
                <a:spcPct val="100000"/>
              </a:lnSpc>
              <a:spcBef>
                <a:spcPts val="1600"/>
              </a:spcBef>
              <a:spcAft>
                <a:spcPts val="0"/>
              </a:spcAft>
              <a:buClr>
                <a:schemeClr val="accent2"/>
              </a:buClr>
              <a:buSzPts val="1400"/>
              <a:buFont typeface="Poppins Light"/>
              <a:buChar char="○"/>
              <a:defRPr>
                <a:solidFill>
                  <a:schemeClr val="accent2"/>
                </a:solidFill>
                <a:latin typeface="Poppins Light"/>
                <a:ea typeface="Poppins Light"/>
                <a:cs typeface="Poppins Light"/>
                <a:sym typeface="Poppins Light"/>
              </a:defRPr>
            </a:lvl5pPr>
            <a:lvl6pPr marL="2743200" lvl="5" indent="-317500">
              <a:lnSpc>
                <a:spcPct val="100000"/>
              </a:lnSpc>
              <a:spcBef>
                <a:spcPts val="1600"/>
              </a:spcBef>
              <a:spcAft>
                <a:spcPts val="0"/>
              </a:spcAft>
              <a:buClr>
                <a:schemeClr val="accent2"/>
              </a:buClr>
              <a:buSzPts val="1400"/>
              <a:buFont typeface="Poppins Light"/>
              <a:buChar char="■"/>
              <a:defRPr>
                <a:solidFill>
                  <a:schemeClr val="accent2"/>
                </a:solidFill>
                <a:latin typeface="Poppins Light"/>
                <a:ea typeface="Poppins Light"/>
                <a:cs typeface="Poppins Light"/>
                <a:sym typeface="Poppins Light"/>
              </a:defRPr>
            </a:lvl6pPr>
            <a:lvl7pPr marL="3200400" lvl="6" indent="-317500">
              <a:lnSpc>
                <a:spcPct val="100000"/>
              </a:lnSpc>
              <a:spcBef>
                <a:spcPts val="1600"/>
              </a:spcBef>
              <a:spcAft>
                <a:spcPts val="0"/>
              </a:spcAft>
              <a:buClr>
                <a:schemeClr val="accent2"/>
              </a:buClr>
              <a:buSzPts val="1400"/>
              <a:buFont typeface="Poppins Light"/>
              <a:buChar char="●"/>
              <a:defRPr>
                <a:solidFill>
                  <a:schemeClr val="accent2"/>
                </a:solidFill>
                <a:latin typeface="Poppins Light"/>
                <a:ea typeface="Poppins Light"/>
                <a:cs typeface="Poppins Light"/>
                <a:sym typeface="Poppins Light"/>
              </a:defRPr>
            </a:lvl7pPr>
            <a:lvl8pPr marL="3657600" lvl="7" indent="-317500">
              <a:lnSpc>
                <a:spcPct val="100000"/>
              </a:lnSpc>
              <a:spcBef>
                <a:spcPts val="1600"/>
              </a:spcBef>
              <a:spcAft>
                <a:spcPts val="0"/>
              </a:spcAft>
              <a:buClr>
                <a:schemeClr val="accent2"/>
              </a:buClr>
              <a:buSzPts val="1400"/>
              <a:buFont typeface="Poppins Light"/>
              <a:buChar char="○"/>
              <a:defRPr>
                <a:solidFill>
                  <a:schemeClr val="accent2"/>
                </a:solidFill>
                <a:latin typeface="Poppins Light"/>
                <a:ea typeface="Poppins Light"/>
                <a:cs typeface="Poppins Light"/>
                <a:sym typeface="Poppins Light"/>
              </a:defRPr>
            </a:lvl8pPr>
            <a:lvl9pPr marL="4114800" lvl="8" indent="-317500">
              <a:lnSpc>
                <a:spcPct val="100000"/>
              </a:lnSpc>
              <a:spcBef>
                <a:spcPts val="1600"/>
              </a:spcBef>
              <a:spcAft>
                <a:spcPts val="1600"/>
              </a:spcAft>
              <a:buClr>
                <a:schemeClr val="accent2"/>
              </a:buClr>
              <a:buSzPts val="1400"/>
              <a:buFont typeface="Poppins Light"/>
              <a:buChar char="■"/>
              <a:defRPr>
                <a:solidFill>
                  <a:schemeClr val="accent2"/>
                </a:solidFill>
                <a:latin typeface="Poppins Light"/>
                <a:ea typeface="Poppins Light"/>
                <a:cs typeface="Poppins Light"/>
                <a:sym typeface="Poppi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60" r:id="rId4"/>
    <p:sldLayoutId id="214748366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74000"/>
          </a:schemeClr>
        </a:solidFill>
        <a:effectLst/>
      </p:bgPr>
    </p:bg>
    <p:spTree>
      <p:nvGrpSpPr>
        <p:cNvPr id="1" name="Shape 9112"/>
        <p:cNvGrpSpPr/>
        <p:nvPr/>
      </p:nvGrpSpPr>
      <p:grpSpPr>
        <a:xfrm>
          <a:off x="0" y="0"/>
          <a:ext cx="0" cy="0"/>
          <a:chOff x="0" y="0"/>
          <a:chExt cx="0" cy="0"/>
        </a:xfrm>
      </p:grpSpPr>
      <p:sp>
        <p:nvSpPr>
          <p:cNvPr id="9113" name="Google Shape;9113;p30"/>
          <p:cNvSpPr txBox="1">
            <a:spLocks noGrp="1"/>
          </p:cNvSpPr>
          <p:nvPr>
            <p:ph type="ctrTitle"/>
          </p:nvPr>
        </p:nvSpPr>
        <p:spPr>
          <a:xfrm>
            <a:off x="1685976" y="1388610"/>
            <a:ext cx="5358602" cy="254735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3">
                    <a:lumMod val="50000"/>
                  </a:schemeClr>
                </a:solidFill>
              </a:rPr>
              <a:t>Interpersonal Skills</a:t>
            </a:r>
            <a:endParaRPr sz="4400" b="1" dirty="0">
              <a:solidFill>
                <a:schemeClr val="accent3">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86CD5D-A32E-0FF3-561B-A289472ABBE5}"/>
              </a:ext>
            </a:extLst>
          </p:cNvPr>
          <p:cNvGrpSpPr/>
          <p:nvPr/>
        </p:nvGrpSpPr>
        <p:grpSpPr>
          <a:xfrm>
            <a:off x="168030" y="309961"/>
            <a:ext cx="8807939" cy="4770525"/>
            <a:chOff x="1120681" y="2407334"/>
            <a:chExt cx="6227674" cy="2756338"/>
          </a:xfrm>
        </p:grpSpPr>
        <p:grpSp>
          <p:nvGrpSpPr>
            <p:cNvPr id="9" name="Group 8">
              <a:extLst>
                <a:ext uri="{FF2B5EF4-FFF2-40B4-BE49-F238E27FC236}">
                  <a16:creationId xmlns:a16="http://schemas.microsoft.com/office/drawing/2014/main" id="{55BA23AD-E1E8-1DFD-6055-ED6428E04B8E}"/>
                </a:ext>
              </a:extLst>
            </p:cNvPr>
            <p:cNvGrpSpPr/>
            <p:nvPr/>
          </p:nvGrpSpPr>
          <p:grpSpPr>
            <a:xfrm>
              <a:off x="1120681" y="2407334"/>
              <a:ext cx="6227674" cy="2756338"/>
              <a:chOff x="1120681" y="2407334"/>
              <a:chExt cx="6227674" cy="2756338"/>
            </a:xfrm>
          </p:grpSpPr>
          <p:grpSp>
            <p:nvGrpSpPr>
              <p:cNvPr id="11" name="Group 10">
                <a:extLst>
                  <a:ext uri="{FF2B5EF4-FFF2-40B4-BE49-F238E27FC236}">
                    <a16:creationId xmlns:a16="http://schemas.microsoft.com/office/drawing/2014/main" id="{448C5B16-BF83-BE2A-5A19-ED54E7EF0D45}"/>
                  </a:ext>
                </a:extLst>
              </p:cNvPr>
              <p:cNvGrpSpPr/>
              <p:nvPr/>
            </p:nvGrpSpPr>
            <p:grpSpPr>
              <a:xfrm>
                <a:off x="1120681" y="2407334"/>
                <a:ext cx="6227674" cy="534376"/>
                <a:chOff x="953725" y="2407332"/>
                <a:chExt cx="5853375" cy="534376"/>
              </a:xfrm>
            </p:grpSpPr>
            <p:sp>
              <p:nvSpPr>
                <p:cNvPr id="13" name="Google Shape;1105;p38">
                  <a:extLst>
                    <a:ext uri="{FF2B5EF4-FFF2-40B4-BE49-F238E27FC236}">
                      <a16:creationId xmlns:a16="http://schemas.microsoft.com/office/drawing/2014/main" id="{787074F2-5722-27E1-EAB3-0B769855D8B8}"/>
                    </a:ext>
                  </a:extLst>
                </p:cNvPr>
                <p:cNvSpPr/>
                <p:nvPr/>
              </p:nvSpPr>
              <p:spPr>
                <a:xfrm>
                  <a:off x="953725" y="2411234"/>
                  <a:ext cx="3477506" cy="530474"/>
                </a:xfrm>
                <a:custGeom>
                  <a:avLst/>
                  <a:gdLst/>
                  <a:ahLst/>
                  <a:cxnLst/>
                  <a:rect l="l" t="t" r="r" b="b"/>
                  <a:pathLst>
                    <a:path w="113539" h="24504" extrusionOk="0">
                      <a:moveTo>
                        <a:pt x="113539" y="1"/>
                      </a:moveTo>
                      <a:lnTo>
                        <a:pt x="92429" y="20944"/>
                      </a:lnTo>
                      <a:cubicBezTo>
                        <a:pt x="90131" y="23230"/>
                        <a:pt x="87035" y="24504"/>
                        <a:pt x="83797" y="24504"/>
                      </a:cubicBezTo>
                      <a:lnTo>
                        <a:pt x="12252" y="24504"/>
                      </a:lnTo>
                      <a:cubicBezTo>
                        <a:pt x="5477" y="24504"/>
                        <a:pt x="1" y="19015"/>
                        <a:pt x="1" y="12252"/>
                      </a:cubicBezTo>
                      <a:lnTo>
                        <a:pt x="1" y="12252"/>
                      </a:lnTo>
                      <a:cubicBezTo>
                        <a:pt x="1" y="5478"/>
                        <a:pt x="5477" y="1"/>
                        <a:pt x="12252" y="1"/>
                      </a:cubicBezTo>
                      <a:lnTo>
                        <a:pt x="113539" y="1"/>
                      </a:lnTo>
                      <a:close/>
                    </a:path>
                  </a:pathLst>
                </a:custGeom>
                <a:solidFill>
                  <a:schemeClr val="accent1"/>
                </a:solidFill>
                <a:ln>
                  <a:noFill/>
                </a:ln>
              </p:spPr>
              <p:txBody>
                <a:bodyPr spcFirstLastPara="1" wrap="square" lIns="91425" tIns="91425" rIns="365750" bIns="91425" anchor="ctr" anchorCtr="0">
                  <a:noAutofit/>
                </a:bodyPr>
                <a:lstStyle/>
                <a:p>
                  <a:pPr algn="ctr"/>
                  <a:r>
                    <a:rPr lang="en-US" dirty="0">
                      <a:solidFill>
                        <a:schemeClr val="bg1"/>
                      </a:solidFill>
                      <a:latin typeface="Poppins Light"/>
                      <a:cs typeface="Poppins Light"/>
                    </a:rPr>
                    <a:t>Respected/ looked up to/ enjoyed working with</a:t>
                  </a:r>
                </a:p>
              </p:txBody>
            </p:sp>
            <p:sp>
              <p:nvSpPr>
                <p:cNvPr id="14" name="Google Shape;1110;p38">
                  <a:extLst>
                    <a:ext uri="{FF2B5EF4-FFF2-40B4-BE49-F238E27FC236}">
                      <a16:creationId xmlns:a16="http://schemas.microsoft.com/office/drawing/2014/main" id="{15C86E82-124B-8160-4224-81B97E68ED3D}"/>
                    </a:ext>
                  </a:extLst>
                </p:cNvPr>
                <p:cNvSpPr/>
                <p:nvPr/>
              </p:nvSpPr>
              <p:spPr>
                <a:xfrm rot="10800000">
                  <a:off x="3688854" y="2407332"/>
                  <a:ext cx="3118246" cy="530474"/>
                </a:xfrm>
                <a:custGeom>
                  <a:avLst/>
                  <a:gdLst/>
                  <a:ahLst/>
                  <a:cxnLst/>
                  <a:rect l="l" t="t" r="r" b="b"/>
                  <a:pathLst>
                    <a:path w="113539" h="24516" extrusionOk="0">
                      <a:moveTo>
                        <a:pt x="113539" y="1"/>
                      </a:moveTo>
                      <a:lnTo>
                        <a:pt x="92429" y="20956"/>
                      </a:lnTo>
                      <a:cubicBezTo>
                        <a:pt x="90131" y="23242"/>
                        <a:pt x="87035" y="24516"/>
                        <a:pt x="83797" y="24516"/>
                      </a:cubicBezTo>
                      <a:lnTo>
                        <a:pt x="12252" y="24516"/>
                      </a:lnTo>
                      <a:cubicBezTo>
                        <a:pt x="5477" y="24516"/>
                        <a:pt x="1" y="19027"/>
                        <a:pt x="1" y="12264"/>
                      </a:cubicBezTo>
                      <a:lnTo>
                        <a:pt x="1" y="12264"/>
                      </a:lnTo>
                      <a:cubicBezTo>
                        <a:pt x="1" y="5490"/>
                        <a:pt x="5477" y="1"/>
                        <a:pt x="12252" y="1"/>
                      </a:cubicBezTo>
                      <a:lnTo>
                        <a:pt x="113539" y="1"/>
                      </a:lnTo>
                      <a:close/>
                    </a:path>
                  </a:pathLst>
                </a:custGeom>
                <a:solidFill>
                  <a:schemeClr val="accent6"/>
                </a:solidFill>
                <a:ln>
                  <a:noFill/>
                </a:ln>
              </p:spPr>
              <p:txBody>
                <a:bodyPr spcFirstLastPara="1" wrap="square" lIns="91425" tIns="91425" rIns="365750" bIns="91425" anchor="ctr" anchorCtr="0">
                  <a:noAutofit/>
                </a:bodyPr>
                <a:lstStyle/>
                <a:p>
                  <a:pPr marL="0" lvl="0" indent="0" algn="ctr" rtl="0">
                    <a:spcBef>
                      <a:spcPts val="0"/>
                    </a:spcBef>
                    <a:spcAft>
                      <a:spcPts val="0"/>
                    </a:spcAft>
                    <a:buClr>
                      <a:schemeClr val="dk1"/>
                    </a:buClr>
                    <a:buSzPts val="1100"/>
                    <a:buFont typeface="Arial"/>
                    <a:buNone/>
                  </a:pPr>
                  <a:endParaRPr sz="1700" dirty="0">
                    <a:solidFill>
                      <a:srgbClr val="FFFFFF"/>
                    </a:solidFill>
                    <a:latin typeface="Fira Sans Extra Condensed Medium"/>
                    <a:ea typeface="Fira Sans Extra Condensed Medium"/>
                    <a:cs typeface="Fira Sans Extra Condensed Medium"/>
                    <a:sym typeface="Fira Sans Extra Condensed Medium"/>
                  </a:endParaRPr>
                </a:p>
              </p:txBody>
            </p:sp>
          </p:grpSp>
          <p:cxnSp>
            <p:nvCxnSpPr>
              <p:cNvPr id="12" name="Straight Connector 11">
                <a:extLst>
                  <a:ext uri="{FF2B5EF4-FFF2-40B4-BE49-F238E27FC236}">
                    <a16:creationId xmlns:a16="http://schemas.microsoft.com/office/drawing/2014/main" id="{4FC8227F-B12F-16C2-038E-856FCE42D3BB}"/>
                  </a:ext>
                </a:extLst>
              </p:cNvPr>
              <p:cNvCxnSpPr>
                <a:cxnSpLocks/>
              </p:cNvCxnSpPr>
              <p:nvPr/>
            </p:nvCxnSpPr>
            <p:spPr>
              <a:xfrm>
                <a:off x="4035420" y="2913533"/>
                <a:ext cx="0" cy="2250139"/>
              </a:xfrm>
              <a:prstGeom prst="line">
                <a:avLst/>
              </a:prstGeom>
              <a:ln w="57150">
                <a:solidFill>
                  <a:schemeClr val="accent3">
                    <a:lumMod val="50000"/>
                  </a:schemeClr>
                </a:solidFill>
              </a:ln>
            </p:spPr>
            <p:style>
              <a:lnRef idx="3">
                <a:schemeClr val="accent2"/>
              </a:lnRef>
              <a:fillRef idx="0">
                <a:schemeClr val="accent2"/>
              </a:fillRef>
              <a:effectRef idx="2">
                <a:schemeClr val="accent2"/>
              </a:effectRef>
              <a:fontRef idx="minor">
                <a:schemeClr val="tx1"/>
              </a:fontRef>
            </p:style>
          </p:cxnSp>
        </p:grpSp>
        <p:sp>
          <p:nvSpPr>
            <p:cNvPr id="10" name="TextBox 9">
              <a:extLst>
                <a:ext uri="{FF2B5EF4-FFF2-40B4-BE49-F238E27FC236}">
                  <a16:creationId xmlns:a16="http://schemas.microsoft.com/office/drawing/2014/main" id="{DA33B551-1450-5EE0-9D85-3BDC6A4F37EB}"/>
                </a:ext>
              </a:extLst>
            </p:cNvPr>
            <p:cNvSpPr txBox="1"/>
            <p:nvPr/>
          </p:nvSpPr>
          <p:spPr>
            <a:xfrm>
              <a:off x="4554371" y="2568476"/>
              <a:ext cx="2641598" cy="738664"/>
            </a:xfrm>
            <a:prstGeom prst="rect">
              <a:avLst/>
            </a:prstGeom>
            <a:noFill/>
          </p:spPr>
          <p:txBody>
            <a:bodyPr wrap="square" rtlCol="0">
              <a:spAutoFit/>
            </a:bodyPr>
            <a:lstStyle/>
            <a:p>
              <a:pPr algn="ctr"/>
              <a:r>
                <a:rPr lang="en-US" dirty="0">
                  <a:solidFill>
                    <a:schemeClr val="bg1"/>
                  </a:solidFill>
                  <a:latin typeface="Poppins Light"/>
                  <a:cs typeface="Poppins Light"/>
                </a:rPr>
                <a:t>Did not respect/ disliked/ did not enjoy working with</a:t>
              </a:r>
            </a:p>
            <a:p>
              <a:endParaRPr lang="en-IN" dirty="0"/>
            </a:p>
          </p:txBody>
        </p:sp>
      </p:grpSp>
      <p:sp>
        <p:nvSpPr>
          <p:cNvPr id="17" name="Google Shape;1110;p38">
            <a:extLst>
              <a:ext uri="{FF2B5EF4-FFF2-40B4-BE49-F238E27FC236}">
                <a16:creationId xmlns:a16="http://schemas.microsoft.com/office/drawing/2014/main" id="{94FEFE19-B97C-A07F-7371-07C32EFFBAB4}"/>
              </a:ext>
            </a:extLst>
          </p:cNvPr>
          <p:cNvSpPr/>
          <p:nvPr/>
        </p:nvSpPr>
        <p:spPr>
          <a:xfrm>
            <a:off x="304895" y="1449163"/>
            <a:ext cx="3712214" cy="531053"/>
          </a:xfrm>
          <a:custGeom>
            <a:avLst/>
            <a:gdLst/>
            <a:ahLst/>
            <a:cxnLst/>
            <a:rect l="l" t="t" r="r" b="b"/>
            <a:pathLst>
              <a:path w="113539" h="24516" extrusionOk="0">
                <a:moveTo>
                  <a:pt x="113539" y="1"/>
                </a:moveTo>
                <a:lnTo>
                  <a:pt x="92429" y="20956"/>
                </a:lnTo>
                <a:cubicBezTo>
                  <a:pt x="90131" y="23242"/>
                  <a:pt x="87035" y="24516"/>
                  <a:pt x="83797" y="24516"/>
                </a:cubicBezTo>
                <a:lnTo>
                  <a:pt x="12252" y="24516"/>
                </a:lnTo>
                <a:cubicBezTo>
                  <a:pt x="5477" y="24516"/>
                  <a:pt x="1" y="19027"/>
                  <a:pt x="1" y="12264"/>
                </a:cubicBezTo>
                <a:lnTo>
                  <a:pt x="1" y="12264"/>
                </a:lnTo>
                <a:cubicBezTo>
                  <a:pt x="1" y="5490"/>
                  <a:pt x="5477" y="1"/>
                  <a:pt x="12252" y="1"/>
                </a:cubicBezTo>
                <a:lnTo>
                  <a:pt x="113539" y="1"/>
                </a:lnTo>
                <a:close/>
              </a:path>
            </a:pathLst>
          </a:custGeom>
          <a:solidFill>
            <a:schemeClr val="accent4"/>
          </a:solidFill>
          <a:ln>
            <a:noFill/>
          </a:ln>
        </p:spPr>
        <p:txBody>
          <a:bodyPr spcFirstLastPara="1" wrap="square" lIns="365750" tIns="91425" rIns="91425" bIns="91425" anchor="ctr" anchorCtr="0">
            <a:noAutofit/>
          </a:bodyPr>
          <a:lstStyle/>
          <a:p>
            <a:pPr algn="ctr"/>
            <a:r>
              <a:rPr lang="en-US" dirty="0">
                <a:solidFill>
                  <a:schemeClr val="bg1"/>
                </a:solidFill>
                <a:latin typeface="Poppins Light"/>
                <a:cs typeface="Poppins Light"/>
              </a:rPr>
              <a:t>Keeping promises</a:t>
            </a:r>
          </a:p>
        </p:txBody>
      </p:sp>
      <p:sp>
        <p:nvSpPr>
          <p:cNvPr id="22" name="Google Shape;1115;p38">
            <a:extLst>
              <a:ext uri="{FF2B5EF4-FFF2-40B4-BE49-F238E27FC236}">
                <a16:creationId xmlns:a16="http://schemas.microsoft.com/office/drawing/2014/main" id="{03F58228-3396-7094-5BC0-00CC06352F6B}"/>
              </a:ext>
            </a:extLst>
          </p:cNvPr>
          <p:cNvSpPr/>
          <p:nvPr/>
        </p:nvSpPr>
        <p:spPr>
          <a:xfrm>
            <a:off x="4563714" y="1480993"/>
            <a:ext cx="3798037" cy="523010"/>
          </a:xfrm>
          <a:custGeom>
            <a:avLst/>
            <a:gdLst/>
            <a:ahLst/>
            <a:cxnLst/>
            <a:rect l="l" t="t" r="r" b="b"/>
            <a:pathLst>
              <a:path w="113551" h="24516" extrusionOk="0">
                <a:moveTo>
                  <a:pt x="1" y="0"/>
                </a:moveTo>
                <a:lnTo>
                  <a:pt x="21111" y="20955"/>
                </a:lnTo>
                <a:cubicBezTo>
                  <a:pt x="23409" y="23229"/>
                  <a:pt x="26504" y="24515"/>
                  <a:pt x="29743" y="24515"/>
                </a:cubicBezTo>
                <a:lnTo>
                  <a:pt x="101287" y="24515"/>
                </a:lnTo>
                <a:cubicBezTo>
                  <a:pt x="108062" y="24515"/>
                  <a:pt x="113551" y="19027"/>
                  <a:pt x="113551" y="12252"/>
                </a:cubicBezTo>
                <a:lnTo>
                  <a:pt x="113551" y="12252"/>
                </a:lnTo>
                <a:cubicBezTo>
                  <a:pt x="113551" y="5489"/>
                  <a:pt x="108062" y="0"/>
                  <a:pt x="101287" y="0"/>
                </a:cubicBezTo>
                <a:lnTo>
                  <a:pt x="1" y="0"/>
                </a:lnTo>
                <a:close/>
              </a:path>
            </a:pathLst>
          </a:custGeom>
          <a:solidFill>
            <a:schemeClr val="accent5"/>
          </a:solidFill>
          <a:ln>
            <a:noFill/>
          </a:ln>
        </p:spPr>
        <p:txBody>
          <a:bodyPr spcFirstLastPara="1" wrap="square" lIns="365750" tIns="91425" rIns="91425" bIns="91425" anchor="ctr" anchorCtr="0">
            <a:noAutofit/>
          </a:bodyPr>
          <a:lstStyle/>
          <a:p>
            <a:pPr algn="ctr"/>
            <a:r>
              <a:rPr lang="en-US" dirty="0">
                <a:solidFill>
                  <a:schemeClr val="bg1"/>
                </a:solidFill>
                <a:latin typeface="Poppins Light"/>
                <a:cs typeface="Poppins Light"/>
              </a:rPr>
              <a:t>Lying</a:t>
            </a:r>
          </a:p>
        </p:txBody>
      </p:sp>
      <p:sp>
        <p:nvSpPr>
          <p:cNvPr id="26" name="Google Shape;1110;p38">
            <a:extLst>
              <a:ext uri="{FF2B5EF4-FFF2-40B4-BE49-F238E27FC236}">
                <a16:creationId xmlns:a16="http://schemas.microsoft.com/office/drawing/2014/main" id="{0B95E8DA-C403-3968-C68F-332F0EE4432F}"/>
              </a:ext>
            </a:extLst>
          </p:cNvPr>
          <p:cNvSpPr/>
          <p:nvPr/>
        </p:nvSpPr>
        <p:spPr>
          <a:xfrm>
            <a:off x="304895" y="2217995"/>
            <a:ext cx="3712214" cy="531053"/>
          </a:xfrm>
          <a:custGeom>
            <a:avLst/>
            <a:gdLst/>
            <a:ahLst/>
            <a:cxnLst/>
            <a:rect l="l" t="t" r="r" b="b"/>
            <a:pathLst>
              <a:path w="113539" h="24516" extrusionOk="0">
                <a:moveTo>
                  <a:pt x="113539" y="1"/>
                </a:moveTo>
                <a:lnTo>
                  <a:pt x="92429" y="20956"/>
                </a:lnTo>
                <a:cubicBezTo>
                  <a:pt x="90131" y="23242"/>
                  <a:pt x="87035" y="24516"/>
                  <a:pt x="83797" y="24516"/>
                </a:cubicBezTo>
                <a:lnTo>
                  <a:pt x="12252" y="24516"/>
                </a:lnTo>
                <a:cubicBezTo>
                  <a:pt x="5477" y="24516"/>
                  <a:pt x="1" y="19027"/>
                  <a:pt x="1" y="12264"/>
                </a:cubicBezTo>
                <a:lnTo>
                  <a:pt x="1" y="12264"/>
                </a:lnTo>
                <a:cubicBezTo>
                  <a:pt x="1" y="5490"/>
                  <a:pt x="5477" y="1"/>
                  <a:pt x="12252" y="1"/>
                </a:cubicBezTo>
                <a:lnTo>
                  <a:pt x="113539" y="1"/>
                </a:lnTo>
                <a:close/>
              </a:path>
            </a:pathLst>
          </a:custGeom>
          <a:solidFill>
            <a:schemeClr val="accent4"/>
          </a:solidFill>
          <a:ln>
            <a:noFill/>
          </a:ln>
        </p:spPr>
        <p:txBody>
          <a:bodyPr spcFirstLastPara="1" wrap="square" lIns="365750" tIns="91425" rIns="91425" bIns="91425" anchor="ctr" anchorCtr="0">
            <a:noAutofit/>
          </a:bodyPr>
          <a:lstStyle/>
          <a:p>
            <a:pPr algn="ctr"/>
            <a:r>
              <a:rPr lang="en-US" dirty="0">
                <a:solidFill>
                  <a:schemeClr val="bg1"/>
                </a:solidFill>
                <a:latin typeface="Poppins Light"/>
                <a:cs typeface="Poppins Light"/>
              </a:rPr>
              <a:t>Providing encouragement</a:t>
            </a:r>
          </a:p>
        </p:txBody>
      </p:sp>
      <p:sp>
        <p:nvSpPr>
          <p:cNvPr id="29" name="Google Shape;1110;p38">
            <a:extLst>
              <a:ext uri="{FF2B5EF4-FFF2-40B4-BE49-F238E27FC236}">
                <a16:creationId xmlns:a16="http://schemas.microsoft.com/office/drawing/2014/main" id="{CDCE3B64-183D-5240-764E-0B3FFA888A23}"/>
              </a:ext>
            </a:extLst>
          </p:cNvPr>
          <p:cNvSpPr/>
          <p:nvPr/>
        </p:nvSpPr>
        <p:spPr>
          <a:xfrm>
            <a:off x="304895" y="2912803"/>
            <a:ext cx="3712214" cy="531053"/>
          </a:xfrm>
          <a:custGeom>
            <a:avLst/>
            <a:gdLst/>
            <a:ahLst/>
            <a:cxnLst/>
            <a:rect l="l" t="t" r="r" b="b"/>
            <a:pathLst>
              <a:path w="113539" h="24516" extrusionOk="0">
                <a:moveTo>
                  <a:pt x="113539" y="1"/>
                </a:moveTo>
                <a:lnTo>
                  <a:pt x="92429" y="20956"/>
                </a:lnTo>
                <a:cubicBezTo>
                  <a:pt x="90131" y="23242"/>
                  <a:pt x="87035" y="24516"/>
                  <a:pt x="83797" y="24516"/>
                </a:cubicBezTo>
                <a:lnTo>
                  <a:pt x="12252" y="24516"/>
                </a:lnTo>
                <a:cubicBezTo>
                  <a:pt x="5477" y="24516"/>
                  <a:pt x="1" y="19027"/>
                  <a:pt x="1" y="12264"/>
                </a:cubicBezTo>
                <a:lnTo>
                  <a:pt x="1" y="12264"/>
                </a:lnTo>
                <a:cubicBezTo>
                  <a:pt x="1" y="5490"/>
                  <a:pt x="5477" y="1"/>
                  <a:pt x="12252" y="1"/>
                </a:cubicBezTo>
                <a:lnTo>
                  <a:pt x="113539" y="1"/>
                </a:lnTo>
                <a:close/>
              </a:path>
            </a:pathLst>
          </a:custGeom>
          <a:solidFill>
            <a:schemeClr val="accent4"/>
          </a:solidFill>
          <a:ln>
            <a:noFill/>
          </a:ln>
        </p:spPr>
        <p:txBody>
          <a:bodyPr spcFirstLastPara="1" wrap="square" lIns="365750" tIns="91425" rIns="91425" bIns="91425" anchor="ctr" anchorCtr="0">
            <a:noAutofit/>
          </a:bodyPr>
          <a:lstStyle/>
          <a:p>
            <a:pPr algn="ctr"/>
            <a:r>
              <a:rPr lang="en-US" dirty="0">
                <a:solidFill>
                  <a:schemeClr val="bg1"/>
                </a:solidFill>
                <a:latin typeface="Poppins Light"/>
                <a:cs typeface="Poppins Light"/>
              </a:rPr>
              <a:t>Apologize</a:t>
            </a:r>
          </a:p>
        </p:txBody>
      </p:sp>
      <p:sp>
        <p:nvSpPr>
          <p:cNvPr id="30" name="Google Shape;1110;p38">
            <a:extLst>
              <a:ext uri="{FF2B5EF4-FFF2-40B4-BE49-F238E27FC236}">
                <a16:creationId xmlns:a16="http://schemas.microsoft.com/office/drawing/2014/main" id="{EDAB5E26-7CD1-8CD6-8768-A32F16ADC71B}"/>
              </a:ext>
            </a:extLst>
          </p:cNvPr>
          <p:cNvSpPr/>
          <p:nvPr/>
        </p:nvSpPr>
        <p:spPr>
          <a:xfrm>
            <a:off x="304895" y="3607611"/>
            <a:ext cx="3712214" cy="531053"/>
          </a:xfrm>
          <a:custGeom>
            <a:avLst/>
            <a:gdLst/>
            <a:ahLst/>
            <a:cxnLst/>
            <a:rect l="l" t="t" r="r" b="b"/>
            <a:pathLst>
              <a:path w="113539" h="24516" extrusionOk="0">
                <a:moveTo>
                  <a:pt x="113539" y="1"/>
                </a:moveTo>
                <a:lnTo>
                  <a:pt x="92429" y="20956"/>
                </a:lnTo>
                <a:cubicBezTo>
                  <a:pt x="90131" y="23242"/>
                  <a:pt x="87035" y="24516"/>
                  <a:pt x="83797" y="24516"/>
                </a:cubicBezTo>
                <a:lnTo>
                  <a:pt x="12252" y="24516"/>
                </a:lnTo>
                <a:cubicBezTo>
                  <a:pt x="5477" y="24516"/>
                  <a:pt x="1" y="19027"/>
                  <a:pt x="1" y="12264"/>
                </a:cubicBezTo>
                <a:lnTo>
                  <a:pt x="1" y="12264"/>
                </a:lnTo>
                <a:cubicBezTo>
                  <a:pt x="1" y="5490"/>
                  <a:pt x="5477" y="1"/>
                  <a:pt x="12252" y="1"/>
                </a:cubicBezTo>
                <a:lnTo>
                  <a:pt x="113539" y="1"/>
                </a:lnTo>
                <a:close/>
              </a:path>
            </a:pathLst>
          </a:custGeom>
          <a:solidFill>
            <a:schemeClr val="accent4"/>
          </a:solidFill>
          <a:ln>
            <a:noFill/>
          </a:ln>
        </p:spPr>
        <p:txBody>
          <a:bodyPr spcFirstLastPara="1" wrap="square" lIns="365750" tIns="91425" rIns="91425" bIns="91425" anchor="ctr" anchorCtr="0">
            <a:noAutofit/>
          </a:bodyPr>
          <a:lstStyle/>
          <a:p>
            <a:pPr algn="ctr"/>
            <a:r>
              <a:rPr lang="en-US" dirty="0">
                <a:solidFill>
                  <a:schemeClr val="bg1"/>
                </a:solidFill>
                <a:latin typeface="Poppins Light"/>
                <a:cs typeface="Poppins Light"/>
              </a:rPr>
              <a:t>Walk the talk</a:t>
            </a:r>
          </a:p>
        </p:txBody>
      </p:sp>
      <p:sp>
        <p:nvSpPr>
          <p:cNvPr id="31" name="Google Shape;1110;p38">
            <a:extLst>
              <a:ext uri="{FF2B5EF4-FFF2-40B4-BE49-F238E27FC236}">
                <a16:creationId xmlns:a16="http://schemas.microsoft.com/office/drawing/2014/main" id="{A2D971EB-E0D3-5463-5E23-DA5A7CF39DFA}"/>
              </a:ext>
            </a:extLst>
          </p:cNvPr>
          <p:cNvSpPr/>
          <p:nvPr/>
        </p:nvSpPr>
        <p:spPr>
          <a:xfrm>
            <a:off x="304895" y="4295733"/>
            <a:ext cx="3712214" cy="531053"/>
          </a:xfrm>
          <a:custGeom>
            <a:avLst/>
            <a:gdLst/>
            <a:ahLst/>
            <a:cxnLst/>
            <a:rect l="l" t="t" r="r" b="b"/>
            <a:pathLst>
              <a:path w="113539" h="24516" extrusionOk="0">
                <a:moveTo>
                  <a:pt x="113539" y="1"/>
                </a:moveTo>
                <a:lnTo>
                  <a:pt x="92429" y="20956"/>
                </a:lnTo>
                <a:cubicBezTo>
                  <a:pt x="90131" y="23242"/>
                  <a:pt x="87035" y="24516"/>
                  <a:pt x="83797" y="24516"/>
                </a:cubicBezTo>
                <a:lnTo>
                  <a:pt x="12252" y="24516"/>
                </a:lnTo>
                <a:cubicBezTo>
                  <a:pt x="5477" y="24516"/>
                  <a:pt x="1" y="19027"/>
                  <a:pt x="1" y="12264"/>
                </a:cubicBezTo>
                <a:lnTo>
                  <a:pt x="1" y="12264"/>
                </a:lnTo>
                <a:cubicBezTo>
                  <a:pt x="1" y="5490"/>
                  <a:pt x="5477" y="1"/>
                  <a:pt x="12252" y="1"/>
                </a:cubicBezTo>
                <a:lnTo>
                  <a:pt x="113539" y="1"/>
                </a:lnTo>
                <a:close/>
              </a:path>
            </a:pathLst>
          </a:custGeom>
          <a:solidFill>
            <a:schemeClr val="accent4"/>
          </a:solidFill>
          <a:ln>
            <a:noFill/>
          </a:ln>
        </p:spPr>
        <p:txBody>
          <a:bodyPr spcFirstLastPara="1" wrap="square" lIns="365750" tIns="91425" rIns="91425" bIns="91425" anchor="ctr" anchorCtr="0">
            <a:noAutofit/>
          </a:bodyPr>
          <a:lstStyle/>
          <a:p>
            <a:pPr algn="ctr"/>
            <a:r>
              <a:rPr lang="en-US" dirty="0">
                <a:solidFill>
                  <a:schemeClr val="bg1"/>
                </a:solidFill>
                <a:latin typeface="Poppins Light"/>
                <a:cs typeface="Poppins Light"/>
              </a:rPr>
              <a:t>Supportive and appreciative</a:t>
            </a:r>
          </a:p>
        </p:txBody>
      </p:sp>
      <p:sp>
        <p:nvSpPr>
          <p:cNvPr id="32" name="Google Shape;1115;p38">
            <a:extLst>
              <a:ext uri="{FF2B5EF4-FFF2-40B4-BE49-F238E27FC236}">
                <a16:creationId xmlns:a16="http://schemas.microsoft.com/office/drawing/2014/main" id="{29918FAC-448A-A81A-1CED-BE7E8976B002}"/>
              </a:ext>
            </a:extLst>
          </p:cNvPr>
          <p:cNvSpPr/>
          <p:nvPr/>
        </p:nvSpPr>
        <p:spPr>
          <a:xfrm>
            <a:off x="4572000" y="2246900"/>
            <a:ext cx="3798037" cy="473241"/>
          </a:xfrm>
          <a:custGeom>
            <a:avLst/>
            <a:gdLst/>
            <a:ahLst/>
            <a:cxnLst/>
            <a:rect l="l" t="t" r="r" b="b"/>
            <a:pathLst>
              <a:path w="113551" h="24516" extrusionOk="0">
                <a:moveTo>
                  <a:pt x="1" y="0"/>
                </a:moveTo>
                <a:lnTo>
                  <a:pt x="21111" y="20955"/>
                </a:lnTo>
                <a:cubicBezTo>
                  <a:pt x="23409" y="23229"/>
                  <a:pt x="26504" y="24515"/>
                  <a:pt x="29743" y="24515"/>
                </a:cubicBezTo>
                <a:lnTo>
                  <a:pt x="101287" y="24515"/>
                </a:lnTo>
                <a:cubicBezTo>
                  <a:pt x="108062" y="24515"/>
                  <a:pt x="113551" y="19027"/>
                  <a:pt x="113551" y="12252"/>
                </a:cubicBezTo>
                <a:lnTo>
                  <a:pt x="113551" y="12252"/>
                </a:lnTo>
                <a:cubicBezTo>
                  <a:pt x="113551" y="5489"/>
                  <a:pt x="108062" y="0"/>
                  <a:pt x="101287" y="0"/>
                </a:cubicBezTo>
                <a:lnTo>
                  <a:pt x="1" y="0"/>
                </a:lnTo>
                <a:close/>
              </a:path>
            </a:pathLst>
          </a:custGeom>
          <a:solidFill>
            <a:schemeClr val="accent5"/>
          </a:solidFill>
          <a:ln>
            <a:noFill/>
          </a:ln>
        </p:spPr>
        <p:txBody>
          <a:bodyPr spcFirstLastPara="1" wrap="square" lIns="365750" tIns="91425" rIns="91425" bIns="91425" anchor="ctr" anchorCtr="0">
            <a:noAutofit/>
          </a:bodyPr>
          <a:lstStyle/>
          <a:p>
            <a:pPr algn="ctr"/>
            <a:r>
              <a:rPr lang="en-US" dirty="0">
                <a:solidFill>
                  <a:schemeClr val="bg1"/>
                </a:solidFill>
                <a:latin typeface="Poppins Light"/>
                <a:cs typeface="Poppins Light"/>
              </a:rPr>
              <a:t>Sarcasm</a:t>
            </a:r>
          </a:p>
        </p:txBody>
      </p:sp>
      <p:sp>
        <p:nvSpPr>
          <p:cNvPr id="33" name="Google Shape;1115;p38">
            <a:extLst>
              <a:ext uri="{FF2B5EF4-FFF2-40B4-BE49-F238E27FC236}">
                <a16:creationId xmlns:a16="http://schemas.microsoft.com/office/drawing/2014/main" id="{5A4256BC-D865-9ECB-53F3-305787AE1DF8}"/>
              </a:ext>
            </a:extLst>
          </p:cNvPr>
          <p:cNvSpPr/>
          <p:nvPr/>
        </p:nvSpPr>
        <p:spPr>
          <a:xfrm>
            <a:off x="4572000" y="2944068"/>
            <a:ext cx="3798037" cy="499788"/>
          </a:xfrm>
          <a:custGeom>
            <a:avLst/>
            <a:gdLst/>
            <a:ahLst/>
            <a:cxnLst/>
            <a:rect l="l" t="t" r="r" b="b"/>
            <a:pathLst>
              <a:path w="113551" h="24516" extrusionOk="0">
                <a:moveTo>
                  <a:pt x="1" y="0"/>
                </a:moveTo>
                <a:lnTo>
                  <a:pt x="21111" y="20955"/>
                </a:lnTo>
                <a:cubicBezTo>
                  <a:pt x="23409" y="23229"/>
                  <a:pt x="26504" y="24515"/>
                  <a:pt x="29743" y="24515"/>
                </a:cubicBezTo>
                <a:lnTo>
                  <a:pt x="101287" y="24515"/>
                </a:lnTo>
                <a:cubicBezTo>
                  <a:pt x="108062" y="24515"/>
                  <a:pt x="113551" y="19027"/>
                  <a:pt x="113551" y="12252"/>
                </a:cubicBezTo>
                <a:lnTo>
                  <a:pt x="113551" y="12252"/>
                </a:lnTo>
                <a:cubicBezTo>
                  <a:pt x="113551" y="5489"/>
                  <a:pt x="108062" y="0"/>
                  <a:pt x="101287" y="0"/>
                </a:cubicBezTo>
                <a:lnTo>
                  <a:pt x="1" y="0"/>
                </a:lnTo>
                <a:close/>
              </a:path>
            </a:pathLst>
          </a:custGeom>
          <a:solidFill>
            <a:schemeClr val="accent5"/>
          </a:solidFill>
          <a:ln>
            <a:noFill/>
          </a:ln>
        </p:spPr>
        <p:txBody>
          <a:bodyPr spcFirstLastPara="1" wrap="square" lIns="365750" tIns="91425" rIns="91425" bIns="91425" anchor="ctr" anchorCtr="0">
            <a:noAutofit/>
          </a:bodyPr>
          <a:lstStyle/>
          <a:p>
            <a:pPr algn="ctr"/>
            <a:r>
              <a:rPr lang="en-US" dirty="0">
                <a:solidFill>
                  <a:schemeClr val="bg1"/>
                </a:solidFill>
                <a:latin typeface="Poppins Light"/>
                <a:cs typeface="Poppins Light"/>
              </a:rPr>
              <a:t>Bias</a:t>
            </a:r>
          </a:p>
        </p:txBody>
      </p:sp>
      <p:sp>
        <p:nvSpPr>
          <p:cNvPr id="34" name="Google Shape;1115;p38">
            <a:extLst>
              <a:ext uri="{FF2B5EF4-FFF2-40B4-BE49-F238E27FC236}">
                <a16:creationId xmlns:a16="http://schemas.microsoft.com/office/drawing/2014/main" id="{F6F752A3-20A7-DEE4-FA9C-5201B0F266D9}"/>
              </a:ext>
            </a:extLst>
          </p:cNvPr>
          <p:cNvSpPr/>
          <p:nvPr/>
        </p:nvSpPr>
        <p:spPr>
          <a:xfrm>
            <a:off x="4572000" y="3670142"/>
            <a:ext cx="3798037" cy="499788"/>
          </a:xfrm>
          <a:custGeom>
            <a:avLst/>
            <a:gdLst/>
            <a:ahLst/>
            <a:cxnLst/>
            <a:rect l="l" t="t" r="r" b="b"/>
            <a:pathLst>
              <a:path w="113551" h="24516" extrusionOk="0">
                <a:moveTo>
                  <a:pt x="1" y="0"/>
                </a:moveTo>
                <a:lnTo>
                  <a:pt x="21111" y="20955"/>
                </a:lnTo>
                <a:cubicBezTo>
                  <a:pt x="23409" y="23229"/>
                  <a:pt x="26504" y="24515"/>
                  <a:pt x="29743" y="24515"/>
                </a:cubicBezTo>
                <a:lnTo>
                  <a:pt x="101287" y="24515"/>
                </a:lnTo>
                <a:cubicBezTo>
                  <a:pt x="108062" y="24515"/>
                  <a:pt x="113551" y="19027"/>
                  <a:pt x="113551" y="12252"/>
                </a:cubicBezTo>
                <a:lnTo>
                  <a:pt x="113551" y="12252"/>
                </a:lnTo>
                <a:cubicBezTo>
                  <a:pt x="113551" y="5489"/>
                  <a:pt x="108062" y="0"/>
                  <a:pt x="101287" y="0"/>
                </a:cubicBezTo>
                <a:lnTo>
                  <a:pt x="1" y="0"/>
                </a:lnTo>
                <a:close/>
              </a:path>
            </a:pathLst>
          </a:custGeom>
          <a:solidFill>
            <a:schemeClr val="accent5"/>
          </a:solidFill>
          <a:ln>
            <a:noFill/>
          </a:ln>
        </p:spPr>
        <p:txBody>
          <a:bodyPr spcFirstLastPara="1" wrap="square" lIns="365750" tIns="91425" rIns="91425" bIns="91425" anchor="ctr" anchorCtr="0">
            <a:noAutofit/>
          </a:bodyPr>
          <a:lstStyle/>
          <a:p>
            <a:pPr algn="ctr"/>
            <a:r>
              <a:rPr lang="en-US" dirty="0">
                <a:solidFill>
                  <a:schemeClr val="bg1"/>
                </a:solidFill>
                <a:latin typeface="Poppins Light"/>
                <a:cs typeface="Poppins Light"/>
              </a:rPr>
              <a:t>Breaking promises</a:t>
            </a:r>
          </a:p>
        </p:txBody>
      </p:sp>
      <p:sp>
        <p:nvSpPr>
          <p:cNvPr id="35" name="Google Shape;1115;p38">
            <a:extLst>
              <a:ext uri="{FF2B5EF4-FFF2-40B4-BE49-F238E27FC236}">
                <a16:creationId xmlns:a16="http://schemas.microsoft.com/office/drawing/2014/main" id="{952B03D6-BAE2-9005-9741-4AEE83CD7361}"/>
              </a:ext>
            </a:extLst>
          </p:cNvPr>
          <p:cNvSpPr/>
          <p:nvPr/>
        </p:nvSpPr>
        <p:spPr>
          <a:xfrm>
            <a:off x="4614756" y="4353545"/>
            <a:ext cx="3798037" cy="546701"/>
          </a:xfrm>
          <a:custGeom>
            <a:avLst/>
            <a:gdLst/>
            <a:ahLst/>
            <a:cxnLst/>
            <a:rect l="l" t="t" r="r" b="b"/>
            <a:pathLst>
              <a:path w="113551" h="24516" extrusionOk="0">
                <a:moveTo>
                  <a:pt x="1" y="0"/>
                </a:moveTo>
                <a:lnTo>
                  <a:pt x="21111" y="20955"/>
                </a:lnTo>
                <a:cubicBezTo>
                  <a:pt x="23409" y="23229"/>
                  <a:pt x="26504" y="24515"/>
                  <a:pt x="29743" y="24515"/>
                </a:cubicBezTo>
                <a:lnTo>
                  <a:pt x="101287" y="24515"/>
                </a:lnTo>
                <a:cubicBezTo>
                  <a:pt x="108062" y="24515"/>
                  <a:pt x="113551" y="19027"/>
                  <a:pt x="113551" y="12252"/>
                </a:cubicBezTo>
                <a:lnTo>
                  <a:pt x="113551" y="12252"/>
                </a:lnTo>
                <a:cubicBezTo>
                  <a:pt x="113551" y="5489"/>
                  <a:pt x="108062" y="0"/>
                  <a:pt x="101287" y="0"/>
                </a:cubicBezTo>
                <a:lnTo>
                  <a:pt x="1" y="0"/>
                </a:lnTo>
                <a:close/>
              </a:path>
            </a:pathLst>
          </a:custGeom>
          <a:solidFill>
            <a:schemeClr val="accent5"/>
          </a:solidFill>
          <a:ln>
            <a:noFill/>
          </a:ln>
        </p:spPr>
        <p:txBody>
          <a:bodyPr spcFirstLastPara="1" wrap="square" lIns="365750" tIns="91425" rIns="91425" bIns="91425" anchor="ctr" anchorCtr="0">
            <a:noAutofit/>
          </a:bodyPr>
          <a:lstStyle/>
          <a:p>
            <a:pPr algn="ctr"/>
            <a:r>
              <a:rPr lang="en-US" dirty="0">
                <a:solidFill>
                  <a:schemeClr val="bg1"/>
                </a:solidFill>
                <a:latin typeface="Poppins Light"/>
                <a:cs typeface="Poppins Light"/>
              </a:rPr>
              <a:t>Reprimanding in public</a:t>
            </a:r>
          </a:p>
        </p:txBody>
      </p:sp>
    </p:spTree>
    <p:extLst>
      <p:ext uri="{BB962C8B-B14F-4D97-AF65-F5344CB8AC3E}">
        <p14:creationId xmlns:p14="http://schemas.microsoft.com/office/powerpoint/2010/main" val="230451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p:cTn id="14" dur="500" fill="hold"/>
                                        <p:tgtEl>
                                          <p:spTgt spid="22"/>
                                        </p:tgtEl>
                                        <p:attrNameLst>
                                          <p:attrName>ppt_w</p:attrName>
                                        </p:attrNameLst>
                                      </p:cBhvr>
                                      <p:tavLst>
                                        <p:tav tm="0">
                                          <p:val>
                                            <p:fltVal val="0"/>
                                          </p:val>
                                        </p:tav>
                                        <p:tav tm="100000">
                                          <p:val>
                                            <p:strVal val="#ppt_w"/>
                                          </p:val>
                                        </p:tav>
                                      </p:tavLst>
                                    </p:anim>
                                    <p:anim calcmode="lin" valueType="num">
                                      <p:cBhvr>
                                        <p:cTn id="15" dur="500" fill="hold"/>
                                        <p:tgtEl>
                                          <p:spTgt spid="22"/>
                                        </p:tgtEl>
                                        <p:attrNameLst>
                                          <p:attrName>ppt_h</p:attrName>
                                        </p:attrNameLst>
                                      </p:cBhvr>
                                      <p:tavLst>
                                        <p:tav tm="0">
                                          <p:val>
                                            <p:fltVal val="0"/>
                                          </p:val>
                                        </p:tav>
                                        <p:tav tm="100000">
                                          <p:val>
                                            <p:strVal val="#ppt_h"/>
                                          </p:val>
                                        </p:tav>
                                      </p:tavLst>
                                    </p:anim>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p:cTn id="21" dur="500" fill="hold"/>
                                        <p:tgtEl>
                                          <p:spTgt spid="26"/>
                                        </p:tgtEl>
                                        <p:attrNameLst>
                                          <p:attrName>ppt_w</p:attrName>
                                        </p:attrNameLst>
                                      </p:cBhvr>
                                      <p:tavLst>
                                        <p:tav tm="0">
                                          <p:val>
                                            <p:fltVal val="0"/>
                                          </p:val>
                                        </p:tav>
                                        <p:tav tm="100000">
                                          <p:val>
                                            <p:strVal val="#ppt_w"/>
                                          </p:val>
                                        </p:tav>
                                      </p:tavLst>
                                    </p:anim>
                                    <p:anim calcmode="lin" valueType="num">
                                      <p:cBhvr>
                                        <p:cTn id="22" dur="500" fill="hold"/>
                                        <p:tgtEl>
                                          <p:spTgt spid="26"/>
                                        </p:tgtEl>
                                        <p:attrNameLst>
                                          <p:attrName>ppt_h</p:attrName>
                                        </p:attrNameLst>
                                      </p:cBhvr>
                                      <p:tavLst>
                                        <p:tav tm="0">
                                          <p:val>
                                            <p:fltVal val="0"/>
                                          </p:val>
                                        </p:tav>
                                        <p:tav tm="100000">
                                          <p:val>
                                            <p:strVal val="#ppt_h"/>
                                          </p:val>
                                        </p:tav>
                                      </p:tavLst>
                                    </p:anim>
                                    <p:animEffect transition="in" filter="fade">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p:cTn id="28" dur="500" fill="hold"/>
                                        <p:tgtEl>
                                          <p:spTgt spid="32"/>
                                        </p:tgtEl>
                                        <p:attrNameLst>
                                          <p:attrName>ppt_w</p:attrName>
                                        </p:attrNameLst>
                                      </p:cBhvr>
                                      <p:tavLst>
                                        <p:tav tm="0">
                                          <p:val>
                                            <p:fltVal val="0"/>
                                          </p:val>
                                        </p:tav>
                                        <p:tav tm="100000">
                                          <p:val>
                                            <p:strVal val="#ppt_w"/>
                                          </p:val>
                                        </p:tav>
                                      </p:tavLst>
                                    </p:anim>
                                    <p:anim calcmode="lin" valueType="num">
                                      <p:cBhvr>
                                        <p:cTn id="29" dur="500" fill="hold"/>
                                        <p:tgtEl>
                                          <p:spTgt spid="32"/>
                                        </p:tgtEl>
                                        <p:attrNameLst>
                                          <p:attrName>ppt_h</p:attrName>
                                        </p:attrNameLst>
                                      </p:cBhvr>
                                      <p:tavLst>
                                        <p:tav tm="0">
                                          <p:val>
                                            <p:fltVal val="0"/>
                                          </p:val>
                                        </p:tav>
                                        <p:tav tm="100000">
                                          <p:val>
                                            <p:strVal val="#ppt_h"/>
                                          </p:val>
                                        </p:tav>
                                      </p:tavLst>
                                    </p:anim>
                                    <p:animEffect transition="in" filter="fade">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p:cTn id="35" dur="500" fill="hold"/>
                                        <p:tgtEl>
                                          <p:spTgt spid="29"/>
                                        </p:tgtEl>
                                        <p:attrNameLst>
                                          <p:attrName>ppt_w</p:attrName>
                                        </p:attrNameLst>
                                      </p:cBhvr>
                                      <p:tavLst>
                                        <p:tav tm="0">
                                          <p:val>
                                            <p:fltVal val="0"/>
                                          </p:val>
                                        </p:tav>
                                        <p:tav tm="100000">
                                          <p:val>
                                            <p:strVal val="#ppt_w"/>
                                          </p:val>
                                        </p:tav>
                                      </p:tavLst>
                                    </p:anim>
                                    <p:anim calcmode="lin" valueType="num">
                                      <p:cBhvr>
                                        <p:cTn id="36" dur="500" fill="hold"/>
                                        <p:tgtEl>
                                          <p:spTgt spid="29"/>
                                        </p:tgtEl>
                                        <p:attrNameLst>
                                          <p:attrName>ppt_h</p:attrName>
                                        </p:attrNameLst>
                                      </p:cBhvr>
                                      <p:tavLst>
                                        <p:tav tm="0">
                                          <p:val>
                                            <p:fltVal val="0"/>
                                          </p:val>
                                        </p:tav>
                                        <p:tav tm="100000">
                                          <p:val>
                                            <p:strVal val="#ppt_h"/>
                                          </p:val>
                                        </p:tav>
                                      </p:tavLst>
                                    </p:anim>
                                    <p:animEffect transition="in" filter="fade">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p:cTn id="42" dur="500" fill="hold"/>
                                        <p:tgtEl>
                                          <p:spTgt spid="33"/>
                                        </p:tgtEl>
                                        <p:attrNameLst>
                                          <p:attrName>ppt_w</p:attrName>
                                        </p:attrNameLst>
                                      </p:cBhvr>
                                      <p:tavLst>
                                        <p:tav tm="0">
                                          <p:val>
                                            <p:fltVal val="0"/>
                                          </p:val>
                                        </p:tav>
                                        <p:tav tm="100000">
                                          <p:val>
                                            <p:strVal val="#ppt_w"/>
                                          </p:val>
                                        </p:tav>
                                      </p:tavLst>
                                    </p:anim>
                                    <p:anim calcmode="lin" valueType="num">
                                      <p:cBhvr>
                                        <p:cTn id="43" dur="500" fill="hold"/>
                                        <p:tgtEl>
                                          <p:spTgt spid="33"/>
                                        </p:tgtEl>
                                        <p:attrNameLst>
                                          <p:attrName>ppt_h</p:attrName>
                                        </p:attrNameLst>
                                      </p:cBhvr>
                                      <p:tavLst>
                                        <p:tav tm="0">
                                          <p:val>
                                            <p:fltVal val="0"/>
                                          </p:val>
                                        </p:tav>
                                        <p:tav tm="100000">
                                          <p:val>
                                            <p:strVal val="#ppt_h"/>
                                          </p:val>
                                        </p:tav>
                                      </p:tavLst>
                                    </p:anim>
                                    <p:animEffect transition="in" filter="fade">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ppt_w</p:attrName>
                                        </p:attrNameLst>
                                      </p:cBhvr>
                                      <p:tavLst>
                                        <p:tav tm="0">
                                          <p:val>
                                            <p:fltVal val="0"/>
                                          </p:val>
                                        </p:tav>
                                        <p:tav tm="100000">
                                          <p:val>
                                            <p:strVal val="#ppt_w"/>
                                          </p:val>
                                        </p:tav>
                                      </p:tavLst>
                                    </p:anim>
                                    <p:anim calcmode="lin" valueType="num">
                                      <p:cBhvr>
                                        <p:cTn id="50" dur="500" fill="hold"/>
                                        <p:tgtEl>
                                          <p:spTgt spid="30"/>
                                        </p:tgtEl>
                                        <p:attrNameLst>
                                          <p:attrName>ppt_h</p:attrName>
                                        </p:attrNameLst>
                                      </p:cBhvr>
                                      <p:tavLst>
                                        <p:tav tm="0">
                                          <p:val>
                                            <p:fltVal val="0"/>
                                          </p:val>
                                        </p:tav>
                                        <p:tav tm="100000">
                                          <p:val>
                                            <p:strVal val="#ppt_h"/>
                                          </p:val>
                                        </p:tav>
                                      </p:tavLst>
                                    </p:anim>
                                    <p:animEffect transition="in" filter="fade">
                                      <p:cBhvr>
                                        <p:cTn id="51" dur="500"/>
                                        <p:tgtEl>
                                          <p:spTgt spid="30"/>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p:cTn id="56" dur="500" fill="hold"/>
                                        <p:tgtEl>
                                          <p:spTgt spid="34"/>
                                        </p:tgtEl>
                                        <p:attrNameLst>
                                          <p:attrName>ppt_w</p:attrName>
                                        </p:attrNameLst>
                                      </p:cBhvr>
                                      <p:tavLst>
                                        <p:tav tm="0">
                                          <p:val>
                                            <p:fltVal val="0"/>
                                          </p:val>
                                        </p:tav>
                                        <p:tav tm="100000">
                                          <p:val>
                                            <p:strVal val="#ppt_w"/>
                                          </p:val>
                                        </p:tav>
                                      </p:tavLst>
                                    </p:anim>
                                    <p:anim calcmode="lin" valueType="num">
                                      <p:cBhvr>
                                        <p:cTn id="57" dur="500" fill="hold"/>
                                        <p:tgtEl>
                                          <p:spTgt spid="34"/>
                                        </p:tgtEl>
                                        <p:attrNameLst>
                                          <p:attrName>ppt_h</p:attrName>
                                        </p:attrNameLst>
                                      </p:cBhvr>
                                      <p:tavLst>
                                        <p:tav tm="0">
                                          <p:val>
                                            <p:fltVal val="0"/>
                                          </p:val>
                                        </p:tav>
                                        <p:tav tm="100000">
                                          <p:val>
                                            <p:strVal val="#ppt_h"/>
                                          </p:val>
                                        </p:tav>
                                      </p:tavLst>
                                    </p:anim>
                                    <p:animEffect transition="in" filter="fade">
                                      <p:cBhvr>
                                        <p:cTn id="58" dur="500"/>
                                        <p:tgtEl>
                                          <p:spTgt spid="34"/>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p:cTn id="63" dur="500" fill="hold"/>
                                        <p:tgtEl>
                                          <p:spTgt spid="31"/>
                                        </p:tgtEl>
                                        <p:attrNameLst>
                                          <p:attrName>ppt_w</p:attrName>
                                        </p:attrNameLst>
                                      </p:cBhvr>
                                      <p:tavLst>
                                        <p:tav tm="0">
                                          <p:val>
                                            <p:fltVal val="0"/>
                                          </p:val>
                                        </p:tav>
                                        <p:tav tm="100000">
                                          <p:val>
                                            <p:strVal val="#ppt_w"/>
                                          </p:val>
                                        </p:tav>
                                      </p:tavLst>
                                    </p:anim>
                                    <p:anim calcmode="lin" valueType="num">
                                      <p:cBhvr>
                                        <p:cTn id="64" dur="500" fill="hold"/>
                                        <p:tgtEl>
                                          <p:spTgt spid="31"/>
                                        </p:tgtEl>
                                        <p:attrNameLst>
                                          <p:attrName>ppt_h</p:attrName>
                                        </p:attrNameLst>
                                      </p:cBhvr>
                                      <p:tavLst>
                                        <p:tav tm="0">
                                          <p:val>
                                            <p:fltVal val="0"/>
                                          </p:val>
                                        </p:tav>
                                        <p:tav tm="100000">
                                          <p:val>
                                            <p:strVal val="#ppt_h"/>
                                          </p:val>
                                        </p:tav>
                                      </p:tavLst>
                                    </p:anim>
                                    <p:animEffect transition="in" filter="fade">
                                      <p:cBhvr>
                                        <p:cTn id="65" dur="500"/>
                                        <p:tgtEl>
                                          <p:spTgt spid="31"/>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anim calcmode="lin" valueType="num">
                                      <p:cBhvr>
                                        <p:cTn id="70" dur="500" fill="hold"/>
                                        <p:tgtEl>
                                          <p:spTgt spid="35"/>
                                        </p:tgtEl>
                                        <p:attrNameLst>
                                          <p:attrName>ppt_w</p:attrName>
                                        </p:attrNameLst>
                                      </p:cBhvr>
                                      <p:tavLst>
                                        <p:tav tm="0">
                                          <p:val>
                                            <p:fltVal val="0"/>
                                          </p:val>
                                        </p:tav>
                                        <p:tav tm="100000">
                                          <p:val>
                                            <p:strVal val="#ppt_w"/>
                                          </p:val>
                                        </p:tav>
                                      </p:tavLst>
                                    </p:anim>
                                    <p:anim calcmode="lin" valueType="num">
                                      <p:cBhvr>
                                        <p:cTn id="71" dur="500" fill="hold"/>
                                        <p:tgtEl>
                                          <p:spTgt spid="35"/>
                                        </p:tgtEl>
                                        <p:attrNameLst>
                                          <p:attrName>ppt_h</p:attrName>
                                        </p:attrNameLst>
                                      </p:cBhvr>
                                      <p:tavLst>
                                        <p:tav tm="0">
                                          <p:val>
                                            <p:fltVal val="0"/>
                                          </p:val>
                                        </p:tav>
                                        <p:tav tm="100000">
                                          <p:val>
                                            <p:strVal val="#ppt_h"/>
                                          </p:val>
                                        </p:tav>
                                      </p:tavLst>
                                    </p:anim>
                                    <p:animEffect transition="in" filter="fade">
                                      <p:cBhvr>
                                        <p:cTn id="7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26" grpId="0" animBg="1"/>
      <p:bldP spid="29" grpId="0" animBg="1"/>
      <p:bldP spid="30" grpId="0" animBg="1"/>
      <p:bldP spid="31" grpId="0" animBg="1"/>
      <p:bldP spid="32" grpId="0" animBg="1"/>
      <p:bldP spid="33" grpId="0" animBg="1"/>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81"/>
        <p:cNvGrpSpPr/>
        <p:nvPr/>
      </p:nvGrpSpPr>
      <p:grpSpPr>
        <a:xfrm>
          <a:off x="0" y="0"/>
          <a:ext cx="0" cy="0"/>
          <a:chOff x="0" y="0"/>
          <a:chExt cx="0" cy="0"/>
        </a:xfrm>
      </p:grpSpPr>
      <p:sp>
        <p:nvSpPr>
          <p:cNvPr id="9782" name="Google Shape;9782;p36"/>
          <p:cNvSpPr/>
          <p:nvPr/>
        </p:nvSpPr>
        <p:spPr>
          <a:xfrm>
            <a:off x="197030" y="756002"/>
            <a:ext cx="8277209" cy="437418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5" name="Google Shape;9785;p36"/>
          <p:cNvSpPr txBox="1">
            <a:spLocks noGrp="1"/>
          </p:cNvSpPr>
          <p:nvPr>
            <p:ph type="title" idx="2"/>
          </p:nvPr>
        </p:nvSpPr>
        <p:spPr>
          <a:xfrm>
            <a:off x="1698600" y="213040"/>
            <a:ext cx="5746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Emotional Bank Account</a:t>
            </a:r>
            <a:endParaRPr dirty="0"/>
          </a:p>
        </p:txBody>
      </p:sp>
      <p:grpSp>
        <p:nvGrpSpPr>
          <p:cNvPr id="9786" name="Google Shape;9786;p36"/>
          <p:cNvGrpSpPr/>
          <p:nvPr/>
        </p:nvGrpSpPr>
        <p:grpSpPr>
          <a:xfrm>
            <a:off x="5719719" y="675728"/>
            <a:ext cx="1223788" cy="21378"/>
            <a:chOff x="3096700" y="3484425"/>
            <a:chExt cx="719875" cy="12575"/>
          </a:xfrm>
        </p:grpSpPr>
        <p:sp>
          <p:nvSpPr>
            <p:cNvPr id="9787" name="Google Shape;9787;p36"/>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8" name="Google Shape;9788;p36"/>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9" name="Google Shape;9789;p36"/>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0" name="Google Shape;9790;p36"/>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1" name="Google Shape;9791;p36"/>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2" name="Google Shape;9792;p36"/>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3" name="Google Shape;9793;p36"/>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4" name="Google Shape;9794;p36"/>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5" name="Google Shape;9795;p36"/>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6" name="Google Shape;9796;p36"/>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7" name="Google Shape;9797;p36"/>
          <p:cNvGrpSpPr/>
          <p:nvPr/>
        </p:nvGrpSpPr>
        <p:grpSpPr>
          <a:xfrm>
            <a:off x="2200504" y="675728"/>
            <a:ext cx="1223745" cy="21378"/>
            <a:chOff x="2940000" y="3484425"/>
            <a:chExt cx="719850" cy="12575"/>
          </a:xfrm>
        </p:grpSpPr>
        <p:sp>
          <p:nvSpPr>
            <p:cNvPr id="9798" name="Google Shape;9798;p36"/>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9" name="Google Shape;9799;p36"/>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0" name="Google Shape;9800;p36"/>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1" name="Google Shape;9801;p36"/>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2" name="Google Shape;9802;p36"/>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3" name="Google Shape;9803;p36"/>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4" name="Google Shape;9804;p36"/>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5" name="Google Shape;9805;p36"/>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6" name="Google Shape;9806;p36"/>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7" name="Google Shape;9807;p36"/>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8" name="Google Shape;9808;p36"/>
          <p:cNvGrpSpPr/>
          <p:nvPr/>
        </p:nvGrpSpPr>
        <p:grpSpPr>
          <a:xfrm>
            <a:off x="8282003" y="1820192"/>
            <a:ext cx="349968" cy="2052568"/>
            <a:chOff x="1037125" y="2236325"/>
            <a:chExt cx="149100" cy="874475"/>
          </a:xfrm>
        </p:grpSpPr>
        <p:sp>
          <p:nvSpPr>
            <p:cNvPr id="9809" name="Google Shape;9809;p36"/>
            <p:cNvSpPr/>
            <p:nvPr/>
          </p:nvSpPr>
          <p:spPr>
            <a:xfrm>
              <a:off x="1171575" y="2471400"/>
              <a:ext cx="14650" cy="12600"/>
            </a:xfrm>
            <a:custGeom>
              <a:avLst/>
              <a:gdLst/>
              <a:ahLst/>
              <a:cxnLst/>
              <a:rect l="l" t="t" r="r" b="b"/>
              <a:pathLst>
                <a:path w="586" h="504" extrusionOk="0">
                  <a:moveTo>
                    <a:pt x="333" y="0"/>
                  </a:moveTo>
                  <a:cubicBezTo>
                    <a:pt x="272" y="0"/>
                    <a:pt x="209" y="23"/>
                    <a:pt x="158" y="74"/>
                  </a:cubicBezTo>
                  <a:cubicBezTo>
                    <a:pt x="0" y="232"/>
                    <a:pt x="111" y="503"/>
                    <a:pt x="335" y="503"/>
                  </a:cubicBezTo>
                  <a:cubicBezTo>
                    <a:pt x="473" y="502"/>
                    <a:pt x="586" y="389"/>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0" name="Google Shape;9810;p36"/>
            <p:cNvSpPr/>
            <p:nvPr/>
          </p:nvSpPr>
          <p:spPr>
            <a:xfrm>
              <a:off x="1171575" y="2549750"/>
              <a:ext cx="14650" cy="12575"/>
            </a:xfrm>
            <a:custGeom>
              <a:avLst/>
              <a:gdLst/>
              <a:ahLst/>
              <a:cxnLst/>
              <a:rect l="l" t="t" r="r" b="b"/>
              <a:pathLst>
                <a:path w="586" h="503" extrusionOk="0">
                  <a:moveTo>
                    <a:pt x="334" y="0"/>
                  </a:moveTo>
                  <a:cubicBezTo>
                    <a:pt x="272" y="0"/>
                    <a:pt x="209" y="23"/>
                    <a:pt x="158" y="75"/>
                  </a:cubicBezTo>
                  <a:cubicBezTo>
                    <a:pt x="0" y="233"/>
                    <a:pt x="113" y="502"/>
                    <a:pt x="335" y="502"/>
                  </a:cubicBezTo>
                  <a:cubicBezTo>
                    <a:pt x="473" y="502"/>
                    <a:pt x="586" y="390"/>
                    <a:pt x="586" y="252"/>
                  </a:cubicBezTo>
                  <a:cubicBezTo>
                    <a:pt x="586" y="101"/>
                    <a:pt x="462"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1" name="Google Shape;9811;p36"/>
            <p:cNvSpPr/>
            <p:nvPr/>
          </p:nvSpPr>
          <p:spPr>
            <a:xfrm>
              <a:off x="1171575" y="2628100"/>
              <a:ext cx="14650" cy="12600"/>
            </a:xfrm>
            <a:custGeom>
              <a:avLst/>
              <a:gdLst/>
              <a:ahLst/>
              <a:cxnLst/>
              <a:rect l="l" t="t" r="r" b="b"/>
              <a:pathLst>
                <a:path w="586" h="504" extrusionOk="0">
                  <a:moveTo>
                    <a:pt x="333" y="0"/>
                  </a:moveTo>
                  <a:cubicBezTo>
                    <a:pt x="272" y="0"/>
                    <a:pt x="209" y="23"/>
                    <a:pt x="158" y="74"/>
                  </a:cubicBezTo>
                  <a:cubicBezTo>
                    <a:pt x="0" y="232"/>
                    <a:pt x="113" y="503"/>
                    <a:pt x="335" y="503"/>
                  </a:cubicBezTo>
                  <a:cubicBezTo>
                    <a:pt x="473" y="503"/>
                    <a:pt x="586" y="391"/>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2" name="Google Shape;9812;p36"/>
            <p:cNvSpPr/>
            <p:nvPr/>
          </p:nvSpPr>
          <p:spPr>
            <a:xfrm>
              <a:off x="1171575" y="2706475"/>
              <a:ext cx="14650" cy="12550"/>
            </a:xfrm>
            <a:custGeom>
              <a:avLst/>
              <a:gdLst/>
              <a:ahLst/>
              <a:cxnLst/>
              <a:rect l="l" t="t" r="r" b="b"/>
              <a:pathLst>
                <a:path w="586" h="502" extrusionOk="0">
                  <a:moveTo>
                    <a:pt x="333" y="0"/>
                  </a:moveTo>
                  <a:cubicBezTo>
                    <a:pt x="272" y="0"/>
                    <a:pt x="209" y="23"/>
                    <a:pt x="158" y="74"/>
                  </a:cubicBezTo>
                  <a:cubicBezTo>
                    <a:pt x="0" y="232"/>
                    <a:pt x="113" y="501"/>
                    <a:pt x="335" y="501"/>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3" name="Google Shape;9813;p36"/>
            <p:cNvSpPr/>
            <p:nvPr/>
          </p:nvSpPr>
          <p:spPr>
            <a:xfrm>
              <a:off x="1171575" y="2784825"/>
              <a:ext cx="14650" cy="12600"/>
            </a:xfrm>
            <a:custGeom>
              <a:avLst/>
              <a:gdLst/>
              <a:ahLst/>
              <a:cxnLst/>
              <a:rect l="l" t="t" r="r" b="b"/>
              <a:pathLst>
                <a:path w="586" h="504" extrusionOk="0">
                  <a:moveTo>
                    <a:pt x="333" y="1"/>
                  </a:moveTo>
                  <a:cubicBezTo>
                    <a:pt x="272" y="1"/>
                    <a:pt x="209" y="24"/>
                    <a:pt x="158" y="75"/>
                  </a:cubicBezTo>
                  <a:cubicBezTo>
                    <a:pt x="0" y="232"/>
                    <a:pt x="111" y="504"/>
                    <a:pt x="335" y="504"/>
                  </a:cubicBezTo>
                  <a:cubicBezTo>
                    <a:pt x="473" y="504"/>
                    <a:pt x="586" y="390"/>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4" name="Google Shape;9814;p36"/>
            <p:cNvSpPr/>
            <p:nvPr/>
          </p:nvSpPr>
          <p:spPr>
            <a:xfrm>
              <a:off x="1104350" y="24714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89"/>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5" name="Google Shape;9815;p36"/>
            <p:cNvSpPr/>
            <p:nvPr/>
          </p:nvSpPr>
          <p:spPr>
            <a:xfrm>
              <a:off x="1104350" y="2549750"/>
              <a:ext cx="14675" cy="12575"/>
            </a:xfrm>
            <a:custGeom>
              <a:avLst/>
              <a:gdLst/>
              <a:ahLst/>
              <a:cxnLst/>
              <a:rect l="l" t="t" r="r" b="b"/>
              <a:pathLst>
                <a:path w="587" h="503" extrusionOk="0">
                  <a:moveTo>
                    <a:pt x="334" y="0"/>
                  </a:moveTo>
                  <a:cubicBezTo>
                    <a:pt x="272" y="0"/>
                    <a:pt x="209" y="23"/>
                    <a:pt x="158" y="75"/>
                  </a:cubicBezTo>
                  <a:cubicBezTo>
                    <a:pt x="0" y="233"/>
                    <a:pt x="112" y="502"/>
                    <a:pt x="335" y="502"/>
                  </a:cubicBezTo>
                  <a:cubicBezTo>
                    <a:pt x="475" y="502"/>
                    <a:pt x="587" y="390"/>
                    <a:pt x="587" y="252"/>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6" name="Google Shape;9816;p36"/>
            <p:cNvSpPr/>
            <p:nvPr/>
          </p:nvSpPr>
          <p:spPr>
            <a:xfrm>
              <a:off x="1104350" y="26281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91"/>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7" name="Google Shape;9817;p36"/>
            <p:cNvSpPr/>
            <p:nvPr/>
          </p:nvSpPr>
          <p:spPr>
            <a:xfrm>
              <a:off x="1104350" y="2706475"/>
              <a:ext cx="14675" cy="12550"/>
            </a:xfrm>
            <a:custGeom>
              <a:avLst/>
              <a:gdLst/>
              <a:ahLst/>
              <a:cxnLst/>
              <a:rect l="l" t="t" r="r" b="b"/>
              <a:pathLst>
                <a:path w="587" h="502" extrusionOk="0">
                  <a:moveTo>
                    <a:pt x="334" y="0"/>
                  </a:moveTo>
                  <a:cubicBezTo>
                    <a:pt x="272" y="0"/>
                    <a:pt x="209" y="23"/>
                    <a:pt x="158" y="74"/>
                  </a:cubicBezTo>
                  <a:cubicBezTo>
                    <a:pt x="0" y="232"/>
                    <a:pt x="112" y="501"/>
                    <a:pt x="335" y="501"/>
                  </a:cubicBezTo>
                  <a:cubicBezTo>
                    <a:pt x="475" y="501"/>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8" name="Google Shape;9818;p36"/>
            <p:cNvSpPr/>
            <p:nvPr/>
          </p:nvSpPr>
          <p:spPr>
            <a:xfrm>
              <a:off x="1104350" y="2784825"/>
              <a:ext cx="14675" cy="12600"/>
            </a:xfrm>
            <a:custGeom>
              <a:avLst/>
              <a:gdLst/>
              <a:ahLst/>
              <a:cxnLst/>
              <a:rect l="l" t="t" r="r" b="b"/>
              <a:pathLst>
                <a:path w="587" h="504" extrusionOk="0">
                  <a:moveTo>
                    <a:pt x="334" y="1"/>
                  </a:moveTo>
                  <a:cubicBezTo>
                    <a:pt x="272" y="1"/>
                    <a:pt x="209" y="24"/>
                    <a:pt x="158" y="75"/>
                  </a:cubicBezTo>
                  <a:cubicBezTo>
                    <a:pt x="0" y="232"/>
                    <a:pt x="112" y="504"/>
                    <a:pt x="335" y="504"/>
                  </a:cubicBezTo>
                  <a:cubicBezTo>
                    <a:pt x="475" y="504"/>
                    <a:pt x="587" y="390"/>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9" name="Google Shape;9819;p36"/>
            <p:cNvSpPr/>
            <p:nvPr/>
          </p:nvSpPr>
          <p:spPr>
            <a:xfrm>
              <a:off x="1037125" y="2471400"/>
              <a:ext cx="14675" cy="12600"/>
            </a:xfrm>
            <a:custGeom>
              <a:avLst/>
              <a:gdLst/>
              <a:ahLst/>
              <a:cxnLst/>
              <a:rect l="l" t="t" r="r" b="b"/>
              <a:pathLst>
                <a:path w="587" h="504" extrusionOk="0">
                  <a:moveTo>
                    <a:pt x="334" y="0"/>
                  </a:moveTo>
                  <a:cubicBezTo>
                    <a:pt x="273" y="0"/>
                    <a:pt x="210" y="23"/>
                    <a:pt x="159" y="74"/>
                  </a:cubicBezTo>
                  <a:cubicBezTo>
                    <a:pt x="0" y="232"/>
                    <a:pt x="112" y="503"/>
                    <a:pt x="337" y="503"/>
                  </a:cubicBezTo>
                  <a:cubicBezTo>
                    <a:pt x="475" y="503"/>
                    <a:pt x="587" y="389"/>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0" name="Google Shape;9820;p36"/>
            <p:cNvSpPr/>
            <p:nvPr/>
          </p:nvSpPr>
          <p:spPr>
            <a:xfrm>
              <a:off x="1037125" y="2549750"/>
              <a:ext cx="14675" cy="12575"/>
            </a:xfrm>
            <a:custGeom>
              <a:avLst/>
              <a:gdLst/>
              <a:ahLst/>
              <a:cxnLst/>
              <a:rect l="l" t="t" r="r" b="b"/>
              <a:pathLst>
                <a:path w="587" h="503" extrusionOk="0">
                  <a:moveTo>
                    <a:pt x="335" y="0"/>
                  </a:moveTo>
                  <a:cubicBezTo>
                    <a:pt x="273" y="0"/>
                    <a:pt x="210" y="23"/>
                    <a:pt x="159" y="75"/>
                  </a:cubicBezTo>
                  <a:cubicBezTo>
                    <a:pt x="0" y="233"/>
                    <a:pt x="112" y="502"/>
                    <a:pt x="337" y="502"/>
                  </a:cubicBezTo>
                  <a:cubicBezTo>
                    <a:pt x="475" y="502"/>
                    <a:pt x="587" y="390"/>
                    <a:pt x="587" y="252"/>
                  </a:cubicBezTo>
                  <a:cubicBezTo>
                    <a:pt x="587" y="101"/>
                    <a:pt x="464" y="0"/>
                    <a:pt x="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1" name="Google Shape;9821;p36"/>
            <p:cNvSpPr/>
            <p:nvPr/>
          </p:nvSpPr>
          <p:spPr>
            <a:xfrm>
              <a:off x="1037150" y="2628100"/>
              <a:ext cx="14650" cy="12600"/>
            </a:xfrm>
            <a:custGeom>
              <a:avLst/>
              <a:gdLst/>
              <a:ahLst/>
              <a:cxnLst/>
              <a:rect l="l" t="t" r="r" b="b"/>
              <a:pathLst>
                <a:path w="586" h="504" extrusionOk="0">
                  <a:moveTo>
                    <a:pt x="333" y="0"/>
                  </a:moveTo>
                  <a:cubicBezTo>
                    <a:pt x="272" y="0"/>
                    <a:pt x="209" y="23"/>
                    <a:pt x="158" y="74"/>
                  </a:cubicBezTo>
                  <a:cubicBezTo>
                    <a:pt x="1" y="232"/>
                    <a:pt x="113" y="503"/>
                    <a:pt x="336" y="503"/>
                  </a:cubicBezTo>
                  <a:cubicBezTo>
                    <a:pt x="474" y="503"/>
                    <a:pt x="586" y="391"/>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2" name="Google Shape;9822;p36"/>
            <p:cNvSpPr/>
            <p:nvPr/>
          </p:nvSpPr>
          <p:spPr>
            <a:xfrm>
              <a:off x="1037150" y="2706475"/>
              <a:ext cx="14650" cy="12550"/>
            </a:xfrm>
            <a:custGeom>
              <a:avLst/>
              <a:gdLst/>
              <a:ahLst/>
              <a:cxnLst/>
              <a:rect l="l" t="t" r="r" b="b"/>
              <a:pathLst>
                <a:path w="586" h="502" extrusionOk="0">
                  <a:moveTo>
                    <a:pt x="333" y="0"/>
                  </a:moveTo>
                  <a:cubicBezTo>
                    <a:pt x="272" y="0"/>
                    <a:pt x="209" y="23"/>
                    <a:pt x="158" y="74"/>
                  </a:cubicBezTo>
                  <a:cubicBezTo>
                    <a:pt x="1" y="232"/>
                    <a:pt x="113" y="501"/>
                    <a:pt x="336" y="501"/>
                  </a:cubicBezTo>
                  <a:cubicBezTo>
                    <a:pt x="474"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3" name="Google Shape;9823;p36"/>
            <p:cNvSpPr/>
            <p:nvPr/>
          </p:nvSpPr>
          <p:spPr>
            <a:xfrm>
              <a:off x="1171575" y="2236325"/>
              <a:ext cx="14650" cy="12600"/>
            </a:xfrm>
            <a:custGeom>
              <a:avLst/>
              <a:gdLst/>
              <a:ahLst/>
              <a:cxnLst/>
              <a:rect l="l" t="t" r="r" b="b"/>
              <a:pathLst>
                <a:path w="586" h="504" extrusionOk="0">
                  <a:moveTo>
                    <a:pt x="333" y="1"/>
                  </a:moveTo>
                  <a:cubicBezTo>
                    <a:pt x="272" y="1"/>
                    <a:pt x="209" y="23"/>
                    <a:pt x="158" y="74"/>
                  </a:cubicBezTo>
                  <a:cubicBezTo>
                    <a:pt x="0" y="232"/>
                    <a:pt x="113" y="503"/>
                    <a:pt x="335" y="503"/>
                  </a:cubicBezTo>
                  <a:cubicBezTo>
                    <a:pt x="473" y="503"/>
                    <a:pt x="586" y="391"/>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4" name="Google Shape;9824;p36"/>
            <p:cNvSpPr/>
            <p:nvPr/>
          </p:nvSpPr>
          <p:spPr>
            <a:xfrm>
              <a:off x="1171575" y="2314700"/>
              <a:ext cx="14650" cy="12550"/>
            </a:xfrm>
            <a:custGeom>
              <a:avLst/>
              <a:gdLst/>
              <a:ahLst/>
              <a:cxnLst/>
              <a:rect l="l" t="t" r="r" b="b"/>
              <a:pathLst>
                <a:path w="586" h="502" extrusionOk="0">
                  <a:moveTo>
                    <a:pt x="333" y="0"/>
                  </a:moveTo>
                  <a:cubicBezTo>
                    <a:pt x="272" y="0"/>
                    <a:pt x="209" y="23"/>
                    <a:pt x="158" y="74"/>
                  </a:cubicBezTo>
                  <a:cubicBezTo>
                    <a:pt x="0" y="232"/>
                    <a:pt x="113" y="502"/>
                    <a:pt x="335" y="502"/>
                  </a:cubicBezTo>
                  <a:cubicBezTo>
                    <a:pt x="473" y="502"/>
                    <a:pt x="586" y="389"/>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5" name="Google Shape;9825;p36"/>
            <p:cNvSpPr/>
            <p:nvPr/>
          </p:nvSpPr>
          <p:spPr>
            <a:xfrm>
              <a:off x="1171575" y="2393025"/>
              <a:ext cx="14650" cy="12600"/>
            </a:xfrm>
            <a:custGeom>
              <a:avLst/>
              <a:gdLst/>
              <a:ahLst/>
              <a:cxnLst/>
              <a:rect l="l" t="t" r="r" b="b"/>
              <a:pathLst>
                <a:path w="586" h="504" extrusionOk="0">
                  <a:moveTo>
                    <a:pt x="333" y="1"/>
                  </a:moveTo>
                  <a:cubicBezTo>
                    <a:pt x="271" y="1"/>
                    <a:pt x="209" y="23"/>
                    <a:pt x="158" y="74"/>
                  </a:cubicBezTo>
                  <a:cubicBezTo>
                    <a:pt x="0" y="233"/>
                    <a:pt x="111" y="503"/>
                    <a:pt x="335" y="503"/>
                  </a:cubicBezTo>
                  <a:cubicBezTo>
                    <a:pt x="473" y="503"/>
                    <a:pt x="586" y="391"/>
                    <a:pt x="586" y="253"/>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6" name="Google Shape;9826;p36"/>
            <p:cNvSpPr/>
            <p:nvPr/>
          </p:nvSpPr>
          <p:spPr>
            <a:xfrm>
              <a:off x="1104350" y="2236325"/>
              <a:ext cx="14675" cy="12600"/>
            </a:xfrm>
            <a:custGeom>
              <a:avLst/>
              <a:gdLst/>
              <a:ahLst/>
              <a:cxnLst/>
              <a:rect l="l" t="t" r="r" b="b"/>
              <a:pathLst>
                <a:path w="587" h="504" extrusionOk="0">
                  <a:moveTo>
                    <a:pt x="334" y="1"/>
                  </a:moveTo>
                  <a:cubicBezTo>
                    <a:pt x="272" y="1"/>
                    <a:pt x="209" y="23"/>
                    <a:pt x="158" y="74"/>
                  </a:cubicBezTo>
                  <a:cubicBezTo>
                    <a:pt x="0" y="232"/>
                    <a:pt x="112" y="503"/>
                    <a:pt x="335" y="503"/>
                  </a:cubicBezTo>
                  <a:cubicBezTo>
                    <a:pt x="475" y="503"/>
                    <a:pt x="587" y="391"/>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7" name="Google Shape;9827;p36"/>
            <p:cNvSpPr/>
            <p:nvPr/>
          </p:nvSpPr>
          <p:spPr>
            <a:xfrm>
              <a:off x="1104350" y="2314700"/>
              <a:ext cx="14675" cy="12550"/>
            </a:xfrm>
            <a:custGeom>
              <a:avLst/>
              <a:gdLst/>
              <a:ahLst/>
              <a:cxnLst/>
              <a:rect l="l" t="t" r="r" b="b"/>
              <a:pathLst>
                <a:path w="587" h="502" extrusionOk="0">
                  <a:moveTo>
                    <a:pt x="334" y="0"/>
                  </a:moveTo>
                  <a:cubicBezTo>
                    <a:pt x="272" y="0"/>
                    <a:pt x="209" y="23"/>
                    <a:pt x="158" y="74"/>
                  </a:cubicBezTo>
                  <a:cubicBezTo>
                    <a:pt x="0" y="232"/>
                    <a:pt x="112" y="502"/>
                    <a:pt x="335" y="502"/>
                  </a:cubicBezTo>
                  <a:cubicBezTo>
                    <a:pt x="475" y="502"/>
                    <a:pt x="587" y="389"/>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8" name="Google Shape;9828;p36"/>
            <p:cNvSpPr/>
            <p:nvPr/>
          </p:nvSpPr>
          <p:spPr>
            <a:xfrm>
              <a:off x="1104350" y="2393025"/>
              <a:ext cx="14675" cy="12600"/>
            </a:xfrm>
            <a:custGeom>
              <a:avLst/>
              <a:gdLst/>
              <a:ahLst/>
              <a:cxnLst/>
              <a:rect l="l" t="t" r="r" b="b"/>
              <a:pathLst>
                <a:path w="587" h="504" extrusionOk="0">
                  <a:moveTo>
                    <a:pt x="334" y="1"/>
                  </a:moveTo>
                  <a:cubicBezTo>
                    <a:pt x="272" y="1"/>
                    <a:pt x="209" y="23"/>
                    <a:pt x="158" y="74"/>
                  </a:cubicBezTo>
                  <a:cubicBezTo>
                    <a:pt x="0" y="233"/>
                    <a:pt x="112" y="503"/>
                    <a:pt x="335"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9" name="Google Shape;9829;p36"/>
            <p:cNvSpPr/>
            <p:nvPr/>
          </p:nvSpPr>
          <p:spPr>
            <a:xfrm>
              <a:off x="1037150" y="2236325"/>
              <a:ext cx="14650" cy="12600"/>
            </a:xfrm>
            <a:custGeom>
              <a:avLst/>
              <a:gdLst/>
              <a:ahLst/>
              <a:cxnLst/>
              <a:rect l="l" t="t" r="r" b="b"/>
              <a:pathLst>
                <a:path w="586" h="504" extrusionOk="0">
                  <a:moveTo>
                    <a:pt x="333" y="1"/>
                  </a:moveTo>
                  <a:cubicBezTo>
                    <a:pt x="272" y="1"/>
                    <a:pt x="209" y="23"/>
                    <a:pt x="158" y="74"/>
                  </a:cubicBezTo>
                  <a:cubicBezTo>
                    <a:pt x="1" y="232"/>
                    <a:pt x="113" y="503"/>
                    <a:pt x="336" y="503"/>
                  </a:cubicBezTo>
                  <a:cubicBezTo>
                    <a:pt x="474" y="503"/>
                    <a:pt x="586" y="391"/>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0" name="Google Shape;9830;p36"/>
            <p:cNvSpPr/>
            <p:nvPr/>
          </p:nvSpPr>
          <p:spPr>
            <a:xfrm>
              <a:off x="1037150" y="2314700"/>
              <a:ext cx="14650" cy="12550"/>
            </a:xfrm>
            <a:custGeom>
              <a:avLst/>
              <a:gdLst/>
              <a:ahLst/>
              <a:cxnLst/>
              <a:rect l="l" t="t" r="r" b="b"/>
              <a:pathLst>
                <a:path w="586" h="502" extrusionOk="0">
                  <a:moveTo>
                    <a:pt x="333" y="0"/>
                  </a:moveTo>
                  <a:cubicBezTo>
                    <a:pt x="272" y="0"/>
                    <a:pt x="209" y="23"/>
                    <a:pt x="158" y="74"/>
                  </a:cubicBezTo>
                  <a:cubicBezTo>
                    <a:pt x="1" y="232"/>
                    <a:pt x="113" y="502"/>
                    <a:pt x="336" y="502"/>
                  </a:cubicBezTo>
                  <a:cubicBezTo>
                    <a:pt x="474" y="502"/>
                    <a:pt x="586" y="389"/>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1" name="Google Shape;9831;p36"/>
            <p:cNvSpPr/>
            <p:nvPr/>
          </p:nvSpPr>
          <p:spPr>
            <a:xfrm>
              <a:off x="1037125" y="239302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2" name="Google Shape;9832;p36"/>
            <p:cNvSpPr/>
            <p:nvPr/>
          </p:nvSpPr>
          <p:spPr>
            <a:xfrm>
              <a:off x="1037125" y="2784825"/>
              <a:ext cx="14675" cy="12600"/>
            </a:xfrm>
            <a:custGeom>
              <a:avLst/>
              <a:gdLst/>
              <a:ahLst/>
              <a:cxnLst/>
              <a:rect l="l" t="t" r="r" b="b"/>
              <a:pathLst>
                <a:path w="587" h="504" extrusionOk="0">
                  <a:moveTo>
                    <a:pt x="334" y="1"/>
                  </a:moveTo>
                  <a:cubicBezTo>
                    <a:pt x="273" y="1"/>
                    <a:pt x="210" y="24"/>
                    <a:pt x="159" y="75"/>
                  </a:cubicBezTo>
                  <a:cubicBezTo>
                    <a:pt x="0" y="232"/>
                    <a:pt x="112" y="504"/>
                    <a:pt x="337" y="504"/>
                  </a:cubicBezTo>
                  <a:cubicBezTo>
                    <a:pt x="475" y="504"/>
                    <a:pt x="587" y="390"/>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3" name="Google Shape;9833;p36"/>
            <p:cNvSpPr/>
            <p:nvPr/>
          </p:nvSpPr>
          <p:spPr>
            <a:xfrm>
              <a:off x="1171575" y="2863175"/>
              <a:ext cx="14650" cy="12575"/>
            </a:xfrm>
            <a:custGeom>
              <a:avLst/>
              <a:gdLst/>
              <a:ahLst/>
              <a:cxnLst/>
              <a:rect l="l" t="t" r="r" b="b"/>
              <a:pathLst>
                <a:path w="586" h="503" extrusionOk="0">
                  <a:moveTo>
                    <a:pt x="333" y="0"/>
                  </a:moveTo>
                  <a:cubicBezTo>
                    <a:pt x="272" y="0"/>
                    <a:pt x="209" y="23"/>
                    <a:pt x="158" y="74"/>
                  </a:cubicBezTo>
                  <a:cubicBezTo>
                    <a:pt x="0" y="232"/>
                    <a:pt x="111" y="503"/>
                    <a:pt x="335" y="503"/>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4" name="Google Shape;9834;p36"/>
            <p:cNvSpPr/>
            <p:nvPr/>
          </p:nvSpPr>
          <p:spPr>
            <a:xfrm>
              <a:off x="1171575" y="2941500"/>
              <a:ext cx="14650" cy="12600"/>
            </a:xfrm>
            <a:custGeom>
              <a:avLst/>
              <a:gdLst/>
              <a:ahLst/>
              <a:cxnLst/>
              <a:rect l="l" t="t" r="r" b="b"/>
              <a:pathLst>
                <a:path w="586" h="504" extrusionOk="0">
                  <a:moveTo>
                    <a:pt x="334" y="1"/>
                  </a:moveTo>
                  <a:cubicBezTo>
                    <a:pt x="272" y="1"/>
                    <a:pt x="209" y="24"/>
                    <a:pt x="158" y="76"/>
                  </a:cubicBezTo>
                  <a:cubicBezTo>
                    <a:pt x="0" y="233"/>
                    <a:pt x="113" y="503"/>
                    <a:pt x="335" y="503"/>
                  </a:cubicBezTo>
                  <a:cubicBezTo>
                    <a:pt x="473" y="503"/>
                    <a:pt x="586" y="391"/>
                    <a:pt x="586" y="253"/>
                  </a:cubicBezTo>
                  <a:cubicBezTo>
                    <a:pt x="586" y="101"/>
                    <a:pt x="462"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5" name="Google Shape;9835;p36"/>
            <p:cNvSpPr/>
            <p:nvPr/>
          </p:nvSpPr>
          <p:spPr>
            <a:xfrm>
              <a:off x="1171575" y="3019875"/>
              <a:ext cx="14650" cy="12575"/>
            </a:xfrm>
            <a:custGeom>
              <a:avLst/>
              <a:gdLst/>
              <a:ahLst/>
              <a:cxnLst/>
              <a:rect l="l" t="t" r="r" b="b"/>
              <a:pathLst>
                <a:path w="586" h="503" extrusionOk="0">
                  <a:moveTo>
                    <a:pt x="333" y="0"/>
                  </a:moveTo>
                  <a:cubicBezTo>
                    <a:pt x="272" y="0"/>
                    <a:pt x="209" y="23"/>
                    <a:pt x="158" y="74"/>
                  </a:cubicBezTo>
                  <a:cubicBezTo>
                    <a:pt x="0" y="232"/>
                    <a:pt x="113" y="503"/>
                    <a:pt x="335" y="503"/>
                  </a:cubicBezTo>
                  <a:cubicBezTo>
                    <a:pt x="473" y="503"/>
                    <a:pt x="586" y="391"/>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6" name="Google Shape;9836;p36"/>
            <p:cNvSpPr/>
            <p:nvPr/>
          </p:nvSpPr>
          <p:spPr>
            <a:xfrm>
              <a:off x="1171575" y="3098250"/>
              <a:ext cx="14650" cy="12550"/>
            </a:xfrm>
            <a:custGeom>
              <a:avLst/>
              <a:gdLst/>
              <a:ahLst/>
              <a:cxnLst/>
              <a:rect l="l" t="t" r="r" b="b"/>
              <a:pathLst>
                <a:path w="586" h="502" extrusionOk="0">
                  <a:moveTo>
                    <a:pt x="333" y="0"/>
                  </a:moveTo>
                  <a:cubicBezTo>
                    <a:pt x="272" y="0"/>
                    <a:pt x="209" y="23"/>
                    <a:pt x="158" y="74"/>
                  </a:cubicBezTo>
                  <a:cubicBezTo>
                    <a:pt x="0" y="231"/>
                    <a:pt x="113" y="501"/>
                    <a:pt x="335" y="501"/>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7" name="Google Shape;9837;p36"/>
            <p:cNvSpPr/>
            <p:nvPr/>
          </p:nvSpPr>
          <p:spPr>
            <a:xfrm>
              <a:off x="1104350" y="28631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8" name="Google Shape;9838;p36"/>
            <p:cNvSpPr/>
            <p:nvPr/>
          </p:nvSpPr>
          <p:spPr>
            <a:xfrm>
              <a:off x="1104350" y="2941500"/>
              <a:ext cx="14675" cy="12600"/>
            </a:xfrm>
            <a:custGeom>
              <a:avLst/>
              <a:gdLst/>
              <a:ahLst/>
              <a:cxnLst/>
              <a:rect l="l" t="t" r="r" b="b"/>
              <a:pathLst>
                <a:path w="587" h="504" extrusionOk="0">
                  <a:moveTo>
                    <a:pt x="334" y="1"/>
                  </a:moveTo>
                  <a:cubicBezTo>
                    <a:pt x="272" y="1"/>
                    <a:pt x="209" y="24"/>
                    <a:pt x="158" y="76"/>
                  </a:cubicBezTo>
                  <a:cubicBezTo>
                    <a:pt x="0" y="233"/>
                    <a:pt x="112" y="503"/>
                    <a:pt x="335"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9" name="Google Shape;9839;p36"/>
            <p:cNvSpPr/>
            <p:nvPr/>
          </p:nvSpPr>
          <p:spPr>
            <a:xfrm>
              <a:off x="1104350" y="30198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91"/>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0" name="Google Shape;9840;p36"/>
            <p:cNvSpPr/>
            <p:nvPr/>
          </p:nvSpPr>
          <p:spPr>
            <a:xfrm>
              <a:off x="1104350" y="3098250"/>
              <a:ext cx="14675" cy="12550"/>
            </a:xfrm>
            <a:custGeom>
              <a:avLst/>
              <a:gdLst/>
              <a:ahLst/>
              <a:cxnLst/>
              <a:rect l="l" t="t" r="r" b="b"/>
              <a:pathLst>
                <a:path w="587" h="502" extrusionOk="0">
                  <a:moveTo>
                    <a:pt x="334" y="0"/>
                  </a:moveTo>
                  <a:cubicBezTo>
                    <a:pt x="272" y="0"/>
                    <a:pt x="209" y="23"/>
                    <a:pt x="158" y="74"/>
                  </a:cubicBezTo>
                  <a:cubicBezTo>
                    <a:pt x="0" y="231"/>
                    <a:pt x="112" y="501"/>
                    <a:pt x="335" y="501"/>
                  </a:cubicBezTo>
                  <a:cubicBezTo>
                    <a:pt x="475" y="501"/>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1" name="Google Shape;9841;p36"/>
            <p:cNvSpPr/>
            <p:nvPr/>
          </p:nvSpPr>
          <p:spPr>
            <a:xfrm>
              <a:off x="1037125" y="2863175"/>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2" name="Google Shape;9842;p36"/>
            <p:cNvSpPr/>
            <p:nvPr/>
          </p:nvSpPr>
          <p:spPr>
            <a:xfrm>
              <a:off x="1037125" y="2941500"/>
              <a:ext cx="14675" cy="12600"/>
            </a:xfrm>
            <a:custGeom>
              <a:avLst/>
              <a:gdLst/>
              <a:ahLst/>
              <a:cxnLst/>
              <a:rect l="l" t="t" r="r" b="b"/>
              <a:pathLst>
                <a:path w="587" h="504" extrusionOk="0">
                  <a:moveTo>
                    <a:pt x="335" y="1"/>
                  </a:moveTo>
                  <a:cubicBezTo>
                    <a:pt x="273" y="1"/>
                    <a:pt x="210" y="24"/>
                    <a:pt x="159" y="76"/>
                  </a:cubicBezTo>
                  <a:cubicBezTo>
                    <a:pt x="0" y="233"/>
                    <a:pt x="112" y="503"/>
                    <a:pt x="337" y="503"/>
                  </a:cubicBezTo>
                  <a:cubicBezTo>
                    <a:pt x="475" y="503"/>
                    <a:pt x="587" y="391"/>
                    <a:pt x="587" y="253"/>
                  </a:cubicBezTo>
                  <a:cubicBezTo>
                    <a:pt x="587" y="101"/>
                    <a:pt x="464" y="1"/>
                    <a:pt x="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3" name="Google Shape;9843;p36"/>
            <p:cNvSpPr/>
            <p:nvPr/>
          </p:nvSpPr>
          <p:spPr>
            <a:xfrm>
              <a:off x="1037150" y="3019875"/>
              <a:ext cx="14650" cy="12575"/>
            </a:xfrm>
            <a:custGeom>
              <a:avLst/>
              <a:gdLst/>
              <a:ahLst/>
              <a:cxnLst/>
              <a:rect l="l" t="t" r="r" b="b"/>
              <a:pathLst>
                <a:path w="586" h="503" extrusionOk="0">
                  <a:moveTo>
                    <a:pt x="333" y="0"/>
                  </a:moveTo>
                  <a:cubicBezTo>
                    <a:pt x="272" y="0"/>
                    <a:pt x="209" y="23"/>
                    <a:pt x="158" y="74"/>
                  </a:cubicBezTo>
                  <a:cubicBezTo>
                    <a:pt x="1" y="232"/>
                    <a:pt x="113" y="503"/>
                    <a:pt x="336" y="503"/>
                  </a:cubicBezTo>
                  <a:cubicBezTo>
                    <a:pt x="474" y="503"/>
                    <a:pt x="586" y="391"/>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4" name="Google Shape;9844;p36"/>
            <p:cNvSpPr/>
            <p:nvPr/>
          </p:nvSpPr>
          <p:spPr>
            <a:xfrm>
              <a:off x="1037150" y="3098250"/>
              <a:ext cx="14650" cy="12550"/>
            </a:xfrm>
            <a:custGeom>
              <a:avLst/>
              <a:gdLst/>
              <a:ahLst/>
              <a:cxnLst/>
              <a:rect l="l" t="t" r="r" b="b"/>
              <a:pathLst>
                <a:path w="586" h="502" extrusionOk="0">
                  <a:moveTo>
                    <a:pt x="333" y="0"/>
                  </a:moveTo>
                  <a:cubicBezTo>
                    <a:pt x="272" y="0"/>
                    <a:pt x="209" y="23"/>
                    <a:pt x="158" y="74"/>
                  </a:cubicBezTo>
                  <a:cubicBezTo>
                    <a:pt x="1" y="231"/>
                    <a:pt x="113" y="501"/>
                    <a:pt x="336" y="501"/>
                  </a:cubicBezTo>
                  <a:cubicBezTo>
                    <a:pt x="474"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845" name="Google Shape;9845;p36"/>
          <p:cNvPicPr preferRelativeResize="0"/>
          <p:nvPr/>
        </p:nvPicPr>
        <p:blipFill>
          <a:blip r:embed="rId3"/>
          <a:srcRect l="480" r="480"/>
          <a:stretch/>
        </p:blipFill>
        <p:spPr>
          <a:xfrm>
            <a:off x="4795057" y="1661569"/>
            <a:ext cx="3535448" cy="2382048"/>
          </a:xfrm>
          <a:prstGeom prst="rect">
            <a:avLst/>
          </a:prstGeom>
          <a:noFill/>
          <a:ln>
            <a:noFill/>
          </a:ln>
        </p:spPr>
      </p:pic>
      <p:sp>
        <p:nvSpPr>
          <p:cNvPr id="68" name="TextBox 67">
            <a:extLst>
              <a:ext uri="{FF2B5EF4-FFF2-40B4-BE49-F238E27FC236}">
                <a16:creationId xmlns:a16="http://schemas.microsoft.com/office/drawing/2014/main" id="{E3D46F4F-6444-3608-7089-20277A589613}"/>
              </a:ext>
            </a:extLst>
          </p:cNvPr>
          <p:cNvSpPr txBox="1"/>
          <p:nvPr/>
        </p:nvSpPr>
        <p:spPr>
          <a:xfrm>
            <a:off x="277446" y="2187998"/>
            <a:ext cx="4294554" cy="1384995"/>
          </a:xfrm>
          <a:prstGeom prst="rect">
            <a:avLst/>
          </a:prstGeom>
          <a:noFill/>
        </p:spPr>
        <p:txBody>
          <a:bodyPr wrap="square" rtlCol="0">
            <a:spAutoFit/>
          </a:bodyPr>
          <a:lstStyle/>
          <a:p>
            <a:pPr marL="285750" indent="-285750">
              <a:buClr>
                <a:schemeClr val="accent2">
                  <a:lumMod val="50000"/>
                </a:schemeClr>
              </a:buClr>
              <a:buFont typeface="Arial" panose="020B0604020202020204" pitchFamily="34" charset="0"/>
              <a:buChar char="•"/>
            </a:pPr>
            <a:r>
              <a:rPr lang="en-US" dirty="0">
                <a:solidFill>
                  <a:schemeClr val="accent2">
                    <a:lumMod val="50000"/>
                  </a:schemeClr>
                </a:solidFill>
                <a:latin typeface="Poppins Light"/>
                <a:cs typeface="Poppins Light"/>
              </a:rPr>
              <a:t>An Emotional Bank account is an account of trust instead of Money. It’s an account based on how safe do you feel with another person. It determines the quality of relationship with an individual. </a:t>
            </a:r>
          </a:p>
          <a:p>
            <a:endParaRPr lang="en-IN" dirty="0"/>
          </a:p>
        </p:txBody>
      </p:sp>
    </p:spTree>
    <p:extLst>
      <p:ext uri="{BB962C8B-B14F-4D97-AF65-F5344CB8AC3E}">
        <p14:creationId xmlns:p14="http://schemas.microsoft.com/office/powerpoint/2010/main" val="4145183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88"/>
        <p:cNvGrpSpPr/>
        <p:nvPr/>
      </p:nvGrpSpPr>
      <p:grpSpPr>
        <a:xfrm>
          <a:off x="0" y="0"/>
          <a:ext cx="0" cy="0"/>
          <a:chOff x="0" y="0"/>
          <a:chExt cx="0" cy="0"/>
        </a:xfrm>
      </p:grpSpPr>
      <p:sp>
        <p:nvSpPr>
          <p:cNvPr id="13889" name="Google Shape;13889;p49"/>
          <p:cNvSpPr txBox="1">
            <a:spLocks noGrp="1"/>
          </p:cNvSpPr>
          <p:nvPr>
            <p:ph type="title"/>
          </p:nvPr>
        </p:nvSpPr>
        <p:spPr>
          <a:xfrm>
            <a:off x="1698600" y="438450"/>
            <a:ext cx="5746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Emotional Bank Account</a:t>
            </a:r>
            <a:endParaRPr dirty="0"/>
          </a:p>
        </p:txBody>
      </p:sp>
      <p:grpSp>
        <p:nvGrpSpPr>
          <p:cNvPr id="13890" name="Google Shape;13890;p49"/>
          <p:cNvGrpSpPr/>
          <p:nvPr/>
        </p:nvGrpSpPr>
        <p:grpSpPr>
          <a:xfrm>
            <a:off x="6143722" y="678182"/>
            <a:ext cx="1357025" cy="21378"/>
            <a:chOff x="3018325" y="3484425"/>
            <a:chExt cx="798250" cy="12575"/>
          </a:xfrm>
        </p:grpSpPr>
        <p:sp>
          <p:nvSpPr>
            <p:cNvPr id="13891" name="Google Shape;13891;p49"/>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2" name="Google Shape;13892;p49"/>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3" name="Google Shape;13893;p49"/>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4" name="Google Shape;13894;p49"/>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5" name="Google Shape;13895;p49"/>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6" name="Google Shape;13896;p49"/>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7" name="Google Shape;13897;p49"/>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8" name="Google Shape;13898;p49"/>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9" name="Google Shape;13899;p49"/>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0" name="Google Shape;13900;p49"/>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1" name="Google Shape;13901;p49"/>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02" name="Google Shape;13902;p49"/>
          <p:cNvGrpSpPr/>
          <p:nvPr/>
        </p:nvGrpSpPr>
        <p:grpSpPr>
          <a:xfrm>
            <a:off x="1671406" y="675271"/>
            <a:ext cx="1356940" cy="21378"/>
            <a:chOff x="2940000" y="3484425"/>
            <a:chExt cx="798200" cy="12575"/>
          </a:xfrm>
        </p:grpSpPr>
        <p:sp>
          <p:nvSpPr>
            <p:cNvPr id="13903" name="Google Shape;13903;p49"/>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4" name="Google Shape;13904;p49"/>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5" name="Google Shape;13905;p49"/>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6" name="Google Shape;13906;p49"/>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7" name="Google Shape;13907;p49"/>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8" name="Google Shape;13908;p49"/>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9" name="Google Shape;13909;p49"/>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0" name="Google Shape;13910;p49"/>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1" name="Google Shape;13911;p49"/>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2" name="Google Shape;13912;p49"/>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3" name="Google Shape;13913;p49"/>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14" name="Google Shape;13914;p49"/>
          <p:cNvSpPr/>
          <p:nvPr/>
        </p:nvSpPr>
        <p:spPr>
          <a:xfrm>
            <a:off x="1259737" y="2500923"/>
            <a:ext cx="2089049" cy="196730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5" name="Google Shape;13915;p49"/>
          <p:cNvSpPr/>
          <p:nvPr/>
        </p:nvSpPr>
        <p:spPr>
          <a:xfrm>
            <a:off x="3723551" y="2112125"/>
            <a:ext cx="1981954" cy="1865906"/>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6" name="Google Shape;13916;p49"/>
          <p:cNvSpPr/>
          <p:nvPr/>
        </p:nvSpPr>
        <p:spPr>
          <a:xfrm>
            <a:off x="5914678" y="1625142"/>
            <a:ext cx="1944595" cy="173754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917" name="Google Shape;13917;p49"/>
          <p:cNvCxnSpPr>
            <a:cxnSpLocks/>
            <a:stCxn id="13914" idx="1"/>
            <a:endCxn id="13915" idx="2"/>
          </p:cNvCxnSpPr>
          <p:nvPr/>
        </p:nvCxnSpPr>
        <p:spPr>
          <a:xfrm rot="10800000" flipH="1" flipV="1">
            <a:off x="1259736" y="3484575"/>
            <a:ext cx="3454791" cy="493455"/>
          </a:xfrm>
          <a:prstGeom prst="bentConnector4">
            <a:avLst>
              <a:gd name="adj1" fmla="val -6617"/>
              <a:gd name="adj2" fmla="val 245666"/>
            </a:avLst>
          </a:prstGeom>
          <a:noFill/>
          <a:ln w="9525" cap="flat" cmpd="sng">
            <a:solidFill>
              <a:schemeClr val="accent2"/>
            </a:solidFill>
            <a:prstDash val="solid"/>
            <a:round/>
            <a:headEnd type="none" w="med" len="med"/>
            <a:tailEnd type="triangle" w="med" len="med"/>
          </a:ln>
        </p:spPr>
      </p:cxnSp>
      <p:cxnSp>
        <p:nvCxnSpPr>
          <p:cNvPr id="13918" name="Google Shape;13918;p49"/>
          <p:cNvCxnSpPr>
            <a:cxnSpLocks/>
            <a:stCxn id="13915" idx="1"/>
            <a:endCxn id="13916" idx="0"/>
          </p:cNvCxnSpPr>
          <p:nvPr/>
        </p:nvCxnSpPr>
        <p:spPr>
          <a:xfrm rot="10800000" flipH="1">
            <a:off x="3723550" y="1625142"/>
            <a:ext cx="3163425" cy="1419936"/>
          </a:xfrm>
          <a:prstGeom prst="bentConnector4">
            <a:avLst>
              <a:gd name="adj1" fmla="val -7226"/>
              <a:gd name="adj2" fmla="val 116099"/>
            </a:avLst>
          </a:prstGeom>
          <a:noFill/>
          <a:ln w="9525" cap="flat" cmpd="sng">
            <a:solidFill>
              <a:schemeClr val="accent2"/>
            </a:solidFill>
            <a:prstDash val="solid"/>
            <a:round/>
            <a:headEnd type="none" w="med" len="med"/>
            <a:tailEnd type="triangle" w="med" len="med"/>
          </a:ln>
        </p:spPr>
      </p:cxnSp>
      <p:cxnSp>
        <p:nvCxnSpPr>
          <p:cNvPr id="13919" name="Google Shape;13919;p49"/>
          <p:cNvCxnSpPr>
            <a:cxnSpLocks/>
            <a:stCxn id="13916" idx="2"/>
          </p:cNvCxnSpPr>
          <p:nvPr/>
        </p:nvCxnSpPr>
        <p:spPr>
          <a:xfrm rot="16200000" flipH="1">
            <a:off x="7561531" y="2688129"/>
            <a:ext cx="1165640" cy="2514750"/>
          </a:xfrm>
          <a:prstGeom prst="bentConnector2">
            <a:avLst/>
          </a:prstGeom>
          <a:noFill/>
          <a:ln w="9525" cap="flat" cmpd="sng">
            <a:solidFill>
              <a:schemeClr val="accent2"/>
            </a:solidFill>
            <a:prstDash val="solid"/>
            <a:round/>
            <a:headEnd type="none" w="med" len="med"/>
            <a:tailEnd type="none" w="med" len="med"/>
          </a:ln>
        </p:spPr>
      </p:cxnSp>
      <p:cxnSp>
        <p:nvCxnSpPr>
          <p:cNvPr id="13920" name="Google Shape;13920;p49"/>
          <p:cNvCxnSpPr>
            <a:cxnSpLocks/>
            <a:stCxn id="13914" idx="0"/>
          </p:cNvCxnSpPr>
          <p:nvPr/>
        </p:nvCxnSpPr>
        <p:spPr>
          <a:xfrm rot="16200000" flipV="1">
            <a:off x="856037" y="1052697"/>
            <a:ext cx="504473" cy="2391979"/>
          </a:xfrm>
          <a:prstGeom prst="bentConnector2">
            <a:avLst/>
          </a:prstGeom>
          <a:noFill/>
          <a:ln w="9525" cap="flat" cmpd="sng">
            <a:solidFill>
              <a:schemeClr val="accent2"/>
            </a:solidFill>
            <a:prstDash val="solid"/>
            <a:round/>
            <a:headEnd type="triangle" w="med" len="med"/>
            <a:tailEnd type="none" w="med" len="med"/>
          </a:ln>
        </p:spPr>
      </p:cxnSp>
      <p:sp>
        <p:nvSpPr>
          <p:cNvPr id="13921" name="Google Shape;13921;p49"/>
          <p:cNvSpPr txBox="1">
            <a:spLocks noGrp="1"/>
          </p:cNvSpPr>
          <p:nvPr>
            <p:ph type="ctrTitle" idx="4294967295"/>
          </p:nvPr>
        </p:nvSpPr>
        <p:spPr>
          <a:xfrm>
            <a:off x="1617091" y="2710338"/>
            <a:ext cx="1386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b="1" dirty="0">
                <a:solidFill>
                  <a:schemeClr val="bg1"/>
                </a:solidFill>
              </a:rPr>
              <a:t>DEPOSITS</a:t>
            </a:r>
            <a:endParaRPr sz="2000" dirty="0">
              <a:solidFill>
                <a:schemeClr val="bg1"/>
              </a:solidFill>
            </a:endParaRPr>
          </a:p>
        </p:txBody>
      </p:sp>
      <p:sp>
        <p:nvSpPr>
          <p:cNvPr id="13922" name="Google Shape;13922;p49"/>
          <p:cNvSpPr txBox="1">
            <a:spLocks noGrp="1"/>
          </p:cNvSpPr>
          <p:nvPr>
            <p:ph type="subTitle" idx="4294967295"/>
          </p:nvPr>
        </p:nvSpPr>
        <p:spPr>
          <a:xfrm>
            <a:off x="1355923" y="3323471"/>
            <a:ext cx="1896675" cy="626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200" dirty="0">
                <a:solidFill>
                  <a:schemeClr val="bg1"/>
                </a:solidFill>
              </a:rPr>
              <a:t>Actions/ words that contribute to building the other person or empowering them</a:t>
            </a:r>
            <a:endParaRPr sz="1200" dirty="0">
              <a:solidFill>
                <a:schemeClr val="bg1"/>
              </a:solidFill>
            </a:endParaRPr>
          </a:p>
        </p:txBody>
      </p:sp>
      <p:sp>
        <p:nvSpPr>
          <p:cNvPr id="13923" name="Google Shape;13923;p49"/>
          <p:cNvSpPr txBox="1">
            <a:spLocks noGrp="1"/>
          </p:cNvSpPr>
          <p:nvPr>
            <p:ph type="ctrTitle" idx="4294967295"/>
          </p:nvPr>
        </p:nvSpPr>
        <p:spPr>
          <a:xfrm>
            <a:off x="3865750" y="2293089"/>
            <a:ext cx="1674164" cy="348000"/>
          </a:xfrm>
          <a:prstGeom prst="rect">
            <a:avLst/>
          </a:prstGeom>
        </p:spPr>
        <p:txBody>
          <a:bodyPr spcFirstLastPara="1" wrap="square" lIns="91425" tIns="91425" rIns="91425" bIns="91425" anchor="ctr" anchorCtr="0">
            <a:noAutofit/>
          </a:bodyPr>
          <a:lstStyle/>
          <a:p>
            <a:pPr algn="ctr"/>
            <a:r>
              <a:rPr lang="en-US" sz="1400" b="1" dirty="0">
                <a:solidFill>
                  <a:schemeClr val="bg1"/>
                </a:solidFill>
              </a:rPr>
              <a:t>WITHDRAWALS</a:t>
            </a:r>
            <a:endParaRPr sz="1400" b="1" dirty="0">
              <a:solidFill>
                <a:schemeClr val="bg1"/>
              </a:solidFill>
            </a:endParaRPr>
          </a:p>
        </p:txBody>
      </p:sp>
      <p:sp>
        <p:nvSpPr>
          <p:cNvPr id="13924" name="Google Shape;13924;p49"/>
          <p:cNvSpPr txBox="1">
            <a:spLocks noGrp="1"/>
          </p:cNvSpPr>
          <p:nvPr>
            <p:ph type="subTitle" idx="4294967295"/>
          </p:nvPr>
        </p:nvSpPr>
        <p:spPr>
          <a:xfrm>
            <a:off x="3832458" y="3068963"/>
            <a:ext cx="1818155" cy="626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200" dirty="0">
                <a:solidFill>
                  <a:schemeClr val="bg1"/>
                </a:solidFill>
              </a:rPr>
              <a:t>Actions/ words that cause hurt or pain</a:t>
            </a:r>
            <a:endParaRPr sz="1200" dirty="0">
              <a:solidFill>
                <a:schemeClr val="bg1"/>
              </a:solidFill>
            </a:endParaRPr>
          </a:p>
        </p:txBody>
      </p:sp>
      <p:sp>
        <p:nvSpPr>
          <p:cNvPr id="13925" name="Google Shape;13925;p49"/>
          <p:cNvSpPr txBox="1">
            <a:spLocks noGrp="1"/>
          </p:cNvSpPr>
          <p:nvPr>
            <p:ph type="ctrTitle" idx="4294967295"/>
          </p:nvPr>
        </p:nvSpPr>
        <p:spPr>
          <a:xfrm>
            <a:off x="6230026" y="1786934"/>
            <a:ext cx="1386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chemeClr val="bg1"/>
                </a:solidFill>
              </a:rPr>
              <a:t>TRUST </a:t>
            </a:r>
            <a:endParaRPr sz="1400" b="1" dirty="0">
              <a:solidFill>
                <a:schemeClr val="bg1"/>
              </a:solidFill>
            </a:endParaRPr>
          </a:p>
        </p:txBody>
      </p:sp>
      <p:sp>
        <p:nvSpPr>
          <p:cNvPr id="13926" name="Google Shape;13926;p49"/>
          <p:cNvSpPr txBox="1">
            <a:spLocks noGrp="1"/>
          </p:cNvSpPr>
          <p:nvPr>
            <p:ph type="subTitle" idx="4294967295"/>
          </p:nvPr>
        </p:nvSpPr>
        <p:spPr>
          <a:xfrm>
            <a:off x="6004597" y="2382467"/>
            <a:ext cx="1816365" cy="626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200" dirty="0">
                <a:solidFill>
                  <a:schemeClr val="bg1"/>
                </a:solidFill>
              </a:rPr>
              <a:t>Both sets of action/ words (positive or negative) directly impacts</a:t>
            </a:r>
            <a:endParaRPr sz="1200" dirty="0">
              <a:solidFill>
                <a:schemeClr val="bg1"/>
              </a:solidFill>
            </a:endParaRPr>
          </a:p>
        </p:txBody>
      </p:sp>
      <p:grpSp>
        <p:nvGrpSpPr>
          <p:cNvPr id="13927" name="Google Shape;13927;p49"/>
          <p:cNvGrpSpPr/>
          <p:nvPr/>
        </p:nvGrpSpPr>
        <p:grpSpPr>
          <a:xfrm>
            <a:off x="1639989" y="3058338"/>
            <a:ext cx="1228964" cy="106373"/>
            <a:chOff x="3465975" y="2270276"/>
            <a:chExt cx="1986364" cy="171929"/>
          </a:xfrm>
        </p:grpSpPr>
        <p:sp>
          <p:nvSpPr>
            <p:cNvPr id="13928" name="Google Shape;13928;p49"/>
            <p:cNvSpPr/>
            <p:nvPr/>
          </p:nvSpPr>
          <p:spPr>
            <a:xfrm rot="-5400000">
              <a:off x="3725184" y="2270305"/>
              <a:ext cx="171900" cy="171900"/>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9" name="Google Shape;13929;p49"/>
            <p:cNvSpPr/>
            <p:nvPr/>
          </p:nvSpPr>
          <p:spPr>
            <a:xfrm rot="-5400000">
              <a:off x="3984394" y="2270305"/>
              <a:ext cx="171900" cy="171900"/>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0" name="Google Shape;13930;p49"/>
            <p:cNvSpPr/>
            <p:nvPr/>
          </p:nvSpPr>
          <p:spPr>
            <a:xfrm rot="-5400000">
              <a:off x="4243603" y="2270305"/>
              <a:ext cx="171900" cy="1719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1" name="Google Shape;13931;p49"/>
            <p:cNvSpPr/>
            <p:nvPr/>
          </p:nvSpPr>
          <p:spPr>
            <a:xfrm rot="-5400000">
              <a:off x="4502812" y="2270305"/>
              <a:ext cx="171900" cy="1719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2" name="Google Shape;13932;p49"/>
            <p:cNvSpPr/>
            <p:nvPr/>
          </p:nvSpPr>
          <p:spPr>
            <a:xfrm rot="-5400000">
              <a:off x="4762021" y="2270305"/>
              <a:ext cx="171900" cy="1719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3" name="Google Shape;13933;p49"/>
            <p:cNvSpPr/>
            <p:nvPr/>
          </p:nvSpPr>
          <p:spPr>
            <a:xfrm rot="-5400000">
              <a:off x="3465975" y="2270305"/>
              <a:ext cx="171900" cy="171900"/>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34" name="Google Shape;13934;p49"/>
            <p:cNvSpPr/>
            <p:nvPr/>
          </p:nvSpPr>
          <p:spPr>
            <a:xfrm rot="-5400000">
              <a:off x="5021230" y="2270276"/>
              <a:ext cx="171900" cy="1719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5" name="Google Shape;13935;p49"/>
            <p:cNvSpPr/>
            <p:nvPr/>
          </p:nvSpPr>
          <p:spPr>
            <a:xfrm rot="-5400000">
              <a:off x="5280440" y="2270276"/>
              <a:ext cx="171900" cy="1719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6" name="Google Shape;13936;p49"/>
          <p:cNvGrpSpPr/>
          <p:nvPr/>
        </p:nvGrpSpPr>
        <p:grpSpPr>
          <a:xfrm>
            <a:off x="4100600" y="2719098"/>
            <a:ext cx="1228964" cy="106373"/>
            <a:chOff x="3465975" y="2270276"/>
            <a:chExt cx="1986364" cy="171929"/>
          </a:xfrm>
        </p:grpSpPr>
        <p:sp>
          <p:nvSpPr>
            <p:cNvPr id="13937" name="Google Shape;13937;p49"/>
            <p:cNvSpPr/>
            <p:nvPr/>
          </p:nvSpPr>
          <p:spPr>
            <a:xfrm rot="-5400000">
              <a:off x="3725184" y="2270305"/>
              <a:ext cx="171900" cy="1719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3938" name="Google Shape;13938;p49"/>
            <p:cNvSpPr/>
            <p:nvPr/>
          </p:nvSpPr>
          <p:spPr>
            <a:xfrm rot="-5400000">
              <a:off x="3984394" y="2270305"/>
              <a:ext cx="171900" cy="1719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3939" name="Google Shape;13939;p49"/>
            <p:cNvSpPr/>
            <p:nvPr/>
          </p:nvSpPr>
          <p:spPr>
            <a:xfrm rot="-5400000">
              <a:off x="4243603" y="2270305"/>
              <a:ext cx="171900" cy="1719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3940" name="Google Shape;13940;p49"/>
            <p:cNvSpPr/>
            <p:nvPr/>
          </p:nvSpPr>
          <p:spPr>
            <a:xfrm rot="-5400000">
              <a:off x="4502812" y="2270305"/>
              <a:ext cx="171900" cy="1719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3941" name="Google Shape;13941;p49"/>
            <p:cNvSpPr/>
            <p:nvPr/>
          </p:nvSpPr>
          <p:spPr>
            <a:xfrm rot="-5400000">
              <a:off x="4762021" y="2270305"/>
              <a:ext cx="171900" cy="17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3942" name="Google Shape;13942;p49"/>
            <p:cNvSpPr/>
            <p:nvPr/>
          </p:nvSpPr>
          <p:spPr>
            <a:xfrm rot="-5400000">
              <a:off x="3465975" y="2270305"/>
              <a:ext cx="171900" cy="1719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3943" name="Google Shape;13943;p49"/>
            <p:cNvSpPr/>
            <p:nvPr/>
          </p:nvSpPr>
          <p:spPr>
            <a:xfrm rot="-5400000">
              <a:off x="5021230" y="2270276"/>
              <a:ext cx="171900" cy="17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3944" name="Google Shape;13944;p49"/>
            <p:cNvSpPr/>
            <p:nvPr/>
          </p:nvSpPr>
          <p:spPr>
            <a:xfrm rot="-5400000">
              <a:off x="5280440" y="2270276"/>
              <a:ext cx="171900" cy="17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13945" name="Google Shape;13945;p49"/>
          <p:cNvGrpSpPr/>
          <p:nvPr/>
        </p:nvGrpSpPr>
        <p:grpSpPr>
          <a:xfrm>
            <a:off x="6353400" y="2192524"/>
            <a:ext cx="1228964" cy="106373"/>
            <a:chOff x="3465975" y="2270276"/>
            <a:chExt cx="1986364" cy="171929"/>
          </a:xfrm>
        </p:grpSpPr>
        <p:sp>
          <p:nvSpPr>
            <p:cNvPr id="13946" name="Google Shape;13946;p49"/>
            <p:cNvSpPr/>
            <p:nvPr/>
          </p:nvSpPr>
          <p:spPr>
            <a:xfrm rot="-5400000">
              <a:off x="3725184" y="2270305"/>
              <a:ext cx="171900" cy="171900"/>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7" name="Google Shape;13947;p49"/>
            <p:cNvSpPr/>
            <p:nvPr/>
          </p:nvSpPr>
          <p:spPr>
            <a:xfrm rot="-5400000">
              <a:off x="3984394" y="2270305"/>
              <a:ext cx="171900" cy="171900"/>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8" name="Google Shape;13948;p49"/>
            <p:cNvSpPr/>
            <p:nvPr/>
          </p:nvSpPr>
          <p:spPr>
            <a:xfrm rot="-5400000">
              <a:off x="4243603" y="2270305"/>
              <a:ext cx="171900" cy="171900"/>
            </a:xfrm>
            <a:prstGeom prst="ellipse">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9" name="Google Shape;13949;p49"/>
            <p:cNvSpPr/>
            <p:nvPr/>
          </p:nvSpPr>
          <p:spPr>
            <a:xfrm rot="-5400000">
              <a:off x="4502812" y="2270305"/>
              <a:ext cx="171900" cy="171900"/>
            </a:xfrm>
            <a:prstGeom prst="ellipse">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0" name="Google Shape;13950;p49"/>
            <p:cNvSpPr/>
            <p:nvPr/>
          </p:nvSpPr>
          <p:spPr>
            <a:xfrm rot="-5400000">
              <a:off x="4762021" y="2270305"/>
              <a:ext cx="171900" cy="171900"/>
            </a:xfrm>
            <a:prstGeom prst="ellipse">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1" name="Google Shape;13951;p49"/>
            <p:cNvSpPr/>
            <p:nvPr/>
          </p:nvSpPr>
          <p:spPr>
            <a:xfrm rot="-5400000">
              <a:off x="3465975" y="2270305"/>
              <a:ext cx="171900" cy="171900"/>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2" name="Google Shape;13952;p49"/>
            <p:cNvSpPr/>
            <p:nvPr/>
          </p:nvSpPr>
          <p:spPr>
            <a:xfrm rot="-5400000">
              <a:off x="5021230" y="2270276"/>
              <a:ext cx="171900" cy="171900"/>
            </a:xfrm>
            <a:prstGeom prst="ellipse">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3" name="Google Shape;13953;p49"/>
            <p:cNvSpPr/>
            <p:nvPr/>
          </p:nvSpPr>
          <p:spPr>
            <a:xfrm rot="-5400000">
              <a:off x="5280440" y="2270276"/>
              <a:ext cx="171900" cy="1719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5819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3914"/>
                                        </p:tgtEl>
                                        <p:attrNameLst>
                                          <p:attrName>r</p:attrName>
                                        </p:attrNameLst>
                                      </p:cBhvr>
                                    </p:animRot>
                                    <p:animRot by="-240000">
                                      <p:cBhvr>
                                        <p:cTn id="7" dur="200" fill="hold">
                                          <p:stCondLst>
                                            <p:cond delay="200"/>
                                          </p:stCondLst>
                                        </p:cTn>
                                        <p:tgtEl>
                                          <p:spTgt spid="13914"/>
                                        </p:tgtEl>
                                        <p:attrNameLst>
                                          <p:attrName>r</p:attrName>
                                        </p:attrNameLst>
                                      </p:cBhvr>
                                    </p:animRot>
                                    <p:animRot by="240000">
                                      <p:cBhvr>
                                        <p:cTn id="8" dur="200" fill="hold">
                                          <p:stCondLst>
                                            <p:cond delay="400"/>
                                          </p:stCondLst>
                                        </p:cTn>
                                        <p:tgtEl>
                                          <p:spTgt spid="13914"/>
                                        </p:tgtEl>
                                        <p:attrNameLst>
                                          <p:attrName>r</p:attrName>
                                        </p:attrNameLst>
                                      </p:cBhvr>
                                    </p:animRot>
                                    <p:animRot by="-240000">
                                      <p:cBhvr>
                                        <p:cTn id="9" dur="200" fill="hold">
                                          <p:stCondLst>
                                            <p:cond delay="600"/>
                                          </p:stCondLst>
                                        </p:cTn>
                                        <p:tgtEl>
                                          <p:spTgt spid="13914"/>
                                        </p:tgtEl>
                                        <p:attrNameLst>
                                          <p:attrName>r</p:attrName>
                                        </p:attrNameLst>
                                      </p:cBhvr>
                                    </p:animRot>
                                    <p:animRot by="120000">
                                      <p:cBhvr>
                                        <p:cTn id="10" dur="200" fill="hold">
                                          <p:stCondLst>
                                            <p:cond delay="800"/>
                                          </p:stCondLst>
                                        </p:cTn>
                                        <p:tgtEl>
                                          <p:spTgt spid="1391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13915"/>
                                        </p:tgtEl>
                                        <p:attrNameLst>
                                          <p:attrName>r</p:attrName>
                                        </p:attrNameLst>
                                      </p:cBhvr>
                                    </p:animRot>
                                    <p:animRot by="-240000">
                                      <p:cBhvr>
                                        <p:cTn id="15" dur="200" fill="hold">
                                          <p:stCondLst>
                                            <p:cond delay="200"/>
                                          </p:stCondLst>
                                        </p:cTn>
                                        <p:tgtEl>
                                          <p:spTgt spid="13915"/>
                                        </p:tgtEl>
                                        <p:attrNameLst>
                                          <p:attrName>r</p:attrName>
                                        </p:attrNameLst>
                                      </p:cBhvr>
                                    </p:animRot>
                                    <p:animRot by="240000">
                                      <p:cBhvr>
                                        <p:cTn id="16" dur="200" fill="hold">
                                          <p:stCondLst>
                                            <p:cond delay="400"/>
                                          </p:stCondLst>
                                        </p:cTn>
                                        <p:tgtEl>
                                          <p:spTgt spid="13915"/>
                                        </p:tgtEl>
                                        <p:attrNameLst>
                                          <p:attrName>r</p:attrName>
                                        </p:attrNameLst>
                                      </p:cBhvr>
                                    </p:animRot>
                                    <p:animRot by="-240000">
                                      <p:cBhvr>
                                        <p:cTn id="17" dur="200" fill="hold">
                                          <p:stCondLst>
                                            <p:cond delay="600"/>
                                          </p:stCondLst>
                                        </p:cTn>
                                        <p:tgtEl>
                                          <p:spTgt spid="13915"/>
                                        </p:tgtEl>
                                        <p:attrNameLst>
                                          <p:attrName>r</p:attrName>
                                        </p:attrNameLst>
                                      </p:cBhvr>
                                    </p:animRot>
                                    <p:animRot by="120000">
                                      <p:cBhvr>
                                        <p:cTn id="18" dur="200" fill="hold">
                                          <p:stCondLst>
                                            <p:cond delay="800"/>
                                          </p:stCondLst>
                                        </p:cTn>
                                        <p:tgtEl>
                                          <p:spTgt spid="13915"/>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grpId="0" nodeType="clickEffect">
                                  <p:stCondLst>
                                    <p:cond delay="0"/>
                                  </p:stCondLst>
                                  <p:childTnLst>
                                    <p:animRot by="120000">
                                      <p:cBhvr>
                                        <p:cTn id="22" dur="100" fill="hold">
                                          <p:stCondLst>
                                            <p:cond delay="0"/>
                                          </p:stCondLst>
                                        </p:cTn>
                                        <p:tgtEl>
                                          <p:spTgt spid="13916"/>
                                        </p:tgtEl>
                                        <p:attrNameLst>
                                          <p:attrName>r</p:attrName>
                                        </p:attrNameLst>
                                      </p:cBhvr>
                                    </p:animRot>
                                    <p:animRot by="-240000">
                                      <p:cBhvr>
                                        <p:cTn id="23" dur="200" fill="hold">
                                          <p:stCondLst>
                                            <p:cond delay="200"/>
                                          </p:stCondLst>
                                        </p:cTn>
                                        <p:tgtEl>
                                          <p:spTgt spid="13916"/>
                                        </p:tgtEl>
                                        <p:attrNameLst>
                                          <p:attrName>r</p:attrName>
                                        </p:attrNameLst>
                                      </p:cBhvr>
                                    </p:animRot>
                                    <p:animRot by="240000">
                                      <p:cBhvr>
                                        <p:cTn id="24" dur="200" fill="hold">
                                          <p:stCondLst>
                                            <p:cond delay="400"/>
                                          </p:stCondLst>
                                        </p:cTn>
                                        <p:tgtEl>
                                          <p:spTgt spid="13916"/>
                                        </p:tgtEl>
                                        <p:attrNameLst>
                                          <p:attrName>r</p:attrName>
                                        </p:attrNameLst>
                                      </p:cBhvr>
                                    </p:animRot>
                                    <p:animRot by="-240000">
                                      <p:cBhvr>
                                        <p:cTn id="25" dur="200" fill="hold">
                                          <p:stCondLst>
                                            <p:cond delay="600"/>
                                          </p:stCondLst>
                                        </p:cTn>
                                        <p:tgtEl>
                                          <p:spTgt spid="13916"/>
                                        </p:tgtEl>
                                        <p:attrNameLst>
                                          <p:attrName>r</p:attrName>
                                        </p:attrNameLst>
                                      </p:cBhvr>
                                    </p:animRot>
                                    <p:animRot by="120000">
                                      <p:cBhvr>
                                        <p:cTn id="26" dur="200" fill="hold">
                                          <p:stCondLst>
                                            <p:cond delay="800"/>
                                          </p:stCondLst>
                                        </p:cTn>
                                        <p:tgtEl>
                                          <p:spTgt spid="139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14" grpId="0" animBg="1"/>
      <p:bldP spid="13915" grpId="0" animBg="1"/>
      <p:bldP spid="139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C0819E-CC51-B547-9792-644FB8DC2D32}"/>
              </a:ext>
            </a:extLst>
          </p:cNvPr>
          <p:cNvSpPr/>
          <p:nvPr/>
        </p:nvSpPr>
        <p:spPr>
          <a:xfrm>
            <a:off x="0" y="0"/>
            <a:ext cx="914400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830B5F60-A738-C980-DAEF-457F52F5F2A5}"/>
              </a:ext>
            </a:extLst>
          </p:cNvPr>
          <p:cNvSpPr>
            <a:spLocks noGrp="1"/>
          </p:cNvSpPr>
          <p:nvPr>
            <p:ph type="title"/>
          </p:nvPr>
        </p:nvSpPr>
        <p:spPr>
          <a:xfrm>
            <a:off x="1077094" y="438450"/>
            <a:ext cx="7223944" cy="1404638"/>
          </a:xfrm>
        </p:spPr>
        <p:style>
          <a:lnRef idx="2">
            <a:schemeClr val="accent5"/>
          </a:lnRef>
          <a:fillRef idx="1">
            <a:schemeClr val="lt1"/>
          </a:fillRef>
          <a:effectRef idx="0">
            <a:schemeClr val="accent5"/>
          </a:effectRef>
          <a:fontRef idx="minor">
            <a:schemeClr val="dk1"/>
          </a:fontRef>
        </p:style>
        <p:txBody>
          <a:bodyPr anchor="ctr"/>
          <a:lstStyle/>
          <a:p>
            <a:r>
              <a:rPr lang="en-US" sz="4000" b="1" dirty="0"/>
              <a:t>Let’s Identify Deposits/ Withdrawals</a:t>
            </a:r>
            <a:endParaRPr lang="en-IN" sz="4000" dirty="0"/>
          </a:p>
        </p:txBody>
      </p:sp>
      <p:sp>
        <p:nvSpPr>
          <p:cNvPr id="4" name="Arrow: Right 3">
            <a:hlinkClick r:id="rId2" action="ppaction://hlinksldjump"/>
            <a:extLst>
              <a:ext uri="{FF2B5EF4-FFF2-40B4-BE49-F238E27FC236}">
                <a16:creationId xmlns:a16="http://schemas.microsoft.com/office/drawing/2014/main" id="{1665E961-11FC-0F53-9A84-3BCAE0A3C7CC}"/>
              </a:ext>
            </a:extLst>
          </p:cNvPr>
          <p:cNvSpPr/>
          <p:nvPr/>
        </p:nvSpPr>
        <p:spPr>
          <a:xfrm>
            <a:off x="5981700" y="4069080"/>
            <a:ext cx="2319338" cy="874395"/>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sz="2000" b="1" dirty="0">
                <a:solidFill>
                  <a:schemeClr val="bg1"/>
                </a:solidFill>
                <a:latin typeface="Poppins Light"/>
                <a:cs typeface="Poppins Light"/>
                <a:sym typeface="Poppins Light"/>
              </a:rPr>
              <a:t>Start </a:t>
            </a:r>
          </a:p>
        </p:txBody>
      </p:sp>
    </p:spTree>
    <p:extLst>
      <p:ext uri="{BB962C8B-B14F-4D97-AF65-F5344CB8AC3E}">
        <p14:creationId xmlns:p14="http://schemas.microsoft.com/office/powerpoint/2010/main" val="239742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endCondLst>
                                    <p:cond evt="onNext" delay="0">
                                      <p:tgtEl>
                                        <p:sldTgt/>
                                      </p:tgtEl>
                                    </p:cond>
                                  </p:end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D72B067-C092-65BF-95C4-755AD1025598}"/>
              </a:ext>
            </a:extLst>
          </p:cNvPr>
          <p:cNvSpPr/>
          <p:nvPr/>
        </p:nvSpPr>
        <p:spPr>
          <a:xfrm>
            <a:off x="0" y="0"/>
            <a:ext cx="9144000"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082F15EB-E367-93FD-E5A2-0758A888CE02}"/>
              </a:ext>
            </a:extLst>
          </p:cNvPr>
          <p:cNvSpPr>
            <a:spLocks noGrp="1"/>
          </p:cNvSpPr>
          <p:nvPr>
            <p:ph type="title"/>
          </p:nvPr>
        </p:nvSpPr>
        <p:spPr>
          <a:xfrm>
            <a:off x="1206487" y="1460006"/>
            <a:ext cx="6731025" cy="1711819"/>
          </a:xfrm>
        </p:spPr>
        <p:style>
          <a:lnRef idx="1">
            <a:schemeClr val="accent5"/>
          </a:lnRef>
          <a:fillRef idx="2">
            <a:schemeClr val="accent5"/>
          </a:fillRef>
          <a:effectRef idx="1">
            <a:schemeClr val="accent5"/>
          </a:effectRef>
          <a:fontRef idx="minor">
            <a:schemeClr val="dk1"/>
          </a:fontRef>
        </p:style>
        <p:txBody>
          <a:bodyPr anchor="ctr"/>
          <a:lstStyle/>
          <a:p>
            <a:r>
              <a:rPr lang="en-IN" sz="3600" dirty="0"/>
              <a:t>WRONG ANSWER</a:t>
            </a:r>
          </a:p>
        </p:txBody>
      </p:sp>
      <p:sp>
        <p:nvSpPr>
          <p:cNvPr id="4" name="Arrow: Right 3">
            <a:hlinkClick r:id="" action="ppaction://hlinkshowjump?jump=lastslideviewed"/>
            <a:extLst>
              <a:ext uri="{FF2B5EF4-FFF2-40B4-BE49-F238E27FC236}">
                <a16:creationId xmlns:a16="http://schemas.microsoft.com/office/drawing/2014/main" id="{20FA144B-9157-66CC-C455-D5107A0BA294}"/>
              </a:ext>
            </a:extLst>
          </p:cNvPr>
          <p:cNvSpPr/>
          <p:nvPr/>
        </p:nvSpPr>
        <p:spPr>
          <a:xfrm>
            <a:off x="6294120" y="4122421"/>
            <a:ext cx="2114075" cy="823736"/>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Poppins Light"/>
                <a:cs typeface="Poppins Light"/>
              </a:rPr>
              <a:t>Try Again </a:t>
            </a:r>
          </a:p>
        </p:txBody>
      </p:sp>
    </p:spTree>
    <p:extLst>
      <p:ext uri="{BB962C8B-B14F-4D97-AF65-F5344CB8AC3E}">
        <p14:creationId xmlns:p14="http://schemas.microsoft.com/office/powerpoint/2010/main" val="4055959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C0819E-CC51-B547-9792-644FB8DC2D32}"/>
              </a:ext>
            </a:extLst>
          </p:cNvPr>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830B5F60-A738-C980-DAEF-457F52F5F2A5}"/>
              </a:ext>
            </a:extLst>
          </p:cNvPr>
          <p:cNvSpPr>
            <a:spLocks noGrp="1"/>
          </p:cNvSpPr>
          <p:nvPr>
            <p:ph type="title"/>
          </p:nvPr>
        </p:nvSpPr>
        <p:spPr>
          <a:xfrm>
            <a:off x="550069" y="245569"/>
            <a:ext cx="8043862" cy="668831"/>
          </a:xfrm>
        </p:spPr>
        <p:style>
          <a:lnRef idx="2">
            <a:schemeClr val="accent5"/>
          </a:lnRef>
          <a:fillRef idx="1">
            <a:schemeClr val="lt1"/>
          </a:fillRef>
          <a:effectRef idx="0">
            <a:schemeClr val="accent5"/>
          </a:effectRef>
          <a:fontRef idx="minor">
            <a:schemeClr val="dk1"/>
          </a:fontRef>
        </p:style>
        <p:txBody>
          <a:bodyPr/>
          <a:lstStyle/>
          <a:p>
            <a:r>
              <a:rPr lang="en-US" sz="2800" b="1" dirty="0"/>
              <a:t>Let’s Identify Deposits/ Withdrawals</a:t>
            </a:r>
            <a:endParaRPr lang="en-IN" sz="2800" dirty="0"/>
          </a:p>
        </p:txBody>
      </p:sp>
      <p:sp>
        <p:nvSpPr>
          <p:cNvPr id="5" name="Rectangle 4">
            <a:extLst>
              <a:ext uri="{FF2B5EF4-FFF2-40B4-BE49-F238E27FC236}">
                <a16:creationId xmlns:a16="http://schemas.microsoft.com/office/drawing/2014/main" id="{32894F09-52CE-F1FE-9EAD-2F6A7BC0EB47}"/>
              </a:ext>
            </a:extLst>
          </p:cNvPr>
          <p:cNvSpPr/>
          <p:nvPr/>
        </p:nvSpPr>
        <p:spPr>
          <a:xfrm>
            <a:off x="771525" y="1171575"/>
            <a:ext cx="7358063" cy="55721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sz="1600" b="1" dirty="0"/>
              <a:t>1. </a:t>
            </a:r>
            <a:r>
              <a:rPr lang="en-US" sz="1600" b="1" dirty="0"/>
              <a:t>Team leader shouted on an agent in front of other team members </a:t>
            </a:r>
            <a:endParaRPr lang="en-IN" sz="1600" b="1" dirty="0"/>
          </a:p>
        </p:txBody>
      </p:sp>
      <p:sp>
        <p:nvSpPr>
          <p:cNvPr id="6" name="Rectangle 5">
            <a:hlinkClick r:id="rId2" action="ppaction://hlinksldjump"/>
            <a:extLst>
              <a:ext uri="{FF2B5EF4-FFF2-40B4-BE49-F238E27FC236}">
                <a16:creationId xmlns:a16="http://schemas.microsoft.com/office/drawing/2014/main" id="{B33EE92A-09DF-B45F-B49E-E25916E2AA18}"/>
              </a:ext>
            </a:extLst>
          </p:cNvPr>
          <p:cNvSpPr/>
          <p:nvPr/>
        </p:nvSpPr>
        <p:spPr>
          <a:xfrm>
            <a:off x="2857500" y="3403996"/>
            <a:ext cx="3186112" cy="4786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1600" b="1" dirty="0"/>
              <a:t>WITHDRAWAL </a:t>
            </a:r>
          </a:p>
        </p:txBody>
      </p:sp>
      <p:sp>
        <p:nvSpPr>
          <p:cNvPr id="7" name="Rectangle 6">
            <a:hlinkClick r:id="rId3" action="ppaction://hlinksldjump"/>
            <a:extLst>
              <a:ext uri="{FF2B5EF4-FFF2-40B4-BE49-F238E27FC236}">
                <a16:creationId xmlns:a16="http://schemas.microsoft.com/office/drawing/2014/main" id="{FDA4CB06-DCE5-5330-182B-4FB2339B4B0A}"/>
              </a:ext>
            </a:extLst>
          </p:cNvPr>
          <p:cNvSpPr/>
          <p:nvPr/>
        </p:nvSpPr>
        <p:spPr>
          <a:xfrm>
            <a:off x="2857500" y="2285998"/>
            <a:ext cx="3186112" cy="4786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1600" b="1" dirty="0"/>
              <a:t>DEPOSIT </a:t>
            </a:r>
          </a:p>
        </p:txBody>
      </p:sp>
    </p:spTree>
    <p:extLst>
      <p:ext uri="{BB962C8B-B14F-4D97-AF65-F5344CB8AC3E}">
        <p14:creationId xmlns:p14="http://schemas.microsoft.com/office/powerpoint/2010/main" val="2105765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7866F4-B5AD-28F0-73D4-FF5FC50F46B2}"/>
              </a:ext>
            </a:extLst>
          </p:cNvPr>
          <p:cNvSpPr/>
          <p:nvPr/>
        </p:nvSpPr>
        <p:spPr>
          <a:xfrm>
            <a:off x="0" y="0"/>
            <a:ext cx="9144000" cy="5143500"/>
          </a:xfrm>
          <a:prstGeom prst="rect">
            <a:avLst/>
          </a:prstGeom>
          <a:solidFill>
            <a:srgbClr val="F57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1426639-FA5B-439E-80BF-A24DD18D91C8}"/>
              </a:ext>
            </a:extLst>
          </p:cNvPr>
          <p:cNvSpPr>
            <a:spLocks noGrp="1"/>
          </p:cNvSpPr>
          <p:nvPr>
            <p:ph type="title"/>
          </p:nvPr>
        </p:nvSpPr>
        <p:spPr>
          <a:xfrm>
            <a:off x="1356506" y="1552874"/>
            <a:ext cx="6430988" cy="1583231"/>
          </a:xfrm>
        </p:spPr>
        <p:style>
          <a:lnRef idx="1">
            <a:schemeClr val="accent5"/>
          </a:lnRef>
          <a:fillRef idx="2">
            <a:schemeClr val="accent5"/>
          </a:fillRef>
          <a:effectRef idx="1">
            <a:schemeClr val="accent5"/>
          </a:effectRef>
          <a:fontRef idx="minor">
            <a:schemeClr val="dk1"/>
          </a:fontRef>
        </p:style>
        <p:txBody>
          <a:bodyPr anchor="ctr"/>
          <a:lstStyle/>
          <a:p>
            <a:r>
              <a:rPr lang="en-IN" sz="3600" dirty="0"/>
              <a:t>CORRECT ANSWER </a:t>
            </a:r>
          </a:p>
        </p:txBody>
      </p:sp>
      <p:sp>
        <p:nvSpPr>
          <p:cNvPr id="4" name="Arrow: Right 3">
            <a:hlinkClick r:id="" action="ppaction://hlinkshowjump?jump=nextslide"/>
            <a:extLst>
              <a:ext uri="{FF2B5EF4-FFF2-40B4-BE49-F238E27FC236}">
                <a16:creationId xmlns:a16="http://schemas.microsoft.com/office/drawing/2014/main" id="{8B9DB074-849A-D19F-0B6A-9EE74D61AAED}"/>
              </a:ext>
            </a:extLst>
          </p:cNvPr>
          <p:cNvSpPr/>
          <p:nvPr/>
        </p:nvSpPr>
        <p:spPr>
          <a:xfrm>
            <a:off x="5852160" y="4191000"/>
            <a:ext cx="2118360" cy="71628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sz="1600" b="1" dirty="0">
                <a:solidFill>
                  <a:schemeClr val="bg1"/>
                </a:solidFill>
                <a:latin typeface="Poppins Light"/>
                <a:cs typeface="Poppins Light"/>
              </a:rPr>
              <a:t>Next Question</a:t>
            </a:r>
          </a:p>
        </p:txBody>
      </p:sp>
    </p:spTree>
    <p:extLst>
      <p:ext uri="{BB962C8B-B14F-4D97-AF65-F5344CB8AC3E}">
        <p14:creationId xmlns:p14="http://schemas.microsoft.com/office/powerpoint/2010/main" val="660862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C0819E-CC51-B547-9792-644FB8DC2D32}"/>
              </a:ext>
            </a:extLst>
          </p:cNvPr>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830B5F60-A738-C980-DAEF-457F52F5F2A5}"/>
              </a:ext>
            </a:extLst>
          </p:cNvPr>
          <p:cNvSpPr>
            <a:spLocks noGrp="1"/>
          </p:cNvSpPr>
          <p:nvPr>
            <p:ph type="title"/>
          </p:nvPr>
        </p:nvSpPr>
        <p:spPr>
          <a:xfrm>
            <a:off x="550069" y="245569"/>
            <a:ext cx="8043862" cy="668831"/>
          </a:xfrm>
        </p:spPr>
        <p:style>
          <a:lnRef idx="2">
            <a:schemeClr val="accent5"/>
          </a:lnRef>
          <a:fillRef idx="1">
            <a:schemeClr val="lt1"/>
          </a:fillRef>
          <a:effectRef idx="0">
            <a:schemeClr val="accent5"/>
          </a:effectRef>
          <a:fontRef idx="minor">
            <a:schemeClr val="dk1"/>
          </a:fontRef>
        </p:style>
        <p:txBody>
          <a:bodyPr/>
          <a:lstStyle/>
          <a:p>
            <a:r>
              <a:rPr lang="en-US" sz="2800" b="1" dirty="0"/>
              <a:t>Let’s Identify Deposits/ Withdrawals</a:t>
            </a:r>
            <a:endParaRPr lang="en-IN" sz="2800" dirty="0"/>
          </a:p>
        </p:txBody>
      </p:sp>
      <p:sp>
        <p:nvSpPr>
          <p:cNvPr id="5" name="Rectangle 4">
            <a:extLst>
              <a:ext uri="{FF2B5EF4-FFF2-40B4-BE49-F238E27FC236}">
                <a16:creationId xmlns:a16="http://schemas.microsoft.com/office/drawing/2014/main" id="{32894F09-52CE-F1FE-9EAD-2F6A7BC0EB47}"/>
              </a:ext>
            </a:extLst>
          </p:cNvPr>
          <p:cNvSpPr/>
          <p:nvPr/>
        </p:nvSpPr>
        <p:spPr>
          <a:xfrm>
            <a:off x="771525" y="1171575"/>
            <a:ext cx="7493794" cy="66883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sz="1600" b="1" dirty="0"/>
              <a:t>2. </a:t>
            </a:r>
            <a:r>
              <a:rPr lang="en-US" sz="1600" b="1" dirty="0"/>
              <a:t>Team leader is holding a discussion with the manager and the manager continues to look into his laptop </a:t>
            </a:r>
            <a:endParaRPr lang="en-IN" sz="1600" b="1" dirty="0"/>
          </a:p>
        </p:txBody>
      </p:sp>
      <p:sp>
        <p:nvSpPr>
          <p:cNvPr id="6" name="Rectangle 5">
            <a:hlinkClick r:id="rId2" action="ppaction://hlinksldjump"/>
            <a:extLst>
              <a:ext uri="{FF2B5EF4-FFF2-40B4-BE49-F238E27FC236}">
                <a16:creationId xmlns:a16="http://schemas.microsoft.com/office/drawing/2014/main" id="{B33EE92A-09DF-B45F-B49E-E25916E2AA18}"/>
              </a:ext>
            </a:extLst>
          </p:cNvPr>
          <p:cNvSpPr/>
          <p:nvPr/>
        </p:nvSpPr>
        <p:spPr>
          <a:xfrm>
            <a:off x="2857500" y="3403996"/>
            <a:ext cx="3186112" cy="4786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1600" b="1" dirty="0"/>
              <a:t>WITHDRAWAL </a:t>
            </a:r>
          </a:p>
        </p:txBody>
      </p:sp>
      <p:sp>
        <p:nvSpPr>
          <p:cNvPr id="7" name="Rectangle 6">
            <a:hlinkClick r:id="rId3" action="ppaction://hlinksldjump"/>
            <a:extLst>
              <a:ext uri="{FF2B5EF4-FFF2-40B4-BE49-F238E27FC236}">
                <a16:creationId xmlns:a16="http://schemas.microsoft.com/office/drawing/2014/main" id="{FDA4CB06-DCE5-5330-182B-4FB2339B4B0A}"/>
              </a:ext>
            </a:extLst>
          </p:cNvPr>
          <p:cNvSpPr/>
          <p:nvPr/>
        </p:nvSpPr>
        <p:spPr>
          <a:xfrm>
            <a:off x="2857500" y="2285998"/>
            <a:ext cx="3186112" cy="4786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1600" b="1" dirty="0"/>
              <a:t>DEPOSIT </a:t>
            </a:r>
          </a:p>
        </p:txBody>
      </p:sp>
    </p:spTree>
    <p:extLst>
      <p:ext uri="{BB962C8B-B14F-4D97-AF65-F5344CB8AC3E}">
        <p14:creationId xmlns:p14="http://schemas.microsoft.com/office/powerpoint/2010/main" val="389329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7866F4-B5AD-28F0-73D4-FF5FC50F46B2}"/>
              </a:ext>
            </a:extLst>
          </p:cNvPr>
          <p:cNvSpPr/>
          <p:nvPr/>
        </p:nvSpPr>
        <p:spPr>
          <a:xfrm>
            <a:off x="0" y="0"/>
            <a:ext cx="9144000" cy="5143500"/>
          </a:xfrm>
          <a:prstGeom prst="rect">
            <a:avLst/>
          </a:prstGeom>
          <a:solidFill>
            <a:srgbClr val="F57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1426639-FA5B-439E-80BF-A24DD18D91C8}"/>
              </a:ext>
            </a:extLst>
          </p:cNvPr>
          <p:cNvSpPr>
            <a:spLocks noGrp="1"/>
          </p:cNvSpPr>
          <p:nvPr>
            <p:ph type="title"/>
          </p:nvPr>
        </p:nvSpPr>
        <p:spPr>
          <a:xfrm>
            <a:off x="1356506" y="1552874"/>
            <a:ext cx="6430988" cy="1583231"/>
          </a:xfrm>
        </p:spPr>
        <p:style>
          <a:lnRef idx="1">
            <a:schemeClr val="accent5"/>
          </a:lnRef>
          <a:fillRef idx="2">
            <a:schemeClr val="accent5"/>
          </a:fillRef>
          <a:effectRef idx="1">
            <a:schemeClr val="accent5"/>
          </a:effectRef>
          <a:fontRef idx="minor">
            <a:schemeClr val="dk1"/>
          </a:fontRef>
        </p:style>
        <p:txBody>
          <a:bodyPr anchor="ctr"/>
          <a:lstStyle/>
          <a:p>
            <a:r>
              <a:rPr lang="en-IN" sz="3600" dirty="0"/>
              <a:t>CORRECT ANSWER </a:t>
            </a:r>
          </a:p>
        </p:txBody>
      </p:sp>
      <p:sp>
        <p:nvSpPr>
          <p:cNvPr id="4" name="Arrow: Right 3">
            <a:hlinkClick r:id="" action="ppaction://hlinkshowjump?jump=nextslide"/>
            <a:extLst>
              <a:ext uri="{FF2B5EF4-FFF2-40B4-BE49-F238E27FC236}">
                <a16:creationId xmlns:a16="http://schemas.microsoft.com/office/drawing/2014/main" id="{B76E4ECC-D1A4-D206-7BA4-BD190F9F571C}"/>
              </a:ext>
            </a:extLst>
          </p:cNvPr>
          <p:cNvSpPr/>
          <p:nvPr/>
        </p:nvSpPr>
        <p:spPr>
          <a:xfrm>
            <a:off x="5852160" y="4191000"/>
            <a:ext cx="2118360" cy="71628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sz="1600" b="1" dirty="0">
                <a:solidFill>
                  <a:schemeClr val="bg1"/>
                </a:solidFill>
                <a:latin typeface="Poppins Light"/>
                <a:cs typeface="Poppins Light"/>
              </a:rPr>
              <a:t>Next Question</a:t>
            </a:r>
          </a:p>
        </p:txBody>
      </p:sp>
    </p:spTree>
    <p:extLst>
      <p:ext uri="{BB962C8B-B14F-4D97-AF65-F5344CB8AC3E}">
        <p14:creationId xmlns:p14="http://schemas.microsoft.com/office/powerpoint/2010/main" val="317838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C0819E-CC51-B547-9792-644FB8DC2D32}"/>
              </a:ext>
            </a:extLst>
          </p:cNvPr>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830B5F60-A738-C980-DAEF-457F52F5F2A5}"/>
              </a:ext>
            </a:extLst>
          </p:cNvPr>
          <p:cNvSpPr>
            <a:spLocks noGrp="1"/>
          </p:cNvSpPr>
          <p:nvPr>
            <p:ph type="title"/>
          </p:nvPr>
        </p:nvSpPr>
        <p:spPr>
          <a:xfrm>
            <a:off x="550069" y="245569"/>
            <a:ext cx="8043862" cy="668831"/>
          </a:xfrm>
        </p:spPr>
        <p:style>
          <a:lnRef idx="2">
            <a:schemeClr val="accent5"/>
          </a:lnRef>
          <a:fillRef idx="1">
            <a:schemeClr val="lt1"/>
          </a:fillRef>
          <a:effectRef idx="0">
            <a:schemeClr val="accent5"/>
          </a:effectRef>
          <a:fontRef idx="minor">
            <a:schemeClr val="dk1"/>
          </a:fontRef>
        </p:style>
        <p:txBody>
          <a:bodyPr/>
          <a:lstStyle/>
          <a:p>
            <a:r>
              <a:rPr lang="en-US" sz="2800" b="1" dirty="0"/>
              <a:t>Let’s Identify Deposits/ Withdrawals</a:t>
            </a:r>
            <a:endParaRPr lang="en-IN" sz="2800" dirty="0"/>
          </a:p>
        </p:txBody>
      </p:sp>
      <p:sp>
        <p:nvSpPr>
          <p:cNvPr id="5" name="Rectangle 4">
            <a:extLst>
              <a:ext uri="{FF2B5EF4-FFF2-40B4-BE49-F238E27FC236}">
                <a16:creationId xmlns:a16="http://schemas.microsoft.com/office/drawing/2014/main" id="{32894F09-52CE-F1FE-9EAD-2F6A7BC0EB47}"/>
              </a:ext>
            </a:extLst>
          </p:cNvPr>
          <p:cNvSpPr/>
          <p:nvPr/>
        </p:nvSpPr>
        <p:spPr>
          <a:xfrm>
            <a:off x="771525" y="1171575"/>
            <a:ext cx="7358063" cy="55721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sz="1600" b="1" dirty="0"/>
              <a:t>3. </a:t>
            </a:r>
            <a:r>
              <a:rPr lang="en-US" sz="1600" b="1" dirty="0"/>
              <a:t>Team leader gave a patient ear to the agent </a:t>
            </a:r>
            <a:endParaRPr lang="en-IN" sz="1600" b="1" dirty="0"/>
          </a:p>
        </p:txBody>
      </p:sp>
      <p:sp>
        <p:nvSpPr>
          <p:cNvPr id="6" name="Rectangle 5">
            <a:hlinkClick r:id="rId2" action="ppaction://hlinksldjump"/>
            <a:extLst>
              <a:ext uri="{FF2B5EF4-FFF2-40B4-BE49-F238E27FC236}">
                <a16:creationId xmlns:a16="http://schemas.microsoft.com/office/drawing/2014/main" id="{B33EE92A-09DF-B45F-B49E-E25916E2AA18}"/>
              </a:ext>
            </a:extLst>
          </p:cNvPr>
          <p:cNvSpPr/>
          <p:nvPr/>
        </p:nvSpPr>
        <p:spPr>
          <a:xfrm>
            <a:off x="2857500" y="3403996"/>
            <a:ext cx="3186112" cy="4786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1600" b="1" dirty="0"/>
              <a:t>WITHDRAWAL </a:t>
            </a:r>
          </a:p>
        </p:txBody>
      </p:sp>
      <p:sp>
        <p:nvSpPr>
          <p:cNvPr id="7" name="Rectangle 6">
            <a:hlinkClick r:id="rId3" action="ppaction://hlinksldjump"/>
            <a:extLst>
              <a:ext uri="{FF2B5EF4-FFF2-40B4-BE49-F238E27FC236}">
                <a16:creationId xmlns:a16="http://schemas.microsoft.com/office/drawing/2014/main" id="{FDA4CB06-DCE5-5330-182B-4FB2339B4B0A}"/>
              </a:ext>
            </a:extLst>
          </p:cNvPr>
          <p:cNvSpPr/>
          <p:nvPr/>
        </p:nvSpPr>
        <p:spPr>
          <a:xfrm>
            <a:off x="2857500" y="2285998"/>
            <a:ext cx="3186112" cy="4786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1600" b="1" dirty="0"/>
              <a:t>DEPOSIT </a:t>
            </a:r>
          </a:p>
        </p:txBody>
      </p:sp>
    </p:spTree>
    <p:extLst>
      <p:ext uri="{BB962C8B-B14F-4D97-AF65-F5344CB8AC3E}">
        <p14:creationId xmlns:p14="http://schemas.microsoft.com/office/powerpoint/2010/main" val="2938151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41"/>
        <p:cNvGrpSpPr/>
        <p:nvPr/>
      </p:nvGrpSpPr>
      <p:grpSpPr>
        <a:xfrm>
          <a:off x="0" y="0"/>
          <a:ext cx="0" cy="0"/>
          <a:chOff x="0" y="0"/>
          <a:chExt cx="0" cy="0"/>
        </a:xfrm>
      </p:grpSpPr>
      <p:sp>
        <p:nvSpPr>
          <p:cNvPr id="9142" name="Google Shape;9142;p32"/>
          <p:cNvSpPr/>
          <p:nvPr/>
        </p:nvSpPr>
        <p:spPr>
          <a:xfrm>
            <a:off x="588050" y="0"/>
            <a:ext cx="513600" cy="3608700"/>
          </a:xfrm>
          <a:prstGeom prst="rect">
            <a:avLst/>
          </a:prstGeom>
          <a:solidFill>
            <a:schemeClr val="accent1"/>
          </a:solidFill>
          <a:ln>
            <a:noFill/>
          </a:ln>
        </p:spPr>
        <p:txBody>
          <a:bodyPr spcFirstLastPara="1" wrap="square" lIns="91425" tIns="91425" rIns="91425" bIns="91425" anchor="ctr" anchorCtr="0">
            <a:noAutofit/>
          </a:bodyPr>
          <a:lstStyle/>
          <a:p>
            <a:endParaRPr/>
          </a:p>
        </p:txBody>
      </p:sp>
      <p:sp>
        <p:nvSpPr>
          <p:cNvPr id="9143" name="Google Shape;9143;p32"/>
          <p:cNvSpPr txBox="1">
            <a:spLocks noGrp="1"/>
          </p:cNvSpPr>
          <p:nvPr>
            <p:ph type="title"/>
          </p:nvPr>
        </p:nvSpPr>
        <p:spPr>
          <a:xfrm>
            <a:off x="158725" y="810277"/>
            <a:ext cx="1320300" cy="541500"/>
          </a:xfrm>
          <a:prstGeom prst="rect">
            <a:avLst/>
          </a:prstGeom>
        </p:spPr>
        <p:txBody>
          <a:bodyPr spcFirstLastPara="1" wrap="square" lIns="228600" tIns="91425" rIns="91425" bIns="91425" anchor="ctr" anchorCtr="0">
            <a:noAutofit/>
          </a:bodyPr>
          <a:lstStyle/>
          <a:p>
            <a:pPr marL="0" lvl="0" indent="0" algn="r" rtl="0">
              <a:spcBef>
                <a:spcPts val="0"/>
              </a:spcBef>
              <a:spcAft>
                <a:spcPts val="0"/>
              </a:spcAft>
              <a:buNone/>
            </a:pPr>
            <a:r>
              <a:rPr lang="en" dirty="0"/>
              <a:t>01.</a:t>
            </a:r>
            <a:endParaRPr dirty="0"/>
          </a:p>
        </p:txBody>
      </p:sp>
      <p:sp>
        <p:nvSpPr>
          <p:cNvPr id="9144" name="Google Shape;9144;p32"/>
          <p:cNvSpPr txBox="1">
            <a:spLocks noGrp="1"/>
          </p:cNvSpPr>
          <p:nvPr>
            <p:ph type="title" idx="2"/>
          </p:nvPr>
        </p:nvSpPr>
        <p:spPr>
          <a:xfrm>
            <a:off x="1207042" y="94304"/>
            <a:ext cx="2808000" cy="41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solidFill>
                  <a:schemeClr val="accent2">
                    <a:lumMod val="50000"/>
                  </a:schemeClr>
                </a:solidFill>
              </a:rPr>
              <a:t>Objectives: </a:t>
            </a:r>
            <a:endParaRPr sz="2000" dirty="0">
              <a:solidFill>
                <a:schemeClr val="accent2">
                  <a:lumMod val="50000"/>
                </a:schemeClr>
              </a:solidFill>
            </a:endParaRPr>
          </a:p>
        </p:txBody>
      </p:sp>
      <p:sp>
        <p:nvSpPr>
          <p:cNvPr id="9145" name="Google Shape;9145;p32"/>
          <p:cNvSpPr txBox="1">
            <a:spLocks noGrp="1"/>
          </p:cNvSpPr>
          <p:nvPr>
            <p:ph type="subTitle" idx="1"/>
          </p:nvPr>
        </p:nvSpPr>
        <p:spPr>
          <a:xfrm>
            <a:off x="1323603" y="810277"/>
            <a:ext cx="3529425" cy="541500"/>
          </a:xfrm>
          <a:prstGeom prst="rect">
            <a:avLst/>
          </a:prstGeom>
        </p:spPr>
        <p:txBody>
          <a:bodyPr spcFirstLastPara="1" wrap="square" lIns="91425" tIns="91425" rIns="91425" bIns="91425" anchor="ctr" anchorCtr="0">
            <a:noAutofit/>
          </a:bodyPr>
          <a:lstStyle/>
          <a:p>
            <a:pPr marL="0" indent="0" algn="ctr">
              <a:buSzPts val="1800"/>
            </a:pPr>
            <a:r>
              <a:rPr lang="en-US" sz="1600" dirty="0">
                <a:solidFill>
                  <a:schemeClr val="accent2">
                    <a:lumMod val="50000"/>
                  </a:schemeClr>
                </a:solidFill>
                <a:latin typeface="Bahnschrift Light" panose="020B0502040204020203" pitchFamily="34" charset="0"/>
                <a:cs typeface="Poppins" panose="00000500000000000000" pitchFamily="2" charset="0"/>
                <a:sym typeface="Poppins SemiBold"/>
              </a:rPr>
              <a:t>To improve trust levels between you and your team members</a:t>
            </a:r>
          </a:p>
        </p:txBody>
      </p:sp>
      <p:sp>
        <p:nvSpPr>
          <p:cNvPr id="9146" name="Google Shape;9146;p32"/>
          <p:cNvSpPr txBox="1">
            <a:spLocks noGrp="1"/>
          </p:cNvSpPr>
          <p:nvPr>
            <p:ph type="title" idx="3"/>
          </p:nvPr>
        </p:nvSpPr>
        <p:spPr>
          <a:xfrm>
            <a:off x="158725" y="1913852"/>
            <a:ext cx="1320300" cy="541500"/>
          </a:xfrm>
          <a:prstGeom prst="rect">
            <a:avLst/>
          </a:prstGeom>
        </p:spPr>
        <p:txBody>
          <a:bodyPr spcFirstLastPara="1" wrap="square" lIns="91425" tIns="91425" rIns="91425" bIns="91425" anchor="ctr" anchorCtr="0">
            <a:noAutofit/>
          </a:bodyPr>
          <a:lstStyle/>
          <a:p>
            <a:r>
              <a:rPr lang="en" dirty="0"/>
              <a:t>02.</a:t>
            </a:r>
            <a:endParaRPr dirty="0"/>
          </a:p>
        </p:txBody>
      </p:sp>
      <p:sp>
        <p:nvSpPr>
          <p:cNvPr id="9148" name="Google Shape;9148;p32"/>
          <p:cNvSpPr txBox="1">
            <a:spLocks noGrp="1"/>
          </p:cNvSpPr>
          <p:nvPr>
            <p:ph type="subTitle" idx="5"/>
          </p:nvPr>
        </p:nvSpPr>
        <p:spPr>
          <a:xfrm>
            <a:off x="1379183" y="1949315"/>
            <a:ext cx="3060804" cy="541500"/>
          </a:xfrm>
          <a:prstGeom prst="rect">
            <a:avLst/>
          </a:prstGeom>
        </p:spPr>
        <p:txBody>
          <a:bodyPr spcFirstLastPara="1" wrap="square" lIns="91425" tIns="91425" rIns="91425" bIns="91425" anchor="ctr" anchorCtr="0">
            <a:noAutofit/>
          </a:bodyPr>
          <a:lstStyle/>
          <a:p>
            <a:pPr marL="0" indent="0" algn="ctr">
              <a:buSzPts val="1800"/>
            </a:pPr>
            <a:r>
              <a:rPr lang="en-US" sz="1600" dirty="0">
                <a:solidFill>
                  <a:schemeClr val="accent2">
                    <a:lumMod val="50000"/>
                  </a:schemeClr>
                </a:solidFill>
                <a:latin typeface="Bahnschrift Light" panose="020B0502040204020203" pitchFamily="34" charset="0"/>
                <a:cs typeface="Poppins" panose="00000500000000000000" pitchFamily="2" charset="0"/>
              </a:rPr>
              <a:t>To improve interpersonal skills</a:t>
            </a:r>
          </a:p>
        </p:txBody>
      </p:sp>
      <p:sp>
        <p:nvSpPr>
          <p:cNvPr id="9149" name="Google Shape;9149;p32"/>
          <p:cNvSpPr/>
          <p:nvPr/>
        </p:nvSpPr>
        <p:spPr>
          <a:xfrm>
            <a:off x="5017700" y="1530111"/>
            <a:ext cx="513600" cy="361338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0" name="Google Shape;9150;p32"/>
          <p:cNvSpPr txBox="1">
            <a:spLocks noGrp="1"/>
          </p:cNvSpPr>
          <p:nvPr>
            <p:ph type="title" idx="6"/>
          </p:nvPr>
        </p:nvSpPr>
        <p:spPr>
          <a:xfrm>
            <a:off x="158725" y="3017427"/>
            <a:ext cx="1320300" cy="541500"/>
          </a:xfrm>
          <a:prstGeom prst="rect">
            <a:avLst/>
          </a:prstGeom>
        </p:spPr>
        <p:txBody>
          <a:bodyPr spcFirstLastPara="1" wrap="square" lIns="91425" tIns="91425" rIns="91425" bIns="91425" anchor="ctr" anchorCtr="0">
            <a:noAutofit/>
          </a:bodyPr>
          <a:lstStyle/>
          <a:p>
            <a:pPr marL="0" lvl="0" indent="0"/>
            <a:r>
              <a:rPr lang="en" dirty="0"/>
              <a:t>03.</a:t>
            </a:r>
            <a:endParaRPr dirty="0"/>
          </a:p>
        </p:txBody>
      </p:sp>
      <p:sp>
        <p:nvSpPr>
          <p:cNvPr id="9152" name="Google Shape;9152;p32"/>
          <p:cNvSpPr txBox="1">
            <a:spLocks noGrp="1"/>
          </p:cNvSpPr>
          <p:nvPr>
            <p:ph type="subTitle" idx="8"/>
          </p:nvPr>
        </p:nvSpPr>
        <p:spPr>
          <a:xfrm>
            <a:off x="1338390" y="3067200"/>
            <a:ext cx="3529425" cy="541500"/>
          </a:xfrm>
          <a:prstGeom prst="rect">
            <a:avLst/>
          </a:prstGeom>
        </p:spPr>
        <p:txBody>
          <a:bodyPr spcFirstLastPara="1" wrap="square" lIns="91425" tIns="91425" rIns="91425" bIns="91425" anchor="ctr" anchorCtr="0">
            <a:noAutofit/>
          </a:bodyPr>
          <a:lstStyle/>
          <a:p>
            <a:pPr marL="0" indent="0" algn="ctr">
              <a:buSzPts val="1800"/>
            </a:pPr>
            <a:r>
              <a:rPr lang="en-US" sz="1600" dirty="0">
                <a:solidFill>
                  <a:schemeClr val="accent2">
                    <a:lumMod val="50000"/>
                  </a:schemeClr>
                </a:solidFill>
                <a:latin typeface="Bahnschrift Light" panose="020B0502040204020203" pitchFamily="34" charset="0"/>
                <a:cs typeface="Poppins" panose="00000500000000000000" pitchFamily="2" charset="0"/>
              </a:rPr>
              <a:t>Learn to make deposits and reduce withdrawals of emotions</a:t>
            </a:r>
          </a:p>
        </p:txBody>
      </p:sp>
      <p:sp>
        <p:nvSpPr>
          <p:cNvPr id="9153" name="Google Shape;9153;p32"/>
          <p:cNvSpPr txBox="1">
            <a:spLocks noGrp="1"/>
          </p:cNvSpPr>
          <p:nvPr>
            <p:ph type="title" idx="9"/>
          </p:nvPr>
        </p:nvSpPr>
        <p:spPr>
          <a:xfrm>
            <a:off x="4614421" y="1576143"/>
            <a:ext cx="1320300" cy="541500"/>
          </a:xfrm>
          <a:prstGeom prst="rect">
            <a:avLst/>
          </a:prstGeom>
        </p:spPr>
        <p:txBody>
          <a:bodyPr spcFirstLastPara="1" wrap="square" lIns="91425" tIns="91425" rIns="91425" bIns="91425" anchor="ctr" anchorCtr="0">
            <a:noAutofit/>
          </a:bodyPr>
          <a:lstStyle/>
          <a:p>
            <a:r>
              <a:rPr lang="en" dirty="0"/>
              <a:t>04.</a:t>
            </a:r>
            <a:endParaRPr dirty="0"/>
          </a:p>
        </p:txBody>
      </p:sp>
      <p:sp>
        <p:nvSpPr>
          <p:cNvPr id="9155" name="Google Shape;9155;p32"/>
          <p:cNvSpPr txBox="1">
            <a:spLocks noGrp="1"/>
          </p:cNvSpPr>
          <p:nvPr>
            <p:ph type="subTitle" idx="14"/>
          </p:nvPr>
        </p:nvSpPr>
        <p:spPr>
          <a:xfrm>
            <a:off x="5546578" y="1622175"/>
            <a:ext cx="3281379" cy="541500"/>
          </a:xfrm>
          <a:prstGeom prst="rect">
            <a:avLst/>
          </a:prstGeom>
        </p:spPr>
        <p:txBody>
          <a:bodyPr spcFirstLastPara="1" wrap="square" lIns="91425" tIns="91425" rIns="91425" bIns="91425" anchor="ctr" anchorCtr="0">
            <a:noAutofit/>
          </a:bodyPr>
          <a:lstStyle/>
          <a:p>
            <a:pPr marL="0" indent="0" algn="ctr">
              <a:buSzPts val="1800"/>
            </a:pPr>
            <a:r>
              <a:rPr lang="en-US" sz="1600" dirty="0">
                <a:solidFill>
                  <a:schemeClr val="accent2">
                    <a:lumMod val="50000"/>
                  </a:schemeClr>
                </a:solidFill>
                <a:latin typeface="Bahnschrift Light" panose="020B0502040204020203" pitchFamily="34" charset="0"/>
                <a:cs typeface="Poppins" panose="00000500000000000000" pitchFamily="2" charset="0"/>
              </a:rPr>
              <a:t>Learn how to give Positive Strokes</a:t>
            </a:r>
          </a:p>
        </p:txBody>
      </p:sp>
      <p:sp>
        <p:nvSpPr>
          <p:cNvPr id="9156" name="Google Shape;9156;p32"/>
          <p:cNvSpPr txBox="1">
            <a:spLocks noGrp="1"/>
          </p:cNvSpPr>
          <p:nvPr>
            <p:ph type="title" idx="15"/>
          </p:nvPr>
        </p:nvSpPr>
        <p:spPr>
          <a:xfrm>
            <a:off x="4614421" y="2679718"/>
            <a:ext cx="1320300" cy="541500"/>
          </a:xfrm>
          <a:prstGeom prst="rect">
            <a:avLst/>
          </a:prstGeom>
        </p:spPr>
        <p:txBody>
          <a:bodyPr spcFirstLastPara="1" wrap="square" lIns="91425" tIns="91425" rIns="91425" bIns="91425" anchor="ctr" anchorCtr="0">
            <a:noAutofit/>
          </a:bodyPr>
          <a:lstStyle/>
          <a:p>
            <a:pPr marL="0" lvl="0" indent="0"/>
            <a:r>
              <a:rPr lang="en" dirty="0"/>
              <a:t>05.</a:t>
            </a:r>
            <a:endParaRPr dirty="0"/>
          </a:p>
        </p:txBody>
      </p:sp>
      <p:sp>
        <p:nvSpPr>
          <p:cNvPr id="9158" name="Google Shape;9158;p32"/>
          <p:cNvSpPr txBox="1">
            <a:spLocks noGrp="1"/>
          </p:cNvSpPr>
          <p:nvPr>
            <p:ph type="subTitle" idx="17"/>
          </p:nvPr>
        </p:nvSpPr>
        <p:spPr>
          <a:xfrm>
            <a:off x="5696740" y="2693249"/>
            <a:ext cx="3203345" cy="541500"/>
          </a:xfrm>
          <a:prstGeom prst="rect">
            <a:avLst/>
          </a:prstGeom>
          <a:noFill/>
          <a:ln>
            <a:noFill/>
          </a:ln>
        </p:spPr>
        <p:txBody>
          <a:bodyPr spcFirstLastPara="1" wrap="square" lIns="91425" tIns="91425" rIns="91425" bIns="91425" anchor="ctr" anchorCtr="0">
            <a:noAutofit/>
          </a:bodyPr>
          <a:lstStyle/>
          <a:p>
            <a:pPr marL="0" indent="0" algn="ctr">
              <a:buSzPts val="1800"/>
            </a:pPr>
            <a:r>
              <a:rPr lang="en-US" sz="1600" dirty="0">
                <a:solidFill>
                  <a:schemeClr val="accent2">
                    <a:lumMod val="50000"/>
                  </a:schemeClr>
                </a:solidFill>
                <a:latin typeface="Bahnschrift Light" panose="020B0502040204020203" pitchFamily="34" charset="0"/>
                <a:cs typeface="Poppins" panose="00000500000000000000" pitchFamily="2" charset="0"/>
              </a:rPr>
              <a:t>Build effective relationship with the team members</a:t>
            </a:r>
          </a:p>
        </p:txBody>
      </p:sp>
      <p:grpSp>
        <p:nvGrpSpPr>
          <p:cNvPr id="9162" name="Google Shape;9162;p32"/>
          <p:cNvGrpSpPr/>
          <p:nvPr/>
        </p:nvGrpSpPr>
        <p:grpSpPr>
          <a:xfrm rot="5400000">
            <a:off x="1439349" y="3578542"/>
            <a:ext cx="349968" cy="2052568"/>
            <a:chOff x="1037125" y="2236325"/>
            <a:chExt cx="149100" cy="874475"/>
          </a:xfrm>
          <a:solidFill>
            <a:schemeClr val="accent2"/>
          </a:solidFill>
        </p:grpSpPr>
        <p:sp>
          <p:nvSpPr>
            <p:cNvPr id="9163" name="Google Shape;9163;p32"/>
            <p:cNvSpPr/>
            <p:nvPr/>
          </p:nvSpPr>
          <p:spPr>
            <a:xfrm>
              <a:off x="1171575" y="2471400"/>
              <a:ext cx="14650" cy="12600"/>
            </a:xfrm>
            <a:custGeom>
              <a:avLst/>
              <a:gdLst/>
              <a:ahLst/>
              <a:cxnLst/>
              <a:rect l="l" t="t" r="r" b="b"/>
              <a:pathLst>
                <a:path w="586" h="504" extrusionOk="0">
                  <a:moveTo>
                    <a:pt x="333" y="0"/>
                  </a:moveTo>
                  <a:cubicBezTo>
                    <a:pt x="272" y="0"/>
                    <a:pt x="209" y="23"/>
                    <a:pt x="158" y="74"/>
                  </a:cubicBezTo>
                  <a:cubicBezTo>
                    <a:pt x="0" y="232"/>
                    <a:pt x="111" y="503"/>
                    <a:pt x="335" y="503"/>
                  </a:cubicBezTo>
                  <a:cubicBezTo>
                    <a:pt x="473" y="502"/>
                    <a:pt x="586" y="389"/>
                    <a:pt x="586" y="251"/>
                  </a:cubicBezTo>
                  <a:cubicBezTo>
                    <a:pt x="586" y="101"/>
                    <a:pt x="462" y="0"/>
                    <a:pt x="3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4" name="Google Shape;9164;p32"/>
            <p:cNvSpPr/>
            <p:nvPr/>
          </p:nvSpPr>
          <p:spPr>
            <a:xfrm>
              <a:off x="1171575" y="2549750"/>
              <a:ext cx="14650" cy="12575"/>
            </a:xfrm>
            <a:custGeom>
              <a:avLst/>
              <a:gdLst/>
              <a:ahLst/>
              <a:cxnLst/>
              <a:rect l="l" t="t" r="r" b="b"/>
              <a:pathLst>
                <a:path w="586" h="503" extrusionOk="0">
                  <a:moveTo>
                    <a:pt x="334" y="0"/>
                  </a:moveTo>
                  <a:cubicBezTo>
                    <a:pt x="272" y="0"/>
                    <a:pt x="209" y="23"/>
                    <a:pt x="158" y="75"/>
                  </a:cubicBezTo>
                  <a:cubicBezTo>
                    <a:pt x="0" y="233"/>
                    <a:pt x="113" y="502"/>
                    <a:pt x="335" y="502"/>
                  </a:cubicBezTo>
                  <a:cubicBezTo>
                    <a:pt x="473" y="502"/>
                    <a:pt x="586" y="390"/>
                    <a:pt x="586" y="252"/>
                  </a:cubicBezTo>
                  <a:cubicBezTo>
                    <a:pt x="586" y="101"/>
                    <a:pt x="462" y="0"/>
                    <a:pt x="3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5" name="Google Shape;9165;p32"/>
            <p:cNvSpPr/>
            <p:nvPr/>
          </p:nvSpPr>
          <p:spPr>
            <a:xfrm>
              <a:off x="1171575" y="2628100"/>
              <a:ext cx="14650" cy="12600"/>
            </a:xfrm>
            <a:custGeom>
              <a:avLst/>
              <a:gdLst/>
              <a:ahLst/>
              <a:cxnLst/>
              <a:rect l="l" t="t" r="r" b="b"/>
              <a:pathLst>
                <a:path w="586" h="504" extrusionOk="0">
                  <a:moveTo>
                    <a:pt x="333" y="0"/>
                  </a:moveTo>
                  <a:cubicBezTo>
                    <a:pt x="272" y="0"/>
                    <a:pt x="209" y="23"/>
                    <a:pt x="158" y="74"/>
                  </a:cubicBezTo>
                  <a:cubicBezTo>
                    <a:pt x="0" y="232"/>
                    <a:pt x="113" y="503"/>
                    <a:pt x="335" y="503"/>
                  </a:cubicBezTo>
                  <a:cubicBezTo>
                    <a:pt x="473" y="503"/>
                    <a:pt x="586" y="391"/>
                    <a:pt x="586" y="251"/>
                  </a:cubicBezTo>
                  <a:cubicBezTo>
                    <a:pt x="586" y="101"/>
                    <a:pt x="462" y="0"/>
                    <a:pt x="3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6" name="Google Shape;9166;p32"/>
            <p:cNvSpPr/>
            <p:nvPr/>
          </p:nvSpPr>
          <p:spPr>
            <a:xfrm>
              <a:off x="1171575" y="2706475"/>
              <a:ext cx="14650" cy="12550"/>
            </a:xfrm>
            <a:custGeom>
              <a:avLst/>
              <a:gdLst/>
              <a:ahLst/>
              <a:cxnLst/>
              <a:rect l="l" t="t" r="r" b="b"/>
              <a:pathLst>
                <a:path w="586" h="502" extrusionOk="0">
                  <a:moveTo>
                    <a:pt x="333" y="0"/>
                  </a:moveTo>
                  <a:cubicBezTo>
                    <a:pt x="272" y="0"/>
                    <a:pt x="209" y="23"/>
                    <a:pt x="158" y="74"/>
                  </a:cubicBezTo>
                  <a:cubicBezTo>
                    <a:pt x="0" y="232"/>
                    <a:pt x="113" y="501"/>
                    <a:pt x="335" y="501"/>
                  </a:cubicBezTo>
                  <a:cubicBezTo>
                    <a:pt x="473" y="501"/>
                    <a:pt x="586" y="389"/>
                    <a:pt x="586" y="251"/>
                  </a:cubicBezTo>
                  <a:cubicBezTo>
                    <a:pt x="586" y="100"/>
                    <a:pt x="462" y="0"/>
                    <a:pt x="3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7" name="Google Shape;9167;p32"/>
            <p:cNvSpPr/>
            <p:nvPr/>
          </p:nvSpPr>
          <p:spPr>
            <a:xfrm>
              <a:off x="1171575" y="2784825"/>
              <a:ext cx="14650" cy="12600"/>
            </a:xfrm>
            <a:custGeom>
              <a:avLst/>
              <a:gdLst/>
              <a:ahLst/>
              <a:cxnLst/>
              <a:rect l="l" t="t" r="r" b="b"/>
              <a:pathLst>
                <a:path w="586" h="504" extrusionOk="0">
                  <a:moveTo>
                    <a:pt x="333" y="1"/>
                  </a:moveTo>
                  <a:cubicBezTo>
                    <a:pt x="272" y="1"/>
                    <a:pt x="209" y="24"/>
                    <a:pt x="158" y="75"/>
                  </a:cubicBezTo>
                  <a:cubicBezTo>
                    <a:pt x="0" y="232"/>
                    <a:pt x="111" y="504"/>
                    <a:pt x="335" y="504"/>
                  </a:cubicBezTo>
                  <a:cubicBezTo>
                    <a:pt x="473" y="504"/>
                    <a:pt x="586" y="390"/>
                    <a:pt x="586" y="252"/>
                  </a:cubicBezTo>
                  <a:cubicBezTo>
                    <a:pt x="586" y="101"/>
                    <a:pt x="462" y="1"/>
                    <a:pt x="3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8" name="Google Shape;9168;p32"/>
            <p:cNvSpPr/>
            <p:nvPr/>
          </p:nvSpPr>
          <p:spPr>
            <a:xfrm>
              <a:off x="1104350" y="24714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89"/>
                    <a:pt x="587" y="251"/>
                  </a:cubicBezTo>
                  <a:cubicBezTo>
                    <a:pt x="587" y="101"/>
                    <a:pt x="463" y="0"/>
                    <a:pt x="3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9" name="Google Shape;9169;p32"/>
            <p:cNvSpPr/>
            <p:nvPr/>
          </p:nvSpPr>
          <p:spPr>
            <a:xfrm>
              <a:off x="1104350" y="2549750"/>
              <a:ext cx="14675" cy="12575"/>
            </a:xfrm>
            <a:custGeom>
              <a:avLst/>
              <a:gdLst/>
              <a:ahLst/>
              <a:cxnLst/>
              <a:rect l="l" t="t" r="r" b="b"/>
              <a:pathLst>
                <a:path w="587" h="503" extrusionOk="0">
                  <a:moveTo>
                    <a:pt x="334" y="0"/>
                  </a:moveTo>
                  <a:cubicBezTo>
                    <a:pt x="272" y="0"/>
                    <a:pt x="209" y="23"/>
                    <a:pt x="158" y="75"/>
                  </a:cubicBezTo>
                  <a:cubicBezTo>
                    <a:pt x="0" y="233"/>
                    <a:pt x="112" y="502"/>
                    <a:pt x="335" y="502"/>
                  </a:cubicBezTo>
                  <a:cubicBezTo>
                    <a:pt x="475" y="502"/>
                    <a:pt x="587" y="390"/>
                    <a:pt x="587" y="252"/>
                  </a:cubicBezTo>
                  <a:cubicBezTo>
                    <a:pt x="587" y="101"/>
                    <a:pt x="463" y="0"/>
                    <a:pt x="3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70" name="Google Shape;9170;p32"/>
            <p:cNvSpPr/>
            <p:nvPr/>
          </p:nvSpPr>
          <p:spPr>
            <a:xfrm>
              <a:off x="1104350" y="26281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91"/>
                    <a:pt x="587" y="251"/>
                  </a:cubicBezTo>
                  <a:cubicBezTo>
                    <a:pt x="587" y="101"/>
                    <a:pt x="463" y="0"/>
                    <a:pt x="3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1" name="Google Shape;9171;p32"/>
            <p:cNvSpPr/>
            <p:nvPr/>
          </p:nvSpPr>
          <p:spPr>
            <a:xfrm>
              <a:off x="1104350" y="2706475"/>
              <a:ext cx="14675" cy="12550"/>
            </a:xfrm>
            <a:custGeom>
              <a:avLst/>
              <a:gdLst/>
              <a:ahLst/>
              <a:cxnLst/>
              <a:rect l="l" t="t" r="r" b="b"/>
              <a:pathLst>
                <a:path w="587" h="502" extrusionOk="0">
                  <a:moveTo>
                    <a:pt x="334" y="0"/>
                  </a:moveTo>
                  <a:cubicBezTo>
                    <a:pt x="272" y="0"/>
                    <a:pt x="209" y="23"/>
                    <a:pt x="158" y="74"/>
                  </a:cubicBezTo>
                  <a:cubicBezTo>
                    <a:pt x="0" y="232"/>
                    <a:pt x="112" y="501"/>
                    <a:pt x="335" y="501"/>
                  </a:cubicBezTo>
                  <a:cubicBezTo>
                    <a:pt x="475" y="501"/>
                    <a:pt x="587" y="389"/>
                    <a:pt x="587" y="251"/>
                  </a:cubicBezTo>
                  <a:cubicBezTo>
                    <a:pt x="587" y="100"/>
                    <a:pt x="463" y="0"/>
                    <a:pt x="3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2" name="Google Shape;9172;p32"/>
            <p:cNvSpPr/>
            <p:nvPr/>
          </p:nvSpPr>
          <p:spPr>
            <a:xfrm>
              <a:off x="1104350" y="2784825"/>
              <a:ext cx="14675" cy="12600"/>
            </a:xfrm>
            <a:custGeom>
              <a:avLst/>
              <a:gdLst/>
              <a:ahLst/>
              <a:cxnLst/>
              <a:rect l="l" t="t" r="r" b="b"/>
              <a:pathLst>
                <a:path w="587" h="504" extrusionOk="0">
                  <a:moveTo>
                    <a:pt x="334" y="1"/>
                  </a:moveTo>
                  <a:cubicBezTo>
                    <a:pt x="272" y="1"/>
                    <a:pt x="209" y="24"/>
                    <a:pt x="158" y="75"/>
                  </a:cubicBezTo>
                  <a:cubicBezTo>
                    <a:pt x="0" y="232"/>
                    <a:pt x="112" y="504"/>
                    <a:pt x="335" y="504"/>
                  </a:cubicBezTo>
                  <a:cubicBezTo>
                    <a:pt x="475" y="504"/>
                    <a:pt x="587" y="390"/>
                    <a:pt x="587" y="252"/>
                  </a:cubicBezTo>
                  <a:cubicBezTo>
                    <a:pt x="587" y="101"/>
                    <a:pt x="463" y="1"/>
                    <a:pt x="3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3" name="Google Shape;9173;p32"/>
            <p:cNvSpPr/>
            <p:nvPr/>
          </p:nvSpPr>
          <p:spPr>
            <a:xfrm>
              <a:off x="1037125" y="2471400"/>
              <a:ext cx="14675" cy="12600"/>
            </a:xfrm>
            <a:custGeom>
              <a:avLst/>
              <a:gdLst/>
              <a:ahLst/>
              <a:cxnLst/>
              <a:rect l="l" t="t" r="r" b="b"/>
              <a:pathLst>
                <a:path w="587" h="504" extrusionOk="0">
                  <a:moveTo>
                    <a:pt x="334" y="0"/>
                  </a:moveTo>
                  <a:cubicBezTo>
                    <a:pt x="273" y="0"/>
                    <a:pt x="210" y="23"/>
                    <a:pt x="159" y="74"/>
                  </a:cubicBezTo>
                  <a:cubicBezTo>
                    <a:pt x="0" y="232"/>
                    <a:pt x="112" y="503"/>
                    <a:pt x="337" y="503"/>
                  </a:cubicBezTo>
                  <a:cubicBezTo>
                    <a:pt x="475" y="503"/>
                    <a:pt x="587" y="389"/>
                    <a:pt x="587" y="251"/>
                  </a:cubicBezTo>
                  <a:cubicBezTo>
                    <a:pt x="587" y="101"/>
                    <a:pt x="463" y="0"/>
                    <a:pt x="3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4" name="Google Shape;9174;p32"/>
            <p:cNvSpPr/>
            <p:nvPr/>
          </p:nvSpPr>
          <p:spPr>
            <a:xfrm>
              <a:off x="1037125" y="2549750"/>
              <a:ext cx="14675" cy="12575"/>
            </a:xfrm>
            <a:custGeom>
              <a:avLst/>
              <a:gdLst/>
              <a:ahLst/>
              <a:cxnLst/>
              <a:rect l="l" t="t" r="r" b="b"/>
              <a:pathLst>
                <a:path w="587" h="503" extrusionOk="0">
                  <a:moveTo>
                    <a:pt x="335" y="0"/>
                  </a:moveTo>
                  <a:cubicBezTo>
                    <a:pt x="273" y="0"/>
                    <a:pt x="210" y="23"/>
                    <a:pt x="159" y="75"/>
                  </a:cubicBezTo>
                  <a:cubicBezTo>
                    <a:pt x="0" y="233"/>
                    <a:pt x="112" y="502"/>
                    <a:pt x="337" y="502"/>
                  </a:cubicBezTo>
                  <a:cubicBezTo>
                    <a:pt x="475" y="502"/>
                    <a:pt x="587" y="390"/>
                    <a:pt x="587" y="252"/>
                  </a:cubicBezTo>
                  <a:cubicBezTo>
                    <a:pt x="587" y="101"/>
                    <a:pt x="464" y="0"/>
                    <a:pt x="3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5" name="Google Shape;9175;p32"/>
            <p:cNvSpPr/>
            <p:nvPr/>
          </p:nvSpPr>
          <p:spPr>
            <a:xfrm>
              <a:off x="1037150" y="2628100"/>
              <a:ext cx="14650" cy="12600"/>
            </a:xfrm>
            <a:custGeom>
              <a:avLst/>
              <a:gdLst/>
              <a:ahLst/>
              <a:cxnLst/>
              <a:rect l="l" t="t" r="r" b="b"/>
              <a:pathLst>
                <a:path w="586" h="504" extrusionOk="0">
                  <a:moveTo>
                    <a:pt x="333" y="0"/>
                  </a:moveTo>
                  <a:cubicBezTo>
                    <a:pt x="272" y="0"/>
                    <a:pt x="209" y="23"/>
                    <a:pt x="158" y="74"/>
                  </a:cubicBezTo>
                  <a:cubicBezTo>
                    <a:pt x="1" y="232"/>
                    <a:pt x="113" y="503"/>
                    <a:pt x="336" y="503"/>
                  </a:cubicBezTo>
                  <a:cubicBezTo>
                    <a:pt x="474" y="503"/>
                    <a:pt x="586" y="391"/>
                    <a:pt x="586" y="251"/>
                  </a:cubicBezTo>
                  <a:cubicBezTo>
                    <a:pt x="586" y="101"/>
                    <a:pt x="462" y="0"/>
                    <a:pt x="3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6" name="Google Shape;9176;p32"/>
            <p:cNvSpPr/>
            <p:nvPr/>
          </p:nvSpPr>
          <p:spPr>
            <a:xfrm>
              <a:off x="1037150" y="2706475"/>
              <a:ext cx="14650" cy="12550"/>
            </a:xfrm>
            <a:custGeom>
              <a:avLst/>
              <a:gdLst/>
              <a:ahLst/>
              <a:cxnLst/>
              <a:rect l="l" t="t" r="r" b="b"/>
              <a:pathLst>
                <a:path w="586" h="502" extrusionOk="0">
                  <a:moveTo>
                    <a:pt x="333" y="0"/>
                  </a:moveTo>
                  <a:cubicBezTo>
                    <a:pt x="272" y="0"/>
                    <a:pt x="209" y="23"/>
                    <a:pt x="158" y="74"/>
                  </a:cubicBezTo>
                  <a:cubicBezTo>
                    <a:pt x="1" y="232"/>
                    <a:pt x="113" y="501"/>
                    <a:pt x="336" y="501"/>
                  </a:cubicBezTo>
                  <a:cubicBezTo>
                    <a:pt x="474" y="501"/>
                    <a:pt x="586" y="389"/>
                    <a:pt x="586" y="251"/>
                  </a:cubicBezTo>
                  <a:cubicBezTo>
                    <a:pt x="586" y="100"/>
                    <a:pt x="462" y="0"/>
                    <a:pt x="3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7" name="Google Shape;9177;p32"/>
            <p:cNvSpPr/>
            <p:nvPr/>
          </p:nvSpPr>
          <p:spPr>
            <a:xfrm>
              <a:off x="1171575" y="2236325"/>
              <a:ext cx="14650" cy="12600"/>
            </a:xfrm>
            <a:custGeom>
              <a:avLst/>
              <a:gdLst/>
              <a:ahLst/>
              <a:cxnLst/>
              <a:rect l="l" t="t" r="r" b="b"/>
              <a:pathLst>
                <a:path w="586" h="504" extrusionOk="0">
                  <a:moveTo>
                    <a:pt x="333" y="1"/>
                  </a:moveTo>
                  <a:cubicBezTo>
                    <a:pt x="272" y="1"/>
                    <a:pt x="209" y="23"/>
                    <a:pt x="158" y="74"/>
                  </a:cubicBezTo>
                  <a:cubicBezTo>
                    <a:pt x="0" y="232"/>
                    <a:pt x="113" y="503"/>
                    <a:pt x="335" y="503"/>
                  </a:cubicBezTo>
                  <a:cubicBezTo>
                    <a:pt x="473" y="503"/>
                    <a:pt x="586" y="391"/>
                    <a:pt x="586" y="252"/>
                  </a:cubicBezTo>
                  <a:cubicBezTo>
                    <a:pt x="586" y="101"/>
                    <a:pt x="462" y="1"/>
                    <a:pt x="3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8" name="Google Shape;9178;p32"/>
            <p:cNvSpPr/>
            <p:nvPr/>
          </p:nvSpPr>
          <p:spPr>
            <a:xfrm>
              <a:off x="1171575" y="2314700"/>
              <a:ext cx="14650" cy="12550"/>
            </a:xfrm>
            <a:custGeom>
              <a:avLst/>
              <a:gdLst/>
              <a:ahLst/>
              <a:cxnLst/>
              <a:rect l="l" t="t" r="r" b="b"/>
              <a:pathLst>
                <a:path w="586" h="502" extrusionOk="0">
                  <a:moveTo>
                    <a:pt x="333" y="0"/>
                  </a:moveTo>
                  <a:cubicBezTo>
                    <a:pt x="272" y="0"/>
                    <a:pt x="209" y="23"/>
                    <a:pt x="158" y="74"/>
                  </a:cubicBezTo>
                  <a:cubicBezTo>
                    <a:pt x="0" y="232"/>
                    <a:pt x="113" y="502"/>
                    <a:pt x="335" y="502"/>
                  </a:cubicBezTo>
                  <a:cubicBezTo>
                    <a:pt x="473" y="502"/>
                    <a:pt x="586" y="389"/>
                    <a:pt x="586" y="251"/>
                  </a:cubicBezTo>
                  <a:cubicBezTo>
                    <a:pt x="586" y="101"/>
                    <a:pt x="462" y="0"/>
                    <a:pt x="3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9" name="Google Shape;9179;p32"/>
            <p:cNvSpPr/>
            <p:nvPr/>
          </p:nvSpPr>
          <p:spPr>
            <a:xfrm>
              <a:off x="1171575" y="2393025"/>
              <a:ext cx="14650" cy="12600"/>
            </a:xfrm>
            <a:custGeom>
              <a:avLst/>
              <a:gdLst/>
              <a:ahLst/>
              <a:cxnLst/>
              <a:rect l="l" t="t" r="r" b="b"/>
              <a:pathLst>
                <a:path w="586" h="504" extrusionOk="0">
                  <a:moveTo>
                    <a:pt x="333" y="1"/>
                  </a:moveTo>
                  <a:cubicBezTo>
                    <a:pt x="271" y="1"/>
                    <a:pt x="209" y="23"/>
                    <a:pt x="158" y="74"/>
                  </a:cubicBezTo>
                  <a:cubicBezTo>
                    <a:pt x="0" y="233"/>
                    <a:pt x="111" y="503"/>
                    <a:pt x="335" y="503"/>
                  </a:cubicBezTo>
                  <a:cubicBezTo>
                    <a:pt x="473" y="503"/>
                    <a:pt x="586" y="391"/>
                    <a:pt x="586" y="253"/>
                  </a:cubicBezTo>
                  <a:cubicBezTo>
                    <a:pt x="586" y="101"/>
                    <a:pt x="462" y="1"/>
                    <a:pt x="3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80" name="Google Shape;9180;p32"/>
            <p:cNvSpPr/>
            <p:nvPr/>
          </p:nvSpPr>
          <p:spPr>
            <a:xfrm>
              <a:off x="1104350" y="2236325"/>
              <a:ext cx="14675" cy="12600"/>
            </a:xfrm>
            <a:custGeom>
              <a:avLst/>
              <a:gdLst/>
              <a:ahLst/>
              <a:cxnLst/>
              <a:rect l="l" t="t" r="r" b="b"/>
              <a:pathLst>
                <a:path w="587" h="504" extrusionOk="0">
                  <a:moveTo>
                    <a:pt x="334" y="1"/>
                  </a:moveTo>
                  <a:cubicBezTo>
                    <a:pt x="272" y="1"/>
                    <a:pt x="209" y="23"/>
                    <a:pt x="158" y="74"/>
                  </a:cubicBezTo>
                  <a:cubicBezTo>
                    <a:pt x="0" y="232"/>
                    <a:pt x="112" y="503"/>
                    <a:pt x="335" y="503"/>
                  </a:cubicBezTo>
                  <a:cubicBezTo>
                    <a:pt x="475" y="503"/>
                    <a:pt x="587" y="391"/>
                    <a:pt x="587" y="252"/>
                  </a:cubicBezTo>
                  <a:cubicBezTo>
                    <a:pt x="587" y="101"/>
                    <a:pt x="463" y="1"/>
                    <a:pt x="3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1" name="Google Shape;9181;p32"/>
            <p:cNvSpPr/>
            <p:nvPr/>
          </p:nvSpPr>
          <p:spPr>
            <a:xfrm>
              <a:off x="1104350" y="2314700"/>
              <a:ext cx="14675" cy="12550"/>
            </a:xfrm>
            <a:custGeom>
              <a:avLst/>
              <a:gdLst/>
              <a:ahLst/>
              <a:cxnLst/>
              <a:rect l="l" t="t" r="r" b="b"/>
              <a:pathLst>
                <a:path w="587" h="502" extrusionOk="0">
                  <a:moveTo>
                    <a:pt x="334" y="0"/>
                  </a:moveTo>
                  <a:cubicBezTo>
                    <a:pt x="272" y="0"/>
                    <a:pt x="209" y="23"/>
                    <a:pt x="158" y="74"/>
                  </a:cubicBezTo>
                  <a:cubicBezTo>
                    <a:pt x="0" y="232"/>
                    <a:pt x="112" y="502"/>
                    <a:pt x="335" y="502"/>
                  </a:cubicBezTo>
                  <a:cubicBezTo>
                    <a:pt x="475" y="502"/>
                    <a:pt x="587" y="389"/>
                    <a:pt x="587" y="251"/>
                  </a:cubicBezTo>
                  <a:cubicBezTo>
                    <a:pt x="587" y="101"/>
                    <a:pt x="463" y="0"/>
                    <a:pt x="3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2" name="Google Shape;9182;p32"/>
            <p:cNvSpPr/>
            <p:nvPr/>
          </p:nvSpPr>
          <p:spPr>
            <a:xfrm>
              <a:off x="1104350" y="2393025"/>
              <a:ext cx="14675" cy="12600"/>
            </a:xfrm>
            <a:custGeom>
              <a:avLst/>
              <a:gdLst/>
              <a:ahLst/>
              <a:cxnLst/>
              <a:rect l="l" t="t" r="r" b="b"/>
              <a:pathLst>
                <a:path w="587" h="504" extrusionOk="0">
                  <a:moveTo>
                    <a:pt x="334" y="1"/>
                  </a:moveTo>
                  <a:cubicBezTo>
                    <a:pt x="272" y="1"/>
                    <a:pt x="209" y="23"/>
                    <a:pt x="158" y="74"/>
                  </a:cubicBezTo>
                  <a:cubicBezTo>
                    <a:pt x="0" y="233"/>
                    <a:pt x="112" y="503"/>
                    <a:pt x="335" y="503"/>
                  </a:cubicBezTo>
                  <a:cubicBezTo>
                    <a:pt x="475" y="503"/>
                    <a:pt x="587" y="391"/>
                    <a:pt x="587" y="253"/>
                  </a:cubicBezTo>
                  <a:cubicBezTo>
                    <a:pt x="587" y="101"/>
                    <a:pt x="463" y="1"/>
                    <a:pt x="3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3" name="Google Shape;9183;p32"/>
            <p:cNvSpPr/>
            <p:nvPr/>
          </p:nvSpPr>
          <p:spPr>
            <a:xfrm>
              <a:off x="1037150" y="2236325"/>
              <a:ext cx="14650" cy="12600"/>
            </a:xfrm>
            <a:custGeom>
              <a:avLst/>
              <a:gdLst/>
              <a:ahLst/>
              <a:cxnLst/>
              <a:rect l="l" t="t" r="r" b="b"/>
              <a:pathLst>
                <a:path w="586" h="504" extrusionOk="0">
                  <a:moveTo>
                    <a:pt x="333" y="1"/>
                  </a:moveTo>
                  <a:cubicBezTo>
                    <a:pt x="272" y="1"/>
                    <a:pt x="209" y="23"/>
                    <a:pt x="158" y="74"/>
                  </a:cubicBezTo>
                  <a:cubicBezTo>
                    <a:pt x="1" y="232"/>
                    <a:pt x="113" y="503"/>
                    <a:pt x="336" y="503"/>
                  </a:cubicBezTo>
                  <a:cubicBezTo>
                    <a:pt x="474" y="503"/>
                    <a:pt x="586" y="391"/>
                    <a:pt x="586" y="252"/>
                  </a:cubicBezTo>
                  <a:cubicBezTo>
                    <a:pt x="586" y="101"/>
                    <a:pt x="462" y="1"/>
                    <a:pt x="3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4" name="Google Shape;9184;p32"/>
            <p:cNvSpPr/>
            <p:nvPr/>
          </p:nvSpPr>
          <p:spPr>
            <a:xfrm>
              <a:off x="1037150" y="2314700"/>
              <a:ext cx="14650" cy="12550"/>
            </a:xfrm>
            <a:custGeom>
              <a:avLst/>
              <a:gdLst/>
              <a:ahLst/>
              <a:cxnLst/>
              <a:rect l="l" t="t" r="r" b="b"/>
              <a:pathLst>
                <a:path w="586" h="502" extrusionOk="0">
                  <a:moveTo>
                    <a:pt x="333" y="0"/>
                  </a:moveTo>
                  <a:cubicBezTo>
                    <a:pt x="272" y="0"/>
                    <a:pt x="209" y="23"/>
                    <a:pt x="158" y="74"/>
                  </a:cubicBezTo>
                  <a:cubicBezTo>
                    <a:pt x="1" y="232"/>
                    <a:pt x="113" y="502"/>
                    <a:pt x="336" y="502"/>
                  </a:cubicBezTo>
                  <a:cubicBezTo>
                    <a:pt x="474" y="502"/>
                    <a:pt x="586" y="389"/>
                    <a:pt x="586" y="251"/>
                  </a:cubicBezTo>
                  <a:cubicBezTo>
                    <a:pt x="586" y="101"/>
                    <a:pt x="462" y="0"/>
                    <a:pt x="3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5" name="Google Shape;9185;p32"/>
            <p:cNvSpPr/>
            <p:nvPr/>
          </p:nvSpPr>
          <p:spPr>
            <a:xfrm>
              <a:off x="1037125" y="239302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6" name="Google Shape;9186;p32"/>
            <p:cNvSpPr/>
            <p:nvPr/>
          </p:nvSpPr>
          <p:spPr>
            <a:xfrm>
              <a:off x="1037125" y="2784825"/>
              <a:ext cx="14675" cy="12600"/>
            </a:xfrm>
            <a:custGeom>
              <a:avLst/>
              <a:gdLst/>
              <a:ahLst/>
              <a:cxnLst/>
              <a:rect l="l" t="t" r="r" b="b"/>
              <a:pathLst>
                <a:path w="587" h="504" extrusionOk="0">
                  <a:moveTo>
                    <a:pt x="334" y="1"/>
                  </a:moveTo>
                  <a:cubicBezTo>
                    <a:pt x="273" y="1"/>
                    <a:pt x="210" y="24"/>
                    <a:pt x="159" y="75"/>
                  </a:cubicBezTo>
                  <a:cubicBezTo>
                    <a:pt x="0" y="232"/>
                    <a:pt x="112" y="504"/>
                    <a:pt x="337" y="504"/>
                  </a:cubicBezTo>
                  <a:cubicBezTo>
                    <a:pt x="475" y="504"/>
                    <a:pt x="587" y="390"/>
                    <a:pt x="587" y="252"/>
                  </a:cubicBezTo>
                  <a:cubicBezTo>
                    <a:pt x="587" y="101"/>
                    <a:pt x="463" y="1"/>
                    <a:pt x="3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7" name="Google Shape;9187;p32"/>
            <p:cNvSpPr/>
            <p:nvPr/>
          </p:nvSpPr>
          <p:spPr>
            <a:xfrm>
              <a:off x="1171575" y="2863175"/>
              <a:ext cx="14650" cy="12575"/>
            </a:xfrm>
            <a:custGeom>
              <a:avLst/>
              <a:gdLst/>
              <a:ahLst/>
              <a:cxnLst/>
              <a:rect l="l" t="t" r="r" b="b"/>
              <a:pathLst>
                <a:path w="586" h="503" extrusionOk="0">
                  <a:moveTo>
                    <a:pt x="333" y="0"/>
                  </a:moveTo>
                  <a:cubicBezTo>
                    <a:pt x="272" y="0"/>
                    <a:pt x="209" y="23"/>
                    <a:pt x="158" y="74"/>
                  </a:cubicBezTo>
                  <a:cubicBezTo>
                    <a:pt x="0" y="232"/>
                    <a:pt x="111" y="503"/>
                    <a:pt x="335" y="503"/>
                  </a:cubicBezTo>
                  <a:cubicBezTo>
                    <a:pt x="473" y="501"/>
                    <a:pt x="586" y="389"/>
                    <a:pt x="586" y="251"/>
                  </a:cubicBezTo>
                  <a:cubicBezTo>
                    <a:pt x="586" y="100"/>
                    <a:pt x="462" y="0"/>
                    <a:pt x="3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8" name="Google Shape;9188;p32"/>
            <p:cNvSpPr/>
            <p:nvPr/>
          </p:nvSpPr>
          <p:spPr>
            <a:xfrm>
              <a:off x="1171575" y="2941500"/>
              <a:ext cx="14650" cy="12600"/>
            </a:xfrm>
            <a:custGeom>
              <a:avLst/>
              <a:gdLst/>
              <a:ahLst/>
              <a:cxnLst/>
              <a:rect l="l" t="t" r="r" b="b"/>
              <a:pathLst>
                <a:path w="586" h="504" extrusionOk="0">
                  <a:moveTo>
                    <a:pt x="334" y="1"/>
                  </a:moveTo>
                  <a:cubicBezTo>
                    <a:pt x="272" y="1"/>
                    <a:pt x="209" y="24"/>
                    <a:pt x="158" y="76"/>
                  </a:cubicBezTo>
                  <a:cubicBezTo>
                    <a:pt x="0" y="233"/>
                    <a:pt x="113" y="503"/>
                    <a:pt x="335" y="503"/>
                  </a:cubicBezTo>
                  <a:cubicBezTo>
                    <a:pt x="473" y="503"/>
                    <a:pt x="586" y="391"/>
                    <a:pt x="586" y="253"/>
                  </a:cubicBezTo>
                  <a:cubicBezTo>
                    <a:pt x="586" y="101"/>
                    <a:pt x="462" y="1"/>
                    <a:pt x="3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9" name="Google Shape;9189;p32"/>
            <p:cNvSpPr/>
            <p:nvPr/>
          </p:nvSpPr>
          <p:spPr>
            <a:xfrm>
              <a:off x="1171575" y="3019875"/>
              <a:ext cx="14650" cy="12575"/>
            </a:xfrm>
            <a:custGeom>
              <a:avLst/>
              <a:gdLst/>
              <a:ahLst/>
              <a:cxnLst/>
              <a:rect l="l" t="t" r="r" b="b"/>
              <a:pathLst>
                <a:path w="586" h="503" extrusionOk="0">
                  <a:moveTo>
                    <a:pt x="333" y="0"/>
                  </a:moveTo>
                  <a:cubicBezTo>
                    <a:pt x="272" y="0"/>
                    <a:pt x="209" y="23"/>
                    <a:pt x="158" y="74"/>
                  </a:cubicBezTo>
                  <a:cubicBezTo>
                    <a:pt x="0" y="232"/>
                    <a:pt x="113" y="503"/>
                    <a:pt x="335" y="503"/>
                  </a:cubicBezTo>
                  <a:cubicBezTo>
                    <a:pt x="473" y="503"/>
                    <a:pt x="586" y="391"/>
                    <a:pt x="586" y="251"/>
                  </a:cubicBezTo>
                  <a:cubicBezTo>
                    <a:pt x="586" y="100"/>
                    <a:pt x="462" y="0"/>
                    <a:pt x="3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0" name="Google Shape;9190;p32"/>
            <p:cNvSpPr/>
            <p:nvPr/>
          </p:nvSpPr>
          <p:spPr>
            <a:xfrm>
              <a:off x="1171575" y="3098250"/>
              <a:ext cx="14650" cy="12550"/>
            </a:xfrm>
            <a:custGeom>
              <a:avLst/>
              <a:gdLst/>
              <a:ahLst/>
              <a:cxnLst/>
              <a:rect l="l" t="t" r="r" b="b"/>
              <a:pathLst>
                <a:path w="586" h="502" extrusionOk="0">
                  <a:moveTo>
                    <a:pt x="333" y="0"/>
                  </a:moveTo>
                  <a:cubicBezTo>
                    <a:pt x="272" y="0"/>
                    <a:pt x="209" y="23"/>
                    <a:pt x="158" y="74"/>
                  </a:cubicBezTo>
                  <a:cubicBezTo>
                    <a:pt x="0" y="231"/>
                    <a:pt x="113" y="501"/>
                    <a:pt x="335" y="501"/>
                  </a:cubicBezTo>
                  <a:cubicBezTo>
                    <a:pt x="473" y="501"/>
                    <a:pt x="586" y="389"/>
                    <a:pt x="586" y="251"/>
                  </a:cubicBezTo>
                  <a:cubicBezTo>
                    <a:pt x="586" y="100"/>
                    <a:pt x="462" y="0"/>
                    <a:pt x="3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1" name="Google Shape;9191;p32"/>
            <p:cNvSpPr/>
            <p:nvPr/>
          </p:nvSpPr>
          <p:spPr>
            <a:xfrm>
              <a:off x="1104350" y="28631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89"/>
                    <a:pt x="587" y="251"/>
                  </a:cubicBezTo>
                  <a:cubicBezTo>
                    <a:pt x="587" y="100"/>
                    <a:pt x="463" y="0"/>
                    <a:pt x="3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2" name="Google Shape;9192;p32"/>
            <p:cNvSpPr/>
            <p:nvPr/>
          </p:nvSpPr>
          <p:spPr>
            <a:xfrm>
              <a:off x="1104350" y="2941500"/>
              <a:ext cx="14675" cy="12600"/>
            </a:xfrm>
            <a:custGeom>
              <a:avLst/>
              <a:gdLst/>
              <a:ahLst/>
              <a:cxnLst/>
              <a:rect l="l" t="t" r="r" b="b"/>
              <a:pathLst>
                <a:path w="587" h="504" extrusionOk="0">
                  <a:moveTo>
                    <a:pt x="334" y="1"/>
                  </a:moveTo>
                  <a:cubicBezTo>
                    <a:pt x="272" y="1"/>
                    <a:pt x="209" y="24"/>
                    <a:pt x="158" y="76"/>
                  </a:cubicBezTo>
                  <a:cubicBezTo>
                    <a:pt x="0" y="233"/>
                    <a:pt x="112" y="503"/>
                    <a:pt x="335" y="503"/>
                  </a:cubicBezTo>
                  <a:cubicBezTo>
                    <a:pt x="475" y="503"/>
                    <a:pt x="587" y="391"/>
                    <a:pt x="587" y="253"/>
                  </a:cubicBezTo>
                  <a:cubicBezTo>
                    <a:pt x="587" y="101"/>
                    <a:pt x="463" y="1"/>
                    <a:pt x="3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3" name="Google Shape;9193;p32"/>
            <p:cNvSpPr/>
            <p:nvPr/>
          </p:nvSpPr>
          <p:spPr>
            <a:xfrm>
              <a:off x="1104350" y="30198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91"/>
                    <a:pt x="587" y="251"/>
                  </a:cubicBezTo>
                  <a:cubicBezTo>
                    <a:pt x="587" y="100"/>
                    <a:pt x="463" y="0"/>
                    <a:pt x="3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4" name="Google Shape;9194;p32"/>
            <p:cNvSpPr/>
            <p:nvPr/>
          </p:nvSpPr>
          <p:spPr>
            <a:xfrm>
              <a:off x="1104350" y="3098250"/>
              <a:ext cx="14675" cy="12550"/>
            </a:xfrm>
            <a:custGeom>
              <a:avLst/>
              <a:gdLst/>
              <a:ahLst/>
              <a:cxnLst/>
              <a:rect l="l" t="t" r="r" b="b"/>
              <a:pathLst>
                <a:path w="587" h="502" extrusionOk="0">
                  <a:moveTo>
                    <a:pt x="334" y="0"/>
                  </a:moveTo>
                  <a:cubicBezTo>
                    <a:pt x="272" y="0"/>
                    <a:pt x="209" y="23"/>
                    <a:pt x="158" y="74"/>
                  </a:cubicBezTo>
                  <a:cubicBezTo>
                    <a:pt x="0" y="231"/>
                    <a:pt x="112" y="501"/>
                    <a:pt x="335" y="501"/>
                  </a:cubicBezTo>
                  <a:cubicBezTo>
                    <a:pt x="475" y="501"/>
                    <a:pt x="587" y="389"/>
                    <a:pt x="587" y="251"/>
                  </a:cubicBezTo>
                  <a:cubicBezTo>
                    <a:pt x="587" y="100"/>
                    <a:pt x="463" y="0"/>
                    <a:pt x="3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5" name="Google Shape;9195;p32"/>
            <p:cNvSpPr/>
            <p:nvPr/>
          </p:nvSpPr>
          <p:spPr>
            <a:xfrm>
              <a:off x="1037125" y="2863175"/>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6" name="Google Shape;9196;p32"/>
            <p:cNvSpPr/>
            <p:nvPr/>
          </p:nvSpPr>
          <p:spPr>
            <a:xfrm>
              <a:off x="1037125" y="2941500"/>
              <a:ext cx="14675" cy="12600"/>
            </a:xfrm>
            <a:custGeom>
              <a:avLst/>
              <a:gdLst/>
              <a:ahLst/>
              <a:cxnLst/>
              <a:rect l="l" t="t" r="r" b="b"/>
              <a:pathLst>
                <a:path w="587" h="504" extrusionOk="0">
                  <a:moveTo>
                    <a:pt x="335" y="1"/>
                  </a:moveTo>
                  <a:cubicBezTo>
                    <a:pt x="273" y="1"/>
                    <a:pt x="210" y="24"/>
                    <a:pt x="159" y="76"/>
                  </a:cubicBezTo>
                  <a:cubicBezTo>
                    <a:pt x="0" y="233"/>
                    <a:pt x="112" y="503"/>
                    <a:pt x="337" y="503"/>
                  </a:cubicBezTo>
                  <a:cubicBezTo>
                    <a:pt x="475" y="503"/>
                    <a:pt x="587" y="391"/>
                    <a:pt x="587" y="253"/>
                  </a:cubicBezTo>
                  <a:cubicBezTo>
                    <a:pt x="587" y="101"/>
                    <a:pt x="464" y="1"/>
                    <a:pt x="33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7" name="Google Shape;9197;p32"/>
            <p:cNvSpPr/>
            <p:nvPr/>
          </p:nvSpPr>
          <p:spPr>
            <a:xfrm>
              <a:off x="1037150" y="3019875"/>
              <a:ext cx="14650" cy="12575"/>
            </a:xfrm>
            <a:custGeom>
              <a:avLst/>
              <a:gdLst/>
              <a:ahLst/>
              <a:cxnLst/>
              <a:rect l="l" t="t" r="r" b="b"/>
              <a:pathLst>
                <a:path w="586" h="503" extrusionOk="0">
                  <a:moveTo>
                    <a:pt x="333" y="0"/>
                  </a:moveTo>
                  <a:cubicBezTo>
                    <a:pt x="272" y="0"/>
                    <a:pt x="209" y="23"/>
                    <a:pt x="158" y="74"/>
                  </a:cubicBezTo>
                  <a:cubicBezTo>
                    <a:pt x="1" y="232"/>
                    <a:pt x="113" y="503"/>
                    <a:pt x="336" y="503"/>
                  </a:cubicBezTo>
                  <a:cubicBezTo>
                    <a:pt x="474" y="503"/>
                    <a:pt x="586" y="391"/>
                    <a:pt x="586" y="251"/>
                  </a:cubicBezTo>
                  <a:cubicBezTo>
                    <a:pt x="586" y="100"/>
                    <a:pt x="462" y="0"/>
                    <a:pt x="3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8" name="Google Shape;9198;p32"/>
            <p:cNvSpPr/>
            <p:nvPr/>
          </p:nvSpPr>
          <p:spPr>
            <a:xfrm>
              <a:off x="1037150" y="3098250"/>
              <a:ext cx="14650" cy="12550"/>
            </a:xfrm>
            <a:custGeom>
              <a:avLst/>
              <a:gdLst/>
              <a:ahLst/>
              <a:cxnLst/>
              <a:rect l="l" t="t" r="r" b="b"/>
              <a:pathLst>
                <a:path w="586" h="502" extrusionOk="0">
                  <a:moveTo>
                    <a:pt x="333" y="0"/>
                  </a:moveTo>
                  <a:cubicBezTo>
                    <a:pt x="272" y="0"/>
                    <a:pt x="209" y="23"/>
                    <a:pt x="158" y="74"/>
                  </a:cubicBezTo>
                  <a:cubicBezTo>
                    <a:pt x="1" y="231"/>
                    <a:pt x="113" y="501"/>
                    <a:pt x="336" y="501"/>
                  </a:cubicBezTo>
                  <a:cubicBezTo>
                    <a:pt x="474" y="501"/>
                    <a:pt x="586" y="389"/>
                    <a:pt x="586" y="251"/>
                  </a:cubicBezTo>
                  <a:cubicBezTo>
                    <a:pt x="586" y="100"/>
                    <a:pt x="462" y="0"/>
                    <a:pt x="3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7866F4-B5AD-28F0-73D4-FF5FC50F46B2}"/>
              </a:ext>
            </a:extLst>
          </p:cNvPr>
          <p:cNvSpPr/>
          <p:nvPr/>
        </p:nvSpPr>
        <p:spPr>
          <a:xfrm>
            <a:off x="0" y="0"/>
            <a:ext cx="9144000" cy="5143500"/>
          </a:xfrm>
          <a:prstGeom prst="rect">
            <a:avLst/>
          </a:prstGeom>
          <a:solidFill>
            <a:srgbClr val="F57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1426639-FA5B-439E-80BF-A24DD18D91C8}"/>
              </a:ext>
            </a:extLst>
          </p:cNvPr>
          <p:cNvSpPr>
            <a:spLocks noGrp="1"/>
          </p:cNvSpPr>
          <p:nvPr>
            <p:ph type="title"/>
          </p:nvPr>
        </p:nvSpPr>
        <p:spPr>
          <a:xfrm>
            <a:off x="1356506" y="1552874"/>
            <a:ext cx="6430988" cy="1583231"/>
          </a:xfrm>
        </p:spPr>
        <p:style>
          <a:lnRef idx="1">
            <a:schemeClr val="accent5"/>
          </a:lnRef>
          <a:fillRef idx="2">
            <a:schemeClr val="accent5"/>
          </a:fillRef>
          <a:effectRef idx="1">
            <a:schemeClr val="accent5"/>
          </a:effectRef>
          <a:fontRef idx="minor">
            <a:schemeClr val="dk1"/>
          </a:fontRef>
        </p:style>
        <p:txBody>
          <a:bodyPr anchor="ctr"/>
          <a:lstStyle/>
          <a:p>
            <a:r>
              <a:rPr lang="en-IN" sz="3600" dirty="0"/>
              <a:t>CORRECT ANSWER </a:t>
            </a:r>
          </a:p>
        </p:txBody>
      </p:sp>
      <p:sp>
        <p:nvSpPr>
          <p:cNvPr id="4" name="Arrow: Right 3">
            <a:hlinkClick r:id="" action="ppaction://hlinkshowjump?jump=nextslide"/>
            <a:extLst>
              <a:ext uri="{FF2B5EF4-FFF2-40B4-BE49-F238E27FC236}">
                <a16:creationId xmlns:a16="http://schemas.microsoft.com/office/drawing/2014/main" id="{D558F12D-7A33-80F0-7C2D-03AC7098AE01}"/>
              </a:ext>
            </a:extLst>
          </p:cNvPr>
          <p:cNvSpPr/>
          <p:nvPr/>
        </p:nvSpPr>
        <p:spPr>
          <a:xfrm>
            <a:off x="5852160" y="4191000"/>
            <a:ext cx="2118360" cy="71628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sz="1600" b="1" dirty="0">
                <a:solidFill>
                  <a:schemeClr val="bg1"/>
                </a:solidFill>
                <a:latin typeface="Poppins Light"/>
                <a:cs typeface="Poppins Light"/>
              </a:rPr>
              <a:t>Next Question</a:t>
            </a:r>
          </a:p>
        </p:txBody>
      </p:sp>
    </p:spTree>
    <p:extLst>
      <p:ext uri="{BB962C8B-B14F-4D97-AF65-F5344CB8AC3E}">
        <p14:creationId xmlns:p14="http://schemas.microsoft.com/office/powerpoint/2010/main" val="4139801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C0819E-CC51-B547-9792-644FB8DC2D32}"/>
              </a:ext>
            </a:extLst>
          </p:cNvPr>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830B5F60-A738-C980-DAEF-457F52F5F2A5}"/>
              </a:ext>
            </a:extLst>
          </p:cNvPr>
          <p:cNvSpPr>
            <a:spLocks noGrp="1"/>
          </p:cNvSpPr>
          <p:nvPr>
            <p:ph type="title"/>
          </p:nvPr>
        </p:nvSpPr>
        <p:spPr>
          <a:xfrm>
            <a:off x="550069" y="245569"/>
            <a:ext cx="8043862" cy="668831"/>
          </a:xfrm>
        </p:spPr>
        <p:style>
          <a:lnRef idx="2">
            <a:schemeClr val="accent5"/>
          </a:lnRef>
          <a:fillRef idx="1">
            <a:schemeClr val="lt1"/>
          </a:fillRef>
          <a:effectRef idx="0">
            <a:schemeClr val="accent5"/>
          </a:effectRef>
          <a:fontRef idx="minor">
            <a:schemeClr val="dk1"/>
          </a:fontRef>
        </p:style>
        <p:txBody>
          <a:bodyPr/>
          <a:lstStyle/>
          <a:p>
            <a:r>
              <a:rPr lang="en-US" sz="2800" b="1" dirty="0"/>
              <a:t>Let’s Identify Deposits/ Withdrawals</a:t>
            </a:r>
            <a:endParaRPr lang="en-IN" sz="2800" dirty="0"/>
          </a:p>
        </p:txBody>
      </p:sp>
      <p:sp>
        <p:nvSpPr>
          <p:cNvPr id="5" name="Rectangle 4">
            <a:extLst>
              <a:ext uri="{FF2B5EF4-FFF2-40B4-BE49-F238E27FC236}">
                <a16:creationId xmlns:a16="http://schemas.microsoft.com/office/drawing/2014/main" id="{32894F09-52CE-F1FE-9EAD-2F6A7BC0EB47}"/>
              </a:ext>
            </a:extLst>
          </p:cNvPr>
          <p:cNvSpPr/>
          <p:nvPr/>
        </p:nvSpPr>
        <p:spPr>
          <a:xfrm>
            <a:off x="771525" y="1171575"/>
            <a:ext cx="7358063" cy="55721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sz="1600" b="1" dirty="0"/>
              <a:t>4. </a:t>
            </a:r>
            <a:r>
              <a:rPr lang="en-US" sz="1600" b="1" dirty="0"/>
              <a:t>Team Leader congratulates agent for good work </a:t>
            </a:r>
            <a:endParaRPr lang="en-IN" sz="1600" b="1" dirty="0"/>
          </a:p>
        </p:txBody>
      </p:sp>
      <p:sp>
        <p:nvSpPr>
          <p:cNvPr id="6" name="Rectangle 5">
            <a:hlinkClick r:id="rId2" action="ppaction://hlinksldjump"/>
            <a:extLst>
              <a:ext uri="{FF2B5EF4-FFF2-40B4-BE49-F238E27FC236}">
                <a16:creationId xmlns:a16="http://schemas.microsoft.com/office/drawing/2014/main" id="{B33EE92A-09DF-B45F-B49E-E25916E2AA18}"/>
              </a:ext>
            </a:extLst>
          </p:cNvPr>
          <p:cNvSpPr/>
          <p:nvPr/>
        </p:nvSpPr>
        <p:spPr>
          <a:xfrm>
            <a:off x="2857500" y="3403996"/>
            <a:ext cx="3186112" cy="4786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1600" b="1" dirty="0"/>
              <a:t>WITHDRAWAL </a:t>
            </a:r>
          </a:p>
        </p:txBody>
      </p:sp>
      <p:sp>
        <p:nvSpPr>
          <p:cNvPr id="7" name="Rectangle 6">
            <a:hlinkClick r:id="rId3" action="ppaction://hlinksldjump"/>
            <a:extLst>
              <a:ext uri="{FF2B5EF4-FFF2-40B4-BE49-F238E27FC236}">
                <a16:creationId xmlns:a16="http://schemas.microsoft.com/office/drawing/2014/main" id="{FDA4CB06-DCE5-5330-182B-4FB2339B4B0A}"/>
              </a:ext>
            </a:extLst>
          </p:cNvPr>
          <p:cNvSpPr/>
          <p:nvPr/>
        </p:nvSpPr>
        <p:spPr>
          <a:xfrm>
            <a:off x="2857500" y="2285998"/>
            <a:ext cx="3186112" cy="4786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1600" b="1" dirty="0"/>
              <a:t>DEPOSIT </a:t>
            </a:r>
          </a:p>
        </p:txBody>
      </p:sp>
    </p:spTree>
    <p:extLst>
      <p:ext uri="{BB962C8B-B14F-4D97-AF65-F5344CB8AC3E}">
        <p14:creationId xmlns:p14="http://schemas.microsoft.com/office/powerpoint/2010/main" val="3063850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7866F4-B5AD-28F0-73D4-FF5FC50F46B2}"/>
              </a:ext>
            </a:extLst>
          </p:cNvPr>
          <p:cNvSpPr/>
          <p:nvPr/>
        </p:nvSpPr>
        <p:spPr>
          <a:xfrm>
            <a:off x="0" y="0"/>
            <a:ext cx="9144000" cy="5143500"/>
          </a:xfrm>
          <a:prstGeom prst="rect">
            <a:avLst/>
          </a:prstGeom>
          <a:solidFill>
            <a:srgbClr val="F57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1426639-FA5B-439E-80BF-A24DD18D91C8}"/>
              </a:ext>
            </a:extLst>
          </p:cNvPr>
          <p:cNvSpPr>
            <a:spLocks noGrp="1"/>
          </p:cNvSpPr>
          <p:nvPr>
            <p:ph type="title"/>
          </p:nvPr>
        </p:nvSpPr>
        <p:spPr>
          <a:xfrm>
            <a:off x="1356506" y="1552874"/>
            <a:ext cx="6430988" cy="1583231"/>
          </a:xfrm>
        </p:spPr>
        <p:style>
          <a:lnRef idx="1">
            <a:schemeClr val="accent5"/>
          </a:lnRef>
          <a:fillRef idx="2">
            <a:schemeClr val="accent5"/>
          </a:fillRef>
          <a:effectRef idx="1">
            <a:schemeClr val="accent5"/>
          </a:effectRef>
          <a:fontRef idx="minor">
            <a:schemeClr val="dk1"/>
          </a:fontRef>
        </p:style>
        <p:txBody>
          <a:bodyPr anchor="ctr"/>
          <a:lstStyle/>
          <a:p>
            <a:r>
              <a:rPr lang="en-IN" sz="3600" dirty="0"/>
              <a:t>CORRECT ANSWER </a:t>
            </a:r>
          </a:p>
        </p:txBody>
      </p:sp>
      <p:sp>
        <p:nvSpPr>
          <p:cNvPr id="4" name="Arrow: Right 3">
            <a:hlinkClick r:id="" action="ppaction://hlinkshowjump?jump=nextslide"/>
            <a:extLst>
              <a:ext uri="{FF2B5EF4-FFF2-40B4-BE49-F238E27FC236}">
                <a16:creationId xmlns:a16="http://schemas.microsoft.com/office/drawing/2014/main" id="{6D1A4C4A-01DE-CC89-D36D-83D190A59907}"/>
              </a:ext>
            </a:extLst>
          </p:cNvPr>
          <p:cNvSpPr/>
          <p:nvPr/>
        </p:nvSpPr>
        <p:spPr>
          <a:xfrm>
            <a:off x="5875020" y="4191000"/>
            <a:ext cx="2118360" cy="71628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sz="1600" b="1" dirty="0">
                <a:solidFill>
                  <a:schemeClr val="bg1"/>
                </a:solidFill>
                <a:latin typeface="Poppins Light"/>
                <a:cs typeface="Poppins Light"/>
              </a:rPr>
              <a:t>Next Question</a:t>
            </a:r>
          </a:p>
        </p:txBody>
      </p:sp>
    </p:spTree>
    <p:extLst>
      <p:ext uri="{BB962C8B-B14F-4D97-AF65-F5344CB8AC3E}">
        <p14:creationId xmlns:p14="http://schemas.microsoft.com/office/powerpoint/2010/main" val="3290037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C0819E-CC51-B547-9792-644FB8DC2D32}"/>
              </a:ext>
            </a:extLst>
          </p:cNvPr>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830B5F60-A738-C980-DAEF-457F52F5F2A5}"/>
              </a:ext>
            </a:extLst>
          </p:cNvPr>
          <p:cNvSpPr>
            <a:spLocks noGrp="1"/>
          </p:cNvSpPr>
          <p:nvPr>
            <p:ph type="title"/>
          </p:nvPr>
        </p:nvSpPr>
        <p:spPr>
          <a:xfrm>
            <a:off x="550069" y="245569"/>
            <a:ext cx="8043862" cy="668831"/>
          </a:xfrm>
        </p:spPr>
        <p:style>
          <a:lnRef idx="2">
            <a:schemeClr val="accent5"/>
          </a:lnRef>
          <a:fillRef idx="1">
            <a:schemeClr val="lt1"/>
          </a:fillRef>
          <a:effectRef idx="0">
            <a:schemeClr val="accent5"/>
          </a:effectRef>
          <a:fontRef idx="minor">
            <a:schemeClr val="dk1"/>
          </a:fontRef>
        </p:style>
        <p:txBody>
          <a:bodyPr/>
          <a:lstStyle/>
          <a:p>
            <a:r>
              <a:rPr lang="en-US" sz="2800" b="1" dirty="0"/>
              <a:t>Let’s Identify Deposits/ Withdrawals</a:t>
            </a:r>
            <a:endParaRPr lang="en-IN" sz="2800" dirty="0"/>
          </a:p>
        </p:txBody>
      </p:sp>
      <p:sp>
        <p:nvSpPr>
          <p:cNvPr id="5" name="Rectangle 4">
            <a:extLst>
              <a:ext uri="{FF2B5EF4-FFF2-40B4-BE49-F238E27FC236}">
                <a16:creationId xmlns:a16="http://schemas.microsoft.com/office/drawing/2014/main" id="{32894F09-52CE-F1FE-9EAD-2F6A7BC0EB47}"/>
              </a:ext>
            </a:extLst>
          </p:cNvPr>
          <p:cNvSpPr/>
          <p:nvPr/>
        </p:nvSpPr>
        <p:spPr>
          <a:xfrm>
            <a:off x="771525" y="1171575"/>
            <a:ext cx="7358063" cy="55721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a:t>5. Manager promised an agent and accommodated his long leave</a:t>
            </a:r>
            <a:endParaRPr lang="en-IN" sz="1600" b="1" dirty="0"/>
          </a:p>
        </p:txBody>
      </p:sp>
      <p:sp>
        <p:nvSpPr>
          <p:cNvPr id="6" name="Rectangle 5">
            <a:hlinkClick r:id="rId2" action="ppaction://hlinksldjump"/>
            <a:extLst>
              <a:ext uri="{FF2B5EF4-FFF2-40B4-BE49-F238E27FC236}">
                <a16:creationId xmlns:a16="http://schemas.microsoft.com/office/drawing/2014/main" id="{B33EE92A-09DF-B45F-B49E-E25916E2AA18}"/>
              </a:ext>
            </a:extLst>
          </p:cNvPr>
          <p:cNvSpPr/>
          <p:nvPr/>
        </p:nvSpPr>
        <p:spPr>
          <a:xfrm>
            <a:off x="2857500" y="3403996"/>
            <a:ext cx="3186112" cy="4786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1600" b="1" dirty="0"/>
              <a:t>WITHDRAWAL </a:t>
            </a:r>
          </a:p>
        </p:txBody>
      </p:sp>
      <p:sp>
        <p:nvSpPr>
          <p:cNvPr id="7" name="Rectangle 6">
            <a:hlinkClick r:id="rId3" action="ppaction://hlinksldjump"/>
            <a:extLst>
              <a:ext uri="{FF2B5EF4-FFF2-40B4-BE49-F238E27FC236}">
                <a16:creationId xmlns:a16="http://schemas.microsoft.com/office/drawing/2014/main" id="{FDA4CB06-DCE5-5330-182B-4FB2339B4B0A}"/>
              </a:ext>
            </a:extLst>
          </p:cNvPr>
          <p:cNvSpPr/>
          <p:nvPr/>
        </p:nvSpPr>
        <p:spPr>
          <a:xfrm>
            <a:off x="2857500" y="2285998"/>
            <a:ext cx="3186112" cy="47863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1600" b="1" dirty="0"/>
              <a:t>DEPOSIT </a:t>
            </a:r>
          </a:p>
        </p:txBody>
      </p:sp>
    </p:spTree>
    <p:extLst>
      <p:ext uri="{BB962C8B-B14F-4D97-AF65-F5344CB8AC3E}">
        <p14:creationId xmlns:p14="http://schemas.microsoft.com/office/powerpoint/2010/main" val="3120446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7866F4-B5AD-28F0-73D4-FF5FC50F46B2}"/>
              </a:ext>
            </a:extLst>
          </p:cNvPr>
          <p:cNvSpPr/>
          <p:nvPr/>
        </p:nvSpPr>
        <p:spPr>
          <a:xfrm>
            <a:off x="0" y="0"/>
            <a:ext cx="9144000" cy="5143500"/>
          </a:xfrm>
          <a:prstGeom prst="rect">
            <a:avLst/>
          </a:prstGeom>
          <a:solidFill>
            <a:srgbClr val="F57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1426639-FA5B-439E-80BF-A24DD18D91C8}"/>
              </a:ext>
            </a:extLst>
          </p:cNvPr>
          <p:cNvSpPr>
            <a:spLocks noGrp="1"/>
          </p:cNvSpPr>
          <p:nvPr>
            <p:ph type="title"/>
          </p:nvPr>
        </p:nvSpPr>
        <p:spPr>
          <a:xfrm>
            <a:off x="1356506" y="1552874"/>
            <a:ext cx="6430988" cy="1583231"/>
          </a:xfrm>
        </p:spPr>
        <p:style>
          <a:lnRef idx="1">
            <a:schemeClr val="accent5"/>
          </a:lnRef>
          <a:fillRef idx="2">
            <a:schemeClr val="accent5"/>
          </a:fillRef>
          <a:effectRef idx="1">
            <a:schemeClr val="accent5"/>
          </a:effectRef>
          <a:fontRef idx="minor">
            <a:schemeClr val="dk1"/>
          </a:fontRef>
        </p:style>
        <p:txBody>
          <a:bodyPr anchor="ctr"/>
          <a:lstStyle/>
          <a:p>
            <a:r>
              <a:rPr lang="en-IN" sz="3600" dirty="0"/>
              <a:t>CORRECT ANSWER </a:t>
            </a:r>
          </a:p>
        </p:txBody>
      </p:sp>
      <p:sp>
        <p:nvSpPr>
          <p:cNvPr id="5" name="Arrow: Right 4">
            <a:hlinkClick r:id="" action="ppaction://hlinkshowjump?jump=nextslide"/>
            <a:extLst>
              <a:ext uri="{FF2B5EF4-FFF2-40B4-BE49-F238E27FC236}">
                <a16:creationId xmlns:a16="http://schemas.microsoft.com/office/drawing/2014/main" id="{7CBDC795-5E1A-E40D-8D51-688A10563938}"/>
              </a:ext>
            </a:extLst>
          </p:cNvPr>
          <p:cNvSpPr/>
          <p:nvPr/>
        </p:nvSpPr>
        <p:spPr>
          <a:xfrm>
            <a:off x="6179820" y="4244340"/>
            <a:ext cx="2202180" cy="74676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sz="1600" b="1" dirty="0">
                <a:solidFill>
                  <a:schemeClr val="bg1"/>
                </a:solidFill>
                <a:latin typeface="Poppins Light"/>
                <a:cs typeface="Poppins Light"/>
              </a:rPr>
              <a:t>End Game</a:t>
            </a:r>
          </a:p>
        </p:txBody>
      </p:sp>
    </p:spTree>
    <p:extLst>
      <p:ext uri="{BB962C8B-B14F-4D97-AF65-F5344CB8AC3E}">
        <p14:creationId xmlns:p14="http://schemas.microsoft.com/office/powerpoint/2010/main" val="671999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42"/>
          <p:cNvSpPr txBox="1">
            <a:spLocks noGrp="1"/>
          </p:cNvSpPr>
          <p:nvPr>
            <p:ph type="title"/>
          </p:nvPr>
        </p:nvSpPr>
        <p:spPr>
          <a:xfrm>
            <a:off x="715800" y="422742"/>
            <a:ext cx="77235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Benefits of High Deposits in Emotional Bank Account</a:t>
            </a:r>
            <a:endParaRPr dirty="0"/>
          </a:p>
        </p:txBody>
      </p:sp>
      <p:grpSp>
        <p:nvGrpSpPr>
          <p:cNvPr id="1392" name="Google Shape;1392;p42"/>
          <p:cNvGrpSpPr/>
          <p:nvPr/>
        </p:nvGrpSpPr>
        <p:grpSpPr>
          <a:xfrm>
            <a:off x="4607563" y="2051500"/>
            <a:ext cx="1578500" cy="1556450"/>
            <a:chOff x="4607563" y="2051500"/>
            <a:chExt cx="1578500" cy="1556450"/>
          </a:xfrm>
        </p:grpSpPr>
        <p:grpSp>
          <p:nvGrpSpPr>
            <p:cNvPr id="1393" name="Google Shape;1393;p42"/>
            <p:cNvGrpSpPr/>
            <p:nvPr/>
          </p:nvGrpSpPr>
          <p:grpSpPr>
            <a:xfrm>
              <a:off x="4607563" y="2051500"/>
              <a:ext cx="1578500" cy="1556450"/>
              <a:chOff x="4607550" y="1975300"/>
              <a:chExt cx="1578500" cy="1556450"/>
            </a:xfrm>
          </p:grpSpPr>
          <p:sp>
            <p:nvSpPr>
              <p:cNvPr id="1394" name="Google Shape;1394;p42"/>
              <p:cNvSpPr/>
              <p:nvPr/>
            </p:nvSpPr>
            <p:spPr>
              <a:xfrm>
                <a:off x="5585350" y="2941925"/>
                <a:ext cx="448600" cy="448600"/>
              </a:xfrm>
              <a:custGeom>
                <a:avLst/>
                <a:gdLst/>
                <a:ahLst/>
                <a:cxnLst/>
                <a:rect l="l" t="t" r="r" b="b"/>
                <a:pathLst>
                  <a:path w="17944" h="17944" extrusionOk="0">
                    <a:moveTo>
                      <a:pt x="8966" y="1"/>
                    </a:moveTo>
                    <a:cubicBezTo>
                      <a:pt x="4013" y="1"/>
                      <a:pt x="0" y="4013"/>
                      <a:pt x="0" y="8966"/>
                    </a:cubicBezTo>
                    <a:cubicBezTo>
                      <a:pt x="0" y="13931"/>
                      <a:pt x="4013" y="17943"/>
                      <a:pt x="8966" y="17943"/>
                    </a:cubicBezTo>
                    <a:cubicBezTo>
                      <a:pt x="13931" y="17943"/>
                      <a:pt x="17943" y="13931"/>
                      <a:pt x="17943" y="8966"/>
                    </a:cubicBezTo>
                    <a:cubicBezTo>
                      <a:pt x="17943" y="4013"/>
                      <a:pt x="13931" y="1"/>
                      <a:pt x="89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2"/>
              <p:cNvSpPr/>
              <p:nvPr/>
            </p:nvSpPr>
            <p:spPr>
              <a:xfrm>
                <a:off x="4607550" y="1975300"/>
                <a:ext cx="1578500" cy="1556450"/>
              </a:xfrm>
              <a:custGeom>
                <a:avLst/>
                <a:gdLst/>
                <a:ahLst/>
                <a:cxnLst/>
                <a:rect l="l" t="t" r="r" b="b"/>
                <a:pathLst>
                  <a:path w="63140" h="62258" extrusionOk="0">
                    <a:moveTo>
                      <a:pt x="31570" y="0"/>
                    </a:moveTo>
                    <a:cubicBezTo>
                      <a:pt x="30400" y="0"/>
                      <a:pt x="29230" y="447"/>
                      <a:pt x="28337" y="1340"/>
                    </a:cubicBezTo>
                    <a:lnTo>
                      <a:pt x="1786" y="27902"/>
                    </a:lnTo>
                    <a:cubicBezTo>
                      <a:pt x="0" y="29676"/>
                      <a:pt x="0" y="32570"/>
                      <a:pt x="1786" y="34355"/>
                    </a:cubicBezTo>
                    <a:lnTo>
                      <a:pt x="8728" y="41297"/>
                    </a:lnTo>
                    <a:cubicBezTo>
                      <a:pt x="5311" y="44809"/>
                      <a:pt x="5334" y="50417"/>
                      <a:pt x="8799" y="53894"/>
                    </a:cubicBezTo>
                    <a:cubicBezTo>
                      <a:pt x="10551" y="55645"/>
                      <a:pt x="12847" y="56521"/>
                      <a:pt x="15143" y="56521"/>
                    </a:cubicBezTo>
                    <a:cubicBezTo>
                      <a:pt x="17404" y="56521"/>
                      <a:pt x="19665" y="55672"/>
                      <a:pt x="21408" y="53977"/>
                    </a:cubicBezTo>
                    <a:lnTo>
                      <a:pt x="28337" y="60918"/>
                    </a:lnTo>
                    <a:cubicBezTo>
                      <a:pt x="29230" y="61811"/>
                      <a:pt x="30400" y="62258"/>
                      <a:pt x="31570" y="62258"/>
                    </a:cubicBezTo>
                    <a:cubicBezTo>
                      <a:pt x="32740" y="62258"/>
                      <a:pt x="33909" y="61811"/>
                      <a:pt x="34802" y="60918"/>
                    </a:cubicBezTo>
                    <a:lnTo>
                      <a:pt x="61365" y="34355"/>
                    </a:lnTo>
                    <a:cubicBezTo>
                      <a:pt x="63139" y="32570"/>
                      <a:pt x="63139" y="29676"/>
                      <a:pt x="61365" y="27902"/>
                    </a:cubicBezTo>
                    <a:lnTo>
                      <a:pt x="54424" y="20961"/>
                    </a:lnTo>
                    <a:cubicBezTo>
                      <a:pt x="54436" y="20961"/>
                      <a:pt x="54436" y="20949"/>
                      <a:pt x="54448" y="20949"/>
                    </a:cubicBezTo>
                    <a:cubicBezTo>
                      <a:pt x="57948" y="17437"/>
                      <a:pt x="57948" y="11757"/>
                      <a:pt x="54448" y="8257"/>
                    </a:cubicBezTo>
                    <a:cubicBezTo>
                      <a:pt x="52698" y="6507"/>
                      <a:pt x="50400" y="5632"/>
                      <a:pt x="48102" y="5632"/>
                    </a:cubicBezTo>
                    <a:cubicBezTo>
                      <a:pt x="45804" y="5632"/>
                      <a:pt x="43506" y="6507"/>
                      <a:pt x="41756" y="8257"/>
                    </a:cubicBezTo>
                    <a:cubicBezTo>
                      <a:pt x="41744" y="8257"/>
                      <a:pt x="41744" y="8269"/>
                      <a:pt x="41732" y="8281"/>
                    </a:cubicBezTo>
                    <a:lnTo>
                      <a:pt x="34802" y="1340"/>
                    </a:lnTo>
                    <a:cubicBezTo>
                      <a:pt x="33909" y="447"/>
                      <a:pt x="32740" y="0"/>
                      <a:pt x="315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96" name="Google Shape;1396;p42"/>
            <p:cNvSpPr/>
            <p:nvPr/>
          </p:nvSpPr>
          <p:spPr>
            <a:xfrm>
              <a:off x="5609463" y="3042225"/>
              <a:ext cx="400375" cy="400375"/>
            </a:xfrm>
            <a:custGeom>
              <a:avLst/>
              <a:gdLst/>
              <a:ahLst/>
              <a:cxnLst/>
              <a:rect l="l" t="t" r="r" b="b"/>
              <a:pathLst>
                <a:path w="16015" h="16015" extrusionOk="0">
                  <a:moveTo>
                    <a:pt x="8002" y="1"/>
                  </a:moveTo>
                  <a:cubicBezTo>
                    <a:pt x="3585" y="1"/>
                    <a:pt x="1" y="3585"/>
                    <a:pt x="1" y="8002"/>
                  </a:cubicBezTo>
                  <a:cubicBezTo>
                    <a:pt x="1" y="12431"/>
                    <a:pt x="3585" y="16015"/>
                    <a:pt x="8002" y="16015"/>
                  </a:cubicBezTo>
                  <a:cubicBezTo>
                    <a:pt x="12431" y="16015"/>
                    <a:pt x="16015" y="12431"/>
                    <a:pt x="16015" y="8002"/>
                  </a:cubicBezTo>
                  <a:cubicBezTo>
                    <a:pt x="16015" y="3585"/>
                    <a:pt x="12431" y="1"/>
                    <a:pt x="80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2"/>
            <p:cNvSpPr txBox="1"/>
            <p:nvPr/>
          </p:nvSpPr>
          <p:spPr>
            <a:xfrm>
              <a:off x="4699013" y="2640788"/>
              <a:ext cx="1395600" cy="30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rgbClr val="FFFFFF"/>
                  </a:solidFill>
                  <a:latin typeface="Fira Sans Extra Condensed Medium"/>
                  <a:ea typeface="Fira Sans Extra Condensed Medium"/>
                  <a:cs typeface="Fira Sans Extra Condensed Medium"/>
                  <a:sym typeface="Fira Sans Extra Condensed Medium"/>
                </a:rPr>
                <a:t>2</a:t>
              </a:r>
              <a:endParaRPr sz="17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1398" name="Google Shape;1398;p42"/>
          <p:cNvGrpSpPr/>
          <p:nvPr/>
        </p:nvGrpSpPr>
        <p:grpSpPr>
          <a:xfrm>
            <a:off x="3783638" y="1227575"/>
            <a:ext cx="1578500" cy="1556250"/>
            <a:chOff x="3783638" y="1227575"/>
            <a:chExt cx="1578500" cy="1556250"/>
          </a:xfrm>
        </p:grpSpPr>
        <p:grpSp>
          <p:nvGrpSpPr>
            <p:cNvPr id="1399" name="Google Shape;1399;p42"/>
            <p:cNvGrpSpPr/>
            <p:nvPr/>
          </p:nvGrpSpPr>
          <p:grpSpPr>
            <a:xfrm>
              <a:off x="3783638" y="1227575"/>
              <a:ext cx="1578500" cy="1556250"/>
              <a:chOff x="3783625" y="1151375"/>
              <a:chExt cx="1578500" cy="1556250"/>
            </a:xfrm>
          </p:grpSpPr>
          <p:sp>
            <p:nvSpPr>
              <p:cNvPr id="1400" name="Google Shape;1400;p42"/>
              <p:cNvSpPr/>
              <p:nvPr/>
            </p:nvSpPr>
            <p:spPr>
              <a:xfrm>
                <a:off x="4761725" y="1292025"/>
                <a:ext cx="448900" cy="448575"/>
              </a:xfrm>
              <a:custGeom>
                <a:avLst/>
                <a:gdLst/>
                <a:ahLst/>
                <a:cxnLst/>
                <a:rect l="l" t="t" r="r" b="b"/>
                <a:pathLst>
                  <a:path w="17956" h="17943" extrusionOk="0">
                    <a:moveTo>
                      <a:pt x="8978" y="0"/>
                    </a:moveTo>
                    <a:cubicBezTo>
                      <a:pt x="4025" y="0"/>
                      <a:pt x="1" y="4013"/>
                      <a:pt x="1" y="8978"/>
                    </a:cubicBezTo>
                    <a:cubicBezTo>
                      <a:pt x="1" y="13931"/>
                      <a:pt x="4025" y="17943"/>
                      <a:pt x="8978" y="17943"/>
                    </a:cubicBezTo>
                    <a:cubicBezTo>
                      <a:pt x="13931" y="17943"/>
                      <a:pt x="17956" y="13931"/>
                      <a:pt x="17956" y="8978"/>
                    </a:cubicBezTo>
                    <a:cubicBezTo>
                      <a:pt x="17956" y="4013"/>
                      <a:pt x="13931" y="0"/>
                      <a:pt x="8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2"/>
              <p:cNvSpPr/>
              <p:nvPr/>
            </p:nvSpPr>
            <p:spPr>
              <a:xfrm>
                <a:off x="3783625" y="1151375"/>
                <a:ext cx="1578500" cy="1556250"/>
              </a:xfrm>
              <a:custGeom>
                <a:avLst/>
                <a:gdLst/>
                <a:ahLst/>
                <a:cxnLst/>
                <a:rect l="l" t="t" r="r" b="b"/>
                <a:pathLst>
                  <a:path w="63140" h="62250" extrusionOk="0">
                    <a:moveTo>
                      <a:pt x="31570" y="1"/>
                    </a:moveTo>
                    <a:cubicBezTo>
                      <a:pt x="30401" y="1"/>
                      <a:pt x="29231" y="447"/>
                      <a:pt x="28338" y="1340"/>
                    </a:cubicBezTo>
                    <a:lnTo>
                      <a:pt x="21408" y="8270"/>
                    </a:lnTo>
                    <a:cubicBezTo>
                      <a:pt x="19658" y="6519"/>
                      <a:pt x="17363" y="5644"/>
                      <a:pt x="15067" y="5644"/>
                    </a:cubicBezTo>
                    <a:cubicBezTo>
                      <a:pt x="12770" y="5644"/>
                      <a:pt x="10473" y="6519"/>
                      <a:pt x="8716" y="8270"/>
                    </a:cubicBezTo>
                    <a:cubicBezTo>
                      <a:pt x="5216" y="11782"/>
                      <a:pt x="5216" y="17461"/>
                      <a:pt x="8716" y="20962"/>
                    </a:cubicBezTo>
                    <a:lnTo>
                      <a:pt x="1787" y="27903"/>
                    </a:lnTo>
                    <a:cubicBezTo>
                      <a:pt x="1" y="29677"/>
                      <a:pt x="1" y="32570"/>
                      <a:pt x="1787" y="34356"/>
                    </a:cubicBezTo>
                    <a:lnTo>
                      <a:pt x="28338" y="60919"/>
                    </a:lnTo>
                    <a:cubicBezTo>
                      <a:pt x="29231" y="61806"/>
                      <a:pt x="30401" y="62249"/>
                      <a:pt x="31570" y="62249"/>
                    </a:cubicBezTo>
                    <a:cubicBezTo>
                      <a:pt x="32740" y="62249"/>
                      <a:pt x="33910" y="61806"/>
                      <a:pt x="34803" y="60919"/>
                    </a:cubicBezTo>
                    <a:lnTo>
                      <a:pt x="41732" y="53977"/>
                    </a:lnTo>
                    <a:cubicBezTo>
                      <a:pt x="43489" y="55734"/>
                      <a:pt x="45786" y="56612"/>
                      <a:pt x="48083" y="56612"/>
                    </a:cubicBezTo>
                    <a:cubicBezTo>
                      <a:pt x="50379" y="56612"/>
                      <a:pt x="52674" y="55734"/>
                      <a:pt x="54424" y="53977"/>
                    </a:cubicBezTo>
                    <a:cubicBezTo>
                      <a:pt x="57937" y="50477"/>
                      <a:pt x="57937" y="44798"/>
                      <a:pt x="54424" y="41285"/>
                    </a:cubicBezTo>
                    <a:lnTo>
                      <a:pt x="61354" y="34356"/>
                    </a:lnTo>
                    <a:cubicBezTo>
                      <a:pt x="63140" y="32570"/>
                      <a:pt x="63140" y="29677"/>
                      <a:pt x="61354" y="27903"/>
                    </a:cubicBezTo>
                    <a:lnTo>
                      <a:pt x="34803" y="1340"/>
                    </a:lnTo>
                    <a:cubicBezTo>
                      <a:pt x="33910" y="447"/>
                      <a:pt x="32740" y="1"/>
                      <a:pt x="31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2" name="Google Shape;1402;p42"/>
            <p:cNvSpPr/>
            <p:nvPr/>
          </p:nvSpPr>
          <p:spPr>
            <a:xfrm>
              <a:off x="4781088" y="1387575"/>
              <a:ext cx="410200" cy="410175"/>
            </a:xfrm>
            <a:custGeom>
              <a:avLst/>
              <a:gdLst/>
              <a:ahLst/>
              <a:cxnLst/>
              <a:rect l="l" t="t" r="r" b="b"/>
              <a:pathLst>
                <a:path w="16408" h="16407" extrusionOk="0">
                  <a:moveTo>
                    <a:pt x="8204" y="0"/>
                  </a:moveTo>
                  <a:cubicBezTo>
                    <a:pt x="3668" y="0"/>
                    <a:pt x="1" y="3667"/>
                    <a:pt x="1" y="8204"/>
                  </a:cubicBezTo>
                  <a:cubicBezTo>
                    <a:pt x="1" y="12728"/>
                    <a:pt x="3668" y="16407"/>
                    <a:pt x="8204" y="16407"/>
                  </a:cubicBezTo>
                  <a:cubicBezTo>
                    <a:pt x="12729" y="16407"/>
                    <a:pt x="16408" y="12728"/>
                    <a:pt x="16408" y="8204"/>
                  </a:cubicBezTo>
                  <a:cubicBezTo>
                    <a:pt x="16408" y="3667"/>
                    <a:pt x="12729" y="0"/>
                    <a:pt x="8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2"/>
            <p:cNvSpPr txBox="1"/>
            <p:nvPr/>
          </p:nvSpPr>
          <p:spPr>
            <a:xfrm>
              <a:off x="3875088" y="1780325"/>
              <a:ext cx="1395600" cy="30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rgbClr val="FFFFFF"/>
                  </a:solidFill>
                  <a:latin typeface="Fira Sans Extra Condensed Medium"/>
                  <a:ea typeface="Fira Sans Extra Condensed Medium"/>
                  <a:cs typeface="Fira Sans Extra Condensed Medium"/>
                  <a:sym typeface="Fira Sans Extra Condensed Medium"/>
                </a:rPr>
                <a:t>1</a:t>
              </a:r>
              <a:endParaRPr sz="17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1404" name="Google Shape;1404;p42"/>
          <p:cNvGrpSpPr/>
          <p:nvPr/>
        </p:nvGrpSpPr>
        <p:grpSpPr>
          <a:xfrm>
            <a:off x="2957963" y="2053275"/>
            <a:ext cx="1578475" cy="1556175"/>
            <a:chOff x="2957963" y="2053275"/>
            <a:chExt cx="1578475" cy="1556175"/>
          </a:xfrm>
        </p:grpSpPr>
        <p:grpSp>
          <p:nvGrpSpPr>
            <p:cNvPr id="1405" name="Google Shape;1405;p42"/>
            <p:cNvGrpSpPr/>
            <p:nvPr/>
          </p:nvGrpSpPr>
          <p:grpSpPr>
            <a:xfrm>
              <a:off x="2957963" y="2053275"/>
              <a:ext cx="1578475" cy="1556175"/>
              <a:chOff x="2957950" y="1977075"/>
              <a:chExt cx="1578475" cy="1556175"/>
            </a:xfrm>
          </p:grpSpPr>
          <p:sp>
            <p:nvSpPr>
              <p:cNvPr id="1406" name="Google Shape;1406;p42"/>
              <p:cNvSpPr/>
              <p:nvPr/>
            </p:nvSpPr>
            <p:spPr>
              <a:xfrm>
                <a:off x="3110350" y="2118325"/>
                <a:ext cx="448575" cy="448575"/>
              </a:xfrm>
              <a:custGeom>
                <a:avLst/>
                <a:gdLst/>
                <a:ahLst/>
                <a:cxnLst/>
                <a:rect l="l" t="t" r="r" b="b"/>
                <a:pathLst>
                  <a:path w="17943" h="17943" extrusionOk="0">
                    <a:moveTo>
                      <a:pt x="8965" y="0"/>
                    </a:moveTo>
                    <a:cubicBezTo>
                      <a:pt x="4012" y="0"/>
                      <a:pt x="0" y="4012"/>
                      <a:pt x="0" y="8965"/>
                    </a:cubicBezTo>
                    <a:cubicBezTo>
                      <a:pt x="0" y="13918"/>
                      <a:pt x="4012" y="17943"/>
                      <a:pt x="8965" y="17943"/>
                    </a:cubicBezTo>
                    <a:cubicBezTo>
                      <a:pt x="13930" y="17943"/>
                      <a:pt x="17943" y="13918"/>
                      <a:pt x="17943" y="8965"/>
                    </a:cubicBezTo>
                    <a:cubicBezTo>
                      <a:pt x="17943" y="4012"/>
                      <a:pt x="13930" y="0"/>
                      <a:pt x="89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2"/>
              <p:cNvSpPr/>
              <p:nvPr/>
            </p:nvSpPr>
            <p:spPr>
              <a:xfrm>
                <a:off x="2957950" y="1977075"/>
                <a:ext cx="1578475" cy="1556175"/>
              </a:xfrm>
              <a:custGeom>
                <a:avLst/>
                <a:gdLst/>
                <a:ahLst/>
                <a:cxnLst/>
                <a:rect l="l" t="t" r="r" b="b"/>
                <a:pathLst>
                  <a:path w="63139" h="62247" extrusionOk="0">
                    <a:moveTo>
                      <a:pt x="31571" y="0"/>
                    </a:moveTo>
                    <a:cubicBezTo>
                      <a:pt x="30403" y="0"/>
                      <a:pt x="29236" y="447"/>
                      <a:pt x="28349" y="1340"/>
                    </a:cubicBezTo>
                    <a:lnTo>
                      <a:pt x="1786" y="27891"/>
                    </a:lnTo>
                    <a:cubicBezTo>
                      <a:pt x="0" y="29677"/>
                      <a:pt x="0" y="32570"/>
                      <a:pt x="1786" y="34356"/>
                    </a:cubicBezTo>
                    <a:lnTo>
                      <a:pt x="8727" y="41297"/>
                    </a:lnTo>
                    <a:cubicBezTo>
                      <a:pt x="5310" y="44810"/>
                      <a:pt x="5334" y="50417"/>
                      <a:pt x="8811" y="53894"/>
                    </a:cubicBezTo>
                    <a:cubicBezTo>
                      <a:pt x="10562" y="55646"/>
                      <a:pt x="12855" y="56521"/>
                      <a:pt x="15149" y="56521"/>
                    </a:cubicBezTo>
                    <a:cubicBezTo>
                      <a:pt x="17407" y="56521"/>
                      <a:pt x="19665" y="55673"/>
                      <a:pt x="21407" y="53977"/>
                    </a:cubicBezTo>
                    <a:lnTo>
                      <a:pt x="28349" y="60907"/>
                    </a:lnTo>
                    <a:cubicBezTo>
                      <a:pt x="29236" y="61800"/>
                      <a:pt x="30403" y="62246"/>
                      <a:pt x="31571" y="62246"/>
                    </a:cubicBezTo>
                    <a:cubicBezTo>
                      <a:pt x="32739" y="62246"/>
                      <a:pt x="33909" y="61800"/>
                      <a:pt x="34802" y="60907"/>
                    </a:cubicBezTo>
                    <a:lnTo>
                      <a:pt x="61365" y="34356"/>
                    </a:lnTo>
                    <a:cubicBezTo>
                      <a:pt x="63139" y="32570"/>
                      <a:pt x="63139" y="29677"/>
                      <a:pt x="61365" y="27891"/>
                    </a:cubicBezTo>
                    <a:lnTo>
                      <a:pt x="54423" y="20961"/>
                    </a:lnTo>
                    <a:cubicBezTo>
                      <a:pt x="54459" y="20926"/>
                      <a:pt x="54495" y="20902"/>
                      <a:pt x="54519" y="20866"/>
                    </a:cubicBezTo>
                    <a:cubicBezTo>
                      <a:pt x="58031" y="17366"/>
                      <a:pt x="58031" y="11686"/>
                      <a:pt x="54519" y="8174"/>
                    </a:cubicBezTo>
                    <a:cubicBezTo>
                      <a:pt x="52769" y="6424"/>
                      <a:pt x="50474" y="5549"/>
                      <a:pt x="48177" y="5549"/>
                    </a:cubicBezTo>
                    <a:cubicBezTo>
                      <a:pt x="45881" y="5549"/>
                      <a:pt x="43583" y="6424"/>
                      <a:pt x="41827" y="8174"/>
                    </a:cubicBezTo>
                    <a:cubicBezTo>
                      <a:pt x="41803" y="8210"/>
                      <a:pt x="41779" y="8246"/>
                      <a:pt x="41743" y="8281"/>
                    </a:cubicBezTo>
                    <a:lnTo>
                      <a:pt x="34802" y="1340"/>
                    </a:lnTo>
                    <a:cubicBezTo>
                      <a:pt x="33909" y="447"/>
                      <a:pt x="32739" y="0"/>
                      <a:pt x="315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8" name="Google Shape;1408;p42"/>
            <p:cNvSpPr/>
            <p:nvPr/>
          </p:nvSpPr>
          <p:spPr>
            <a:xfrm>
              <a:off x="3134163" y="2218325"/>
              <a:ext cx="400975" cy="400975"/>
            </a:xfrm>
            <a:custGeom>
              <a:avLst/>
              <a:gdLst/>
              <a:ahLst/>
              <a:cxnLst/>
              <a:rect l="l" t="t" r="r" b="b"/>
              <a:pathLst>
                <a:path w="16039" h="16039" extrusionOk="0">
                  <a:moveTo>
                    <a:pt x="8013" y="0"/>
                  </a:moveTo>
                  <a:cubicBezTo>
                    <a:pt x="3596" y="0"/>
                    <a:pt x="1" y="3584"/>
                    <a:pt x="1" y="8013"/>
                  </a:cubicBezTo>
                  <a:cubicBezTo>
                    <a:pt x="1" y="12443"/>
                    <a:pt x="3596" y="16038"/>
                    <a:pt x="8013" y="16038"/>
                  </a:cubicBezTo>
                  <a:cubicBezTo>
                    <a:pt x="12443" y="16038"/>
                    <a:pt x="16038" y="12443"/>
                    <a:pt x="16038" y="8013"/>
                  </a:cubicBezTo>
                  <a:cubicBezTo>
                    <a:pt x="16038" y="3584"/>
                    <a:pt x="12443" y="0"/>
                    <a:pt x="80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2"/>
            <p:cNvSpPr txBox="1"/>
            <p:nvPr/>
          </p:nvSpPr>
          <p:spPr>
            <a:xfrm>
              <a:off x="3049400" y="2640788"/>
              <a:ext cx="1395600" cy="30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rgbClr val="FFFFFF"/>
                  </a:solidFill>
                  <a:latin typeface="Fira Sans Extra Condensed Medium"/>
                  <a:ea typeface="Fira Sans Extra Condensed Medium"/>
                  <a:cs typeface="Fira Sans Extra Condensed Medium"/>
                  <a:sym typeface="Fira Sans Extra Condensed Medium"/>
                </a:rPr>
                <a:t>4</a:t>
              </a:r>
              <a:endParaRPr sz="17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1410" name="Google Shape;1410;p42"/>
          <p:cNvGrpSpPr/>
          <p:nvPr/>
        </p:nvGrpSpPr>
        <p:grpSpPr>
          <a:xfrm>
            <a:off x="3781863" y="2877175"/>
            <a:ext cx="1578800" cy="1556250"/>
            <a:chOff x="3781863" y="2877175"/>
            <a:chExt cx="1578800" cy="1556250"/>
          </a:xfrm>
        </p:grpSpPr>
        <p:grpSp>
          <p:nvGrpSpPr>
            <p:cNvPr id="1411" name="Google Shape;1411;p42"/>
            <p:cNvGrpSpPr/>
            <p:nvPr/>
          </p:nvGrpSpPr>
          <p:grpSpPr>
            <a:xfrm>
              <a:off x="3781863" y="2877175"/>
              <a:ext cx="1578800" cy="1556250"/>
              <a:chOff x="3781850" y="2800975"/>
              <a:chExt cx="1578800" cy="1556250"/>
            </a:xfrm>
          </p:grpSpPr>
          <p:sp>
            <p:nvSpPr>
              <p:cNvPr id="1412" name="Google Shape;1412;p42"/>
              <p:cNvSpPr/>
              <p:nvPr/>
            </p:nvSpPr>
            <p:spPr>
              <a:xfrm>
                <a:off x="3936325" y="3765250"/>
                <a:ext cx="448600" cy="448875"/>
              </a:xfrm>
              <a:custGeom>
                <a:avLst/>
                <a:gdLst/>
                <a:ahLst/>
                <a:cxnLst/>
                <a:rect l="l" t="t" r="r" b="b"/>
                <a:pathLst>
                  <a:path w="17944" h="17955" extrusionOk="0">
                    <a:moveTo>
                      <a:pt x="8978" y="0"/>
                    </a:moveTo>
                    <a:cubicBezTo>
                      <a:pt x="4013" y="0"/>
                      <a:pt x="1" y="4024"/>
                      <a:pt x="1" y="8977"/>
                    </a:cubicBezTo>
                    <a:cubicBezTo>
                      <a:pt x="1" y="13930"/>
                      <a:pt x="4013" y="17955"/>
                      <a:pt x="8978" y="17955"/>
                    </a:cubicBezTo>
                    <a:cubicBezTo>
                      <a:pt x="13931" y="17955"/>
                      <a:pt x="17944" y="13930"/>
                      <a:pt x="17944" y="8977"/>
                    </a:cubicBezTo>
                    <a:cubicBezTo>
                      <a:pt x="17944" y="4024"/>
                      <a:pt x="13931" y="0"/>
                      <a:pt x="89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2"/>
              <p:cNvSpPr/>
              <p:nvPr/>
            </p:nvSpPr>
            <p:spPr>
              <a:xfrm>
                <a:off x="3781850" y="2800975"/>
                <a:ext cx="1578800" cy="1556250"/>
              </a:xfrm>
              <a:custGeom>
                <a:avLst/>
                <a:gdLst/>
                <a:ahLst/>
                <a:cxnLst/>
                <a:rect l="l" t="t" r="r" b="b"/>
                <a:pathLst>
                  <a:path w="63152" h="62250" extrusionOk="0">
                    <a:moveTo>
                      <a:pt x="31576" y="1"/>
                    </a:moveTo>
                    <a:cubicBezTo>
                      <a:pt x="30409" y="1"/>
                      <a:pt x="29242" y="447"/>
                      <a:pt x="28349" y="1340"/>
                    </a:cubicBezTo>
                    <a:lnTo>
                      <a:pt x="21408" y="8282"/>
                    </a:lnTo>
                    <a:cubicBezTo>
                      <a:pt x="19661" y="6564"/>
                      <a:pt x="17389" y="5707"/>
                      <a:pt x="15118" y="5707"/>
                    </a:cubicBezTo>
                    <a:cubicBezTo>
                      <a:pt x="12823" y="5707"/>
                      <a:pt x="10529" y="6582"/>
                      <a:pt x="8775" y="8329"/>
                    </a:cubicBezTo>
                    <a:cubicBezTo>
                      <a:pt x="5299" y="11818"/>
                      <a:pt x="5275" y="17450"/>
                      <a:pt x="8728" y="20962"/>
                    </a:cubicBezTo>
                    <a:lnTo>
                      <a:pt x="1786" y="27891"/>
                    </a:lnTo>
                    <a:cubicBezTo>
                      <a:pt x="1" y="29677"/>
                      <a:pt x="1" y="32570"/>
                      <a:pt x="1786" y="34356"/>
                    </a:cubicBezTo>
                    <a:lnTo>
                      <a:pt x="28349" y="60919"/>
                    </a:lnTo>
                    <a:cubicBezTo>
                      <a:pt x="29242" y="61806"/>
                      <a:pt x="30409" y="62250"/>
                      <a:pt x="31576" y="62250"/>
                    </a:cubicBezTo>
                    <a:cubicBezTo>
                      <a:pt x="32743" y="62250"/>
                      <a:pt x="33910" y="61806"/>
                      <a:pt x="34802" y="60919"/>
                    </a:cubicBezTo>
                    <a:lnTo>
                      <a:pt x="41744" y="53978"/>
                    </a:lnTo>
                    <a:cubicBezTo>
                      <a:pt x="43494" y="55734"/>
                      <a:pt x="45789" y="56612"/>
                      <a:pt x="48084" y="56612"/>
                    </a:cubicBezTo>
                    <a:cubicBezTo>
                      <a:pt x="50379" y="56612"/>
                      <a:pt x="52674" y="55734"/>
                      <a:pt x="54424" y="53978"/>
                    </a:cubicBezTo>
                    <a:cubicBezTo>
                      <a:pt x="57936" y="50477"/>
                      <a:pt x="57936" y="44798"/>
                      <a:pt x="54424" y="41286"/>
                    </a:cubicBezTo>
                    <a:lnTo>
                      <a:pt x="61365" y="34356"/>
                    </a:lnTo>
                    <a:cubicBezTo>
                      <a:pt x="63151" y="32570"/>
                      <a:pt x="63151" y="29677"/>
                      <a:pt x="61365" y="27891"/>
                    </a:cubicBezTo>
                    <a:lnTo>
                      <a:pt x="34802" y="1340"/>
                    </a:lnTo>
                    <a:cubicBezTo>
                      <a:pt x="33910" y="447"/>
                      <a:pt x="32743" y="1"/>
                      <a:pt x="315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4" name="Google Shape;1414;p42"/>
            <p:cNvSpPr/>
            <p:nvPr/>
          </p:nvSpPr>
          <p:spPr>
            <a:xfrm>
              <a:off x="3959263" y="3864650"/>
              <a:ext cx="402750" cy="402475"/>
            </a:xfrm>
            <a:custGeom>
              <a:avLst/>
              <a:gdLst/>
              <a:ahLst/>
              <a:cxnLst/>
              <a:rect l="l" t="t" r="r" b="b"/>
              <a:pathLst>
                <a:path w="16110" h="16099" extrusionOk="0">
                  <a:moveTo>
                    <a:pt x="8061" y="1"/>
                  </a:moveTo>
                  <a:cubicBezTo>
                    <a:pt x="3608" y="1"/>
                    <a:pt x="1" y="3608"/>
                    <a:pt x="1" y="8049"/>
                  </a:cubicBezTo>
                  <a:cubicBezTo>
                    <a:pt x="1" y="12502"/>
                    <a:pt x="3608" y="16098"/>
                    <a:pt x="8061" y="16098"/>
                  </a:cubicBezTo>
                  <a:cubicBezTo>
                    <a:pt x="12502" y="16098"/>
                    <a:pt x="16110" y="12502"/>
                    <a:pt x="16110" y="8049"/>
                  </a:cubicBezTo>
                  <a:cubicBezTo>
                    <a:pt x="16110" y="3608"/>
                    <a:pt x="12502" y="1"/>
                    <a:pt x="80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42"/>
            <p:cNvSpPr txBox="1"/>
            <p:nvPr/>
          </p:nvSpPr>
          <p:spPr>
            <a:xfrm>
              <a:off x="3875088" y="3501250"/>
              <a:ext cx="1395600" cy="30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rgbClr val="FFFFFF"/>
                  </a:solidFill>
                  <a:latin typeface="Fira Sans Extra Condensed Medium"/>
                  <a:ea typeface="Fira Sans Extra Condensed Medium"/>
                  <a:cs typeface="Fira Sans Extra Condensed Medium"/>
                  <a:sym typeface="Fira Sans Extra Condensed Medium"/>
                </a:rPr>
                <a:t>3</a:t>
              </a:r>
              <a:endParaRPr sz="17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1416" name="Google Shape;1416;p42"/>
          <p:cNvGrpSpPr/>
          <p:nvPr/>
        </p:nvGrpSpPr>
        <p:grpSpPr>
          <a:xfrm>
            <a:off x="5476725" y="1576992"/>
            <a:ext cx="2954150" cy="354600"/>
            <a:chOff x="5476725" y="1576992"/>
            <a:chExt cx="2954150" cy="354600"/>
          </a:xfrm>
        </p:grpSpPr>
        <p:sp>
          <p:nvSpPr>
            <p:cNvPr id="1419" name="Google Shape;1419;p42"/>
            <p:cNvSpPr txBox="1"/>
            <p:nvPr/>
          </p:nvSpPr>
          <p:spPr>
            <a:xfrm>
              <a:off x="6351275" y="1576992"/>
              <a:ext cx="2079600" cy="354600"/>
            </a:xfrm>
            <a:prstGeom prst="rect">
              <a:avLst/>
            </a:prstGeom>
            <a:noFill/>
            <a:ln>
              <a:noFill/>
            </a:ln>
          </p:spPr>
          <p:txBody>
            <a:bodyPr spcFirstLastPara="1" wrap="square" lIns="91425" tIns="91425" rIns="91425" bIns="91425" anchor="ctr" anchorCtr="0">
              <a:noAutofit/>
            </a:bodyPr>
            <a:lstStyle/>
            <a:p>
              <a:pPr algn="r"/>
              <a:r>
                <a:rPr lang="en-US" sz="1700" dirty="0">
                  <a:solidFill>
                    <a:schemeClr val="accent1"/>
                  </a:solidFill>
                  <a:latin typeface="Fira Sans Extra Condensed Medium"/>
                  <a:cs typeface="Fira Sans Extra Condensed Medium"/>
                </a:rPr>
                <a:t>High Trust Levels</a:t>
              </a:r>
            </a:p>
          </p:txBody>
        </p:sp>
        <p:cxnSp>
          <p:nvCxnSpPr>
            <p:cNvPr id="1420" name="Google Shape;1420;p42"/>
            <p:cNvCxnSpPr/>
            <p:nvPr/>
          </p:nvCxnSpPr>
          <p:spPr>
            <a:xfrm rot="10800000">
              <a:off x="5476725" y="1592663"/>
              <a:ext cx="2859300" cy="0"/>
            </a:xfrm>
            <a:prstGeom prst="straightConnector1">
              <a:avLst/>
            </a:prstGeom>
            <a:noFill/>
            <a:ln w="9525" cap="flat" cmpd="sng">
              <a:solidFill>
                <a:schemeClr val="accent1"/>
              </a:solidFill>
              <a:prstDash val="solid"/>
              <a:round/>
              <a:headEnd type="none" w="med" len="med"/>
              <a:tailEnd type="none" w="med" len="med"/>
            </a:ln>
          </p:spPr>
        </p:cxnSp>
      </p:grpSp>
      <p:grpSp>
        <p:nvGrpSpPr>
          <p:cNvPr id="1421" name="Google Shape;1421;p42"/>
          <p:cNvGrpSpPr/>
          <p:nvPr/>
        </p:nvGrpSpPr>
        <p:grpSpPr>
          <a:xfrm>
            <a:off x="6026188" y="3242400"/>
            <a:ext cx="2309837" cy="365550"/>
            <a:chOff x="6026188" y="3242400"/>
            <a:chExt cx="2309837" cy="365550"/>
          </a:xfrm>
        </p:grpSpPr>
        <p:sp>
          <p:nvSpPr>
            <p:cNvPr id="1424" name="Google Shape;1424;p42"/>
            <p:cNvSpPr txBox="1"/>
            <p:nvPr/>
          </p:nvSpPr>
          <p:spPr>
            <a:xfrm>
              <a:off x="6026188" y="3253350"/>
              <a:ext cx="2079600" cy="354600"/>
            </a:xfrm>
            <a:prstGeom prst="rect">
              <a:avLst/>
            </a:prstGeom>
            <a:noFill/>
            <a:ln>
              <a:noFill/>
            </a:ln>
          </p:spPr>
          <p:txBody>
            <a:bodyPr spcFirstLastPara="1" wrap="square" lIns="91425" tIns="91425" rIns="91425" bIns="91425" anchor="ctr" anchorCtr="0">
              <a:noAutofit/>
            </a:bodyPr>
            <a:lstStyle/>
            <a:p>
              <a:pPr algn="r"/>
              <a:r>
                <a:rPr lang="en-US" sz="1700" dirty="0">
                  <a:solidFill>
                    <a:schemeClr val="accent2"/>
                  </a:solidFill>
                  <a:latin typeface="Fira Sans Extra Condensed Medium"/>
                  <a:cs typeface="Fira Sans Extra Condensed Medium"/>
                </a:rPr>
                <a:t>Collaboration</a:t>
              </a:r>
            </a:p>
          </p:txBody>
        </p:sp>
        <p:cxnSp>
          <p:nvCxnSpPr>
            <p:cNvPr id="1425" name="Google Shape;1425;p42"/>
            <p:cNvCxnSpPr/>
            <p:nvPr/>
          </p:nvCxnSpPr>
          <p:spPr>
            <a:xfrm rot="10800000">
              <a:off x="6297825" y="3242400"/>
              <a:ext cx="2038200" cy="0"/>
            </a:xfrm>
            <a:prstGeom prst="straightConnector1">
              <a:avLst/>
            </a:prstGeom>
            <a:noFill/>
            <a:ln w="9525" cap="flat" cmpd="sng">
              <a:solidFill>
                <a:schemeClr val="accent2"/>
              </a:solidFill>
              <a:prstDash val="solid"/>
              <a:round/>
              <a:headEnd type="none" w="med" len="med"/>
              <a:tailEnd type="none" w="med" len="med"/>
            </a:ln>
          </p:spPr>
        </p:cxnSp>
      </p:grpSp>
      <p:grpSp>
        <p:nvGrpSpPr>
          <p:cNvPr id="1426" name="Google Shape;1426;p42"/>
          <p:cNvGrpSpPr/>
          <p:nvPr/>
        </p:nvGrpSpPr>
        <p:grpSpPr>
          <a:xfrm>
            <a:off x="402614" y="1828712"/>
            <a:ext cx="2484837" cy="590100"/>
            <a:chOff x="706147" y="1834287"/>
            <a:chExt cx="2135878" cy="590100"/>
          </a:xfrm>
        </p:grpSpPr>
        <p:sp>
          <p:nvSpPr>
            <p:cNvPr id="1428" name="Google Shape;1428;p42"/>
            <p:cNvSpPr txBox="1"/>
            <p:nvPr/>
          </p:nvSpPr>
          <p:spPr>
            <a:xfrm>
              <a:off x="706147" y="1834287"/>
              <a:ext cx="2079600" cy="590100"/>
            </a:xfrm>
            <a:prstGeom prst="rect">
              <a:avLst/>
            </a:prstGeom>
            <a:noFill/>
            <a:ln>
              <a:noFill/>
            </a:ln>
          </p:spPr>
          <p:txBody>
            <a:bodyPr spcFirstLastPara="1" wrap="square" lIns="91425" tIns="91425" rIns="91425" bIns="91425" anchor="ctr" anchorCtr="0">
              <a:noAutofit/>
            </a:bodyPr>
            <a:lstStyle/>
            <a:p>
              <a:pPr algn="ctr"/>
              <a:r>
                <a:rPr lang="en-US" sz="1700" dirty="0">
                  <a:solidFill>
                    <a:schemeClr val="accent5"/>
                  </a:solidFill>
                  <a:latin typeface="Fira Sans Extra Condensed Medium"/>
                  <a:cs typeface="Fira Sans Extra Condensed Medium"/>
                </a:rPr>
                <a:t>Openness to feedback</a:t>
              </a:r>
            </a:p>
          </p:txBody>
        </p:sp>
        <p:cxnSp>
          <p:nvCxnSpPr>
            <p:cNvPr id="1430" name="Google Shape;1430;p42"/>
            <p:cNvCxnSpPr/>
            <p:nvPr/>
          </p:nvCxnSpPr>
          <p:spPr>
            <a:xfrm rot="10800000">
              <a:off x="807425" y="2418813"/>
              <a:ext cx="2034600" cy="0"/>
            </a:xfrm>
            <a:prstGeom prst="straightConnector1">
              <a:avLst/>
            </a:prstGeom>
            <a:noFill/>
            <a:ln w="9525" cap="flat" cmpd="sng">
              <a:solidFill>
                <a:schemeClr val="accent5"/>
              </a:solidFill>
              <a:prstDash val="solid"/>
              <a:round/>
              <a:headEnd type="none" w="med" len="med"/>
              <a:tailEnd type="none" w="med" len="med"/>
            </a:ln>
          </p:spPr>
        </p:cxnSp>
      </p:grpSp>
      <p:grpSp>
        <p:nvGrpSpPr>
          <p:cNvPr id="1431" name="Google Shape;1431;p42"/>
          <p:cNvGrpSpPr/>
          <p:nvPr/>
        </p:nvGrpSpPr>
        <p:grpSpPr>
          <a:xfrm>
            <a:off x="706147" y="3498435"/>
            <a:ext cx="2964553" cy="590100"/>
            <a:chOff x="706147" y="3498435"/>
            <a:chExt cx="2964553" cy="590100"/>
          </a:xfrm>
        </p:grpSpPr>
        <p:sp>
          <p:nvSpPr>
            <p:cNvPr id="1433" name="Google Shape;1433;p42"/>
            <p:cNvSpPr txBox="1"/>
            <p:nvPr/>
          </p:nvSpPr>
          <p:spPr>
            <a:xfrm>
              <a:off x="706147" y="3498435"/>
              <a:ext cx="2079600" cy="590100"/>
            </a:xfrm>
            <a:prstGeom prst="rect">
              <a:avLst/>
            </a:prstGeom>
            <a:noFill/>
            <a:ln>
              <a:noFill/>
            </a:ln>
          </p:spPr>
          <p:txBody>
            <a:bodyPr spcFirstLastPara="1" wrap="square" lIns="91425" tIns="91425" rIns="91425" bIns="91425" anchor="ctr" anchorCtr="0">
              <a:noAutofit/>
            </a:bodyPr>
            <a:lstStyle/>
            <a:p>
              <a:r>
                <a:rPr lang="en-US" sz="1700" dirty="0">
                  <a:solidFill>
                    <a:schemeClr val="accent3"/>
                  </a:solidFill>
                  <a:latin typeface="Fira Sans Extra Condensed Medium"/>
                  <a:cs typeface="Fira Sans Extra Condensed Medium"/>
                </a:rPr>
                <a:t>Creativity</a:t>
              </a:r>
            </a:p>
          </p:txBody>
        </p:sp>
        <p:cxnSp>
          <p:nvCxnSpPr>
            <p:cNvPr id="1435" name="Google Shape;1435;p42"/>
            <p:cNvCxnSpPr/>
            <p:nvPr/>
          </p:nvCxnSpPr>
          <p:spPr>
            <a:xfrm rot="10800000">
              <a:off x="807500" y="4065888"/>
              <a:ext cx="2863200" cy="0"/>
            </a:xfrm>
            <a:prstGeom prst="straightConnector1">
              <a:avLst/>
            </a:prstGeom>
            <a:noFill/>
            <a:ln w="9525" cap="flat" cmpd="sng">
              <a:solidFill>
                <a:schemeClr val="accent3"/>
              </a:solidFill>
              <a:prstDash val="solid"/>
              <a:round/>
              <a:headEnd type="none" w="med" len="med"/>
              <a:tailEnd type="none" w="med" len="med"/>
            </a:ln>
          </p:spPr>
        </p:cxnSp>
      </p:grpSp>
      <p:grpSp>
        <p:nvGrpSpPr>
          <p:cNvPr id="1450" name="Google Shape;1450;p42"/>
          <p:cNvGrpSpPr/>
          <p:nvPr/>
        </p:nvGrpSpPr>
        <p:grpSpPr>
          <a:xfrm>
            <a:off x="4847629" y="1454090"/>
            <a:ext cx="277146" cy="277146"/>
            <a:chOff x="1492675" y="4992125"/>
            <a:chExt cx="481825" cy="481825"/>
          </a:xfrm>
        </p:grpSpPr>
        <p:sp>
          <p:nvSpPr>
            <p:cNvPr id="1451" name="Google Shape;1451;p42"/>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52" name="Google Shape;1452;p42"/>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3" name="Graphic 2" descr="Venn diagram">
            <a:extLst>
              <a:ext uri="{FF2B5EF4-FFF2-40B4-BE49-F238E27FC236}">
                <a16:creationId xmlns:a16="http://schemas.microsoft.com/office/drawing/2014/main" id="{5A6E93D5-1899-1914-B912-62DB405B55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00589" y="3023994"/>
            <a:ext cx="409650" cy="409650"/>
          </a:xfrm>
          <a:prstGeom prst="rect">
            <a:avLst/>
          </a:prstGeom>
        </p:spPr>
      </p:pic>
      <p:pic>
        <p:nvPicPr>
          <p:cNvPr id="5" name="Graphic 4" descr="Lightbulb">
            <a:extLst>
              <a:ext uri="{FF2B5EF4-FFF2-40B4-BE49-F238E27FC236}">
                <a16:creationId xmlns:a16="http://schemas.microsoft.com/office/drawing/2014/main" id="{752350C1-B24F-D05A-3A66-66609D1CCD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88763" y="3915925"/>
            <a:ext cx="339017" cy="339017"/>
          </a:xfrm>
          <a:prstGeom prst="rect">
            <a:avLst/>
          </a:prstGeom>
        </p:spPr>
      </p:pic>
      <p:pic>
        <p:nvPicPr>
          <p:cNvPr id="7" name="Graphic 6" descr="Checklist">
            <a:extLst>
              <a:ext uri="{FF2B5EF4-FFF2-40B4-BE49-F238E27FC236}">
                <a16:creationId xmlns:a16="http://schemas.microsoft.com/office/drawing/2014/main" id="{EB3A5413-C0FF-2857-18B2-488B0A339DF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62496" y="2263650"/>
            <a:ext cx="308100" cy="3081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49"/>
        <p:cNvGrpSpPr/>
        <p:nvPr/>
      </p:nvGrpSpPr>
      <p:grpSpPr>
        <a:xfrm>
          <a:off x="0" y="0"/>
          <a:ext cx="0" cy="0"/>
          <a:chOff x="0" y="0"/>
          <a:chExt cx="0" cy="0"/>
        </a:xfrm>
      </p:grpSpPr>
      <p:sp>
        <p:nvSpPr>
          <p:cNvPr id="9850" name="Google Shape;9850;p37"/>
          <p:cNvSpPr txBox="1">
            <a:spLocks noGrp="1"/>
          </p:cNvSpPr>
          <p:nvPr>
            <p:ph type="title"/>
          </p:nvPr>
        </p:nvSpPr>
        <p:spPr>
          <a:xfrm>
            <a:off x="2823597" y="2793451"/>
            <a:ext cx="3898200" cy="33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 Del Close</a:t>
            </a:r>
            <a:endParaRPr sz="1600" dirty="0"/>
          </a:p>
        </p:txBody>
      </p:sp>
      <p:sp>
        <p:nvSpPr>
          <p:cNvPr id="9851" name="Google Shape;9851;p37"/>
          <p:cNvSpPr txBox="1">
            <a:spLocks noGrp="1"/>
          </p:cNvSpPr>
          <p:nvPr>
            <p:ph type="subTitle" idx="1"/>
          </p:nvPr>
        </p:nvSpPr>
        <p:spPr>
          <a:xfrm>
            <a:off x="2053079" y="2475218"/>
            <a:ext cx="6121814" cy="636465"/>
          </a:xfrm>
          <a:prstGeom prst="rect">
            <a:avLst/>
          </a:prstGeom>
        </p:spPr>
        <p:txBody>
          <a:bodyPr spcFirstLastPara="1" wrap="square" lIns="91425" tIns="91425" rIns="91425" bIns="91425" anchor="ctr" anchorCtr="0">
            <a:noAutofit/>
          </a:bodyPr>
          <a:lstStyle/>
          <a:p>
            <a:r>
              <a:rPr lang="en-US" sz="2400" dirty="0"/>
              <a:t>“Every interpersonal situation has a solution in which everyone wins.”</a:t>
            </a:r>
          </a:p>
          <a:p>
            <a:endParaRPr lang="en-US" sz="2400" dirty="0"/>
          </a:p>
          <a:p>
            <a:r>
              <a:rPr lang="en-US" dirty="0"/>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81"/>
        <p:cNvGrpSpPr/>
        <p:nvPr/>
      </p:nvGrpSpPr>
      <p:grpSpPr>
        <a:xfrm>
          <a:off x="0" y="0"/>
          <a:ext cx="0" cy="0"/>
          <a:chOff x="0" y="0"/>
          <a:chExt cx="0" cy="0"/>
        </a:xfrm>
      </p:grpSpPr>
      <p:sp>
        <p:nvSpPr>
          <p:cNvPr id="9782" name="Google Shape;9782;p36"/>
          <p:cNvSpPr/>
          <p:nvPr/>
        </p:nvSpPr>
        <p:spPr>
          <a:xfrm>
            <a:off x="197030" y="756002"/>
            <a:ext cx="8277209" cy="437418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3" name="Google Shape;9783;p36"/>
          <p:cNvSpPr txBox="1">
            <a:spLocks noGrp="1"/>
          </p:cNvSpPr>
          <p:nvPr>
            <p:ph type="title"/>
          </p:nvPr>
        </p:nvSpPr>
        <p:spPr>
          <a:xfrm>
            <a:off x="381179" y="986326"/>
            <a:ext cx="4550329"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tx2">
                    <a:lumMod val="10000"/>
                  </a:schemeClr>
                </a:solidFill>
              </a:rPr>
              <a:t>Interpersonal skills are the skills that we use every day:</a:t>
            </a:r>
            <a:endParaRPr dirty="0">
              <a:solidFill>
                <a:schemeClr val="tx2">
                  <a:lumMod val="10000"/>
                </a:schemeClr>
              </a:solidFill>
            </a:endParaRPr>
          </a:p>
        </p:txBody>
      </p:sp>
      <p:sp>
        <p:nvSpPr>
          <p:cNvPr id="9784" name="Google Shape;9784;p36"/>
          <p:cNvSpPr txBox="1">
            <a:spLocks noGrp="1"/>
          </p:cNvSpPr>
          <p:nvPr>
            <p:ph type="body" idx="1"/>
          </p:nvPr>
        </p:nvSpPr>
        <p:spPr>
          <a:xfrm>
            <a:off x="422685" y="1817385"/>
            <a:ext cx="3816802" cy="2271600"/>
          </a:xfrm>
          <a:prstGeom prst="rect">
            <a:avLst/>
          </a:prstGeom>
        </p:spPr>
        <p:txBody>
          <a:bodyPr spcFirstLastPara="1" wrap="square" lIns="91425" tIns="91425" rIns="91425" bIns="91425" anchor="t" anchorCtr="0">
            <a:noAutofit/>
          </a:bodyPr>
          <a:lstStyle/>
          <a:p>
            <a:pPr marL="285750" indent="-285750">
              <a:buClr>
                <a:schemeClr val="accent2">
                  <a:lumMod val="50000"/>
                </a:schemeClr>
              </a:buClr>
              <a:buSzPts val="1600"/>
            </a:pPr>
            <a:r>
              <a:rPr lang="en-US" sz="1600" dirty="0">
                <a:solidFill>
                  <a:schemeClr val="accent2">
                    <a:lumMod val="50000"/>
                  </a:schemeClr>
                </a:solidFill>
                <a:latin typeface="Bahnschrift Light" panose="020B0502040204020203" pitchFamily="34" charset="0"/>
                <a:cs typeface="Poppins" panose="00000500000000000000" pitchFamily="2" charset="0"/>
                <a:sym typeface="Poppins SemiBold"/>
              </a:rPr>
              <a:t>Communicate and interact with other people, both individually and in groups. </a:t>
            </a:r>
          </a:p>
          <a:p>
            <a:pPr marL="0" indent="0">
              <a:buClr>
                <a:srgbClr val="002060"/>
              </a:buClr>
              <a:buSzPts val="1600"/>
              <a:buNone/>
            </a:pPr>
            <a:endParaRPr lang="en-US" sz="1600" dirty="0">
              <a:solidFill>
                <a:schemeClr val="accent2">
                  <a:lumMod val="50000"/>
                </a:schemeClr>
              </a:solidFill>
              <a:latin typeface="Bahnschrift Light" panose="020B0502040204020203" pitchFamily="34" charset="0"/>
              <a:cs typeface="Poppins" panose="00000500000000000000" pitchFamily="2" charset="0"/>
              <a:sym typeface="Poppins SemiBold"/>
            </a:endParaRPr>
          </a:p>
          <a:p>
            <a:pPr marL="285750" indent="-285750">
              <a:buClr>
                <a:schemeClr val="accent2">
                  <a:lumMod val="50000"/>
                </a:schemeClr>
              </a:buClr>
              <a:buSzPts val="1600"/>
            </a:pPr>
            <a:r>
              <a:rPr lang="en-US" sz="1600" dirty="0">
                <a:solidFill>
                  <a:schemeClr val="accent2">
                    <a:lumMod val="50000"/>
                  </a:schemeClr>
                </a:solidFill>
                <a:latin typeface="Bahnschrift Light" panose="020B0502040204020203" pitchFamily="34" charset="0"/>
                <a:cs typeface="Poppins" panose="00000500000000000000" pitchFamily="2" charset="0"/>
                <a:sym typeface="Poppins SemiBold"/>
              </a:rPr>
              <a:t>They include a wide range of skills, but particularly communication skills such as listening and effective speaking. </a:t>
            </a:r>
          </a:p>
          <a:p>
            <a:pPr marL="0" indent="0">
              <a:buClr>
                <a:srgbClr val="002060"/>
              </a:buClr>
              <a:buSzPts val="1600"/>
              <a:buNone/>
            </a:pPr>
            <a:endParaRPr lang="en-US" sz="1600" dirty="0">
              <a:solidFill>
                <a:schemeClr val="accent2">
                  <a:lumMod val="50000"/>
                </a:schemeClr>
              </a:solidFill>
              <a:latin typeface="Bahnschrift Light" panose="020B0502040204020203" pitchFamily="34" charset="0"/>
              <a:cs typeface="Poppins" panose="00000500000000000000" pitchFamily="2" charset="0"/>
              <a:sym typeface="Poppins SemiBold"/>
            </a:endParaRPr>
          </a:p>
          <a:p>
            <a:pPr marL="285750" indent="-285750">
              <a:buClr>
                <a:schemeClr val="accent2">
                  <a:lumMod val="50000"/>
                </a:schemeClr>
              </a:buClr>
              <a:buSzPts val="1600"/>
            </a:pPr>
            <a:r>
              <a:rPr lang="en-US" sz="1600" dirty="0">
                <a:solidFill>
                  <a:schemeClr val="accent2">
                    <a:lumMod val="50000"/>
                  </a:schemeClr>
                </a:solidFill>
                <a:latin typeface="Bahnschrift Light" panose="020B0502040204020203" pitchFamily="34" charset="0"/>
                <a:cs typeface="Poppins" panose="00000500000000000000" pitchFamily="2" charset="0"/>
                <a:sym typeface="Poppins SemiBold"/>
              </a:rPr>
              <a:t>They also include the ability to control and manage your emotions.</a:t>
            </a:r>
          </a:p>
          <a:p>
            <a:pPr marL="0" lvl="0" indent="0" algn="l" rtl="0">
              <a:spcBef>
                <a:spcPts val="1600"/>
              </a:spcBef>
              <a:spcAft>
                <a:spcPts val="1600"/>
              </a:spcAft>
              <a:buNone/>
            </a:pPr>
            <a:endParaRPr dirty="0">
              <a:solidFill>
                <a:schemeClr val="lt1"/>
              </a:solidFill>
            </a:endParaRPr>
          </a:p>
        </p:txBody>
      </p:sp>
      <p:sp>
        <p:nvSpPr>
          <p:cNvPr id="9785" name="Google Shape;9785;p36"/>
          <p:cNvSpPr txBox="1">
            <a:spLocks noGrp="1"/>
          </p:cNvSpPr>
          <p:nvPr>
            <p:ph type="title" idx="2"/>
          </p:nvPr>
        </p:nvSpPr>
        <p:spPr>
          <a:xfrm>
            <a:off x="1698600" y="213040"/>
            <a:ext cx="5746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Interpersonal Skills </a:t>
            </a:r>
            <a:endParaRPr dirty="0"/>
          </a:p>
        </p:txBody>
      </p:sp>
      <p:grpSp>
        <p:nvGrpSpPr>
          <p:cNvPr id="9786" name="Google Shape;9786;p36"/>
          <p:cNvGrpSpPr/>
          <p:nvPr/>
        </p:nvGrpSpPr>
        <p:grpSpPr>
          <a:xfrm>
            <a:off x="5719719" y="675728"/>
            <a:ext cx="1223788" cy="21378"/>
            <a:chOff x="3096700" y="3484425"/>
            <a:chExt cx="719875" cy="12575"/>
          </a:xfrm>
        </p:grpSpPr>
        <p:sp>
          <p:nvSpPr>
            <p:cNvPr id="9787" name="Google Shape;9787;p36"/>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8" name="Google Shape;9788;p36"/>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9" name="Google Shape;9789;p36"/>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0" name="Google Shape;9790;p36"/>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1" name="Google Shape;9791;p36"/>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2" name="Google Shape;9792;p36"/>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3" name="Google Shape;9793;p36"/>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4" name="Google Shape;9794;p36"/>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5" name="Google Shape;9795;p36"/>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6" name="Google Shape;9796;p36"/>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7" name="Google Shape;9797;p36"/>
          <p:cNvGrpSpPr/>
          <p:nvPr/>
        </p:nvGrpSpPr>
        <p:grpSpPr>
          <a:xfrm>
            <a:off x="2200504" y="675728"/>
            <a:ext cx="1223745" cy="21378"/>
            <a:chOff x="2940000" y="3484425"/>
            <a:chExt cx="719850" cy="12575"/>
          </a:xfrm>
        </p:grpSpPr>
        <p:sp>
          <p:nvSpPr>
            <p:cNvPr id="9798" name="Google Shape;9798;p36"/>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9" name="Google Shape;9799;p36"/>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0" name="Google Shape;9800;p36"/>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1" name="Google Shape;9801;p36"/>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2" name="Google Shape;9802;p36"/>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3" name="Google Shape;9803;p36"/>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4" name="Google Shape;9804;p36"/>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5" name="Google Shape;9805;p36"/>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6" name="Google Shape;9806;p36"/>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7" name="Google Shape;9807;p36"/>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8" name="Google Shape;9808;p36"/>
          <p:cNvGrpSpPr/>
          <p:nvPr/>
        </p:nvGrpSpPr>
        <p:grpSpPr>
          <a:xfrm>
            <a:off x="8282003" y="1820192"/>
            <a:ext cx="349968" cy="2052568"/>
            <a:chOff x="1037125" y="2236325"/>
            <a:chExt cx="149100" cy="874475"/>
          </a:xfrm>
        </p:grpSpPr>
        <p:sp>
          <p:nvSpPr>
            <p:cNvPr id="9809" name="Google Shape;9809;p36"/>
            <p:cNvSpPr/>
            <p:nvPr/>
          </p:nvSpPr>
          <p:spPr>
            <a:xfrm>
              <a:off x="1171575" y="2471400"/>
              <a:ext cx="14650" cy="12600"/>
            </a:xfrm>
            <a:custGeom>
              <a:avLst/>
              <a:gdLst/>
              <a:ahLst/>
              <a:cxnLst/>
              <a:rect l="l" t="t" r="r" b="b"/>
              <a:pathLst>
                <a:path w="586" h="504" extrusionOk="0">
                  <a:moveTo>
                    <a:pt x="333" y="0"/>
                  </a:moveTo>
                  <a:cubicBezTo>
                    <a:pt x="272" y="0"/>
                    <a:pt x="209" y="23"/>
                    <a:pt x="158" y="74"/>
                  </a:cubicBezTo>
                  <a:cubicBezTo>
                    <a:pt x="0" y="232"/>
                    <a:pt x="111" y="503"/>
                    <a:pt x="335" y="503"/>
                  </a:cubicBezTo>
                  <a:cubicBezTo>
                    <a:pt x="473" y="502"/>
                    <a:pt x="586" y="389"/>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0" name="Google Shape;9810;p36"/>
            <p:cNvSpPr/>
            <p:nvPr/>
          </p:nvSpPr>
          <p:spPr>
            <a:xfrm>
              <a:off x="1171575" y="2549750"/>
              <a:ext cx="14650" cy="12575"/>
            </a:xfrm>
            <a:custGeom>
              <a:avLst/>
              <a:gdLst/>
              <a:ahLst/>
              <a:cxnLst/>
              <a:rect l="l" t="t" r="r" b="b"/>
              <a:pathLst>
                <a:path w="586" h="503" extrusionOk="0">
                  <a:moveTo>
                    <a:pt x="334" y="0"/>
                  </a:moveTo>
                  <a:cubicBezTo>
                    <a:pt x="272" y="0"/>
                    <a:pt x="209" y="23"/>
                    <a:pt x="158" y="75"/>
                  </a:cubicBezTo>
                  <a:cubicBezTo>
                    <a:pt x="0" y="233"/>
                    <a:pt x="113" y="502"/>
                    <a:pt x="335" y="502"/>
                  </a:cubicBezTo>
                  <a:cubicBezTo>
                    <a:pt x="473" y="502"/>
                    <a:pt x="586" y="390"/>
                    <a:pt x="586" y="252"/>
                  </a:cubicBezTo>
                  <a:cubicBezTo>
                    <a:pt x="586" y="101"/>
                    <a:pt x="462"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1" name="Google Shape;9811;p36"/>
            <p:cNvSpPr/>
            <p:nvPr/>
          </p:nvSpPr>
          <p:spPr>
            <a:xfrm>
              <a:off x="1171575" y="2628100"/>
              <a:ext cx="14650" cy="12600"/>
            </a:xfrm>
            <a:custGeom>
              <a:avLst/>
              <a:gdLst/>
              <a:ahLst/>
              <a:cxnLst/>
              <a:rect l="l" t="t" r="r" b="b"/>
              <a:pathLst>
                <a:path w="586" h="504" extrusionOk="0">
                  <a:moveTo>
                    <a:pt x="333" y="0"/>
                  </a:moveTo>
                  <a:cubicBezTo>
                    <a:pt x="272" y="0"/>
                    <a:pt x="209" y="23"/>
                    <a:pt x="158" y="74"/>
                  </a:cubicBezTo>
                  <a:cubicBezTo>
                    <a:pt x="0" y="232"/>
                    <a:pt x="113" y="503"/>
                    <a:pt x="335" y="503"/>
                  </a:cubicBezTo>
                  <a:cubicBezTo>
                    <a:pt x="473" y="503"/>
                    <a:pt x="586" y="391"/>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2" name="Google Shape;9812;p36"/>
            <p:cNvSpPr/>
            <p:nvPr/>
          </p:nvSpPr>
          <p:spPr>
            <a:xfrm>
              <a:off x="1171575" y="2706475"/>
              <a:ext cx="14650" cy="12550"/>
            </a:xfrm>
            <a:custGeom>
              <a:avLst/>
              <a:gdLst/>
              <a:ahLst/>
              <a:cxnLst/>
              <a:rect l="l" t="t" r="r" b="b"/>
              <a:pathLst>
                <a:path w="586" h="502" extrusionOk="0">
                  <a:moveTo>
                    <a:pt x="333" y="0"/>
                  </a:moveTo>
                  <a:cubicBezTo>
                    <a:pt x="272" y="0"/>
                    <a:pt x="209" y="23"/>
                    <a:pt x="158" y="74"/>
                  </a:cubicBezTo>
                  <a:cubicBezTo>
                    <a:pt x="0" y="232"/>
                    <a:pt x="113" y="501"/>
                    <a:pt x="335" y="501"/>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3" name="Google Shape;9813;p36"/>
            <p:cNvSpPr/>
            <p:nvPr/>
          </p:nvSpPr>
          <p:spPr>
            <a:xfrm>
              <a:off x="1171575" y="2784825"/>
              <a:ext cx="14650" cy="12600"/>
            </a:xfrm>
            <a:custGeom>
              <a:avLst/>
              <a:gdLst/>
              <a:ahLst/>
              <a:cxnLst/>
              <a:rect l="l" t="t" r="r" b="b"/>
              <a:pathLst>
                <a:path w="586" h="504" extrusionOk="0">
                  <a:moveTo>
                    <a:pt x="333" y="1"/>
                  </a:moveTo>
                  <a:cubicBezTo>
                    <a:pt x="272" y="1"/>
                    <a:pt x="209" y="24"/>
                    <a:pt x="158" y="75"/>
                  </a:cubicBezTo>
                  <a:cubicBezTo>
                    <a:pt x="0" y="232"/>
                    <a:pt x="111" y="504"/>
                    <a:pt x="335" y="504"/>
                  </a:cubicBezTo>
                  <a:cubicBezTo>
                    <a:pt x="473" y="504"/>
                    <a:pt x="586" y="390"/>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4" name="Google Shape;9814;p36"/>
            <p:cNvSpPr/>
            <p:nvPr/>
          </p:nvSpPr>
          <p:spPr>
            <a:xfrm>
              <a:off x="1104350" y="24714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89"/>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5" name="Google Shape;9815;p36"/>
            <p:cNvSpPr/>
            <p:nvPr/>
          </p:nvSpPr>
          <p:spPr>
            <a:xfrm>
              <a:off x="1104350" y="2549750"/>
              <a:ext cx="14675" cy="12575"/>
            </a:xfrm>
            <a:custGeom>
              <a:avLst/>
              <a:gdLst/>
              <a:ahLst/>
              <a:cxnLst/>
              <a:rect l="l" t="t" r="r" b="b"/>
              <a:pathLst>
                <a:path w="587" h="503" extrusionOk="0">
                  <a:moveTo>
                    <a:pt x="334" y="0"/>
                  </a:moveTo>
                  <a:cubicBezTo>
                    <a:pt x="272" y="0"/>
                    <a:pt x="209" y="23"/>
                    <a:pt x="158" y="75"/>
                  </a:cubicBezTo>
                  <a:cubicBezTo>
                    <a:pt x="0" y="233"/>
                    <a:pt x="112" y="502"/>
                    <a:pt x="335" y="502"/>
                  </a:cubicBezTo>
                  <a:cubicBezTo>
                    <a:pt x="475" y="502"/>
                    <a:pt x="587" y="390"/>
                    <a:pt x="587" y="252"/>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6" name="Google Shape;9816;p36"/>
            <p:cNvSpPr/>
            <p:nvPr/>
          </p:nvSpPr>
          <p:spPr>
            <a:xfrm>
              <a:off x="1104350" y="26281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91"/>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7" name="Google Shape;9817;p36"/>
            <p:cNvSpPr/>
            <p:nvPr/>
          </p:nvSpPr>
          <p:spPr>
            <a:xfrm>
              <a:off x="1104350" y="2706475"/>
              <a:ext cx="14675" cy="12550"/>
            </a:xfrm>
            <a:custGeom>
              <a:avLst/>
              <a:gdLst/>
              <a:ahLst/>
              <a:cxnLst/>
              <a:rect l="l" t="t" r="r" b="b"/>
              <a:pathLst>
                <a:path w="587" h="502" extrusionOk="0">
                  <a:moveTo>
                    <a:pt x="334" y="0"/>
                  </a:moveTo>
                  <a:cubicBezTo>
                    <a:pt x="272" y="0"/>
                    <a:pt x="209" y="23"/>
                    <a:pt x="158" y="74"/>
                  </a:cubicBezTo>
                  <a:cubicBezTo>
                    <a:pt x="0" y="232"/>
                    <a:pt x="112" y="501"/>
                    <a:pt x="335" y="501"/>
                  </a:cubicBezTo>
                  <a:cubicBezTo>
                    <a:pt x="475" y="501"/>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8" name="Google Shape;9818;p36"/>
            <p:cNvSpPr/>
            <p:nvPr/>
          </p:nvSpPr>
          <p:spPr>
            <a:xfrm>
              <a:off x="1104350" y="2784825"/>
              <a:ext cx="14675" cy="12600"/>
            </a:xfrm>
            <a:custGeom>
              <a:avLst/>
              <a:gdLst/>
              <a:ahLst/>
              <a:cxnLst/>
              <a:rect l="l" t="t" r="r" b="b"/>
              <a:pathLst>
                <a:path w="587" h="504" extrusionOk="0">
                  <a:moveTo>
                    <a:pt x="334" y="1"/>
                  </a:moveTo>
                  <a:cubicBezTo>
                    <a:pt x="272" y="1"/>
                    <a:pt x="209" y="24"/>
                    <a:pt x="158" y="75"/>
                  </a:cubicBezTo>
                  <a:cubicBezTo>
                    <a:pt x="0" y="232"/>
                    <a:pt x="112" y="504"/>
                    <a:pt x="335" y="504"/>
                  </a:cubicBezTo>
                  <a:cubicBezTo>
                    <a:pt x="475" y="504"/>
                    <a:pt x="587" y="390"/>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9" name="Google Shape;9819;p36"/>
            <p:cNvSpPr/>
            <p:nvPr/>
          </p:nvSpPr>
          <p:spPr>
            <a:xfrm>
              <a:off x="1037125" y="2471400"/>
              <a:ext cx="14675" cy="12600"/>
            </a:xfrm>
            <a:custGeom>
              <a:avLst/>
              <a:gdLst/>
              <a:ahLst/>
              <a:cxnLst/>
              <a:rect l="l" t="t" r="r" b="b"/>
              <a:pathLst>
                <a:path w="587" h="504" extrusionOk="0">
                  <a:moveTo>
                    <a:pt x="334" y="0"/>
                  </a:moveTo>
                  <a:cubicBezTo>
                    <a:pt x="273" y="0"/>
                    <a:pt x="210" y="23"/>
                    <a:pt x="159" y="74"/>
                  </a:cubicBezTo>
                  <a:cubicBezTo>
                    <a:pt x="0" y="232"/>
                    <a:pt x="112" y="503"/>
                    <a:pt x="337" y="503"/>
                  </a:cubicBezTo>
                  <a:cubicBezTo>
                    <a:pt x="475" y="503"/>
                    <a:pt x="587" y="389"/>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0" name="Google Shape;9820;p36"/>
            <p:cNvSpPr/>
            <p:nvPr/>
          </p:nvSpPr>
          <p:spPr>
            <a:xfrm>
              <a:off x="1037125" y="2549750"/>
              <a:ext cx="14675" cy="12575"/>
            </a:xfrm>
            <a:custGeom>
              <a:avLst/>
              <a:gdLst/>
              <a:ahLst/>
              <a:cxnLst/>
              <a:rect l="l" t="t" r="r" b="b"/>
              <a:pathLst>
                <a:path w="587" h="503" extrusionOk="0">
                  <a:moveTo>
                    <a:pt x="335" y="0"/>
                  </a:moveTo>
                  <a:cubicBezTo>
                    <a:pt x="273" y="0"/>
                    <a:pt x="210" y="23"/>
                    <a:pt x="159" y="75"/>
                  </a:cubicBezTo>
                  <a:cubicBezTo>
                    <a:pt x="0" y="233"/>
                    <a:pt x="112" y="502"/>
                    <a:pt x="337" y="502"/>
                  </a:cubicBezTo>
                  <a:cubicBezTo>
                    <a:pt x="475" y="502"/>
                    <a:pt x="587" y="390"/>
                    <a:pt x="587" y="252"/>
                  </a:cubicBezTo>
                  <a:cubicBezTo>
                    <a:pt x="587" y="101"/>
                    <a:pt x="464" y="0"/>
                    <a:pt x="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1" name="Google Shape;9821;p36"/>
            <p:cNvSpPr/>
            <p:nvPr/>
          </p:nvSpPr>
          <p:spPr>
            <a:xfrm>
              <a:off x="1037150" y="2628100"/>
              <a:ext cx="14650" cy="12600"/>
            </a:xfrm>
            <a:custGeom>
              <a:avLst/>
              <a:gdLst/>
              <a:ahLst/>
              <a:cxnLst/>
              <a:rect l="l" t="t" r="r" b="b"/>
              <a:pathLst>
                <a:path w="586" h="504" extrusionOk="0">
                  <a:moveTo>
                    <a:pt x="333" y="0"/>
                  </a:moveTo>
                  <a:cubicBezTo>
                    <a:pt x="272" y="0"/>
                    <a:pt x="209" y="23"/>
                    <a:pt x="158" y="74"/>
                  </a:cubicBezTo>
                  <a:cubicBezTo>
                    <a:pt x="1" y="232"/>
                    <a:pt x="113" y="503"/>
                    <a:pt x="336" y="503"/>
                  </a:cubicBezTo>
                  <a:cubicBezTo>
                    <a:pt x="474" y="503"/>
                    <a:pt x="586" y="391"/>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2" name="Google Shape;9822;p36"/>
            <p:cNvSpPr/>
            <p:nvPr/>
          </p:nvSpPr>
          <p:spPr>
            <a:xfrm>
              <a:off x="1037150" y="2706475"/>
              <a:ext cx="14650" cy="12550"/>
            </a:xfrm>
            <a:custGeom>
              <a:avLst/>
              <a:gdLst/>
              <a:ahLst/>
              <a:cxnLst/>
              <a:rect l="l" t="t" r="r" b="b"/>
              <a:pathLst>
                <a:path w="586" h="502" extrusionOk="0">
                  <a:moveTo>
                    <a:pt x="333" y="0"/>
                  </a:moveTo>
                  <a:cubicBezTo>
                    <a:pt x="272" y="0"/>
                    <a:pt x="209" y="23"/>
                    <a:pt x="158" y="74"/>
                  </a:cubicBezTo>
                  <a:cubicBezTo>
                    <a:pt x="1" y="232"/>
                    <a:pt x="113" y="501"/>
                    <a:pt x="336" y="501"/>
                  </a:cubicBezTo>
                  <a:cubicBezTo>
                    <a:pt x="474"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3" name="Google Shape;9823;p36"/>
            <p:cNvSpPr/>
            <p:nvPr/>
          </p:nvSpPr>
          <p:spPr>
            <a:xfrm>
              <a:off x="1171575" y="2236325"/>
              <a:ext cx="14650" cy="12600"/>
            </a:xfrm>
            <a:custGeom>
              <a:avLst/>
              <a:gdLst/>
              <a:ahLst/>
              <a:cxnLst/>
              <a:rect l="l" t="t" r="r" b="b"/>
              <a:pathLst>
                <a:path w="586" h="504" extrusionOk="0">
                  <a:moveTo>
                    <a:pt x="333" y="1"/>
                  </a:moveTo>
                  <a:cubicBezTo>
                    <a:pt x="272" y="1"/>
                    <a:pt x="209" y="23"/>
                    <a:pt x="158" y="74"/>
                  </a:cubicBezTo>
                  <a:cubicBezTo>
                    <a:pt x="0" y="232"/>
                    <a:pt x="113" y="503"/>
                    <a:pt x="335" y="503"/>
                  </a:cubicBezTo>
                  <a:cubicBezTo>
                    <a:pt x="473" y="503"/>
                    <a:pt x="586" y="391"/>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4" name="Google Shape;9824;p36"/>
            <p:cNvSpPr/>
            <p:nvPr/>
          </p:nvSpPr>
          <p:spPr>
            <a:xfrm>
              <a:off x="1171575" y="2314700"/>
              <a:ext cx="14650" cy="12550"/>
            </a:xfrm>
            <a:custGeom>
              <a:avLst/>
              <a:gdLst/>
              <a:ahLst/>
              <a:cxnLst/>
              <a:rect l="l" t="t" r="r" b="b"/>
              <a:pathLst>
                <a:path w="586" h="502" extrusionOk="0">
                  <a:moveTo>
                    <a:pt x="333" y="0"/>
                  </a:moveTo>
                  <a:cubicBezTo>
                    <a:pt x="272" y="0"/>
                    <a:pt x="209" y="23"/>
                    <a:pt x="158" y="74"/>
                  </a:cubicBezTo>
                  <a:cubicBezTo>
                    <a:pt x="0" y="232"/>
                    <a:pt x="113" y="502"/>
                    <a:pt x="335" y="502"/>
                  </a:cubicBezTo>
                  <a:cubicBezTo>
                    <a:pt x="473" y="502"/>
                    <a:pt x="586" y="389"/>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5" name="Google Shape;9825;p36"/>
            <p:cNvSpPr/>
            <p:nvPr/>
          </p:nvSpPr>
          <p:spPr>
            <a:xfrm>
              <a:off x="1171575" y="2393025"/>
              <a:ext cx="14650" cy="12600"/>
            </a:xfrm>
            <a:custGeom>
              <a:avLst/>
              <a:gdLst/>
              <a:ahLst/>
              <a:cxnLst/>
              <a:rect l="l" t="t" r="r" b="b"/>
              <a:pathLst>
                <a:path w="586" h="504" extrusionOk="0">
                  <a:moveTo>
                    <a:pt x="333" y="1"/>
                  </a:moveTo>
                  <a:cubicBezTo>
                    <a:pt x="271" y="1"/>
                    <a:pt x="209" y="23"/>
                    <a:pt x="158" y="74"/>
                  </a:cubicBezTo>
                  <a:cubicBezTo>
                    <a:pt x="0" y="233"/>
                    <a:pt x="111" y="503"/>
                    <a:pt x="335" y="503"/>
                  </a:cubicBezTo>
                  <a:cubicBezTo>
                    <a:pt x="473" y="503"/>
                    <a:pt x="586" y="391"/>
                    <a:pt x="586" y="253"/>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6" name="Google Shape;9826;p36"/>
            <p:cNvSpPr/>
            <p:nvPr/>
          </p:nvSpPr>
          <p:spPr>
            <a:xfrm>
              <a:off x="1104350" y="2236325"/>
              <a:ext cx="14675" cy="12600"/>
            </a:xfrm>
            <a:custGeom>
              <a:avLst/>
              <a:gdLst/>
              <a:ahLst/>
              <a:cxnLst/>
              <a:rect l="l" t="t" r="r" b="b"/>
              <a:pathLst>
                <a:path w="587" h="504" extrusionOk="0">
                  <a:moveTo>
                    <a:pt x="334" y="1"/>
                  </a:moveTo>
                  <a:cubicBezTo>
                    <a:pt x="272" y="1"/>
                    <a:pt x="209" y="23"/>
                    <a:pt x="158" y="74"/>
                  </a:cubicBezTo>
                  <a:cubicBezTo>
                    <a:pt x="0" y="232"/>
                    <a:pt x="112" y="503"/>
                    <a:pt x="335" y="503"/>
                  </a:cubicBezTo>
                  <a:cubicBezTo>
                    <a:pt x="475" y="503"/>
                    <a:pt x="587" y="391"/>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7" name="Google Shape;9827;p36"/>
            <p:cNvSpPr/>
            <p:nvPr/>
          </p:nvSpPr>
          <p:spPr>
            <a:xfrm>
              <a:off x="1104350" y="2314700"/>
              <a:ext cx="14675" cy="12550"/>
            </a:xfrm>
            <a:custGeom>
              <a:avLst/>
              <a:gdLst/>
              <a:ahLst/>
              <a:cxnLst/>
              <a:rect l="l" t="t" r="r" b="b"/>
              <a:pathLst>
                <a:path w="587" h="502" extrusionOk="0">
                  <a:moveTo>
                    <a:pt x="334" y="0"/>
                  </a:moveTo>
                  <a:cubicBezTo>
                    <a:pt x="272" y="0"/>
                    <a:pt x="209" y="23"/>
                    <a:pt x="158" y="74"/>
                  </a:cubicBezTo>
                  <a:cubicBezTo>
                    <a:pt x="0" y="232"/>
                    <a:pt x="112" y="502"/>
                    <a:pt x="335" y="502"/>
                  </a:cubicBezTo>
                  <a:cubicBezTo>
                    <a:pt x="475" y="502"/>
                    <a:pt x="587" y="389"/>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8" name="Google Shape;9828;p36"/>
            <p:cNvSpPr/>
            <p:nvPr/>
          </p:nvSpPr>
          <p:spPr>
            <a:xfrm>
              <a:off x="1104350" y="2393025"/>
              <a:ext cx="14675" cy="12600"/>
            </a:xfrm>
            <a:custGeom>
              <a:avLst/>
              <a:gdLst/>
              <a:ahLst/>
              <a:cxnLst/>
              <a:rect l="l" t="t" r="r" b="b"/>
              <a:pathLst>
                <a:path w="587" h="504" extrusionOk="0">
                  <a:moveTo>
                    <a:pt x="334" y="1"/>
                  </a:moveTo>
                  <a:cubicBezTo>
                    <a:pt x="272" y="1"/>
                    <a:pt x="209" y="23"/>
                    <a:pt x="158" y="74"/>
                  </a:cubicBezTo>
                  <a:cubicBezTo>
                    <a:pt x="0" y="233"/>
                    <a:pt x="112" y="503"/>
                    <a:pt x="335"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9" name="Google Shape;9829;p36"/>
            <p:cNvSpPr/>
            <p:nvPr/>
          </p:nvSpPr>
          <p:spPr>
            <a:xfrm>
              <a:off x="1037150" y="2236325"/>
              <a:ext cx="14650" cy="12600"/>
            </a:xfrm>
            <a:custGeom>
              <a:avLst/>
              <a:gdLst/>
              <a:ahLst/>
              <a:cxnLst/>
              <a:rect l="l" t="t" r="r" b="b"/>
              <a:pathLst>
                <a:path w="586" h="504" extrusionOk="0">
                  <a:moveTo>
                    <a:pt x="333" y="1"/>
                  </a:moveTo>
                  <a:cubicBezTo>
                    <a:pt x="272" y="1"/>
                    <a:pt x="209" y="23"/>
                    <a:pt x="158" y="74"/>
                  </a:cubicBezTo>
                  <a:cubicBezTo>
                    <a:pt x="1" y="232"/>
                    <a:pt x="113" y="503"/>
                    <a:pt x="336" y="503"/>
                  </a:cubicBezTo>
                  <a:cubicBezTo>
                    <a:pt x="474" y="503"/>
                    <a:pt x="586" y="391"/>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0" name="Google Shape;9830;p36"/>
            <p:cNvSpPr/>
            <p:nvPr/>
          </p:nvSpPr>
          <p:spPr>
            <a:xfrm>
              <a:off x="1037150" y="2314700"/>
              <a:ext cx="14650" cy="12550"/>
            </a:xfrm>
            <a:custGeom>
              <a:avLst/>
              <a:gdLst/>
              <a:ahLst/>
              <a:cxnLst/>
              <a:rect l="l" t="t" r="r" b="b"/>
              <a:pathLst>
                <a:path w="586" h="502" extrusionOk="0">
                  <a:moveTo>
                    <a:pt x="333" y="0"/>
                  </a:moveTo>
                  <a:cubicBezTo>
                    <a:pt x="272" y="0"/>
                    <a:pt x="209" y="23"/>
                    <a:pt x="158" y="74"/>
                  </a:cubicBezTo>
                  <a:cubicBezTo>
                    <a:pt x="1" y="232"/>
                    <a:pt x="113" y="502"/>
                    <a:pt x="336" y="502"/>
                  </a:cubicBezTo>
                  <a:cubicBezTo>
                    <a:pt x="474" y="502"/>
                    <a:pt x="586" y="389"/>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1" name="Google Shape;9831;p36"/>
            <p:cNvSpPr/>
            <p:nvPr/>
          </p:nvSpPr>
          <p:spPr>
            <a:xfrm>
              <a:off x="1037125" y="239302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2" name="Google Shape;9832;p36"/>
            <p:cNvSpPr/>
            <p:nvPr/>
          </p:nvSpPr>
          <p:spPr>
            <a:xfrm>
              <a:off x="1037125" y="2784825"/>
              <a:ext cx="14675" cy="12600"/>
            </a:xfrm>
            <a:custGeom>
              <a:avLst/>
              <a:gdLst/>
              <a:ahLst/>
              <a:cxnLst/>
              <a:rect l="l" t="t" r="r" b="b"/>
              <a:pathLst>
                <a:path w="587" h="504" extrusionOk="0">
                  <a:moveTo>
                    <a:pt x="334" y="1"/>
                  </a:moveTo>
                  <a:cubicBezTo>
                    <a:pt x="273" y="1"/>
                    <a:pt x="210" y="24"/>
                    <a:pt x="159" y="75"/>
                  </a:cubicBezTo>
                  <a:cubicBezTo>
                    <a:pt x="0" y="232"/>
                    <a:pt x="112" y="504"/>
                    <a:pt x="337" y="504"/>
                  </a:cubicBezTo>
                  <a:cubicBezTo>
                    <a:pt x="475" y="504"/>
                    <a:pt x="587" y="390"/>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3" name="Google Shape;9833;p36"/>
            <p:cNvSpPr/>
            <p:nvPr/>
          </p:nvSpPr>
          <p:spPr>
            <a:xfrm>
              <a:off x="1171575" y="2863175"/>
              <a:ext cx="14650" cy="12575"/>
            </a:xfrm>
            <a:custGeom>
              <a:avLst/>
              <a:gdLst/>
              <a:ahLst/>
              <a:cxnLst/>
              <a:rect l="l" t="t" r="r" b="b"/>
              <a:pathLst>
                <a:path w="586" h="503" extrusionOk="0">
                  <a:moveTo>
                    <a:pt x="333" y="0"/>
                  </a:moveTo>
                  <a:cubicBezTo>
                    <a:pt x="272" y="0"/>
                    <a:pt x="209" y="23"/>
                    <a:pt x="158" y="74"/>
                  </a:cubicBezTo>
                  <a:cubicBezTo>
                    <a:pt x="0" y="232"/>
                    <a:pt x="111" y="503"/>
                    <a:pt x="335" y="503"/>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4" name="Google Shape;9834;p36"/>
            <p:cNvSpPr/>
            <p:nvPr/>
          </p:nvSpPr>
          <p:spPr>
            <a:xfrm>
              <a:off x="1171575" y="2941500"/>
              <a:ext cx="14650" cy="12600"/>
            </a:xfrm>
            <a:custGeom>
              <a:avLst/>
              <a:gdLst/>
              <a:ahLst/>
              <a:cxnLst/>
              <a:rect l="l" t="t" r="r" b="b"/>
              <a:pathLst>
                <a:path w="586" h="504" extrusionOk="0">
                  <a:moveTo>
                    <a:pt x="334" y="1"/>
                  </a:moveTo>
                  <a:cubicBezTo>
                    <a:pt x="272" y="1"/>
                    <a:pt x="209" y="24"/>
                    <a:pt x="158" y="76"/>
                  </a:cubicBezTo>
                  <a:cubicBezTo>
                    <a:pt x="0" y="233"/>
                    <a:pt x="113" y="503"/>
                    <a:pt x="335" y="503"/>
                  </a:cubicBezTo>
                  <a:cubicBezTo>
                    <a:pt x="473" y="503"/>
                    <a:pt x="586" y="391"/>
                    <a:pt x="586" y="253"/>
                  </a:cubicBezTo>
                  <a:cubicBezTo>
                    <a:pt x="586" y="101"/>
                    <a:pt x="462"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5" name="Google Shape;9835;p36"/>
            <p:cNvSpPr/>
            <p:nvPr/>
          </p:nvSpPr>
          <p:spPr>
            <a:xfrm>
              <a:off x="1171575" y="3019875"/>
              <a:ext cx="14650" cy="12575"/>
            </a:xfrm>
            <a:custGeom>
              <a:avLst/>
              <a:gdLst/>
              <a:ahLst/>
              <a:cxnLst/>
              <a:rect l="l" t="t" r="r" b="b"/>
              <a:pathLst>
                <a:path w="586" h="503" extrusionOk="0">
                  <a:moveTo>
                    <a:pt x="333" y="0"/>
                  </a:moveTo>
                  <a:cubicBezTo>
                    <a:pt x="272" y="0"/>
                    <a:pt x="209" y="23"/>
                    <a:pt x="158" y="74"/>
                  </a:cubicBezTo>
                  <a:cubicBezTo>
                    <a:pt x="0" y="232"/>
                    <a:pt x="113" y="503"/>
                    <a:pt x="335" y="503"/>
                  </a:cubicBezTo>
                  <a:cubicBezTo>
                    <a:pt x="473" y="503"/>
                    <a:pt x="586" y="391"/>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6" name="Google Shape;9836;p36"/>
            <p:cNvSpPr/>
            <p:nvPr/>
          </p:nvSpPr>
          <p:spPr>
            <a:xfrm>
              <a:off x="1171575" y="3098250"/>
              <a:ext cx="14650" cy="12550"/>
            </a:xfrm>
            <a:custGeom>
              <a:avLst/>
              <a:gdLst/>
              <a:ahLst/>
              <a:cxnLst/>
              <a:rect l="l" t="t" r="r" b="b"/>
              <a:pathLst>
                <a:path w="586" h="502" extrusionOk="0">
                  <a:moveTo>
                    <a:pt x="333" y="0"/>
                  </a:moveTo>
                  <a:cubicBezTo>
                    <a:pt x="272" y="0"/>
                    <a:pt x="209" y="23"/>
                    <a:pt x="158" y="74"/>
                  </a:cubicBezTo>
                  <a:cubicBezTo>
                    <a:pt x="0" y="231"/>
                    <a:pt x="113" y="501"/>
                    <a:pt x="335" y="501"/>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7" name="Google Shape;9837;p36"/>
            <p:cNvSpPr/>
            <p:nvPr/>
          </p:nvSpPr>
          <p:spPr>
            <a:xfrm>
              <a:off x="1104350" y="28631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8" name="Google Shape;9838;p36"/>
            <p:cNvSpPr/>
            <p:nvPr/>
          </p:nvSpPr>
          <p:spPr>
            <a:xfrm>
              <a:off x="1104350" y="2941500"/>
              <a:ext cx="14675" cy="12600"/>
            </a:xfrm>
            <a:custGeom>
              <a:avLst/>
              <a:gdLst/>
              <a:ahLst/>
              <a:cxnLst/>
              <a:rect l="l" t="t" r="r" b="b"/>
              <a:pathLst>
                <a:path w="587" h="504" extrusionOk="0">
                  <a:moveTo>
                    <a:pt x="334" y="1"/>
                  </a:moveTo>
                  <a:cubicBezTo>
                    <a:pt x="272" y="1"/>
                    <a:pt x="209" y="24"/>
                    <a:pt x="158" y="76"/>
                  </a:cubicBezTo>
                  <a:cubicBezTo>
                    <a:pt x="0" y="233"/>
                    <a:pt x="112" y="503"/>
                    <a:pt x="335"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9" name="Google Shape;9839;p36"/>
            <p:cNvSpPr/>
            <p:nvPr/>
          </p:nvSpPr>
          <p:spPr>
            <a:xfrm>
              <a:off x="1104350" y="30198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91"/>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0" name="Google Shape;9840;p36"/>
            <p:cNvSpPr/>
            <p:nvPr/>
          </p:nvSpPr>
          <p:spPr>
            <a:xfrm>
              <a:off x="1104350" y="3098250"/>
              <a:ext cx="14675" cy="12550"/>
            </a:xfrm>
            <a:custGeom>
              <a:avLst/>
              <a:gdLst/>
              <a:ahLst/>
              <a:cxnLst/>
              <a:rect l="l" t="t" r="r" b="b"/>
              <a:pathLst>
                <a:path w="587" h="502" extrusionOk="0">
                  <a:moveTo>
                    <a:pt x="334" y="0"/>
                  </a:moveTo>
                  <a:cubicBezTo>
                    <a:pt x="272" y="0"/>
                    <a:pt x="209" y="23"/>
                    <a:pt x="158" y="74"/>
                  </a:cubicBezTo>
                  <a:cubicBezTo>
                    <a:pt x="0" y="231"/>
                    <a:pt x="112" y="501"/>
                    <a:pt x="335" y="501"/>
                  </a:cubicBezTo>
                  <a:cubicBezTo>
                    <a:pt x="475" y="501"/>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1" name="Google Shape;9841;p36"/>
            <p:cNvSpPr/>
            <p:nvPr/>
          </p:nvSpPr>
          <p:spPr>
            <a:xfrm>
              <a:off x="1037125" y="2863175"/>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2" name="Google Shape;9842;p36"/>
            <p:cNvSpPr/>
            <p:nvPr/>
          </p:nvSpPr>
          <p:spPr>
            <a:xfrm>
              <a:off x="1037125" y="2941500"/>
              <a:ext cx="14675" cy="12600"/>
            </a:xfrm>
            <a:custGeom>
              <a:avLst/>
              <a:gdLst/>
              <a:ahLst/>
              <a:cxnLst/>
              <a:rect l="l" t="t" r="r" b="b"/>
              <a:pathLst>
                <a:path w="587" h="504" extrusionOk="0">
                  <a:moveTo>
                    <a:pt x="335" y="1"/>
                  </a:moveTo>
                  <a:cubicBezTo>
                    <a:pt x="273" y="1"/>
                    <a:pt x="210" y="24"/>
                    <a:pt x="159" y="76"/>
                  </a:cubicBezTo>
                  <a:cubicBezTo>
                    <a:pt x="0" y="233"/>
                    <a:pt x="112" y="503"/>
                    <a:pt x="337" y="503"/>
                  </a:cubicBezTo>
                  <a:cubicBezTo>
                    <a:pt x="475" y="503"/>
                    <a:pt x="587" y="391"/>
                    <a:pt x="587" y="253"/>
                  </a:cubicBezTo>
                  <a:cubicBezTo>
                    <a:pt x="587" y="101"/>
                    <a:pt x="464" y="1"/>
                    <a:pt x="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3" name="Google Shape;9843;p36"/>
            <p:cNvSpPr/>
            <p:nvPr/>
          </p:nvSpPr>
          <p:spPr>
            <a:xfrm>
              <a:off x="1037150" y="3019875"/>
              <a:ext cx="14650" cy="12575"/>
            </a:xfrm>
            <a:custGeom>
              <a:avLst/>
              <a:gdLst/>
              <a:ahLst/>
              <a:cxnLst/>
              <a:rect l="l" t="t" r="r" b="b"/>
              <a:pathLst>
                <a:path w="586" h="503" extrusionOk="0">
                  <a:moveTo>
                    <a:pt x="333" y="0"/>
                  </a:moveTo>
                  <a:cubicBezTo>
                    <a:pt x="272" y="0"/>
                    <a:pt x="209" y="23"/>
                    <a:pt x="158" y="74"/>
                  </a:cubicBezTo>
                  <a:cubicBezTo>
                    <a:pt x="1" y="232"/>
                    <a:pt x="113" y="503"/>
                    <a:pt x="336" y="503"/>
                  </a:cubicBezTo>
                  <a:cubicBezTo>
                    <a:pt x="474" y="503"/>
                    <a:pt x="586" y="391"/>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4" name="Google Shape;9844;p36"/>
            <p:cNvSpPr/>
            <p:nvPr/>
          </p:nvSpPr>
          <p:spPr>
            <a:xfrm>
              <a:off x="1037150" y="3098250"/>
              <a:ext cx="14650" cy="12550"/>
            </a:xfrm>
            <a:custGeom>
              <a:avLst/>
              <a:gdLst/>
              <a:ahLst/>
              <a:cxnLst/>
              <a:rect l="l" t="t" r="r" b="b"/>
              <a:pathLst>
                <a:path w="586" h="502" extrusionOk="0">
                  <a:moveTo>
                    <a:pt x="333" y="0"/>
                  </a:moveTo>
                  <a:cubicBezTo>
                    <a:pt x="272" y="0"/>
                    <a:pt x="209" y="23"/>
                    <a:pt x="158" y="74"/>
                  </a:cubicBezTo>
                  <a:cubicBezTo>
                    <a:pt x="1" y="231"/>
                    <a:pt x="113" y="501"/>
                    <a:pt x="336" y="501"/>
                  </a:cubicBezTo>
                  <a:cubicBezTo>
                    <a:pt x="474"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845" name="Google Shape;9845;p36"/>
          <p:cNvPicPr preferRelativeResize="0"/>
          <p:nvPr/>
        </p:nvPicPr>
        <p:blipFill>
          <a:blip r:embed="rId3"/>
          <a:srcRect l="8772" r="8772"/>
          <a:stretch/>
        </p:blipFill>
        <p:spPr>
          <a:xfrm>
            <a:off x="4606850" y="1930975"/>
            <a:ext cx="3535448" cy="238204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784">
                                            <p:txEl>
                                              <p:pRg st="0" end="0"/>
                                            </p:txEl>
                                          </p:spTgt>
                                        </p:tgtEl>
                                        <p:attrNameLst>
                                          <p:attrName>style.visibility</p:attrName>
                                        </p:attrNameLst>
                                      </p:cBhvr>
                                      <p:to>
                                        <p:strVal val="visible"/>
                                      </p:to>
                                    </p:set>
                                    <p:animEffect transition="in" filter="fade">
                                      <p:cBhvr>
                                        <p:cTn id="7" dur="1000"/>
                                        <p:tgtEl>
                                          <p:spTgt spid="9784">
                                            <p:txEl>
                                              <p:pRg st="0" end="0"/>
                                            </p:txEl>
                                          </p:spTgt>
                                        </p:tgtEl>
                                      </p:cBhvr>
                                    </p:animEffect>
                                    <p:anim calcmode="lin" valueType="num">
                                      <p:cBhvr>
                                        <p:cTn id="8" dur="1000" fill="hold"/>
                                        <p:tgtEl>
                                          <p:spTgt spid="978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78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784">
                                            <p:txEl>
                                              <p:pRg st="2" end="2"/>
                                            </p:txEl>
                                          </p:spTgt>
                                        </p:tgtEl>
                                        <p:attrNameLst>
                                          <p:attrName>style.visibility</p:attrName>
                                        </p:attrNameLst>
                                      </p:cBhvr>
                                      <p:to>
                                        <p:strVal val="visible"/>
                                      </p:to>
                                    </p:set>
                                    <p:animEffect transition="in" filter="fade">
                                      <p:cBhvr>
                                        <p:cTn id="14" dur="1000"/>
                                        <p:tgtEl>
                                          <p:spTgt spid="9784">
                                            <p:txEl>
                                              <p:pRg st="2" end="2"/>
                                            </p:txEl>
                                          </p:spTgt>
                                        </p:tgtEl>
                                      </p:cBhvr>
                                    </p:animEffect>
                                    <p:anim calcmode="lin" valueType="num">
                                      <p:cBhvr>
                                        <p:cTn id="15" dur="1000" fill="hold"/>
                                        <p:tgtEl>
                                          <p:spTgt spid="978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978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784">
                                            <p:txEl>
                                              <p:pRg st="4" end="4"/>
                                            </p:txEl>
                                          </p:spTgt>
                                        </p:tgtEl>
                                        <p:attrNameLst>
                                          <p:attrName>style.visibility</p:attrName>
                                        </p:attrNameLst>
                                      </p:cBhvr>
                                      <p:to>
                                        <p:strVal val="visible"/>
                                      </p:to>
                                    </p:set>
                                    <p:animEffect transition="in" filter="fade">
                                      <p:cBhvr>
                                        <p:cTn id="21" dur="1000"/>
                                        <p:tgtEl>
                                          <p:spTgt spid="9784">
                                            <p:txEl>
                                              <p:pRg st="4" end="4"/>
                                            </p:txEl>
                                          </p:spTgt>
                                        </p:tgtEl>
                                      </p:cBhvr>
                                    </p:animEffect>
                                    <p:anim calcmode="lin" valueType="num">
                                      <p:cBhvr>
                                        <p:cTn id="22" dur="1000" fill="hold"/>
                                        <p:tgtEl>
                                          <p:spTgt spid="978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978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grpSp>
        <p:nvGrpSpPr>
          <p:cNvPr id="14" name="Group 13">
            <a:extLst>
              <a:ext uri="{FF2B5EF4-FFF2-40B4-BE49-F238E27FC236}">
                <a16:creationId xmlns:a16="http://schemas.microsoft.com/office/drawing/2014/main" id="{E5D2E8FF-1474-EA61-B637-6EBA65BB9E7D}"/>
              </a:ext>
            </a:extLst>
          </p:cNvPr>
          <p:cNvGrpSpPr/>
          <p:nvPr/>
        </p:nvGrpSpPr>
        <p:grpSpPr>
          <a:xfrm>
            <a:off x="678809" y="1297188"/>
            <a:ext cx="2345400" cy="2345400"/>
            <a:chOff x="678809" y="1297188"/>
            <a:chExt cx="2345400" cy="2345400"/>
          </a:xfrm>
        </p:grpSpPr>
        <p:sp>
          <p:nvSpPr>
            <p:cNvPr id="429" name="Google Shape;429;p22"/>
            <p:cNvSpPr/>
            <p:nvPr/>
          </p:nvSpPr>
          <p:spPr>
            <a:xfrm rot="10800000">
              <a:off x="678809" y="1297188"/>
              <a:ext cx="2345400" cy="2345400"/>
            </a:xfrm>
            <a:prstGeom prst="ellipse">
              <a:avLst/>
            </a:prstGeom>
            <a:solidFill>
              <a:schemeClr val="accent6">
                <a:lumMod val="75000"/>
              </a:schemeClr>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22"/>
            <p:cNvSpPr/>
            <p:nvPr/>
          </p:nvSpPr>
          <p:spPr>
            <a:xfrm rot="10800000">
              <a:off x="809893" y="1433328"/>
              <a:ext cx="2067600" cy="2067600"/>
            </a:xfrm>
            <a:prstGeom prst="ellipse">
              <a:avLst/>
            </a:prstGeom>
            <a:solidFill>
              <a:schemeClr val="accent1"/>
            </a:solidFill>
            <a:ln>
              <a:noFill/>
            </a:ln>
          </p:spPr>
          <p:txBody>
            <a:bodyPr spcFirstLastPara="1" wrap="square" lIns="91425" tIns="91425" rIns="91425" bIns="91425" anchor="ctr" anchorCtr="0">
              <a:noAutofit/>
            </a:bodyPr>
            <a:lstStyle/>
            <a:p>
              <a:pPr algn="ctr"/>
              <a:endParaRPr>
                <a:solidFill>
                  <a:schemeClr val="accent2"/>
                </a:solidFill>
                <a:latin typeface="Poppins Light"/>
                <a:cs typeface="Poppins Light"/>
              </a:endParaRPr>
            </a:p>
          </p:txBody>
        </p:sp>
        <p:sp>
          <p:nvSpPr>
            <p:cNvPr id="431" name="Google Shape;431;p22"/>
            <p:cNvSpPr/>
            <p:nvPr/>
          </p:nvSpPr>
          <p:spPr>
            <a:xfrm flipH="1">
              <a:off x="954193" y="1577628"/>
              <a:ext cx="1779000" cy="177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0" name="Google Shape;27454;p75">
              <a:extLst>
                <a:ext uri="{FF2B5EF4-FFF2-40B4-BE49-F238E27FC236}">
                  <a16:creationId xmlns:a16="http://schemas.microsoft.com/office/drawing/2014/main" id="{022C5E3C-2F88-F18F-5F61-D2EFB5727D85}"/>
                </a:ext>
              </a:extLst>
            </p:cNvPr>
            <p:cNvGrpSpPr/>
            <p:nvPr/>
          </p:nvGrpSpPr>
          <p:grpSpPr>
            <a:xfrm>
              <a:off x="1355975" y="1972752"/>
              <a:ext cx="926117" cy="880045"/>
              <a:chOff x="3235438" y="1970604"/>
              <a:chExt cx="354363" cy="354745"/>
            </a:xfrm>
            <a:solidFill>
              <a:schemeClr val="bg1"/>
            </a:solidFill>
          </p:grpSpPr>
          <p:sp>
            <p:nvSpPr>
              <p:cNvPr id="111" name="Google Shape;27455;p75">
                <a:extLst>
                  <a:ext uri="{FF2B5EF4-FFF2-40B4-BE49-F238E27FC236}">
                    <a16:creationId xmlns:a16="http://schemas.microsoft.com/office/drawing/2014/main" id="{07BF7D83-B8E5-BF6F-4441-5F35032421B7}"/>
                  </a:ext>
                </a:extLst>
              </p:cNvPr>
              <p:cNvSpPr/>
              <p:nvPr/>
            </p:nvSpPr>
            <p:spPr>
              <a:xfrm>
                <a:off x="3235438" y="2125712"/>
                <a:ext cx="132667" cy="199288"/>
              </a:xfrm>
              <a:custGeom>
                <a:avLst/>
                <a:gdLst/>
                <a:ahLst/>
                <a:cxnLst/>
                <a:rect l="l" t="t" r="r" b="b"/>
                <a:pathLst>
                  <a:path w="4168" h="6261" extrusionOk="0">
                    <a:moveTo>
                      <a:pt x="2102" y="325"/>
                    </a:moveTo>
                    <a:cubicBezTo>
                      <a:pt x="2147" y="325"/>
                      <a:pt x="2191" y="331"/>
                      <a:pt x="2239" y="343"/>
                    </a:cubicBezTo>
                    <a:cubicBezTo>
                      <a:pt x="2953" y="402"/>
                      <a:pt x="3501" y="1021"/>
                      <a:pt x="3501" y="1748"/>
                    </a:cubicBezTo>
                    <a:cubicBezTo>
                      <a:pt x="3501" y="2438"/>
                      <a:pt x="3668" y="3081"/>
                      <a:pt x="3811" y="3414"/>
                    </a:cubicBezTo>
                    <a:lnTo>
                      <a:pt x="3811" y="3438"/>
                    </a:lnTo>
                    <a:cubicBezTo>
                      <a:pt x="3632" y="3534"/>
                      <a:pt x="3310" y="3736"/>
                      <a:pt x="2775" y="3831"/>
                    </a:cubicBezTo>
                    <a:lnTo>
                      <a:pt x="2775" y="3795"/>
                    </a:lnTo>
                    <a:lnTo>
                      <a:pt x="2775" y="3462"/>
                    </a:lnTo>
                    <a:cubicBezTo>
                      <a:pt x="2977" y="3343"/>
                      <a:pt x="3156" y="3164"/>
                      <a:pt x="3299" y="2938"/>
                    </a:cubicBezTo>
                    <a:cubicBezTo>
                      <a:pt x="3513" y="2545"/>
                      <a:pt x="3441" y="2021"/>
                      <a:pt x="3096" y="1712"/>
                    </a:cubicBezTo>
                    <a:cubicBezTo>
                      <a:pt x="2858" y="1486"/>
                      <a:pt x="2429" y="1236"/>
                      <a:pt x="1751" y="1236"/>
                    </a:cubicBezTo>
                    <a:cubicBezTo>
                      <a:pt x="1703" y="1236"/>
                      <a:pt x="1656" y="1248"/>
                      <a:pt x="1632" y="1271"/>
                    </a:cubicBezTo>
                    <a:lnTo>
                      <a:pt x="1286" y="1617"/>
                    </a:lnTo>
                    <a:cubicBezTo>
                      <a:pt x="1227" y="1676"/>
                      <a:pt x="1227" y="1783"/>
                      <a:pt x="1286" y="1843"/>
                    </a:cubicBezTo>
                    <a:cubicBezTo>
                      <a:pt x="1316" y="1873"/>
                      <a:pt x="1358" y="1887"/>
                      <a:pt x="1400" y="1887"/>
                    </a:cubicBezTo>
                    <a:cubicBezTo>
                      <a:pt x="1441" y="1887"/>
                      <a:pt x="1483" y="1873"/>
                      <a:pt x="1513" y="1843"/>
                    </a:cubicBezTo>
                    <a:lnTo>
                      <a:pt x="1810" y="1545"/>
                    </a:lnTo>
                    <a:cubicBezTo>
                      <a:pt x="2239" y="1557"/>
                      <a:pt x="2596" y="1688"/>
                      <a:pt x="2882" y="1950"/>
                    </a:cubicBezTo>
                    <a:cubicBezTo>
                      <a:pt x="3120" y="2152"/>
                      <a:pt x="3156" y="2510"/>
                      <a:pt x="3013" y="2783"/>
                    </a:cubicBezTo>
                    <a:cubicBezTo>
                      <a:pt x="2822" y="3105"/>
                      <a:pt x="2477" y="3319"/>
                      <a:pt x="2084" y="3319"/>
                    </a:cubicBezTo>
                    <a:cubicBezTo>
                      <a:pt x="1513" y="3319"/>
                      <a:pt x="1036" y="2843"/>
                      <a:pt x="1036" y="2260"/>
                    </a:cubicBezTo>
                    <a:cubicBezTo>
                      <a:pt x="1036" y="2164"/>
                      <a:pt x="953" y="2093"/>
                      <a:pt x="870" y="2093"/>
                    </a:cubicBezTo>
                    <a:cubicBezTo>
                      <a:pt x="774" y="2093"/>
                      <a:pt x="703" y="2164"/>
                      <a:pt x="703" y="2260"/>
                    </a:cubicBezTo>
                    <a:cubicBezTo>
                      <a:pt x="703" y="2760"/>
                      <a:pt x="989" y="3224"/>
                      <a:pt x="1405" y="3462"/>
                    </a:cubicBezTo>
                    <a:lnTo>
                      <a:pt x="1405" y="3795"/>
                    </a:lnTo>
                    <a:lnTo>
                      <a:pt x="1405" y="3831"/>
                    </a:lnTo>
                    <a:cubicBezTo>
                      <a:pt x="858" y="3712"/>
                      <a:pt x="524" y="3534"/>
                      <a:pt x="393" y="3438"/>
                    </a:cubicBezTo>
                    <a:cubicBezTo>
                      <a:pt x="393" y="3438"/>
                      <a:pt x="382" y="3438"/>
                      <a:pt x="393" y="3414"/>
                    </a:cubicBezTo>
                    <a:cubicBezTo>
                      <a:pt x="524" y="3081"/>
                      <a:pt x="691" y="2438"/>
                      <a:pt x="703" y="1748"/>
                    </a:cubicBezTo>
                    <a:cubicBezTo>
                      <a:pt x="703" y="1021"/>
                      <a:pt x="1275" y="402"/>
                      <a:pt x="1965" y="343"/>
                    </a:cubicBezTo>
                    <a:cubicBezTo>
                      <a:pt x="2013" y="331"/>
                      <a:pt x="2057" y="325"/>
                      <a:pt x="2102" y="325"/>
                    </a:cubicBezTo>
                    <a:close/>
                    <a:moveTo>
                      <a:pt x="2429" y="3581"/>
                    </a:moveTo>
                    <a:lnTo>
                      <a:pt x="2429" y="3772"/>
                    </a:lnTo>
                    <a:cubicBezTo>
                      <a:pt x="2429" y="3974"/>
                      <a:pt x="2537" y="4153"/>
                      <a:pt x="2715" y="4236"/>
                    </a:cubicBezTo>
                    <a:lnTo>
                      <a:pt x="2822" y="4296"/>
                    </a:lnTo>
                    <a:cubicBezTo>
                      <a:pt x="2668" y="4546"/>
                      <a:pt x="2382" y="4712"/>
                      <a:pt x="2072" y="4712"/>
                    </a:cubicBezTo>
                    <a:cubicBezTo>
                      <a:pt x="1775" y="4712"/>
                      <a:pt x="1489" y="4546"/>
                      <a:pt x="1334" y="4296"/>
                    </a:cubicBezTo>
                    <a:lnTo>
                      <a:pt x="1429" y="4236"/>
                    </a:lnTo>
                    <a:cubicBezTo>
                      <a:pt x="1608" y="4153"/>
                      <a:pt x="1715" y="3974"/>
                      <a:pt x="1715" y="3772"/>
                    </a:cubicBezTo>
                    <a:lnTo>
                      <a:pt x="1715" y="3581"/>
                    </a:lnTo>
                    <a:cubicBezTo>
                      <a:pt x="1834" y="3617"/>
                      <a:pt x="1953" y="3629"/>
                      <a:pt x="2072" y="3629"/>
                    </a:cubicBezTo>
                    <a:cubicBezTo>
                      <a:pt x="2191" y="3629"/>
                      <a:pt x="2310" y="3617"/>
                      <a:pt x="2429" y="3581"/>
                    </a:cubicBezTo>
                    <a:close/>
                    <a:moveTo>
                      <a:pt x="2072" y="0"/>
                    </a:moveTo>
                    <a:cubicBezTo>
                      <a:pt x="2016" y="0"/>
                      <a:pt x="1959" y="3"/>
                      <a:pt x="1906" y="9"/>
                    </a:cubicBezTo>
                    <a:cubicBezTo>
                      <a:pt x="1036" y="81"/>
                      <a:pt x="346" y="855"/>
                      <a:pt x="346" y="1748"/>
                    </a:cubicBezTo>
                    <a:cubicBezTo>
                      <a:pt x="346" y="2391"/>
                      <a:pt x="203" y="2986"/>
                      <a:pt x="60" y="3295"/>
                    </a:cubicBezTo>
                    <a:cubicBezTo>
                      <a:pt x="1" y="3450"/>
                      <a:pt x="48" y="3617"/>
                      <a:pt x="179" y="3700"/>
                    </a:cubicBezTo>
                    <a:cubicBezTo>
                      <a:pt x="322" y="3795"/>
                      <a:pt x="584" y="3950"/>
                      <a:pt x="1036" y="4093"/>
                    </a:cubicBezTo>
                    <a:lnTo>
                      <a:pt x="382" y="4415"/>
                    </a:lnTo>
                    <a:cubicBezTo>
                      <a:pt x="143" y="4534"/>
                      <a:pt x="1" y="4772"/>
                      <a:pt x="1" y="5022"/>
                    </a:cubicBezTo>
                    <a:lnTo>
                      <a:pt x="1" y="6093"/>
                    </a:lnTo>
                    <a:cubicBezTo>
                      <a:pt x="1" y="6189"/>
                      <a:pt x="84" y="6260"/>
                      <a:pt x="167" y="6260"/>
                    </a:cubicBezTo>
                    <a:cubicBezTo>
                      <a:pt x="262" y="6260"/>
                      <a:pt x="334" y="6189"/>
                      <a:pt x="334" y="6093"/>
                    </a:cubicBezTo>
                    <a:lnTo>
                      <a:pt x="334" y="5022"/>
                    </a:lnTo>
                    <a:cubicBezTo>
                      <a:pt x="334" y="4891"/>
                      <a:pt x="405" y="4772"/>
                      <a:pt x="524" y="4700"/>
                    </a:cubicBezTo>
                    <a:lnTo>
                      <a:pt x="1048" y="4450"/>
                    </a:lnTo>
                    <a:cubicBezTo>
                      <a:pt x="1275" y="4807"/>
                      <a:pt x="1656" y="5046"/>
                      <a:pt x="2084" y="5046"/>
                    </a:cubicBezTo>
                    <a:cubicBezTo>
                      <a:pt x="2525" y="5046"/>
                      <a:pt x="2906" y="4819"/>
                      <a:pt x="3132" y="4450"/>
                    </a:cubicBezTo>
                    <a:lnTo>
                      <a:pt x="3656" y="4700"/>
                    </a:lnTo>
                    <a:cubicBezTo>
                      <a:pt x="3775" y="4760"/>
                      <a:pt x="3846" y="4879"/>
                      <a:pt x="3846" y="5022"/>
                    </a:cubicBezTo>
                    <a:lnTo>
                      <a:pt x="3846" y="6093"/>
                    </a:lnTo>
                    <a:cubicBezTo>
                      <a:pt x="3846" y="6189"/>
                      <a:pt x="3918" y="6260"/>
                      <a:pt x="4013" y="6260"/>
                    </a:cubicBezTo>
                    <a:cubicBezTo>
                      <a:pt x="4096" y="6260"/>
                      <a:pt x="4168" y="6189"/>
                      <a:pt x="4168" y="6093"/>
                    </a:cubicBezTo>
                    <a:lnTo>
                      <a:pt x="4168" y="5022"/>
                    </a:lnTo>
                    <a:cubicBezTo>
                      <a:pt x="4156" y="4772"/>
                      <a:pt x="4013" y="4534"/>
                      <a:pt x="3775" y="4415"/>
                    </a:cubicBezTo>
                    <a:lnTo>
                      <a:pt x="3120" y="4093"/>
                    </a:lnTo>
                    <a:cubicBezTo>
                      <a:pt x="3549" y="3974"/>
                      <a:pt x="3834" y="3807"/>
                      <a:pt x="3965" y="3700"/>
                    </a:cubicBezTo>
                    <a:cubicBezTo>
                      <a:pt x="4096" y="3617"/>
                      <a:pt x="4144" y="3450"/>
                      <a:pt x="4084" y="3295"/>
                    </a:cubicBezTo>
                    <a:cubicBezTo>
                      <a:pt x="3953" y="2986"/>
                      <a:pt x="3799" y="2391"/>
                      <a:pt x="3799" y="1748"/>
                    </a:cubicBezTo>
                    <a:cubicBezTo>
                      <a:pt x="3799" y="855"/>
                      <a:pt x="3096" y="81"/>
                      <a:pt x="2239" y="9"/>
                    </a:cubicBezTo>
                    <a:cubicBezTo>
                      <a:pt x="2185" y="3"/>
                      <a:pt x="2129" y="0"/>
                      <a:pt x="2072"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7456;p75">
                <a:extLst>
                  <a:ext uri="{FF2B5EF4-FFF2-40B4-BE49-F238E27FC236}">
                    <a16:creationId xmlns:a16="http://schemas.microsoft.com/office/drawing/2014/main" id="{126A30D0-9D4B-A596-93C6-B06D469DB8F3}"/>
                  </a:ext>
                </a:extLst>
              </p:cNvPr>
              <p:cNvSpPr/>
              <p:nvPr/>
            </p:nvSpPr>
            <p:spPr>
              <a:xfrm>
                <a:off x="3257433" y="2292373"/>
                <a:ext cx="10249" cy="32626"/>
              </a:xfrm>
              <a:custGeom>
                <a:avLst/>
                <a:gdLst/>
                <a:ahLst/>
                <a:cxnLst/>
                <a:rect l="l" t="t" r="r" b="b"/>
                <a:pathLst>
                  <a:path w="322" h="1025" extrusionOk="0">
                    <a:moveTo>
                      <a:pt x="167" y="0"/>
                    </a:moveTo>
                    <a:cubicBezTo>
                      <a:pt x="72" y="0"/>
                      <a:pt x="0" y="72"/>
                      <a:pt x="0" y="167"/>
                    </a:cubicBezTo>
                    <a:lnTo>
                      <a:pt x="0" y="857"/>
                    </a:lnTo>
                    <a:cubicBezTo>
                      <a:pt x="0" y="953"/>
                      <a:pt x="72" y="1024"/>
                      <a:pt x="167" y="1024"/>
                    </a:cubicBezTo>
                    <a:cubicBezTo>
                      <a:pt x="250" y="1024"/>
                      <a:pt x="322" y="953"/>
                      <a:pt x="322" y="857"/>
                    </a:cubicBezTo>
                    <a:lnTo>
                      <a:pt x="322" y="167"/>
                    </a:lnTo>
                    <a:cubicBezTo>
                      <a:pt x="322" y="72"/>
                      <a:pt x="250" y="0"/>
                      <a:pt x="167"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7457;p75">
                <a:extLst>
                  <a:ext uri="{FF2B5EF4-FFF2-40B4-BE49-F238E27FC236}">
                    <a16:creationId xmlns:a16="http://schemas.microsoft.com/office/drawing/2014/main" id="{FF120053-A1FC-3C8C-A277-8413B3C2C007}"/>
                  </a:ext>
                </a:extLst>
              </p:cNvPr>
              <p:cNvSpPr/>
              <p:nvPr/>
            </p:nvSpPr>
            <p:spPr>
              <a:xfrm>
                <a:off x="3335098" y="2292373"/>
                <a:ext cx="10281" cy="32626"/>
              </a:xfrm>
              <a:custGeom>
                <a:avLst/>
                <a:gdLst/>
                <a:ahLst/>
                <a:cxnLst/>
                <a:rect l="l" t="t" r="r" b="b"/>
                <a:pathLst>
                  <a:path w="323" h="1025" extrusionOk="0">
                    <a:moveTo>
                      <a:pt x="168" y="0"/>
                    </a:moveTo>
                    <a:cubicBezTo>
                      <a:pt x="72" y="0"/>
                      <a:pt x="1" y="72"/>
                      <a:pt x="1" y="167"/>
                    </a:cubicBezTo>
                    <a:lnTo>
                      <a:pt x="1" y="857"/>
                    </a:lnTo>
                    <a:cubicBezTo>
                      <a:pt x="1" y="953"/>
                      <a:pt x="72" y="1024"/>
                      <a:pt x="168" y="1024"/>
                    </a:cubicBezTo>
                    <a:cubicBezTo>
                      <a:pt x="251" y="1024"/>
                      <a:pt x="322" y="953"/>
                      <a:pt x="322" y="857"/>
                    </a:cubicBezTo>
                    <a:lnTo>
                      <a:pt x="322" y="167"/>
                    </a:lnTo>
                    <a:cubicBezTo>
                      <a:pt x="322" y="72"/>
                      <a:pt x="251" y="0"/>
                      <a:pt x="168"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7458;p75">
                <a:extLst>
                  <a:ext uri="{FF2B5EF4-FFF2-40B4-BE49-F238E27FC236}">
                    <a16:creationId xmlns:a16="http://schemas.microsoft.com/office/drawing/2014/main" id="{FCF211C6-72FA-71B5-44B4-6F5CCC4474DB}"/>
                  </a:ext>
                </a:extLst>
              </p:cNvPr>
              <p:cNvSpPr/>
              <p:nvPr/>
            </p:nvSpPr>
            <p:spPr>
              <a:xfrm>
                <a:off x="3490110" y="2163685"/>
                <a:ext cx="55734" cy="18430"/>
              </a:xfrm>
              <a:custGeom>
                <a:avLst/>
                <a:gdLst/>
                <a:ahLst/>
                <a:cxnLst/>
                <a:rect l="l" t="t" r="r" b="b"/>
                <a:pathLst>
                  <a:path w="1751" h="579" extrusionOk="0">
                    <a:moveTo>
                      <a:pt x="649" y="0"/>
                    </a:moveTo>
                    <a:cubicBezTo>
                      <a:pt x="492" y="0"/>
                      <a:pt x="319" y="16"/>
                      <a:pt x="132" y="55"/>
                    </a:cubicBezTo>
                    <a:cubicBezTo>
                      <a:pt x="60" y="66"/>
                      <a:pt x="1" y="138"/>
                      <a:pt x="1" y="221"/>
                    </a:cubicBezTo>
                    <a:lnTo>
                      <a:pt x="1" y="400"/>
                    </a:lnTo>
                    <a:cubicBezTo>
                      <a:pt x="1" y="483"/>
                      <a:pt x="72" y="555"/>
                      <a:pt x="155" y="555"/>
                    </a:cubicBezTo>
                    <a:cubicBezTo>
                      <a:pt x="251" y="555"/>
                      <a:pt x="322" y="483"/>
                      <a:pt x="322" y="400"/>
                    </a:cubicBezTo>
                    <a:lnTo>
                      <a:pt x="322" y="364"/>
                    </a:lnTo>
                    <a:cubicBezTo>
                      <a:pt x="434" y="349"/>
                      <a:pt x="539" y="342"/>
                      <a:pt x="636" y="342"/>
                    </a:cubicBezTo>
                    <a:cubicBezTo>
                      <a:pt x="841" y="342"/>
                      <a:pt x="1011" y="371"/>
                      <a:pt x="1132" y="412"/>
                    </a:cubicBezTo>
                    <a:cubicBezTo>
                      <a:pt x="1334" y="471"/>
                      <a:pt x="1453" y="543"/>
                      <a:pt x="1465" y="543"/>
                    </a:cubicBezTo>
                    <a:cubicBezTo>
                      <a:pt x="1501" y="555"/>
                      <a:pt x="1525" y="578"/>
                      <a:pt x="1560" y="578"/>
                    </a:cubicBezTo>
                    <a:cubicBezTo>
                      <a:pt x="1620" y="578"/>
                      <a:pt x="1667" y="543"/>
                      <a:pt x="1691" y="495"/>
                    </a:cubicBezTo>
                    <a:cubicBezTo>
                      <a:pt x="1751" y="400"/>
                      <a:pt x="1727" y="293"/>
                      <a:pt x="1644" y="245"/>
                    </a:cubicBezTo>
                    <a:cubicBezTo>
                      <a:pt x="1625" y="236"/>
                      <a:pt x="1259" y="0"/>
                      <a:pt x="649"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7459;p75">
                <a:extLst>
                  <a:ext uri="{FF2B5EF4-FFF2-40B4-BE49-F238E27FC236}">
                    <a16:creationId xmlns:a16="http://schemas.microsoft.com/office/drawing/2014/main" id="{C955AF79-711A-AEF8-1CB2-A484CDF00B2D}"/>
                  </a:ext>
                </a:extLst>
              </p:cNvPr>
              <p:cNvSpPr/>
              <p:nvPr/>
            </p:nvSpPr>
            <p:spPr>
              <a:xfrm>
                <a:off x="3445771" y="2131664"/>
                <a:ext cx="144031" cy="192953"/>
              </a:xfrm>
              <a:custGeom>
                <a:avLst/>
                <a:gdLst/>
                <a:ahLst/>
                <a:cxnLst/>
                <a:rect l="l" t="t" r="r" b="b"/>
                <a:pathLst>
                  <a:path w="4525" h="6062" extrusionOk="0">
                    <a:moveTo>
                      <a:pt x="3489" y="310"/>
                    </a:moveTo>
                    <a:lnTo>
                      <a:pt x="3489" y="1120"/>
                    </a:lnTo>
                    <a:cubicBezTo>
                      <a:pt x="3489" y="1251"/>
                      <a:pt x="3453" y="1382"/>
                      <a:pt x="3394" y="1525"/>
                    </a:cubicBezTo>
                    <a:lnTo>
                      <a:pt x="3334" y="1656"/>
                    </a:lnTo>
                    <a:cubicBezTo>
                      <a:pt x="3322" y="1680"/>
                      <a:pt x="3322" y="1703"/>
                      <a:pt x="3322" y="1727"/>
                    </a:cubicBezTo>
                    <a:lnTo>
                      <a:pt x="3322" y="2073"/>
                    </a:lnTo>
                    <a:cubicBezTo>
                      <a:pt x="3322" y="2370"/>
                      <a:pt x="3203" y="2632"/>
                      <a:pt x="3001" y="2835"/>
                    </a:cubicBezTo>
                    <a:cubicBezTo>
                      <a:pt x="2796" y="3016"/>
                      <a:pt x="2549" y="3133"/>
                      <a:pt x="2268" y="3133"/>
                    </a:cubicBezTo>
                    <a:cubicBezTo>
                      <a:pt x="2254" y="3133"/>
                      <a:pt x="2241" y="3133"/>
                      <a:pt x="2227" y="3132"/>
                    </a:cubicBezTo>
                    <a:cubicBezTo>
                      <a:pt x="1655" y="3108"/>
                      <a:pt x="1191" y="2608"/>
                      <a:pt x="1191" y="2025"/>
                    </a:cubicBezTo>
                    <a:lnTo>
                      <a:pt x="1191" y="1727"/>
                    </a:lnTo>
                    <a:cubicBezTo>
                      <a:pt x="1191" y="1703"/>
                      <a:pt x="1191" y="1680"/>
                      <a:pt x="1179" y="1656"/>
                    </a:cubicBezTo>
                    <a:lnTo>
                      <a:pt x="1120" y="1525"/>
                    </a:lnTo>
                    <a:cubicBezTo>
                      <a:pt x="1060" y="1406"/>
                      <a:pt x="1036" y="1263"/>
                      <a:pt x="1036" y="1120"/>
                    </a:cubicBezTo>
                    <a:cubicBezTo>
                      <a:pt x="1036" y="668"/>
                      <a:pt x="1394" y="310"/>
                      <a:pt x="1834" y="310"/>
                    </a:cubicBezTo>
                    <a:close/>
                    <a:moveTo>
                      <a:pt x="1727" y="3335"/>
                    </a:moveTo>
                    <a:cubicBezTo>
                      <a:pt x="1882" y="3406"/>
                      <a:pt x="2048" y="3442"/>
                      <a:pt x="2215" y="3454"/>
                    </a:cubicBezTo>
                    <a:lnTo>
                      <a:pt x="2263" y="3454"/>
                    </a:lnTo>
                    <a:cubicBezTo>
                      <a:pt x="2453" y="3454"/>
                      <a:pt x="2632" y="3430"/>
                      <a:pt x="2798" y="3347"/>
                    </a:cubicBezTo>
                    <a:lnTo>
                      <a:pt x="2798" y="3573"/>
                    </a:lnTo>
                    <a:cubicBezTo>
                      <a:pt x="2798" y="3620"/>
                      <a:pt x="2810" y="3680"/>
                      <a:pt x="2810" y="3728"/>
                    </a:cubicBezTo>
                    <a:lnTo>
                      <a:pt x="2263" y="4144"/>
                    </a:lnTo>
                    <a:lnTo>
                      <a:pt x="1715" y="3728"/>
                    </a:lnTo>
                    <a:cubicBezTo>
                      <a:pt x="1727" y="3680"/>
                      <a:pt x="1727" y="3632"/>
                      <a:pt x="1727" y="3573"/>
                    </a:cubicBezTo>
                    <a:lnTo>
                      <a:pt x="1727" y="3335"/>
                    </a:lnTo>
                    <a:close/>
                    <a:moveTo>
                      <a:pt x="1834" y="1"/>
                    </a:moveTo>
                    <a:cubicBezTo>
                      <a:pt x="1203" y="1"/>
                      <a:pt x="703" y="501"/>
                      <a:pt x="703" y="1132"/>
                    </a:cubicBezTo>
                    <a:cubicBezTo>
                      <a:pt x="703" y="1322"/>
                      <a:pt x="751" y="1501"/>
                      <a:pt x="834" y="1668"/>
                    </a:cubicBezTo>
                    <a:lnTo>
                      <a:pt x="882" y="1751"/>
                    </a:lnTo>
                    <a:lnTo>
                      <a:pt x="882" y="2013"/>
                    </a:lnTo>
                    <a:cubicBezTo>
                      <a:pt x="882" y="2454"/>
                      <a:pt x="1084" y="2858"/>
                      <a:pt x="1405" y="3120"/>
                    </a:cubicBezTo>
                    <a:lnTo>
                      <a:pt x="1405" y="3561"/>
                    </a:lnTo>
                    <a:cubicBezTo>
                      <a:pt x="1405" y="3632"/>
                      <a:pt x="1358" y="3704"/>
                      <a:pt x="1286" y="3739"/>
                    </a:cubicBezTo>
                    <a:lnTo>
                      <a:pt x="453" y="4049"/>
                    </a:lnTo>
                    <a:cubicBezTo>
                      <a:pt x="179" y="4156"/>
                      <a:pt x="1" y="4406"/>
                      <a:pt x="1" y="4692"/>
                    </a:cubicBezTo>
                    <a:lnTo>
                      <a:pt x="1" y="5894"/>
                    </a:lnTo>
                    <a:cubicBezTo>
                      <a:pt x="1" y="5990"/>
                      <a:pt x="72" y="6061"/>
                      <a:pt x="167" y="6061"/>
                    </a:cubicBezTo>
                    <a:cubicBezTo>
                      <a:pt x="251" y="6061"/>
                      <a:pt x="334" y="5990"/>
                      <a:pt x="334" y="5894"/>
                    </a:cubicBezTo>
                    <a:lnTo>
                      <a:pt x="334" y="4692"/>
                    </a:lnTo>
                    <a:cubicBezTo>
                      <a:pt x="334" y="4537"/>
                      <a:pt x="417" y="4406"/>
                      <a:pt x="572" y="4347"/>
                    </a:cubicBezTo>
                    <a:lnTo>
                      <a:pt x="1405" y="4037"/>
                    </a:lnTo>
                    <a:cubicBezTo>
                      <a:pt x="1441" y="4013"/>
                      <a:pt x="1489" y="3989"/>
                      <a:pt x="1525" y="3954"/>
                    </a:cubicBezTo>
                    <a:lnTo>
                      <a:pt x="2096" y="4394"/>
                    </a:lnTo>
                    <a:lnTo>
                      <a:pt x="2096" y="5883"/>
                    </a:lnTo>
                    <a:cubicBezTo>
                      <a:pt x="2096" y="5966"/>
                      <a:pt x="2179" y="6037"/>
                      <a:pt x="2263" y="6037"/>
                    </a:cubicBezTo>
                    <a:cubicBezTo>
                      <a:pt x="2358" y="6037"/>
                      <a:pt x="2429" y="5966"/>
                      <a:pt x="2429" y="5883"/>
                    </a:cubicBezTo>
                    <a:lnTo>
                      <a:pt x="2429" y="4394"/>
                    </a:lnTo>
                    <a:lnTo>
                      <a:pt x="3013" y="3954"/>
                    </a:lnTo>
                    <a:cubicBezTo>
                      <a:pt x="3049" y="3989"/>
                      <a:pt x="3084" y="4001"/>
                      <a:pt x="3132" y="4037"/>
                    </a:cubicBezTo>
                    <a:lnTo>
                      <a:pt x="3965" y="4347"/>
                    </a:lnTo>
                    <a:cubicBezTo>
                      <a:pt x="4096" y="4406"/>
                      <a:pt x="4203" y="4537"/>
                      <a:pt x="4203" y="4692"/>
                    </a:cubicBezTo>
                    <a:lnTo>
                      <a:pt x="4203" y="5894"/>
                    </a:lnTo>
                    <a:cubicBezTo>
                      <a:pt x="4203" y="5990"/>
                      <a:pt x="4275" y="6061"/>
                      <a:pt x="4358" y="6061"/>
                    </a:cubicBezTo>
                    <a:cubicBezTo>
                      <a:pt x="4453" y="6061"/>
                      <a:pt x="4525" y="5990"/>
                      <a:pt x="4525" y="5894"/>
                    </a:cubicBezTo>
                    <a:lnTo>
                      <a:pt x="4525" y="4692"/>
                    </a:lnTo>
                    <a:cubicBezTo>
                      <a:pt x="4513" y="4418"/>
                      <a:pt x="4334" y="4168"/>
                      <a:pt x="4072" y="4061"/>
                    </a:cubicBezTo>
                    <a:lnTo>
                      <a:pt x="3239" y="3751"/>
                    </a:lnTo>
                    <a:cubicBezTo>
                      <a:pt x="3156" y="3728"/>
                      <a:pt x="3120" y="3644"/>
                      <a:pt x="3120" y="3573"/>
                    </a:cubicBezTo>
                    <a:lnTo>
                      <a:pt x="3120" y="3156"/>
                    </a:lnTo>
                    <a:cubicBezTo>
                      <a:pt x="3144" y="3132"/>
                      <a:pt x="3191" y="3096"/>
                      <a:pt x="3215" y="3061"/>
                    </a:cubicBezTo>
                    <a:cubicBezTo>
                      <a:pt x="3489" y="2799"/>
                      <a:pt x="3632" y="2454"/>
                      <a:pt x="3632" y="2073"/>
                    </a:cubicBezTo>
                    <a:lnTo>
                      <a:pt x="3632" y="1751"/>
                    </a:lnTo>
                    <a:lnTo>
                      <a:pt x="3680" y="1668"/>
                    </a:lnTo>
                    <a:cubicBezTo>
                      <a:pt x="3775" y="1501"/>
                      <a:pt x="3811" y="1311"/>
                      <a:pt x="3811" y="1132"/>
                    </a:cubicBezTo>
                    <a:lnTo>
                      <a:pt x="3811" y="168"/>
                    </a:lnTo>
                    <a:cubicBezTo>
                      <a:pt x="3811" y="72"/>
                      <a:pt x="3739" y="1"/>
                      <a:pt x="3644"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7460;p75">
                <a:extLst>
                  <a:ext uri="{FF2B5EF4-FFF2-40B4-BE49-F238E27FC236}">
                    <a16:creationId xmlns:a16="http://schemas.microsoft.com/office/drawing/2014/main" id="{E6804345-092C-797A-CBD4-23D1BA0BAED0}"/>
                  </a:ext>
                </a:extLst>
              </p:cNvPr>
              <p:cNvSpPr/>
              <p:nvPr/>
            </p:nvSpPr>
            <p:spPr>
              <a:xfrm>
                <a:off x="3473813" y="2287058"/>
                <a:ext cx="10631" cy="38291"/>
              </a:xfrm>
              <a:custGeom>
                <a:avLst/>
                <a:gdLst/>
                <a:ahLst/>
                <a:cxnLst/>
                <a:rect l="l" t="t" r="r" b="b"/>
                <a:pathLst>
                  <a:path w="334" h="1203" extrusionOk="0">
                    <a:moveTo>
                      <a:pt x="167" y="0"/>
                    </a:moveTo>
                    <a:cubicBezTo>
                      <a:pt x="72" y="0"/>
                      <a:pt x="1" y="72"/>
                      <a:pt x="1" y="167"/>
                    </a:cubicBezTo>
                    <a:lnTo>
                      <a:pt x="1" y="1048"/>
                    </a:lnTo>
                    <a:cubicBezTo>
                      <a:pt x="1" y="1131"/>
                      <a:pt x="72" y="1203"/>
                      <a:pt x="167" y="1203"/>
                    </a:cubicBezTo>
                    <a:cubicBezTo>
                      <a:pt x="251" y="1203"/>
                      <a:pt x="334" y="1131"/>
                      <a:pt x="334" y="1048"/>
                    </a:cubicBezTo>
                    <a:lnTo>
                      <a:pt x="334" y="155"/>
                    </a:lnTo>
                    <a:cubicBezTo>
                      <a:pt x="334" y="60"/>
                      <a:pt x="251" y="0"/>
                      <a:pt x="167"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7461;p75">
                <a:extLst>
                  <a:ext uri="{FF2B5EF4-FFF2-40B4-BE49-F238E27FC236}">
                    <a16:creationId xmlns:a16="http://schemas.microsoft.com/office/drawing/2014/main" id="{04F3165D-47ED-5DDC-C6AA-D14E127A75BB}"/>
                  </a:ext>
                </a:extLst>
              </p:cNvPr>
              <p:cNvSpPr/>
              <p:nvPr/>
            </p:nvSpPr>
            <p:spPr>
              <a:xfrm>
                <a:off x="3551128" y="2287058"/>
                <a:ext cx="10249" cy="38291"/>
              </a:xfrm>
              <a:custGeom>
                <a:avLst/>
                <a:gdLst/>
                <a:ahLst/>
                <a:cxnLst/>
                <a:rect l="l" t="t" r="r" b="b"/>
                <a:pathLst>
                  <a:path w="322" h="1203" extrusionOk="0">
                    <a:moveTo>
                      <a:pt x="167" y="0"/>
                    </a:moveTo>
                    <a:cubicBezTo>
                      <a:pt x="72" y="0"/>
                      <a:pt x="0" y="72"/>
                      <a:pt x="0" y="167"/>
                    </a:cubicBezTo>
                    <a:lnTo>
                      <a:pt x="0" y="1048"/>
                    </a:lnTo>
                    <a:cubicBezTo>
                      <a:pt x="0" y="1131"/>
                      <a:pt x="72" y="1203"/>
                      <a:pt x="167" y="1203"/>
                    </a:cubicBezTo>
                    <a:cubicBezTo>
                      <a:pt x="250" y="1203"/>
                      <a:pt x="322" y="1131"/>
                      <a:pt x="322" y="1048"/>
                    </a:cubicBezTo>
                    <a:lnTo>
                      <a:pt x="322" y="155"/>
                    </a:lnTo>
                    <a:cubicBezTo>
                      <a:pt x="322" y="60"/>
                      <a:pt x="262" y="0"/>
                      <a:pt x="167"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7462;p75">
                <a:extLst>
                  <a:ext uri="{FF2B5EF4-FFF2-40B4-BE49-F238E27FC236}">
                    <a16:creationId xmlns:a16="http://schemas.microsoft.com/office/drawing/2014/main" id="{9769C43A-880C-82CF-33D0-AA08585EC049}"/>
                  </a:ext>
                </a:extLst>
              </p:cNvPr>
              <p:cNvSpPr/>
              <p:nvPr/>
            </p:nvSpPr>
            <p:spPr>
              <a:xfrm>
                <a:off x="3290377" y="1970604"/>
                <a:ext cx="221378" cy="185346"/>
              </a:xfrm>
              <a:custGeom>
                <a:avLst/>
                <a:gdLst/>
                <a:ahLst/>
                <a:cxnLst/>
                <a:rect l="l" t="t" r="r" b="b"/>
                <a:pathLst>
                  <a:path w="6955" h="5823" extrusionOk="0">
                    <a:moveTo>
                      <a:pt x="2406" y="4168"/>
                    </a:moveTo>
                    <a:lnTo>
                      <a:pt x="2311" y="4537"/>
                    </a:lnTo>
                    <a:lnTo>
                      <a:pt x="2085" y="4537"/>
                    </a:lnTo>
                    <a:cubicBezTo>
                      <a:pt x="1894" y="4537"/>
                      <a:pt x="1727" y="4382"/>
                      <a:pt x="1727" y="4180"/>
                    </a:cubicBezTo>
                    <a:lnTo>
                      <a:pt x="1727" y="4168"/>
                    </a:lnTo>
                    <a:close/>
                    <a:moveTo>
                      <a:pt x="5573" y="358"/>
                    </a:moveTo>
                    <a:cubicBezTo>
                      <a:pt x="5764" y="358"/>
                      <a:pt x="5930" y="525"/>
                      <a:pt x="5930" y="715"/>
                    </a:cubicBezTo>
                    <a:lnTo>
                      <a:pt x="5930" y="3501"/>
                    </a:lnTo>
                    <a:cubicBezTo>
                      <a:pt x="5930" y="3692"/>
                      <a:pt x="5764" y="3858"/>
                      <a:pt x="5573" y="3858"/>
                    </a:cubicBezTo>
                    <a:lnTo>
                      <a:pt x="4168" y="3858"/>
                    </a:lnTo>
                    <a:cubicBezTo>
                      <a:pt x="4144" y="3858"/>
                      <a:pt x="4097" y="3870"/>
                      <a:pt x="4085" y="3882"/>
                    </a:cubicBezTo>
                    <a:lnTo>
                      <a:pt x="2537" y="5001"/>
                    </a:lnTo>
                    <a:lnTo>
                      <a:pt x="2537" y="5001"/>
                    </a:lnTo>
                    <a:lnTo>
                      <a:pt x="2775" y="4049"/>
                    </a:lnTo>
                    <a:cubicBezTo>
                      <a:pt x="2787" y="4001"/>
                      <a:pt x="2775" y="3942"/>
                      <a:pt x="2739" y="3918"/>
                    </a:cubicBezTo>
                    <a:cubicBezTo>
                      <a:pt x="2716" y="3870"/>
                      <a:pt x="2668" y="3858"/>
                      <a:pt x="2608" y="3858"/>
                    </a:cubicBezTo>
                    <a:lnTo>
                      <a:pt x="692" y="3858"/>
                    </a:lnTo>
                    <a:cubicBezTo>
                      <a:pt x="501" y="3858"/>
                      <a:pt x="334" y="3692"/>
                      <a:pt x="334" y="3501"/>
                    </a:cubicBezTo>
                    <a:lnTo>
                      <a:pt x="334" y="715"/>
                    </a:lnTo>
                    <a:cubicBezTo>
                      <a:pt x="334" y="525"/>
                      <a:pt x="501" y="358"/>
                      <a:pt x="692" y="358"/>
                    </a:cubicBezTo>
                    <a:close/>
                    <a:moveTo>
                      <a:pt x="6287" y="1025"/>
                    </a:moveTo>
                    <a:cubicBezTo>
                      <a:pt x="6478" y="1025"/>
                      <a:pt x="6645" y="1191"/>
                      <a:pt x="6645" y="1382"/>
                    </a:cubicBezTo>
                    <a:lnTo>
                      <a:pt x="6645" y="4180"/>
                    </a:lnTo>
                    <a:lnTo>
                      <a:pt x="6633" y="4180"/>
                    </a:lnTo>
                    <a:cubicBezTo>
                      <a:pt x="6633" y="4382"/>
                      <a:pt x="6466" y="4537"/>
                      <a:pt x="6276" y="4537"/>
                    </a:cubicBezTo>
                    <a:lnTo>
                      <a:pt x="4871" y="4537"/>
                    </a:lnTo>
                    <a:cubicBezTo>
                      <a:pt x="4823" y="4537"/>
                      <a:pt x="4787" y="4561"/>
                      <a:pt x="4752" y="4597"/>
                    </a:cubicBezTo>
                    <a:cubicBezTo>
                      <a:pt x="4728" y="4632"/>
                      <a:pt x="4704" y="4692"/>
                      <a:pt x="4728" y="4727"/>
                    </a:cubicBezTo>
                    <a:lnTo>
                      <a:pt x="4847" y="5406"/>
                    </a:lnTo>
                    <a:lnTo>
                      <a:pt x="4847" y="5406"/>
                    </a:lnTo>
                    <a:lnTo>
                      <a:pt x="3656" y="4597"/>
                    </a:lnTo>
                    <a:lnTo>
                      <a:pt x="4251" y="4168"/>
                    </a:lnTo>
                    <a:lnTo>
                      <a:pt x="5585" y="4168"/>
                    </a:lnTo>
                    <a:cubicBezTo>
                      <a:pt x="5954" y="4168"/>
                      <a:pt x="6276" y="3858"/>
                      <a:pt x="6276" y="3489"/>
                    </a:cubicBezTo>
                    <a:lnTo>
                      <a:pt x="6276" y="1025"/>
                    </a:lnTo>
                    <a:close/>
                    <a:moveTo>
                      <a:pt x="692" y="1"/>
                    </a:moveTo>
                    <a:cubicBezTo>
                      <a:pt x="322" y="1"/>
                      <a:pt x="1" y="310"/>
                      <a:pt x="1" y="691"/>
                    </a:cubicBezTo>
                    <a:lnTo>
                      <a:pt x="1" y="3465"/>
                    </a:lnTo>
                    <a:cubicBezTo>
                      <a:pt x="1" y="3846"/>
                      <a:pt x="322" y="4156"/>
                      <a:pt x="692" y="4156"/>
                    </a:cubicBezTo>
                    <a:lnTo>
                      <a:pt x="1406" y="4156"/>
                    </a:lnTo>
                    <a:lnTo>
                      <a:pt x="1406" y="4168"/>
                    </a:lnTo>
                    <a:cubicBezTo>
                      <a:pt x="1406" y="4537"/>
                      <a:pt x="1715" y="4858"/>
                      <a:pt x="2085" y="4858"/>
                    </a:cubicBezTo>
                    <a:lnTo>
                      <a:pt x="2227" y="4858"/>
                    </a:lnTo>
                    <a:lnTo>
                      <a:pt x="2168" y="5120"/>
                    </a:lnTo>
                    <a:cubicBezTo>
                      <a:pt x="2132" y="5228"/>
                      <a:pt x="2180" y="5335"/>
                      <a:pt x="2263" y="5394"/>
                    </a:cubicBezTo>
                    <a:cubicBezTo>
                      <a:pt x="2311" y="5418"/>
                      <a:pt x="2358" y="5430"/>
                      <a:pt x="2406" y="5430"/>
                    </a:cubicBezTo>
                    <a:cubicBezTo>
                      <a:pt x="2442" y="5430"/>
                      <a:pt x="2501" y="5418"/>
                      <a:pt x="2549" y="5394"/>
                    </a:cubicBezTo>
                    <a:lnTo>
                      <a:pt x="3263" y="4870"/>
                    </a:lnTo>
                    <a:lnTo>
                      <a:pt x="3430" y="4870"/>
                    </a:lnTo>
                    <a:lnTo>
                      <a:pt x="4787" y="5775"/>
                    </a:lnTo>
                    <a:cubicBezTo>
                      <a:pt x="4823" y="5811"/>
                      <a:pt x="4871" y="5823"/>
                      <a:pt x="4918" y="5823"/>
                    </a:cubicBezTo>
                    <a:cubicBezTo>
                      <a:pt x="4954" y="5823"/>
                      <a:pt x="5002" y="5811"/>
                      <a:pt x="5049" y="5775"/>
                    </a:cubicBezTo>
                    <a:cubicBezTo>
                      <a:pt x="5144" y="5716"/>
                      <a:pt x="5180" y="5632"/>
                      <a:pt x="5156" y="5525"/>
                    </a:cubicBezTo>
                    <a:lnTo>
                      <a:pt x="5049" y="4870"/>
                    </a:lnTo>
                    <a:lnTo>
                      <a:pt x="6252" y="4870"/>
                    </a:lnTo>
                    <a:cubicBezTo>
                      <a:pt x="6633" y="4870"/>
                      <a:pt x="6942" y="4561"/>
                      <a:pt x="6942" y="4180"/>
                    </a:cubicBezTo>
                    <a:lnTo>
                      <a:pt x="6942" y="1406"/>
                    </a:lnTo>
                    <a:cubicBezTo>
                      <a:pt x="6954" y="1013"/>
                      <a:pt x="6645" y="703"/>
                      <a:pt x="6276" y="703"/>
                    </a:cubicBezTo>
                    <a:cubicBezTo>
                      <a:pt x="6252" y="310"/>
                      <a:pt x="5954" y="1"/>
                      <a:pt x="5573"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7463;p75">
                <a:extLst>
                  <a:ext uri="{FF2B5EF4-FFF2-40B4-BE49-F238E27FC236}">
                    <a16:creationId xmlns:a16="http://schemas.microsoft.com/office/drawing/2014/main" id="{474DA41D-E35F-9200-B99A-DC0C6CEB7B61}"/>
                  </a:ext>
                </a:extLst>
              </p:cNvPr>
              <p:cNvSpPr/>
              <p:nvPr/>
            </p:nvSpPr>
            <p:spPr>
              <a:xfrm>
                <a:off x="3329432" y="2004344"/>
                <a:ext cx="26928" cy="10249"/>
              </a:xfrm>
              <a:custGeom>
                <a:avLst/>
                <a:gdLst/>
                <a:ahLst/>
                <a:cxnLst/>
                <a:rect l="l" t="t" r="r" b="b"/>
                <a:pathLst>
                  <a:path w="846" h="322" extrusionOk="0">
                    <a:moveTo>
                      <a:pt x="167" y="0"/>
                    </a:moveTo>
                    <a:cubicBezTo>
                      <a:pt x="72" y="0"/>
                      <a:pt x="0" y="72"/>
                      <a:pt x="0" y="167"/>
                    </a:cubicBezTo>
                    <a:cubicBezTo>
                      <a:pt x="0" y="250"/>
                      <a:pt x="72" y="322"/>
                      <a:pt x="167" y="322"/>
                    </a:cubicBezTo>
                    <a:lnTo>
                      <a:pt x="679" y="322"/>
                    </a:lnTo>
                    <a:cubicBezTo>
                      <a:pt x="774" y="322"/>
                      <a:pt x="846" y="250"/>
                      <a:pt x="846" y="167"/>
                    </a:cubicBezTo>
                    <a:cubicBezTo>
                      <a:pt x="846" y="72"/>
                      <a:pt x="774" y="0"/>
                      <a:pt x="679"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7464;p75">
                <a:extLst>
                  <a:ext uri="{FF2B5EF4-FFF2-40B4-BE49-F238E27FC236}">
                    <a16:creationId xmlns:a16="http://schemas.microsoft.com/office/drawing/2014/main" id="{4674BC25-63F8-0E9F-BC23-056FB5F6B800}"/>
                  </a:ext>
                </a:extLst>
              </p:cNvPr>
              <p:cNvSpPr/>
              <p:nvPr/>
            </p:nvSpPr>
            <p:spPr>
              <a:xfrm>
                <a:off x="3368074" y="2004344"/>
                <a:ext cx="82663" cy="10249"/>
              </a:xfrm>
              <a:custGeom>
                <a:avLst/>
                <a:gdLst/>
                <a:ahLst/>
                <a:cxnLst/>
                <a:rect l="l" t="t" r="r" b="b"/>
                <a:pathLst>
                  <a:path w="2597" h="322" extrusionOk="0">
                    <a:moveTo>
                      <a:pt x="167" y="0"/>
                    </a:moveTo>
                    <a:cubicBezTo>
                      <a:pt x="84" y="0"/>
                      <a:pt x="1" y="72"/>
                      <a:pt x="1" y="167"/>
                    </a:cubicBezTo>
                    <a:cubicBezTo>
                      <a:pt x="1" y="250"/>
                      <a:pt x="84" y="322"/>
                      <a:pt x="167" y="322"/>
                    </a:cubicBezTo>
                    <a:lnTo>
                      <a:pt x="2430" y="322"/>
                    </a:lnTo>
                    <a:cubicBezTo>
                      <a:pt x="2525" y="322"/>
                      <a:pt x="2596" y="250"/>
                      <a:pt x="2596" y="167"/>
                    </a:cubicBezTo>
                    <a:cubicBezTo>
                      <a:pt x="2596" y="72"/>
                      <a:pt x="2525" y="0"/>
                      <a:pt x="2430"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7465;p75">
                <a:extLst>
                  <a:ext uri="{FF2B5EF4-FFF2-40B4-BE49-F238E27FC236}">
                    <a16:creationId xmlns:a16="http://schemas.microsoft.com/office/drawing/2014/main" id="{3F70C111-B3EE-73EA-CD50-983F878BC9C5}"/>
                  </a:ext>
                </a:extLst>
              </p:cNvPr>
              <p:cNvSpPr/>
              <p:nvPr/>
            </p:nvSpPr>
            <p:spPr>
              <a:xfrm>
                <a:off x="3329432" y="2031622"/>
                <a:ext cx="121304" cy="10631"/>
              </a:xfrm>
              <a:custGeom>
                <a:avLst/>
                <a:gdLst/>
                <a:ahLst/>
                <a:cxnLst/>
                <a:rect l="l" t="t" r="r" b="b"/>
                <a:pathLst>
                  <a:path w="3811" h="334" extrusionOk="0">
                    <a:moveTo>
                      <a:pt x="167" y="1"/>
                    </a:moveTo>
                    <a:cubicBezTo>
                      <a:pt x="72" y="1"/>
                      <a:pt x="0" y="84"/>
                      <a:pt x="0" y="167"/>
                    </a:cubicBezTo>
                    <a:cubicBezTo>
                      <a:pt x="0" y="263"/>
                      <a:pt x="72" y="334"/>
                      <a:pt x="167" y="334"/>
                    </a:cubicBezTo>
                    <a:lnTo>
                      <a:pt x="3644" y="334"/>
                    </a:lnTo>
                    <a:cubicBezTo>
                      <a:pt x="3739" y="334"/>
                      <a:pt x="3810" y="263"/>
                      <a:pt x="3810" y="167"/>
                    </a:cubicBezTo>
                    <a:cubicBezTo>
                      <a:pt x="3810" y="84"/>
                      <a:pt x="3739" y="1"/>
                      <a:pt x="3644"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7466;p75">
                <a:extLst>
                  <a:ext uri="{FF2B5EF4-FFF2-40B4-BE49-F238E27FC236}">
                    <a16:creationId xmlns:a16="http://schemas.microsoft.com/office/drawing/2014/main" id="{95294BF8-661B-5D7C-12CF-0068A3CDB3DD}"/>
                  </a:ext>
                </a:extLst>
              </p:cNvPr>
              <p:cNvSpPr/>
              <p:nvPr/>
            </p:nvSpPr>
            <p:spPr>
              <a:xfrm>
                <a:off x="3329432" y="2059664"/>
                <a:ext cx="82249" cy="10663"/>
              </a:xfrm>
              <a:custGeom>
                <a:avLst/>
                <a:gdLst/>
                <a:ahLst/>
                <a:cxnLst/>
                <a:rect l="l" t="t" r="r" b="b"/>
                <a:pathLst>
                  <a:path w="2584" h="335" extrusionOk="0">
                    <a:moveTo>
                      <a:pt x="155" y="1"/>
                    </a:moveTo>
                    <a:cubicBezTo>
                      <a:pt x="72" y="1"/>
                      <a:pt x="0" y="72"/>
                      <a:pt x="0" y="167"/>
                    </a:cubicBezTo>
                    <a:cubicBezTo>
                      <a:pt x="0" y="251"/>
                      <a:pt x="72" y="334"/>
                      <a:pt x="155" y="334"/>
                    </a:cubicBezTo>
                    <a:lnTo>
                      <a:pt x="2429" y="334"/>
                    </a:lnTo>
                    <a:cubicBezTo>
                      <a:pt x="2513" y="334"/>
                      <a:pt x="2584" y="251"/>
                      <a:pt x="2584" y="167"/>
                    </a:cubicBezTo>
                    <a:cubicBezTo>
                      <a:pt x="2584" y="72"/>
                      <a:pt x="2513" y="1"/>
                      <a:pt x="2429"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7467;p75">
                <a:extLst>
                  <a:ext uri="{FF2B5EF4-FFF2-40B4-BE49-F238E27FC236}">
                    <a16:creationId xmlns:a16="http://schemas.microsoft.com/office/drawing/2014/main" id="{E46961BF-1BDC-80E2-BF19-D01AAED66847}"/>
                  </a:ext>
                </a:extLst>
              </p:cNvPr>
              <p:cNvSpPr/>
              <p:nvPr/>
            </p:nvSpPr>
            <p:spPr>
              <a:xfrm>
                <a:off x="3423777" y="2059664"/>
                <a:ext cx="26960" cy="10663"/>
              </a:xfrm>
              <a:custGeom>
                <a:avLst/>
                <a:gdLst/>
                <a:ahLst/>
                <a:cxnLst/>
                <a:rect l="l" t="t" r="r" b="b"/>
                <a:pathLst>
                  <a:path w="847" h="335" extrusionOk="0">
                    <a:moveTo>
                      <a:pt x="156" y="1"/>
                    </a:moveTo>
                    <a:cubicBezTo>
                      <a:pt x="72" y="1"/>
                      <a:pt x="1" y="72"/>
                      <a:pt x="1" y="167"/>
                    </a:cubicBezTo>
                    <a:cubicBezTo>
                      <a:pt x="1" y="251"/>
                      <a:pt x="72" y="334"/>
                      <a:pt x="156" y="334"/>
                    </a:cubicBezTo>
                    <a:lnTo>
                      <a:pt x="680" y="334"/>
                    </a:lnTo>
                    <a:cubicBezTo>
                      <a:pt x="775" y="334"/>
                      <a:pt x="846" y="251"/>
                      <a:pt x="846" y="167"/>
                    </a:cubicBezTo>
                    <a:cubicBezTo>
                      <a:pt x="846" y="72"/>
                      <a:pt x="775" y="1"/>
                      <a:pt x="680"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1" name="Google Shape;461;p22"/>
          <p:cNvSpPr txBox="1">
            <a:spLocks noGrp="1"/>
          </p:cNvSpPr>
          <p:nvPr>
            <p:ph type="title"/>
          </p:nvPr>
        </p:nvSpPr>
        <p:spPr>
          <a:xfrm>
            <a:off x="660473" y="311022"/>
            <a:ext cx="77235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Why interpersonal skills are important at workplace:</a:t>
            </a:r>
            <a:endParaRPr dirty="0"/>
          </a:p>
        </p:txBody>
      </p:sp>
      <p:grpSp>
        <p:nvGrpSpPr>
          <p:cNvPr id="76" name="Google Shape;12894;p46">
            <a:extLst>
              <a:ext uri="{FF2B5EF4-FFF2-40B4-BE49-F238E27FC236}">
                <a16:creationId xmlns:a16="http://schemas.microsoft.com/office/drawing/2014/main" id="{0F3CD89C-46AE-25DF-B0BE-1213FAA49440}"/>
              </a:ext>
            </a:extLst>
          </p:cNvPr>
          <p:cNvGrpSpPr/>
          <p:nvPr/>
        </p:nvGrpSpPr>
        <p:grpSpPr>
          <a:xfrm>
            <a:off x="160606" y="533112"/>
            <a:ext cx="1223745" cy="21378"/>
            <a:chOff x="2940000" y="3484425"/>
            <a:chExt cx="719850" cy="12575"/>
          </a:xfrm>
        </p:grpSpPr>
        <p:sp>
          <p:nvSpPr>
            <p:cNvPr id="77" name="Google Shape;12895;p46">
              <a:extLst>
                <a:ext uri="{FF2B5EF4-FFF2-40B4-BE49-F238E27FC236}">
                  <a16:creationId xmlns:a16="http://schemas.microsoft.com/office/drawing/2014/main" id="{18F4DE5C-D639-DC01-0BF0-BFA03F8B4F34}"/>
                </a:ext>
              </a:extLst>
            </p:cNvPr>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896;p46">
              <a:extLst>
                <a:ext uri="{FF2B5EF4-FFF2-40B4-BE49-F238E27FC236}">
                  <a16:creationId xmlns:a16="http://schemas.microsoft.com/office/drawing/2014/main" id="{1234322D-1C83-5412-14DC-4CA9898F00A0}"/>
                </a:ext>
              </a:extLst>
            </p:cNvPr>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897;p46">
              <a:extLst>
                <a:ext uri="{FF2B5EF4-FFF2-40B4-BE49-F238E27FC236}">
                  <a16:creationId xmlns:a16="http://schemas.microsoft.com/office/drawing/2014/main" id="{B725FA8F-7D57-918E-E1D4-B9CFB316550B}"/>
                </a:ext>
              </a:extLst>
            </p:cNvPr>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898;p46">
              <a:extLst>
                <a:ext uri="{FF2B5EF4-FFF2-40B4-BE49-F238E27FC236}">
                  <a16:creationId xmlns:a16="http://schemas.microsoft.com/office/drawing/2014/main" id="{ECC70175-8799-6B1C-DAEA-9440DDA8F432}"/>
                </a:ext>
              </a:extLst>
            </p:cNvPr>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899;p46">
              <a:extLst>
                <a:ext uri="{FF2B5EF4-FFF2-40B4-BE49-F238E27FC236}">
                  <a16:creationId xmlns:a16="http://schemas.microsoft.com/office/drawing/2014/main" id="{C261438F-B0F0-351A-651B-4C72A0F8330B}"/>
                </a:ext>
              </a:extLst>
            </p:cNvPr>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900;p46">
              <a:extLst>
                <a:ext uri="{FF2B5EF4-FFF2-40B4-BE49-F238E27FC236}">
                  <a16:creationId xmlns:a16="http://schemas.microsoft.com/office/drawing/2014/main" id="{31EA828C-7E0E-6793-CB7C-7BAD3EBBEC21}"/>
                </a:ext>
              </a:extLst>
            </p:cNvPr>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901;p46">
              <a:extLst>
                <a:ext uri="{FF2B5EF4-FFF2-40B4-BE49-F238E27FC236}">
                  <a16:creationId xmlns:a16="http://schemas.microsoft.com/office/drawing/2014/main" id="{9B7E3940-2C07-1A39-489E-0B01B6BFF91B}"/>
                </a:ext>
              </a:extLst>
            </p:cNvPr>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902;p46">
              <a:extLst>
                <a:ext uri="{FF2B5EF4-FFF2-40B4-BE49-F238E27FC236}">
                  <a16:creationId xmlns:a16="http://schemas.microsoft.com/office/drawing/2014/main" id="{60EA140F-CDCC-D0A2-A557-922D71C6DE6F}"/>
                </a:ext>
              </a:extLst>
            </p:cNvPr>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2903;p46">
              <a:extLst>
                <a:ext uri="{FF2B5EF4-FFF2-40B4-BE49-F238E27FC236}">
                  <a16:creationId xmlns:a16="http://schemas.microsoft.com/office/drawing/2014/main" id="{6C68CA13-C76D-FD9C-720A-3FE4573104F1}"/>
                </a:ext>
              </a:extLst>
            </p:cNvPr>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2904;p46">
              <a:extLst>
                <a:ext uri="{FF2B5EF4-FFF2-40B4-BE49-F238E27FC236}">
                  <a16:creationId xmlns:a16="http://schemas.microsoft.com/office/drawing/2014/main" id="{DEC4A330-33C3-1192-A94F-222C76EE1CA2}"/>
                </a:ext>
              </a:extLst>
            </p:cNvPr>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12894;p46">
            <a:extLst>
              <a:ext uri="{FF2B5EF4-FFF2-40B4-BE49-F238E27FC236}">
                <a16:creationId xmlns:a16="http://schemas.microsoft.com/office/drawing/2014/main" id="{794A9A9B-DC84-A5CE-7842-2DA1E0244BEF}"/>
              </a:ext>
            </a:extLst>
          </p:cNvPr>
          <p:cNvGrpSpPr/>
          <p:nvPr/>
        </p:nvGrpSpPr>
        <p:grpSpPr>
          <a:xfrm>
            <a:off x="7705503" y="551622"/>
            <a:ext cx="1223745" cy="21378"/>
            <a:chOff x="2940000" y="3484425"/>
            <a:chExt cx="719850" cy="12575"/>
          </a:xfrm>
        </p:grpSpPr>
        <p:sp>
          <p:nvSpPr>
            <p:cNvPr id="88" name="Google Shape;12895;p46">
              <a:extLst>
                <a:ext uri="{FF2B5EF4-FFF2-40B4-BE49-F238E27FC236}">
                  <a16:creationId xmlns:a16="http://schemas.microsoft.com/office/drawing/2014/main" id="{DF8940F7-419B-7F22-4015-A4533F4E56BE}"/>
                </a:ext>
              </a:extLst>
            </p:cNvPr>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896;p46">
              <a:extLst>
                <a:ext uri="{FF2B5EF4-FFF2-40B4-BE49-F238E27FC236}">
                  <a16:creationId xmlns:a16="http://schemas.microsoft.com/office/drawing/2014/main" id="{3BE5632D-042F-E6C4-6BD6-B37A91189A64}"/>
                </a:ext>
              </a:extLst>
            </p:cNvPr>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897;p46">
              <a:extLst>
                <a:ext uri="{FF2B5EF4-FFF2-40B4-BE49-F238E27FC236}">
                  <a16:creationId xmlns:a16="http://schemas.microsoft.com/office/drawing/2014/main" id="{06FD5EFD-87A5-FD19-C1BA-AE6AC8F988B0}"/>
                </a:ext>
              </a:extLst>
            </p:cNvPr>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898;p46">
              <a:extLst>
                <a:ext uri="{FF2B5EF4-FFF2-40B4-BE49-F238E27FC236}">
                  <a16:creationId xmlns:a16="http://schemas.microsoft.com/office/drawing/2014/main" id="{DABF62E0-DA59-2C44-DDB4-B30F5D1CCC10}"/>
                </a:ext>
              </a:extLst>
            </p:cNvPr>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899;p46">
              <a:extLst>
                <a:ext uri="{FF2B5EF4-FFF2-40B4-BE49-F238E27FC236}">
                  <a16:creationId xmlns:a16="http://schemas.microsoft.com/office/drawing/2014/main" id="{E9908183-1CEC-BC18-A8C7-19908CD7DA76}"/>
                </a:ext>
              </a:extLst>
            </p:cNvPr>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900;p46">
              <a:extLst>
                <a:ext uri="{FF2B5EF4-FFF2-40B4-BE49-F238E27FC236}">
                  <a16:creationId xmlns:a16="http://schemas.microsoft.com/office/drawing/2014/main" id="{FF9B867F-4A94-36D7-F65D-5FEEB5B119C3}"/>
                </a:ext>
              </a:extLst>
            </p:cNvPr>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2901;p46">
              <a:extLst>
                <a:ext uri="{FF2B5EF4-FFF2-40B4-BE49-F238E27FC236}">
                  <a16:creationId xmlns:a16="http://schemas.microsoft.com/office/drawing/2014/main" id="{51656A68-4B42-41B4-5490-9D80CE65049B}"/>
                </a:ext>
              </a:extLst>
            </p:cNvPr>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2902;p46">
              <a:extLst>
                <a:ext uri="{FF2B5EF4-FFF2-40B4-BE49-F238E27FC236}">
                  <a16:creationId xmlns:a16="http://schemas.microsoft.com/office/drawing/2014/main" id="{3A28A5E6-BFA5-697A-F6FF-9A0311C932D3}"/>
                </a:ext>
              </a:extLst>
            </p:cNvPr>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2903;p46">
              <a:extLst>
                <a:ext uri="{FF2B5EF4-FFF2-40B4-BE49-F238E27FC236}">
                  <a16:creationId xmlns:a16="http://schemas.microsoft.com/office/drawing/2014/main" id="{32361924-49B1-E72A-6AEE-D28F04A978BA}"/>
                </a:ext>
              </a:extLst>
            </p:cNvPr>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2904;p46">
              <a:extLst>
                <a:ext uri="{FF2B5EF4-FFF2-40B4-BE49-F238E27FC236}">
                  <a16:creationId xmlns:a16="http://schemas.microsoft.com/office/drawing/2014/main" id="{978AED61-E0D1-5942-F3A9-05A1D5264371}"/>
                </a:ext>
              </a:extLst>
            </p:cNvPr>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roup 14">
            <a:extLst>
              <a:ext uri="{FF2B5EF4-FFF2-40B4-BE49-F238E27FC236}">
                <a16:creationId xmlns:a16="http://schemas.microsoft.com/office/drawing/2014/main" id="{78049C04-9850-4929-67B5-C63201557113}"/>
              </a:ext>
            </a:extLst>
          </p:cNvPr>
          <p:cNvGrpSpPr/>
          <p:nvPr/>
        </p:nvGrpSpPr>
        <p:grpSpPr>
          <a:xfrm>
            <a:off x="2426595" y="867170"/>
            <a:ext cx="4312411" cy="660831"/>
            <a:chOff x="2426595" y="867170"/>
            <a:chExt cx="4312411" cy="660831"/>
          </a:xfrm>
        </p:grpSpPr>
        <p:sp>
          <p:nvSpPr>
            <p:cNvPr id="432" name="Google Shape;432;p22"/>
            <p:cNvSpPr/>
            <p:nvPr/>
          </p:nvSpPr>
          <p:spPr>
            <a:xfrm>
              <a:off x="3977562" y="867170"/>
              <a:ext cx="2761444" cy="427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algn="ctr"/>
              <a:r>
                <a:rPr lang="en-US" dirty="0">
                  <a:solidFill>
                    <a:schemeClr val="bg1"/>
                  </a:solidFill>
                  <a:latin typeface="Poppins Light"/>
                  <a:cs typeface="Poppins Light"/>
                  <a:sym typeface="Poppins Light"/>
                </a:rPr>
                <a:t>Exercising Self-awareness</a:t>
              </a:r>
            </a:p>
          </p:txBody>
        </p:sp>
        <p:cxnSp>
          <p:nvCxnSpPr>
            <p:cNvPr id="433" name="Google Shape;433;p22"/>
            <p:cNvCxnSpPr>
              <a:cxnSpLocks/>
              <a:stCxn id="432" idx="1"/>
              <a:endCxn id="434" idx="6"/>
            </p:cNvCxnSpPr>
            <p:nvPr/>
          </p:nvCxnSpPr>
          <p:spPr>
            <a:xfrm flipH="1">
              <a:off x="2519895" y="1080770"/>
              <a:ext cx="1457667" cy="400581"/>
            </a:xfrm>
            <a:prstGeom prst="straightConnector1">
              <a:avLst/>
            </a:prstGeom>
            <a:noFill/>
            <a:ln w="9525" cap="flat" cmpd="sng">
              <a:solidFill>
                <a:srgbClr val="000000"/>
              </a:solidFill>
              <a:prstDash val="solid"/>
              <a:round/>
              <a:headEnd type="none" w="med" len="med"/>
              <a:tailEnd type="none" w="med" len="med"/>
            </a:ln>
          </p:spPr>
        </p:cxnSp>
        <p:sp>
          <p:nvSpPr>
            <p:cNvPr id="434" name="Google Shape;434;p22"/>
            <p:cNvSpPr/>
            <p:nvPr/>
          </p:nvSpPr>
          <p:spPr>
            <a:xfrm>
              <a:off x="2426595" y="1434701"/>
              <a:ext cx="93300" cy="9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roup 15">
            <a:extLst>
              <a:ext uri="{FF2B5EF4-FFF2-40B4-BE49-F238E27FC236}">
                <a16:creationId xmlns:a16="http://schemas.microsoft.com/office/drawing/2014/main" id="{73D9842C-2A15-4F92-DC96-BABE86BE304C}"/>
              </a:ext>
            </a:extLst>
          </p:cNvPr>
          <p:cNvGrpSpPr/>
          <p:nvPr/>
        </p:nvGrpSpPr>
        <p:grpSpPr>
          <a:xfrm>
            <a:off x="2844013" y="1560362"/>
            <a:ext cx="5621177" cy="427200"/>
            <a:chOff x="2844013" y="1560362"/>
            <a:chExt cx="5621177" cy="427200"/>
          </a:xfrm>
        </p:grpSpPr>
        <p:sp>
          <p:nvSpPr>
            <p:cNvPr id="435" name="Google Shape;435;p22"/>
            <p:cNvSpPr/>
            <p:nvPr/>
          </p:nvSpPr>
          <p:spPr>
            <a:xfrm>
              <a:off x="3977561" y="1560362"/>
              <a:ext cx="4487629" cy="427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r>
                <a:rPr lang="en-US" dirty="0">
                  <a:solidFill>
                    <a:schemeClr val="bg1"/>
                  </a:solidFill>
                  <a:latin typeface="Poppins Light"/>
                  <a:cs typeface="Poppins Light"/>
                </a:rPr>
                <a:t>Being cognizant of non-verbal communication</a:t>
              </a:r>
            </a:p>
          </p:txBody>
        </p:sp>
        <p:cxnSp>
          <p:nvCxnSpPr>
            <p:cNvPr id="436" name="Google Shape;436;p22"/>
            <p:cNvCxnSpPr>
              <a:cxnSpLocks/>
              <a:stCxn id="435" idx="1"/>
              <a:endCxn id="437" idx="6"/>
            </p:cNvCxnSpPr>
            <p:nvPr/>
          </p:nvCxnSpPr>
          <p:spPr>
            <a:xfrm flipH="1">
              <a:off x="2937313" y="1773962"/>
              <a:ext cx="1040248" cy="165002"/>
            </a:xfrm>
            <a:prstGeom prst="straightConnector1">
              <a:avLst/>
            </a:prstGeom>
            <a:noFill/>
            <a:ln w="9525" cap="flat" cmpd="sng">
              <a:solidFill>
                <a:srgbClr val="000000"/>
              </a:solidFill>
              <a:prstDash val="solid"/>
              <a:round/>
              <a:headEnd type="none" w="med" len="med"/>
              <a:tailEnd type="none" w="med" len="med"/>
            </a:ln>
          </p:spPr>
        </p:cxnSp>
        <p:sp>
          <p:nvSpPr>
            <p:cNvPr id="437" name="Google Shape;437;p22"/>
            <p:cNvSpPr/>
            <p:nvPr/>
          </p:nvSpPr>
          <p:spPr>
            <a:xfrm>
              <a:off x="2844013" y="1892314"/>
              <a:ext cx="93300" cy="9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roup 17">
            <a:extLst>
              <a:ext uri="{FF2B5EF4-FFF2-40B4-BE49-F238E27FC236}">
                <a16:creationId xmlns:a16="http://schemas.microsoft.com/office/drawing/2014/main" id="{0FF8B7E9-1C6B-A7C6-5DBB-81E14E68AD27}"/>
              </a:ext>
            </a:extLst>
          </p:cNvPr>
          <p:cNvGrpSpPr/>
          <p:nvPr/>
        </p:nvGrpSpPr>
        <p:grpSpPr>
          <a:xfrm>
            <a:off x="2844013" y="2929155"/>
            <a:ext cx="5596229" cy="444509"/>
            <a:chOff x="2844013" y="2929155"/>
            <a:chExt cx="5596229" cy="444509"/>
          </a:xfrm>
        </p:grpSpPr>
        <p:sp>
          <p:nvSpPr>
            <p:cNvPr id="438" name="Google Shape;438;p22"/>
            <p:cNvSpPr/>
            <p:nvPr/>
          </p:nvSpPr>
          <p:spPr>
            <a:xfrm>
              <a:off x="3977562" y="2946464"/>
              <a:ext cx="4462680" cy="427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r>
                <a:rPr lang="en-US" dirty="0">
                  <a:solidFill>
                    <a:schemeClr val="bg1"/>
                  </a:solidFill>
                  <a:latin typeface="Poppins Light"/>
                  <a:cs typeface="Poppins Light"/>
                </a:rPr>
                <a:t>Showing empathy and understanding others</a:t>
              </a:r>
            </a:p>
          </p:txBody>
        </p:sp>
        <p:cxnSp>
          <p:nvCxnSpPr>
            <p:cNvPr id="439" name="Google Shape;439;p22"/>
            <p:cNvCxnSpPr>
              <a:cxnSpLocks/>
              <a:stCxn id="438" idx="1"/>
              <a:endCxn id="440" idx="6"/>
            </p:cNvCxnSpPr>
            <p:nvPr/>
          </p:nvCxnSpPr>
          <p:spPr>
            <a:xfrm flipH="1" flipV="1">
              <a:off x="2937313" y="2975805"/>
              <a:ext cx="1040249" cy="184259"/>
            </a:xfrm>
            <a:prstGeom prst="straightConnector1">
              <a:avLst/>
            </a:prstGeom>
            <a:noFill/>
            <a:ln w="9525" cap="flat" cmpd="sng">
              <a:solidFill>
                <a:srgbClr val="000000"/>
              </a:solidFill>
              <a:prstDash val="solid"/>
              <a:round/>
              <a:headEnd type="none" w="med" len="med"/>
              <a:tailEnd type="none" w="med" len="med"/>
            </a:ln>
          </p:spPr>
        </p:cxnSp>
        <p:sp>
          <p:nvSpPr>
            <p:cNvPr id="440" name="Google Shape;440;p22"/>
            <p:cNvSpPr/>
            <p:nvPr/>
          </p:nvSpPr>
          <p:spPr>
            <a:xfrm>
              <a:off x="2844013" y="2929155"/>
              <a:ext cx="93300" cy="93300"/>
            </a:xfrm>
            <a:prstGeom prst="ellipse">
              <a:avLst/>
            </a:prstGeom>
            <a:solidFill>
              <a:schemeClr val="accent2"/>
            </a:solidFill>
            <a:ln>
              <a:noFill/>
            </a:ln>
          </p:spPr>
          <p:txBody>
            <a:bodyPr spcFirstLastPara="1" wrap="square" lIns="91425" tIns="91425" rIns="91425" bIns="91425" anchor="ctr" anchorCtr="0">
              <a:noAutofit/>
            </a:bodyPr>
            <a:lstStyle/>
            <a:p>
              <a:endParaRPr/>
            </a:p>
          </p:txBody>
        </p:sp>
      </p:grpSp>
      <p:grpSp>
        <p:nvGrpSpPr>
          <p:cNvPr id="17" name="Group 16">
            <a:extLst>
              <a:ext uri="{FF2B5EF4-FFF2-40B4-BE49-F238E27FC236}">
                <a16:creationId xmlns:a16="http://schemas.microsoft.com/office/drawing/2014/main" id="{3449EEF8-EF18-C58E-CE58-C63A0CCA723E}"/>
              </a:ext>
            </a:extLst>
          </p:cNvPr>
          <p:cNvGrpSpPr/>
          <p:nvPr/>
        </p:nvGrpSpPr>
        <p:grpSpPr>
          <a:xfrm>
            <a:off x="2966483" y="2253413"/>
            <a:ext cx="4877883" cy="427200"/>
            <a:chOff x="2966483" y="2253413"/>
            <a:chExt cx="4877883" cy="427200"/>
          </a:xfrm>
        </p:grpSpPr>
        <p:sp>
          <p:nvSpPr>
            <p:cNvPr id="441" name="Google Shape;441;p22"/>
            <p:cNvSpPr/>
            <p:nvPr/>
          </p:nvSpPr>
          <p:spPr>
            <a:xfrm>
              <a:off x="4196391" y="2253413"/>
              <a:ext cx="3647975" cy="427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algn="ctr"/>
              <a:r>
                <a:rPr lang="en-US" dirty="0">
                  <a:solidFill>
                    <a:schemeClr val="bg1"/>
                  </a:solidFill>
                  <a:latin typeface="Poppins Light"/>
                  <a:cs typeface="Poppins Light"/>
                </a:rPr>
                <a:t>Being respectful of others</a:t>
              </a:r>
            </a:p>
          </p:txBody>
        </p:sp>
        <p:cxnSp>
          <p:nvCxnSpPr>
            <p:cNvPr id="442" name="Google Shape;442;p22"/>
            <p:cNvCxnSpPr>
              <a:cxnSpLocks/>
              <a:stCxn id="441" idx="1"/>
              <a:endCxn id="443" idx="6"/>
            </p:cNvCxnSpPr>
            <p:nvPr/>
          </p:nvCxnSpPr>
          <p:spPr>
            <a:xfrm flipH="1" flipV="1">
              <a:off x="3059783" y="2462827"/>
              <a:ext cx="1136608" cy="4186"/>
            </a:xfrm>
            <a:prstGeom prst="straightConnector1">
              <a:avLst/>
            </a:prstGeom>
            <a:noFill/>
            <a:ln w="9525" cap="flat" cmpd="sng">
              <a:solidFill>
                <a:srgbClr val="000000"/>
              </a:solidFill>
              <a:prstDash val="solid"/>
              <a:round/>
              <a:headEnd type="none" w="med" len="med"/>
              <a:tailEnd type="none" w="med" len="med"/>
            </a:ln>
          </p:spPr>
        </p:cxnSp>
        <p:sp>
          <p:nvSpPr>
            <p:cNvPr id="443" name="Google Shape;443;p22"/>
            <p:cNvSpPr/>
            <p:nvPr/>
          </p:nvSpPr>
          <p:spPr>
            <a:xfrm>
              <a:off x="2966483" y="2416177"/>
              <a:ext cx="93300" cy="93300"/>
            </a:xfrm>
            <a:prstGeom prst="ellipse">
              <a:avLst/>
            </a:prstGeom>
            <a:solidFill>
              <a:schemeClr val="accent1"/>
            </a:solidFill>
            <a:ln>
              <a:noFill/>
            </a:ln>
          </p:spPr>
          <p:txBody>
            <a:bodyPr spcFirstLastPara="1" wrap="square" lIns="91425" tIns="91425" rIns="91425" bIns="91425" anchor="ctr" anchorCtr="0">
              <a:noAutofit/>
            </a:bodyPr>
            <a:lstStyle/>
            <a:p>
              <a:endParaRPr/>
            </a:p>
          </p:txBody>
        </p:sp>
      </p:grpSp>
      <p:grpSp>
        <p:nvGrpSpPr>
          <p:cNvPr id="19" name="Group 18">
            <a:extLst>
              <a:ext uri="{FF2B5EF4-FFF2-40B4-BE49-F238E27FC236}">
                <a16:creationId xmlns:a16="http://schemas.microsoft.com/office/drawing/2014/main" id="{34AAFDC2-34C6-8DEF-7EFC-B8C74BAC6536}"/>
              </a:ext>
            </a:extLst>
          </p:cNvPr>
          <p:cNvGrpSpPr/>
          <p:nvPr/>
        </p:nvGrpSpPr>
        <p:grpSpPr>
          <a:xfrm>
            <a:off x="2426595" y="3406261"/>
            <a:ext cx="5397483" cy="660454"/>
            <a:chOff x="2426595" y="3406261"/>
            <a:chExt cx="5397483" cy="660454"/>
          </a:xfrm>
        </p:grpSpPr>
        <p:sp>
          <p:nvSpPr>
            <p:cNvPr id="444" name="Google Shape;444;p22"/>
            <p:cNvSpPr/>
            <p:nvPr/>
          </p:nvSpPr>
          <p:spPr>
            <a:xfrm>
              <a:off x="3977562" y="3639515"/>
              <a:ext cx="3846516" cy="4272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algn="ctr"/>
              <a:r>
                <a:rPr lang="en-US" dirty="0">
                  <a:solidFill>
                    <a:schemeClr val="bg1"/>
                  </a:solidFill>
                  <a:latin typeface="Poppins Light"/>
                  <a:cs typeface="Poppins Light"/>
                </a:rPr>
                <a:t>Being a clear communicator</a:t>
              </a:r>
            </a:p>
          </p:txBody>
        </p:sp>
        <p:cxnSp>
          <p:nvCxnSpPr>
            <p:cNvPr id="445" name="Google Shape;445;p22"/>
            <p:cNvCxnSpPr>
              <a:cxnSpLocks/>
            </p:cNvCxnSpPr>
            <p:nvPr/>
          </p:nvCxnSpPr>
          <p:spPr>
            <a:xfrm flipH="1" flipV="1">
              <a:off x="2518349" y="3475549"/>
              <a:ext cx="1457667" cy="400204"/>
            </a:xfrm>
            <a:prstGeom prst="straightConnector1">
              <a:avLst/>
            </a:prstGeom>
            <a:noFill/>
            <a:ln w="9525" cap="flat" cmpd="sng">
              <a:solidFill>
                <a:srgbClr val="000000"/>
              </a:solidFill>
              <a:prstDash val="solid"/>
              <a:round/>
              <a:headEnd type="none" w="med" len="med"/>
              <a:tailEnd type="none" w="med" len="med"/>
            </a:ln>
          </p:spPr>
        </p:cxnSp>
        <p:sp>
          <p:nvSpPr>
            <p:cNvPr id="446" name="Google Shape;446;p22"/>
            <p:cNvSpPr/>
            <p:nvPr/>
          </p:nvSpPr>
          <p:spPr>
            <a:xfrm>
              <a:off x="2426595" y="3406261"/>
              <a:ext cx="93300" cy="93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22"/>
          <p:cNvSpPr/>
          <p:nvPr/>
        </p:nvSpPr>
        <p:spPr>
          <a:xfrm>
            <a:off x="1841282" y="2577786"/>
            <a:ext cx="22" cy="22"/>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0" name="Group 19">
            <a:extLst>
              <a:ext uri="{FF2B5EF4-FFF2-40B4-BE49-F238E27FC236}">
                <a16:creationId xmlns:a16="http://schemas.microsoft.com/office/drawing/2014/main" id="{590ABBDB-DAC6-688F-721B-EDF9C53771A7}"/>
              </a:ext>
            </a:extLst>
          </p:cNvPr>
          <p:cNvGrpSpPr/>
          <p:nvPr/>
        </p:nvGrpSpPr>
        <p:grpSpPr>
          <a:xfrm>
            <a:off x="1940943" y="3616785"/>
            <a:ext cx="5197437" cy="1091285"/>
            <a:chOff x="1940943" y="3616785"/>
            <a:chExt cx="5197437" cy="1091285"/>
          </a:xfrm>
        </p:grpSpPr>
        <p:sp>
          <p:nvSpPr>
            <p:cNvPr id="104" name="Google Shape;444;p22">
              <a:extLst>
                <a:ext uri="{FF2B5EF4-FFF2-40B4-BE49-F238E27FC236}">
                  <a16:creationId xmlns:a16="http://schemas.microsoft.com/office/drawing/2014/main" id="{13AEA7EE-423E-B536-82A0-BCC3F5080288}"/>
                </a:ext>
              </a:extLst>
            </p:cNvPr>
            <p:cNvSpPr/>
            <p:nvPr/>
          </p:nvSpPr>
          <p:spPr>
            <a:xfrm>
              <a:off x="3291864" y="4280870"/>
              <a:ext cx="3846516" cy="427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algn="ctr"/>
              <a:r>
                <a:rPr lang="en-US" dirty="0">
                  <a:solidFill>
                    <a:schemeClr val="bg1"/>
                  </a:solidFill>
                  <a:latin typeface="Poppins Light"/>
                  <a:cs typeface="Poppins Light"/>
                </a:rPr>
                <a:t>Being receptive to feedback</a:t>
              </a:r>
            </a:p>
          </p:txBody>
        </p:sp>
        <p:cxnSp>
          <p:nvCxnSpPr>
            <p:cNvPr id="105" name="Google Shape;439;p22">
              <a:extLst>
                <a:ext uri="{FF2B5EF4-FFF2-40B4-BE49-F238E27FC236}">
                  <a16:creationId xmlns:a16="http://schemas.microsoft.com/office/drawing/2014/main" id="{92606171-0596-8859-1133-0CA2F48F7AE9}"/>
                </a:ext>
              </a:extLst>
            </p:cNvPr>
            <p:cNvCxnSpPr>
              <a:cxnSpLocks/>
              <a:stCxn id="104" idx="1"/>
            </p:cNvCxnSpPr>
            <p:nvPr/>
          </p:nvCxnSpPr>
          <p:spPr>
            <a:xfrm flipH="1" flipV="1">
              <a:off x="2006745" y="3702115"/>
              <a:ext cx="1285119" cy="792355"/>
            </a:xfrm>
            <a:prstGeom prst="straightConnector1">
              <a:avLst/>
            </a:prstGeom>
            <a:noFill/>
            <a:ln w="9525" cap="flat" cmpd="sng">
              <a:solidFill>
                <a:srgbClr val="000000"/>
              </a:solidFill>
              <a:prstDash val="solid"/>
              <a:round/>
              <a:headEnd type="none" w="med" len="med"/>
              <a:tailEnd type="none" w="med" len="med"/>
            </a:ln>
          </p:spPr>
        </p:cxnSp>
        <p:sp>
          <p:nvSpPr>
            <p:cNvPr id="106" name="Google Shape;440;p22">
              <a:extLst>
                <a:ext uri="{FF2B5EF4-FFF2-40B4-BE49-F238E27FC236}">
                  <a16:creationId xmlns:a16="http://schemas.microsoft.com/office/drawing/2014/main" id="{EB26A56F-1FF7-25B7-7830-417D368E0F60}"/>
                </a:ext>
              </a:extLst>
            </p:cNvPr>
            <p:cNvSpPr/>
            <p:nvPr/>
          </p:nvSpPr>
          <p:spPr>
            <a:xfrm>
              <a:off x="1940943" y="3616785"/>
              <a:ext cx="93300" cy="93300"/>
            </a:xfrm>
            <a:prstGeom prst="ellipse">
              <a:avLst/>
            </a:prstGeom>
            <a:solidFill>
              <a:schemeClr val="accent2"/>
            </a:solidFill>
            <a:ln>
              <a:noFill/>
            </a:ln>
          </p:spPr>
          <p:txBody>
            <a:bodyPr spcFirstLastPara="1" wrap="square" lIns="91425" tIns="91425" rIns="91425" bIns="91425" anchor="ctr" anchorCtr="0">
              <a:noAutofit/>
            </a:bodyPr>
            <a:lstStyle/>
            <a:p>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additive="base">
                                        <p:cTn id="44" dur="500" fill="hold"/>
                                        <p:tgtEl>
                                          <p:spTgt spid="20"/>
                                        </p:tgtEl>
                                        <p:attrNameLst>
                                          <p:attrName>ppt_x</p:attrName>
                                        </p:attrNameLst>
                                      </p:cBhvr>
                                      <p:tavLst>
                                        <p:tav tm="0">
                                          <p:val>
                                            <p:strVal val="#ppt_x"/>
                                          </p:val>
                                        </p:tav>
                                        <p:tav tm="100000">
                                          <p:val>
                                            <p:strVal val="#ppt_x"/>
                                          </p:val>
                                        </p:tav>
                                      </p:tavLst>
                                    </p:anim>
                                    <p:anim calcmode="lin" valueType="num">
                                      <p:cBhvr additive="base">
                                        <p:cTn id="4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p36"/>
          <p:cNvSpPr txBox="1">
            <a:spLocks noGrp="1"/>
          </p:cNvSpPr>
          <p:nvPr>
            <p:ph type="title"/>
          </p:nvPr>
        </p:nvSpPr>
        <p:spPr>
          <a:xfrm>
            <a:off x="692457" y="281498"/>
            <a:ext cx="77235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Impact in the absence of interpersonal skills</a:t>
            </a:r>
            <a:endParaRPr dirty="0"/>
          </a:p>
        </p:txBody>
      </p:sp>
      <p:grpSp>
        <p:nvGrpSpPr>
          <p:cNvPr id="20" name="Group 19">
            <a:extLst>
              <a:ext uri="{FF2B5EF4-FFF2-40B4-BE49-F238E27FC236}">
                <a16:creationId xmlns:a16="http://schemas.microsoft.com/office/drawing/2014/main" id="{905C2565-EC2C-E2E9-D214-B07D72FA52A6}"/>
              </a:ext>
            </a:extLst>
          </p:cNvPr>
          <p:cNvGrpSpPr/>
          <p:nvPr/>
        </p:nvGrpSpPr>
        <p:grpSpPr>
          <a:xfrm>
            <a:off x="522456" y="1216235"/>
            <a:ext cx="4603195" cy="1234177"/>
            <a:chOff x="522456" y="1216235"/>
            <a:chExt cx="4603195" cy="1234177"/>
          </a:xfrm>
        </p:grpSpPr>
        <p:sp>
          <p:nvSpPr>
            <p:cNvPr id="1158" name="Google Shape;1158;p36"/>
            <p:cNvSpPr txBox="1"/>
            <p:nvPr/>
          </p:nvSpPr>
          <p:spPr>
            <a:xfrm>
              <a:off x="522456" y="1290393"/>
              <a:ext cx="2490545" cy="590100"/>
            </a:xfrm>
            <a:prstGeom prst="rect">
              <a:avLst/>
            </a:prstGeom>
            <a:noFill/>
            <a:ln>
              <a:noFill/>
            </a:ln>
          </p:spPr>
          <p:txBody>
            <a:bodyPr spcFirstLastPara="1" wrap="square" lIns="91425" tIns="91425" rIns="91425" bIns="91425" anchor="ctr" anchorCtr="0">
              <a:noAutofit/>
            </a:bodyPr>
            <a:lstStyle/>
            <a:p>
              <a:pPr marL="285750" indent="-285750" algn="ctr">
                <a:buClr>
                  <a:schemeClr val="accent2">
                    <a:lumMod val="50000"/>
                  </a:schemeClr>
                </a:buClr>
                <a:buFont typeface="Arial" panose="020B0604020202020204" pitchFamily="34" charset="0"/>
                <a:buChar char="•"/>
              </a:pPr>
              <a:r>
                <a:rPr lang="en-US" dirty="0">
                  <a:solidFill>
                    <a:schemeClr val="accent2">
                      <a:lumMod val="50000"/>
                    </a:schemeClr>
                  </a:solidFill>
                  <a:latin typeface="Poppins Light"/>
                  <a:cs typeface="Poppins Light"/>
                </a:rPr>
                <a:t>Illusion that communication has already taken place</a:t>
              </a:r>
            </a:p>
          </p:txBody>
        </p:sp>
        <p:grpSp>
          <p:nvGrpSpPr>
            <p:cNvPr id="19" name="Group 18">
              <a:extLst>
                <a:ext uri="{FF2B5EF4-FFF2-40B4-BE49-F238E27FC236}">
                  <a16:creationId xmlns:a16="http://schemas.microsoft.com/office/drawing/2014/main" id="{F61917E1-6A7F-838C-B121-D3F3ABC89E0C}"/>
                </a:ext>
              </a:extLst>
            </p:cNvPr>
            <p:cNvGrpSpPr/>
            <p:nvPr/>
          </p:nvGrpSpPr>
          <p:grpSpPr>
            <a:xfrm>
              <a:off x="3991690" y="1216235"/>
              <a:ext cx="1133961" cy="1234177"/>
              <a:chOff x="3991690" y="1216235"/>
              <a:chExt cx="1133961" cy="1234177"/>
            </a:xfrm>
          </p:grpSpPr>
          <p:grpSp>
            <p:nvGrpSpPr>
              <p:cNvPr id="1097" name="Google Shape;1097;p36"/>
              <p:cNvGrpSpPr/>
              <p:nvPr/>
            </p:nvGrpSpPr>
            <p:grpSpPr>
              <a:xfrm>
                <a:off x="3991690" y="1216235"/>
                <a:ext cx="1133961" cy="1234177"/>
                <a:chOff x="4038682" y="1387111"/>
                <a:chExt cx="1066779" cy="1169687"/>
              </a:xfrm>
            </p:grpSpPr>
            <p:sp>
              <p:nvSpPr>
                <p:cNvPr id="1098" name="Google Shape;1098;p36"/>
                <p:cNvSpPr/>
                <p:nvPr/>
              </p:nvSpPr>
              <p:spPr>
                <a:xfrm>
                  <a:off x="4038682" y="1387111"/>
                  <a:ext cx="1066779" cy="1169687"/>
                </a:xfrm>
                <a:custGeom>
                  <a:avLst/>
                  <a:gdLst/>
                  <a:ahLst/>
                  <a:cxnLst/>
                  <a:rect l="l" t="t" r="r" b="b"/>
                  <a:pathLst>
                    <a:path w="47768" h="52376" extrusionOk="0">
                      <a:moveTo>
                        <a:pt x="11942" y="0"/>
                      </a:moveTo>
                      <a:lnTo>
                        <a:pt x="0" y="20622"/>
                      </a:lnTo>
                      <a:lnTo>
                        <a:pt x="11942" y="41232"/>
                      </a:lnTo>
                      <a:lnTo>
                        <a:pt x="17455" y="41232"/>
                      </a:lnTo>
                      <a:lnTo>
                        <a:pt x="23884" y="52376"/>
                      </a:lnTo>
                      <a:lnTo>
                        <a:pt x="30325" y="41232"/>
                      </a:lnTo>
                      <a:lnTo>
                        <a:pt x="35826" y="41232"/>
                      </a:lnTo>
                      <a:lnTo>
                        <a:pt x="47768" y="20622"/>
                      </a:lnTo>
                      <a:lnTo>
                        <a:pt x="35826"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36"/>
                <p:cNvSpPr/>
                <p:nvPr/>
              </p:nvSpPr>
              <p:spPr>
                <a:xfrm>
                  <a:off x="4136515" y="1477471"/>
                  <a:ext cx="871101" cy="754370"/>
                </a:xfrm>
                <a:custGeom>
                  <a:avLst/>
                  <a:gdLst/>
                  <a:ahLst/>
                  <a:cxnLst/>
                  <a:rect l="l" t="t" r="r" b="b"/>
                  <a:pathLst>
                    <a:path w="39006" h="33779" extrusionOk="0">
                      <a:moveTo>
                        <a:pt x="9752" y="1"/>
                      </a:moveTo>
                      <a:lnTo>
                        <a:pt x="1" y="16896"/>
                      </a:lnTo>
                      <a:lnTo>
                        <a:pt x="9752" y="33779"/>
                      </a:lnTo>
                      <a:lnTo>
                        <a:pt x="29254" y="33779"/>
                      </a:lnTo>
                      <a:lnTo>
                        <a:pt x="39006" y="16896"/>
                      </a:lnTo>
                      <a:lnTo>
                        <a:pt x="29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 name="Graphic 3" descr="Marketing">
                <a:extLst>
                  <a:ext uri="{FF2B5EF4-FFF2-40B4-BE49-F238E27FC236}">
                    <a16:creationId xmlns:a16="http://schemas.microsoft.com/office/drawing/2014/main" id="{B6E3E688-C075-177E-5F25-15EFAE687D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54529" y="1482174"/>
                <a:ext cx="471036" cy="471036"/>
              </a:xfrm>
              <a:prstGeom prst="rect">
                <a:avLst/>
              </a:prstGeom>
            </p:spPr>
          </p:pic>
        </p:grpSp>
      </p:grpSp>
      <p:grpSp>
        <p:nvGrpSpPr>
          <p:cNvPr id="21" name="Group 20">
            <a:extLst>
              <a:ext uri="{FF2B5EF4-FFF2-40B4-BE49-F238E27FC236}">
                <a16:creationId xmlns:a16="http://schemas.microsoft.com/office/drawing/2014/main" id="{0C6822E2-D04A-16D9-10AB-90769C307123}"/>
              </a:ext>
            </a:extLst>
          </p:cNvPr>
          <p:cNvGrpSpPr/>
          <p:nvPr/>
        </p:nvGrpSpPr>
        <p:grpSpPr>
          <a:xfrm>
            <a:off x="4815525" y="1216235"/>
            <a:ext cx="3485798" cy="1497592"/>
            <a:chOff x="4815525" y="1216235"/>
            <a:chExt cx="3485798" cy="1497592"/>
          </a:xfrm>
        </p:grpSpPr>
        <p:grpSp>
          <p:nvGrpSpPr>
            <p:cNvPr id="1091" name="Google Shape;1091;p36"/>
            <p:cNvGrpSpPr/>
            <p:nvPr/>
          </p:nvGrpSpPr>
          <p:grpSpPr>
            <a:xfrm>
              <a:off x="4815525" y="1738876"/>
              <a:ext cx="1211421" cy="974951"/>
              <a:chOff x="4813709" y="1882442"/>
              <a:chExt cx="1139650" cy="924007"/>
            </a:xfrm>
          </p:grpSpPr>
          <p:sp>
            <p:nvSpPr>
              <p:cNvPr id="1092" name="Google Shape;1092;p36"/>
              <p:cNvSpPr/>
              <p:nvPr/>
            </p:nvSpPr>
            <p:spPr>
              <a:xfrm>
                <a:off x="4813709" y="1882442"/>
                <a:ext cx="1139650" cy="924007"/>
              </a:xfrm>
              <a:custGeom>
                <a:avLst/>
                <a:gdLst/>
                <a:ahLst/>
                <a:cxnLst/>
                <a:rect l="l" t="t" r="r" b="b"/>
                <a:pathLst>
                  <a:path w="51031" h="41375" extrusionOk="0">
                    <a:moveTo>
                      <a:pt x="15205" y="1"/>
                    </a:moveTo>
                    <a:lnTo>
                      <a:pt x="3263" y="20670"/>
                    </a:lnTo>
                    <a:lnTo>
                      <a:pt x="6478" y="26230"/>
                    </a:lnTo>
                    <a:lnTo>
                      <a:pt x="1" y="36731"/>
                    </a:lnTo>
                    <a:lnTo>
                      <a:pt x="12764" y="37124"/>
                    </a:lnTo>
                    <a:lnTo>
                      <a:pt x="15205" y="41375"/>
                    </a:lnTo>
                    <a:lnTo>
                      <a:pt x="39089" y="41375"/>
                    </a:lnTo>
                    <a:lnTo>
                      <a:pt x="51031" y="20682"/>
                    </a:lnTo>
                    <a:lnTo>
                      <a:pt x="3908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6"/>
              <p:cNvSpPr/>
              <p:nvPr/>
            </p:nvSpPr>
            <p:spPr>
              <a:xfrm>
                <a:off x="4984409" y="1966453"/>
                <a:ext cx="871101" cy="754370"/>
              </a:xfrm>
              <a:custGeom>
                <a:avLst/>
                <a:gdLst/>
                <a:ahLst/>
                <a:cxnLst/>
                <a:rect l="l" t="t" r="r" b="b"/>
                <a:pathLst>
                  <a:path w="39006" h="33779" extrusionOk="0">
                    <a:moveTo>
                      <a:pt x="9752" y="1"/>
                    </a:moveTo>
                    <a:lnTo>
                      <a:pt x="1" y="16884"/>
                    </a:lnTo>
                    <a:lnTo>
                      <a:pt x="9752" y="33779"/>
                    </a:lnTo>
                    <a:lnTo>
                      <a:pt x="29254" y="33779"/>
                    </a:lnTo>
                    <a:lnTo>
                      <a:pt x="39006" y="16884"/>
                    </a:lnTo>
                    <a:lnTo>
                      <a:pt x="29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49" name="Google Shape;1149;p36"/>
            <p:cNvSpPr txBox="1"/>
            <p:nvPr/>
          </p:nvSpPr>
          <p:spPr>
            <a:xfrm>
              <a:off x="6221723" y="1216235"/>
              <a:ext cx="2079600" cy="590100"/>
            </a:xfrm>
            <a:prstGeom prst="rect">
              <a:avLst/>
            </a:prstGeom>
            <a:noFill/>
            <a:ln>
              <a:noFill/>
            </a:ln>
          </p:spPr>
          <p:txBody>
            <a:bodyPr spcFirstLastPara="1" wrap="square" lIns="91425" tIns="91425" rIns="91425" bIns="91425" anchor="ctr" anchorCtr="0">
              <a:noAutofit/>
            </a:bodyPr>
            <a:lstStyle/>
            <a:p>
              <a:pPr marL="285750" indent="-285750" algn="ctr">
                <a:buClr>
                  <a:schemeClr val="accent2">
                    <a:lumMod val="50000"/>
                  </a:schemeClr>
                </a:buClr>
                <a:buFont typeface="Arial" panose="020B0604020202020204" pitchFamily="34" charset="0"/>
                <a:buChar char="•"/>
              </a:pPr>
              <a:r>
                <a:rPr lang="en-US" dirty="0">
                  <a:solidFill>
                    <a:schemeClr val="accent2">
                      <a:lumMod val="50000"/>
                    </a:schemeClr>
                  </a:solidFill>
                  <a:latin typeface="Poppins Light"/>
                  <a:cs typeface="Poppins Light"/>
                </a:rPr>
                <a:t>Lack of trust and transparency</a:t>
              </a:r>
            </a:p>
          </p:txBody>
        </p:sp>
        <p:pic>
          <p:nvPicPr>
            <p:cNvPr id="6" name="Graphic 5" descr="Thumbs up sign">
              <a:extLst>
                <a:ext uri="{FF2B5EF4-FFF2-40B4-BE49-F238E27FC236}">
                  <a16:creationId xmlns:a16="http://schemas.microsoft.com/office/drawing/2014/main" id="{DAE21F0E-4C9F-2141-E709-E54F2D5B40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flipH="1">
              <a:off x="5274934" y="2005865"/>
              <a:ext cx="423363" cy="423363"/>
            </a:xfrm>
            <a:prstGeom prst="rect">
              <a:avLst/>
            </a:prstGeom>
          </p:spPr>
        </p:pic>
      </p:grpSp>
      <p:grpSp>
        <p:nvGrpSpPr>
          <p:cNvPr id="25" name="Group 24">
            <a:extLst>
              <a:ext uri="{FF2B5EF4-FFF2-40B4-BE49-F238E27FC236}">
                <a16:creationId xmlns:a16="http://schemas.microsoft.com/office/drawing/2014/main" id="{99257A8E-D644-C076-01FB-0C395EDAF419}"/>
              </a:ext>
            </a:extLst>
          </p:cNvPr>
          <p:cNvGrpSpPr/>
          <p:nvPr/>
        </p:nvGrpSpPr>
        <p:grpSpPr>
          <a:xfrm>
            <a:off x="3991690" y="3033285"/>
            <a:ext cx="4831441" cy="1277121"/>
            <a:chOff x="3991690" y="3033285"/>
            <a:chExt cx="4831441" cy="1277121"/>
          </a:xfrm>
        </p:grpSpPr>
        <p:sp>
          <p:nvSpPr>
            <p:cNvPr id="1155" name="Google Shape;1155;p36"/>
            <p:cNvSpPr txBox="1"/>
            <p:nvPr/>
          </p:nvSpPr>
          <p:spPr>
            <a:xfrm>
              <a:off x="6047172" y="3720306"/>
              <a:ext cx="2775959" cy="590100"/>
            </a:xfrm>
            <a:prstGeom prst="rect">
              <a:avLst/>
            </a:prstGeom>
            <a:noFill/>
            <a:ln>
              <a:noFill/>
            </a:ln>
          </p:spPr>
          <p:txBody>
            <a:bodyPr spcFirstLastPara="1" wrap="square" lIns="91425" tIns="91425" rIns="91425" bIns="91425" anchor="ctr" anchorCtr="0">
              <a:noAutofit/>
            </a:bodyPr>
            <a:lstStyle/>
            <a:p>
              <a:pPr marL="285750" indent="-285750" algn="ctr">
                <a:buClr>
                  <a:schemeClr val="accent2">
                    <a:lumMod val="50000"/>
                  </a:schemeClr>
                </a:buClr>
                <a:buFont typeface="Arial" panose="020B0604020202020204" pitchFamily="34" charset="0"/>
                <a:buChar char="•"/>
              </a:pPr>
              <a:r>
                <a:rPr lang="en-US" dirty="0">
                  <a:solidFill>
                    <a:schemeClr val="accent2">
                      <a:lumMod val="50000"/>
                    </a:schemeClr>
                  </a:solidFill>
                  <a:latin typeface="Poppins Light"/>
                  <a:cs typeface="Poppins Light"/>
                </a:rPr>
                <a:t>Concerns around authenticity of relationships</a:t>
              </a:r>
            </a:p>
          </p:txBody>
        </p:sp>
        <p:grpSp>
          <p:nvGrpSpPr>
            <p:cNvPr id="1100" name="Google Shape;1100;p36"/>
            <p:cNvGrpSpPr/>
            <p:nvPr/>
          </p:nvGrpSpPr>
          <p:grpSpPr>
            <a:xfrm>
              <a:off x="3991690" y="3033285"/>
              <a:ext cx="1133961" cy="1233917"/>
              <a:chOff x="4038682" y="3109214"/>
              <a:chExt cx="1066779" cy="1169441"/>
            </a:xfrm>
          </p:grpSpPr>
          <p:sp>
            <p:nvSpPr>
              <p:cNvPr id="1101" name="Google Shape;1101;p36"/>
              <p:cNvSpPr/>
              <p:nvPr/>
            </p:nvSpPr>
            <p:spPr>
              <a:xfrm>
                <a:off x="4038682" y="3109214"/>
                <a:ext cx="1066779" cy="1169441"/>
              </a:xfrm>
              <a:custGeom>
                <a:avLst/>
                <a:gdLst/>
                <a:ahLst/>
                <a:cxnLst/>
                <a:rect l="l" t="t" r="r" b="b"/>
                <a:pathLst>
                  <a:path w="47768" h="52365" extrusionOk="0">
                    <a:moveTo>
                      <a:pt x="23884" y="1"/>
                    </a:moveTo>
                    <a:lnTo>
                      <a:pt x="17455" y="11145"/>
                    </a:lnTo>
                    <a:lnTo>
                      <a:pt x="11942" y="11145"/>
                    </a:lnTo>
                    <a:lnTo>
                      <a:pt x="0" y="31755"/>
                    </a:lnTo>
                    <a:lnTo>
                      <a:pt x="11942" y="52364"/>
                    </a:lnTo>
                    <a:lnTo>
                      <a:pt x="35826" y="52364"/>
                    </a:lnTo>
                    <a:lnTo>
                      <a:pt x="47768" y="31755"/>
                    </a:lnTo>
                    <a:lnTo>
                      <a:pt x="35826" y="11145"/>
                    </a:lnTo>
                    <a:lnTo>
                      <a:pt x="30325" y="11145"/>
                    </a:lnTo>
                    <a:lnTo>
                      <a:pt x="2388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6"/>
              <p:cNvSpPr/>
              <p:nvPr/>
            </p:nvSpPr>
            <p:spPr>
              <a:xfrm>
                <a:off x="4136515" y="3441303"/>
                <a:ext cx="871101" cy="754370"/>
              </a:xfrm>
              <a:custGeom>
                <a:avLst/>
                <a:gdLst/>
                <a:ahLst/>
                <a:cxnLst/>
                <a:rect l="l" t="t" r="r" b="b"/>
                <a:pathLst>
                  <a:path w="39006" h="33779" extrusionOk="0">
                    <a:moveTo>
                      <a:pt x="9752" y="1"/>
                    </a:moveTo>
                    <a:lnTo>
                      <a:pt x="1" y="16884"/>
                    </a:lnTo>
                    <a:lnTo>
                      <a:pt x="9752" y="33779"/>
                    </a:lnTo>
                    <a:lnTo>
                      <a:pt x="29254" y="33779"/>
                    </a:lnTo>
                    <a:lnTo>
                      <a:pt x="39006" y="16884"/>
                    </a:lnTo>
                    <a:lnTo>
                      <a:pt x="292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0" name="Graphic 9" descr="Connections">
              <a:extLst>
                <a:ext uri="{FF2B5EF4-FFF2-40B4-BE49-F238E27FC236}">
                  <a16:creationId xmlns:a16="http://schemas.microsoft.com/office/drawing/2014/main" id="{C3E1C4ED-C72F-5265-7194-030B6D6A52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94404" y="3495864"/>
              <a:ext cx="581842" cy="581842"/>
            </a:xfrm>
            <a:prstGeom prst="rect">
              <a:avLst/>
            </a:prstGeom>
          </p:spPr>
        </p:pic>
      </p:grpSp>
      <p:grpSp>
        <p:nvGrpSpPr>
          <p:cNvPr id="26" name="Group 25">
            <a:extLst>
              <a:ext uri="{FF2B5EF4-FFF2-40B4-BE49-F238E27FC236}">
                <a16:creationId xmlns:a16="http://schemas.microsoft.com/office/drawing/2014/main" id="{50475E53-6305-4B36-AC6C-993A9108E791}"/>
              </a:ext>
            </a:extLst>
          </p:cNvPr>
          <p:cNvGrpSpPr/>
          <p:nvPr/>
        </p:nvGrpSpPr>
        <p:grpSpPr>
          <a:xfrm>
            <a:off x="114516" y="2769855"/>
            <a:ext cx="4187304" cy="1540551"/>
            <a:chOff x="114516" y="2769855"/>
            <a:chExt cx="4187304" cy="1540551"/>
          </a:xfrm>
        </p:grpSpPr>
        <p:sp>
          <p:nvSpPr>
            <p:cNvPr id="1164" name="Google Shape;1164;p36"/>
            <p:cNvSpPr txBox="1"/>
            <p:nvPr/>
          </p:nvSpPr>
          <p:spPr>
            <a:xfrm>
              <a:off x="114516" y="3720306"/>
              <a:ext cx="3002540" cy="590100"/>
            </a:xfrm>
            <a:prstGeom prst="rect">
              <a:avLst/>
            </a:prstGeom>
            <a:noFill/>
            <a:ln>
              <a:noFill/>
            </a:ln>
          </p:spPr>
          <p:txBody>
            <a:bodyPr spcFirstLastPara="1" wrap="square" lIns="91425" tIns="91425" rIns="91425" bIns="91425" anchor="ctr" anchorCtr="0">
              <a:noAutofit/>
            </a:bodyPr>
            <a:lstStyle/>
            <a:p>
              <a:pPr marL="285750" indent="-285750" algn="ctr">
                <a:buClr>
                  <a:schemeClr val="accent2">
                    <a:lumMod val="50000"/>
                  </a:schemeClr>
                </a:buClr>
                <a:buFont typeface="Arial" panose="020B0604020202020204" pitchFamily="34" charset="0"/>
                <a:buChar char="•"/>
              </a:pPr>
              <a:r>
                <a:rPr lang="en-US" dirty="0">
                  <a:solidFill>
                    <a:schemeClr val="accent2">
                      <a:lumMod val="50000"/>
                    </a:schemeClr>
                  </a:solidFill>
                  <a:latin typeface="Poppins Light"/>
                  <a:cs typeface="Poppins Light"/>
                </a:rPr>
                <a:t>Diminished scope towards setting expectations with each other</a:t>
              </a:r>
            </a:p>
          </p:txBody>
        </p:sp>
        <p:grpSp>
          <p:nvGrpSpPr>
            <p:cNvPr id="1088" name="Google Shape;1088;p36"/>
            <p:cNvGrpSpPr/>
            <p:nvPr/>
          </p:nvGrpSpPr>
          <p:grpSpPr>
            <a:xfrm>
              <a:off x="3090399" y="2769855"/>
              <a:ext cx="1211421" cy="974976"/>
              <a:chOff x="3190788" y="2859549"/>
              <a:chExt cx="1139650" cy="924030"/>
            </a:xfrm>
          </p:grpSpPr>
          <p:sp>
            <p:nvSpPr>
              <p:cNvPr id="1089" name="Google Shape;1089;p36"/>
              <p:cNvSpPr/>
              <p:nvPr/>
            </p:nvSpPr>
            <p:spPr>
              <a:xfrm>
                <a:off x="3190788" y="2859549"/>
                <a:ext cx="1139650" cy="924030"/>
              </a:xfrm>
              <a:custGeom>
                <a:avLst/>
                <a:gdLst/>
                <a:ahLst/>
                <a:cxnLst/>
                <a:rect l="l" t="t" r="r" b="b"/>
                <a:pathLst>
                  <a:path w="51031" h="41376" extrusionOk="0">
                    <a:moveTo>
                      <a:pt x="11942" y="1"/>
                    </a:moveTo>
                    <a:lnTo>
                      <a:pt x="0" y="20682"/>
                    </a:lnTo>
                    <a:lnTo>
                      <a:pt x="11942" y="41375"/>
                    </a:lnTo>
                    <a:lnTo>
                      <a:pt x="35826" y="41375"/>
                    </a:lnTo>
                    <a:lnTo>
                      <a:pt x="47768" y="20706"/>
                    </a:lnTo>
                    <a:lnTo>
                      <a:pt x="44553" y="15146"/>
                    </a:lnTo>
                    <a:lnTo>
                      <a:pt x="51030" y="4644"/>
                    </a:lnTo>
                    <a:lnTo>
                      <a:pt x="38267" y="4263"/>
                    </a:lnTo>
                    <a:lnTo>
                      <a:pt x="35826"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6"/>
              <p:cNvSpPr/>
              <p:nvPr/>
            </p:nvSpPr>
            <p:spPr>
              <a:xfrm>
                <a:off x="3288621" y="2945168"/>
                <a:ext cx="871101" cy="754370"/>
              </a:xfrm>
              <a:custGeom>
                <a:avLst/>
                <a:gdLst/>
                <a:ahLst/>
                <a:cxnLst/>
                <a:rect l="l" t="t" r="r" b="b"/>
                <a:pathLst>
                  <a:path w="39006" h="33779" extrusionOk="0">
                    <a:moveTo>
                      <a:pt x="9752" y="1"/>
                    </a:moveTo>
                    <a:lnTo>
                      <a:pt x="1" y="16896"/>
                    </a:lnTo>
                    <a:lnTo>
                      <a:pt x="9752" y="33779"/>
                    </a:lnTo>
                    <a:lnTo>
                      <a:pt x="29254" y="33779"/>
                    </a:lnTo>
                    <a:lnTo>
                      <a:pt x="39006" y="16896"/>
                    </a:lnTo>
                    <a:lnTo>
                      <a:pt x="29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2" name="Graphic 11" descr="Downward trend">
              <a:extLst>
                <a:ext uri="{FF2B5EF4-FFF2-40B4-BE49-F238E27FC236}">
                  <a16:creationId xmlns:a16="http://schemas.microsoft.com/office/drawing/2014/main" id="{91FBC3B9-411F-76C8-692B-F90BF3CBD1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10254" y="2971537"/>
              <a:ext cx="545919" cy="545919"/>
            </a:xfrm>
            <a:prstGeom prst="rect">
              <a:avLst/>
            </a:prstGeom>
          </p:spPr>
        </p:pic>
      </p:grpSp>
      <p:grpSp>
        <p:nvGrpSpPr>
          <p:cNvPr id="27" name="Group 26">
            <a:extLst>
              <a:ext uri="{FF2B5EF4-FFF2-40B4-BE49-F238E27FC236}">
                <a16:creationId xmlns:a16="http://schemas.microsoft.com/office/drawing/2014/main" id="{4F397F3A-13BE-8FEB-78FA-B1F983EFA9AE}"/>
              </a:ext>
            </a:extLst>
          </p:cNvPr>
          <p:cNvGrpSpPr/>
          <p:nvPr/>
        </p:nvGrpSpPr>
        <p:grpSpPr>
          <a:xfrm>
            <a:off x="257654" y="1738876"/>
            <a:ext cx="4044166" cy="1422974"/>
            <a:chOff x="257654" y="1738876"/>
            <a:chExt cx="4044166" cy="1422974"/>
          </a:xfrm>
        </p:grpSpPr>
        <p:grpSp>
          <p:nvGrpSpPr>
            <p:cNvPr id="1085" name="Google Shape;1085;p36"/>
            <p:cNvGrpSpPr/>
            <p:nvPr/>
          </p:nvGrpSpPr>
          <p:grpSpPr>
            <a:xfrm>
              <a:off x="3090399" y="1738876"/>
              <a:ext cx="1211421" cy="974951"/>
              <a:chOff x="3190788" y="1882442"/>
              <a:chExt cx="1139650" cy="924007"/>
            </a:xfrm>
          </p:grpSpPr>
          <p:sp>
            <p:nvSpPr>
              <p:cNvPr id="1086" name="Google Shape;1086;p36"/>
              <p:cNvSpPr/>
              <p:nvPr/>
            </p:nvSpPr>
            <p:spPr>
              <a:xfrm>
                <a:off x="3190788" y="1882442"/>
                <a:ext cx="1139650" cy="924007"/>
              </a:xfrm>
              <a:custGeom>
                <a:avLst/>
                <a:gdLst/>
                <a:ahLst/>
                <a:cxnLst/>
                <a:rect l="l" t="t" r="r" b="b"/>
                <a:pathLst>
                  <a:path w="51031" h="41375" extrusionOk="0">
                    <a:moveTo>
                      <a:pt x="11942" y="1"/>
                    </a:moveTo>
                    <a:lnTo>
                      <a:pt x="0" y="20682"/>
                    </a:lnTo>
                    <a:lnTo>
                      <a:pt x="11942" y="41375"/>
                    </a:lnTo>
                    <a:lnTo>
                      <a:pt x="35826" y="41375"/>
                    </a:lnTo>
                    <a:lnTo>
                      <a:pt x="38267" y="37112"/>
                    </a:lnTo>
                    <a:lnTo>
                      <a:pt x="51030" y="36731"/>
                    </a:lnTo>
                    <a:lnTo>
                      <a:pt x="44553" y="26218"/>
                    </a:lnTo>
                    <a:lnTo>
                      <a:pt x="47768" y="20670"/>
                    </a:lnTo>
                    <a:lnTo>
                      <a:pt x="35826"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6"/>
              <p:cNvSpPr/>
              <p:nvPr/>
            </p:nvSpPr>
            <p:spPr>
              <a:xfrm>
                <a:off x="3288621" y="1966453"/>
                <a:ext cx="871101" cy="754370"/>
              </a:xfrm>
              <a:custGeom>
                <a:avLst/>
                <a:gdLst/>
                <a:ahLst/>
                <a:cxnLst/>
                <a:rect l="l" t="t" r="r" b="b"/>
                <a:pathLst>
                  <a:path w="39006" h="33779" extrusionOk="0">
                    <a:moveTo>
                      <a:pt x="9752" y="1"/>
                    </a:moveTo>
                    <a:lnTo>
                      <a:pt x="1" y="16884"/>
                    </a:lnTo>
                    <a:lnTo>
                      <a:pt x="9752" y="33779"/>
                    </a:lnTo>
                    <a:lnTo>
                      <a:pt x="29254" y="33779"/>
                    </a:lnTo>
                    <a:lnTo>
                      <a:pt x="39006" y="16884"/>
                    </a:lnTo>
                    <a:lnTo>
                      <a:pt x="292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61" name="Google Shape;1161;p36"/>
            <p:cNvSpPr txBox="1"/>
            <p:nvPr/>
          </p:nvSpPr>
          <p:spPr>
            <a:xfrm>
              <a:off x="257654" y="2571750"/>
              <a:ext cx="2568543" cy="590100"/>
            </a:xfrm>
            <a:prstGeom prst="rect">
              <a:avLst/>
            </a:prstGeom>
            <a:noFill/>
            <a:ln>
              <a:noFill/>
            </a:ln>
          </p:spPr>
          <p:txBody>
            <a:bodyPr spcFirstLastPara="1" wrap="square" lIns="91425" tIns="91425" rIns="91425" bIns="91425" anchor="ctr" anchorCtr="0">
              <a:noAutofit/>
            </a:bodyPr>
            <a:lstStyle/>
            <a:p>
              <a:pPr marL="285750" indent="-285750" algn="ctr">
                <a:buClr>
                  <a:schemeClr val="accent2">
                    <a:lumMod val="50000"/>
                  </a:schemeClr>
                </a:buClr>
                <a:buFont typeface="Arial" panose="020B0604020202020204" pitchFamily="34" charset="0"/>
                <a:buChar char="•"/>
              </a:pPr>
              <a:r>
                <a:rPr lang="en-US" dirty="0">
                  <a:solidFill>
                    <a:schemeClr val="accent2">
                      <a:lumMod val="50000"/>
                    </a:schemeClr>
                  </a:solidFill>
                  <a:latin typeface="Poppins Light"/>
                  <a:cs typeface="Poppins Light"/>
                </a:rPr>
                <a:t>Lack of direction owing to ambiguous expectations</a:t>
              </a:r>
            </a:p>
          </p:txBody>
        </p:sp>
        <p:pic>
          <p:nvPicPr>
            <p:cNvPr id="16" name="Graphic 15" descr="Question mark">
              <a:extLst>
                <a:ext uri="{FF2B5EF4-FFF2-40B4-BE49-F238E27FC236}">
                  <a16:creationId xmlns:a16="http://schemas.microsoft.com/office/drawing/2014/main" id="{E9A30DC9-A759-0932-883E-44F6C4AF3C9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414745" y="1953210"/>
              <a:ext cx="477173" cy="477173"/>
            </a:xfrm>
            <a:prstGeom prst="rect">
              <a:avLst/>
            </a:prstGeom>
          </p:spPr>
        </p:pic>
      </p:grpSp>
      <p:grpSp>
        <p:nvGrpSpPr>
          <p:cNvPr id="22" name="Group 21">
            <a:extLst>
              <a:ext uri="{FF2B5EF4-FFF2-40B4-BE49-F238E27FC236}">
                <a16:creationId xmlns:a16="http://schemas.microsoft.com/office/drawing/2014/main" id="{11D3E9CB-7948-866C-6F1D-B75419B491BE}"/>
              </a:ext>
            </a:extLst>
          </p:cNvPr>
          <p:cNvGrpSpPr/>
          <p:nvPr/>
        </p:nvGrpSpPr>
        <p:grpSpPr>
          <a:xfrm>
            <a:off x="4815525" y="2474448"/>
            <a:ext cx="3937706" cy="1270383"/>
            <a:chOff x="4815525" y="2474448"/>
            <a:chExt cx="3937706" cy="1270383"/>
          </a:xfrm>
        </p:grpSpPr>
        <p:grpSp>
          <p:nvGrpSpPr>
            <p:cNvPr id="1094" name="Google Shape;1094;p36"/>
            <p:cNvGrpSpPr/>
            <p:nvPr/>
          </p:nvGrpSpPr>
          <p:grpSpPr>
            <a:xfrm>
              <a:off x="4815525" y="2769855"/>
              <a:ext cx="1211421" cy="974976"/>
              <a:chOff x="4813709" y="2859549"/>
              <a:chExt cx="1139650" cy="924030"/>
            </a:xfrm>
          </p:grpSpPr>
          <p:sp>
            <p:nvSpPr>
              <p:cNvPr id="1095" name="Google Shape;1095;p36"/>
              <p:cNvSpPr/>
              <p:nvPr/>
            </p:nvSpPr>
            <p:spPr>
              <a:xfrm>
                <a:off x="4813709" y="2859549"/>
                <a:ext cx="1139650" cy="924030"/>
              </a:xfrm>
              <a:custGeom>
                <a:avLst/>
                <a:gdLst/>
                <a:ahLst/>
                <a:cxnLst/>
                <a:rect l="l" t="t" r="r" b="b"/>
                <a:pathLst>
                  <a:path w="51031" h="41376" extrusionOk="0">
                    <a:moveTo>
                      <a:pt x="15205" y="1"/>
                    </a:moveTo>
                    <a:lnTo>
                      <a:pt x="12764" y="4263"/>
                    </a:lnTo>
                    <a:lnTo>
                      <a:pt x="1" y="4632"/>
                    </a:lnTo>
                    <a:lnTo>
                      <a:pt x="6478" y="15146"/>
                    </a:lnTo>
                    <a:lnTo>
                      <a:pt x="3263" y="20706"/>
                    </a:lnTo>
                    <a:lnTo>
                      <a:pt x="15205" y="41375"/>
                    </a:lnTo>
                    <a:lnTo>
                      <a:pt x="39089" y="41375"/>
                    </a:lnTo>
                    <a:lnTo>
                      <a:pt x="51031" y="20682"/>
                    </a:lnTo>
                    <a:lnTo>
                      <a:pt x="3908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6"/>
              <p:cNvSpPr/>
              <p:nvPr/>
            </p:nvSpPr>
            <p:spPr>
              <a:xfrm>
                <a:off x="4984409" y="2945168"/>
                <a:ext cx="871101" cy="754370"/>
              </a:xfrm>
              <a:custGeom>
                <a:avLst/>
                <a:gdLst/>
                <a:ahLst/>
                <a:cxnLst/>
                <a:rect l="l" t="t" r="r" b="b"/>
                <a:pathLst>
                  <a:path w="39006" h="33779" extrusionOk="0">
                    <a:moveTo>
                      <a:pt x="9752" y="1"/>
                    </a:moveTo>
                    <a:lnTo>
                      <a:pt x="1" y="16896"/>
                    </a:lnTo>
                    <a:lnTo>
                      <a:pt x="9752" y="33779"/>
                    </a:lnTo>
                    <a:lnTo>
                      <a:pt x="29254" y="33779"/>
                    </a:lnTo>
                    <a:lnTo>
                      <a:pt x="39006" y="16896"/>
                    </a:lnTo>
                    <a:lnTo>
                      <a:pt x="292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2" name="Google Shape;1152;p36"/>
            <p:cNvSpPr txBox="1"/>
            <p:nvPr/>
          </p:nvSpPr>
          <p:spPr>
            <a:xfrm>
              <a:off x="6344470" y="2474448"/>
              <a:ext cx="2408761" cy="590100"/>
            </a:xfrm>
            <a:prstGeom prst="rect">
              <a:avLst/>
            </a:prstGeom>
            <a:noFill/>
            <a:ln>
              <a:noFill/>
            </a:ln>
          </p:spPr>
          <p:txBody>
            <a:bodyPr spcFirstLastPara="1" wrap="square" lIns="91425" tIns="91425" rIns="91425" bIns="91425" anchor="ctr" anchorCtr="0">
              <a:noAutofit/>
            </a:bodyPr>
            <a:lstStyle/>
            <a:p>
              <a:pPr marL="285750" indent="-285750">
                <a:buClr>
                  <a:schemeClr val="accent2">
                    <a:lumMod val="50000"/>
                  </a:schemeClr>
                </a:buClr>
                <a:buFont typeface="Arial" panose="020B0604020202020204" pitchFamily="34" charset="0"/>
                <a:buChar char="•"/>
              </a:pPr>
              <a:r>
                <a:rPr lang="en-US" dirty="0">
                  <a:solidFill>
                    <a:schemeClr val="accent2">
                      <a:lumMod val="50000"/>
                    </a:schemeClr>
                  </a:solidFill>
                  <a:latin typeface="Poppins Light"/>
                  <a:cs typeface="Poppins Light"/>
                </a:rPr>
                <a:t>Lack of clarity around each others’ needs</a:t>
              </a:r>
            </a:p>
          </p:txBody>
        </p:sp>
        <p:pic>
          <p:nvPicPr>
            <p:cNvPr id="18" name="Graphic 17" descr="Share with person">
              <a:extLst>
                <a:ext uri="{FF2B5EF4-FFF2-40B4-BE49-F238E27FC236}">
                  <a16:creationId xmlns:a16="http://schemas.microsoft.com/office/drawing/2014/main" id="{DF1659D4-3A31-4EDA-4598-58462376258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52299" y="2959845"/>
              <a:ext cx="620589" cy="620589"/>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1000"/>
                                        <p:tgtEl>
                                          <p:spTgt spid="25"/>
                                        </p:tgtEl>
                                      </p:cBhvr>
                                    </p:animEffect>
                                    <p:anim calcmode="lin" valueType="num">
                                      <p:cBhvr>
                                        <p:cTn id="29" dur="1000" fill="hold"/>
                                        <p:tgtEl>
                                          <p:spTgt spid="25"/>
                                        </p:tgtEl>
                                        <p:attrNameLst>
                                          <p:attrName>ppt_x</p:attrName>
                                        </p:attrNameLst>
                                      </p:cBhvr>
                                      <p:tavLst>
                                        <p:tav tm="0">
                                          <p:val>
                                            <p:strVal val="#ppt_x"/>
                                          </p:val>
                                        </p:tav>
                                        <p:tav tm="100000">
                                          <p:val>
                                            <p:strVal val="#ppt_x"/>
                                          </p:val>
                                        </p:tav>
                                      </p:tavLst>
                                    </p:anim>
                                    <p:anim calcmode="lin" valueType="num">
                                      <p:cBhvr>
                                        <p:cTn id="3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1000"/>
                                        <p:tgtEl>
                                          <p:spTgt spid="26"/>
                                        </p:tgtEl>
                                      </p:cBhvr>
                                    </p:animEffect>
                                    <p:anim calcmode="lin" valueType="num">
                                      <p:cBhvr>
                                        <p:cTn id="36" dur="1000" fill="hold"/>
                                        <p:tgtEl>
                                          <p:spTgt spid="26"/>
                                        </p:tgtEl>
                                        <p:attrNameLst>
                                          <p:attrName>ppt_x</p:attrName>
                                        </p:attrNameLst>
                                      </p:cBhvr>
                                      <p:tavLst>
                                        <p:tav tm="0">
                                          <p:val>
                                            <p:strVal val="#ppt_x"/>
                                          </p:val>
                                        </p:tav>
                                        <p:tav tm="100000">
                                          <p:val>
                                            <p:strVal val="#ppt_x"/>
                                          </p:val>
                                        </p:tav>
                                      </p:tavLst>
                                    </p:anim>
                                    <p:anim calcmode="lin" valueType="num">
                                      <p:cBhvr>
                                        <p:cTn id="3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7"/>
        <p:cNvGrpSpPr/>
        <p:nvPr/>
      </p:nvGrpSpPr>
      <p:grpSpPr>
        <a:xfrm>
          <a:off x="0" y="0"/>
          <a:ext cx="0" cy="0"/>
          <a:chOff x="0" y="0"/>
          <a:chExt cx="0" cy="0"/>
        </a:xfrm>
      </p:grpSpPr>
      <p:sp>
        <p:nvSpPr>
          <p:cNvPr id="1242" name="Google Shape;1242;p25"/>
          <p:cNvSpPr txBox="1">
            <a:spLocks noGrp="1"/>
          </p:cNvSpPr>
          <p:nvPr>
            <p:ph type="title"/>
          </p:nvPr>
        </p:nvSpPr>
        <p:spPr>
          <a:xfrm>
            <a:off x="457200" y="24248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Ways to improve interpersonal skills</a:t>
            </a:r>
            <a:endParaRPr dirty="0"/>
          </a:p>
        </p:txBody>
      </p:sp>
      <p:grpSp>
        <p:nvGrpSpPr>
          <p:cNvPr id="3" name="Group 2">
            <a:extLst>
              <a:ext uri="{FF2B5EF4-FFF2-40B4-BE49-F238E27FC236}">
                <a16:creationId xmlns:a16="http://schemas.microsoft.com/office/drawing/2014/main" id="{8F1E60E8-8B0F-8DA3-0F52-303907A2D7E2}"/>
              </a:ext>
            </a:extLst>
          </p:cNvPr>
          <p:cNvGrpSpPr/>
          <p:nvPr/>
        </p:nvGrpSpPr>
        <p:grpSpPr>
          <a:xfrm>
            <a:off x="3749710" y="841016"/>
            <a:ext cx="3617672" cy="1340245"/>
            <a:chOff x="3749710" y="841016"/>
            <a:chExt cx="3617672" cy="1340245"/>
          </a:xfrm>
        </p:grpSpPr>
        <p:sp>
          <p:nvSpPr>
            <p:cNvPr id="1232" name="Google Shape;1232;p25"/>
            <p:cNvSpPr txBox="1"/>
            <p:nvPr/>
          </p:nvSpPr>
          <p:spPr>
            <a:xfrm>
              <a:off x="4316484" y="1867285"/>
              <a:ext cx="2120864" cy="313976"/>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b="1">
                <a:solidFill>
                  <a:schemeClr val="lt1"/>
                </a:solidFill>
                <a:latin typeface="Fira Sans"/>
                <a:ea typeface="Fira Sans"/>
                <a:cs typeface="Fira Sans"/>
                <a:sym typeface="Fira Sans"/>
              </a:endParaRPr>
            </a:p>
          </p:txBody>
        </p:sp>
        <p:sp>
          <p:nvSpPr>
            <p:cNvPr id="1235" name="Google Shape;1235;p25"/>
            <p:cNvSpPr/>
            <p:nvPr/>
          </p:nvSpPr>
          <p:spPr>
            <a:xfrm>
              <a:off x="3749710" y="841016"/>
              <a:ext cx="1180534" cy="1340245"/>
            </a:xfrm>
            <a:custGeom>
              <a:avLst/>
              <a:gdLst/>
              <a:ahLst/>
              <a:cxnLst/>
              <a:rect l="l" t="t" r="r" b="b"/>
              <a:pathLst>
                <a:path w="78476" h="74009" extrusionOk="0">
                  <a:moveTo>
                    <a:pt x="39246" y="0"/>
                  </a:moveTo>
                  <a:lnTo>
                    <a:pt x="1" y="74009"/>
                  </a:lnTo>
                  <a:lnTo>
                    <a:pt x="78476" y="74009"/>
                  </a:lnTo>
                  <a:lnTo>
                    <a:pt x="392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4443579" y="1747009"/>
              <a:ext cx="187827" cy="347098"/>
            </a:xfrm>
            <a:prstGeom prst="rect">
              <a:avLst/>
            </a:prstGeom>
          </p:spPr>
          <p:txBody>
            <a:bodyPr>
              <a:prstTxWarp prst="textPlain">
                <a:avLst/>
              </a:prstTxWarp>
            </a:bodyPr>
            <a:lstStyle/>
            <a:p>
              <a:pPr lvl="0" algn="ctr"/>
              <a:r>
                <a:rPr b="1" i="0" dirty="0">
                  <a:ln>
                    <a:noFill/>
                  </a:ln>
                  <a:solidFill>
                    <a:schemeClr val="tx2"/>
                  </a:solidFill>
                  <a:latin typeface="Fira Sans"/>
                </a:rPr>
                <a:t>1</a:t>
              </a:r>
            </a:p>
          </p:txBody>
        </p:sp>
        <p:sp>
          <p:nvSpPr>
            <p:cNvPr id="2" name="TextBox 1">
              <a:extLst>
                <a:ext uri="{FF2B5EF4-FFF2-40B4-BE49-F238E27FC236}">
                  <a16:creationId xmlns:a16="http://schemas.microsoft.com/office/drawing/2014/main" id="{761EE336-A4F6-D987-9639-E22F7C9F5001}"/>
                </a:ext>
              </a:extLst>
            </p:cNvPr>
            <p:cNvSpPr txBox="1"/>
            <p:nvPr/>
          </p:nvSpPr>
          <p:spPr>
            <a:xfrm>
              <a:off x="5002632" y="1567152"/>
              <a:ext cx="2364750" cy="523220"/>
            </a:xfrm>
            <a:prstGeom prst="rect">
              <a:avLst/>
            </a:prstGeom>
            <a:noFill/>
          </p:spPr>
          <p:txBody>
            <a:bodyPr wrap="none" rtlCol="0">
              <a:spAutoFit/>
            </a:bodyPr>
            <a:lstStyle/>
            <a:p>
              <a:r>
                <a:rPr lang="en-US" dirty="0">
                  <a:solidFill>
                    <a:schemeClr val="accent2">
                      <a:lumMod val="50000"/>
                    </a:schemeClr>
                  </a:solidFill>
                  <a:latin typeface="Poppins Light"/>
                  <a:cs typeface="Poppins Light"/>
                </a:rPr>
                <a:t>Emotional bank account</a:t>
              </a:r>
            </a:p>
            <a:p>
              <a:endParaRPr lang="en-IN" dirty="0"/>
            </a:p>
          </p:txBody>
        </p:sp>
      </p:grpSp>
      <p:grpSp>
        <p:nvGrpSpPr>
          <p:cNvPr id="4" name="Group 3">
            <a:extLst>
              <a:ext uri="{FF2B5EF4-FFF2-40B4-BE49-F238E27FC236}">
                <a16:creationId xmlns:a16="http://schemas.microsoft.com/office/drawing/2014/main" id="{2D7A03F3-B659-148B-5AC5-39550A35F5AD}"/>
              </a:ext>
            </a:extLst>
          </p:cNvPr>
          <p:cNvGrpSpPr/>
          <p:nvPr/>
        </p:nvGrpSpPr>
        <p:grpSpPr>
          <a:xfrm>
            <a:off x="1492456" y="2231670"/>
            <a:ext cx="4103761" cy="866380"/>
            <a:chOff x="1492456" y="2231670"/>
            <a:chExt cx="4103761" cy="866380"/>
          </a:xfrm>
        </p:grpSpPr>
        <p:sp>
          <p:nvSpPr>
            <p:cNvPr id="1229" name="Google Shape;1229;p25"/>
            <p:cNvSpPr txBox="1"/>
            <p:nvPr/>
          </p:nvSpPr>
          <p:spPr>
            <a:xfrm>
              <a:off x="2269997" y="2231670"/>
              <a:ext cx="1894050" cy="313976"/>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lt1"/>
                </a:solidFill>
                <a:latin typeface="Fira Sans"/>
                <a:ea typeface="Fira Sans"/>
                <a:cs typeface="Fira Sans"/>
                <a:sym typeface="Fira Sans"/>
              </a:endParaRPr>
            </a:p>
          </p:txBody>
        </p:sp>
        <p:sp>
          <p:nvSpPr>
            <p:cNvPr id="1234" name="Google Shape;1234;p25"/>
            <p:cNvSpPr/>
            <p:nvPr/>
          </p:nvSpPr>
          <p:spPr>
            <a:xfrm>
              <a:off x="3707598" y="2231670"/>
              <a:ext cx="1888619" cy="733315"/>
            </a:xfrm>
            <a:custGeom>
              <a:avLst/>
              <a:gdLst/>
              <a:ahLst/>
              <a:cxnLst/>
              <a:rect l="l" t="t" r="r" b="b"/>
              <a:pathLst>
                <a:path w="125546" h="40494" extrusionOk="0">
                  <a:moveTo>
                    <a:pt x="22196" y="1"/>
                  </a:moveTo>
                  <a:lnTo>
                    <a:pt x="8133" y="25661"/>
                  </a:lnTo>
                  <a:lnTo>
                    <a:pt x="1" y="40494"/>
                  </a:lnTo>
                  <a:lnTo>
                    <a:pt x="125545" y="40494"/>
                  </a:lnTo>
                  <a:lnTo>
                    <a:pt x="117413" y="25661"/>
                  </a:lnTo>
                  <a:lnTo>
                    <a:pt x="103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5"/>
            <p:cNvSpPr/>
            <p:nvPr/>
          </p:nvSpPr>
          <p:spPr>
            <a:xfrm>
              <a:off x="3927270" y="2552784"/>
              <a:ext cx="236756" cy="334701"/>
            </a:xfrm>
            <a:prstGeom prst="rect">
              <a:avLst/>
            </a:prstGeom>
          </p:spPr>
          <p:txBody>
            <a:bodyPr>
              <a:prstTxWarp prst="textPlain">
                <a:avLst/>
              </a:prstTxWarp>
            </a:bodyPr>
            <a:lstStyle/>
            <a:p>
              <a:pPr lvl="0" algn="ctr"/>
              <a:r>
                <a:rPr b="1" i="0" dirty="0">
                  <a:ln>
                    <a:noFill/>
                  </a:ln>
                  <a:solidFill>
                    <a:schemeClr val="tx2"/>
                  </a:solidFill>
                  <a:latin typeface="Fira Sans"/>
                </a:rPr>
                <a:t>2</a:t>
              </a:r>
            </a:p>
          </p:txBody>
        </p:sp>
        <p:sp>
          <p:nvSpPr>
            <p:cNvPr id="26" name="TextBox 25">
              <a:extLst>
                <a:ext uri="{FF2B5EF4-FFF2-40B4-BE49-F238E27FC236}">
                  <a16:creationId xmlns:a16="http://schemas.microsoft.com/office/drawing/2014/main" id="{12542137-2CB9-B5E8-C8C8-B678A4E9EEA0}"/>
                </a:ext>
              </a:extLst>
            </p:cNvPr>
            <p:cNvSpPr txBox="1"/>
            <p:nvPr/>
          </p:nvSpPr>
          <p:spPr>
            <a:xfrm>
              <a:off x="1492456" y="2574830"/>
              <a:ext cx="1467068" cy="523220"/>
            </a:xfrm>
            <a:prstGeom prst="rect">
              <a:avLst/>
            </a:prstGeom>
            <a:noFill/>
          </p:spPr>
          <p:txBody>
            <a:bodyPr wrap="none" rtlCol="0">
              <a:spAutoFit/>
            </a:bodyPr>
            <a:lstStyle/>
            <a:p>
              <a:r>
                <a:rPr lang="en-US" dirty="0">
                  <a:solidFill>
                    <a:schemeClr val="accent2">
                      <a:lumMod val="50000"/>
                    </a:schemeClr>
                  </a:solidFill>
                  <a:latin typeface="Poppins Light"/>
                  <a:cs typeface="Poppins Light"/>
                </a:rPr>
                <a:t>Johari window</a:t>
              </a:r>
            </a:p>
            <a:p>
              <a:endParaRPr lang="en-IN" dirty="0"/>
            </a:p>
          </p:txBody>
        </p:sp>
      </p:grpSp>
      <p:grpSp>
        <p:nvGrpSpPr>
          <p:cNvPr id="5" name="Group 4">
            <a:extLst>
              <a:ext uri="{FF2B5EF4-FFF2-40B4-BE49-F238E27FC236}">
                <a16:creationId xmlns:a16="http://schemas.microsoft.com/office/drawing/2014/main" id="{0DA224F2-5965-6BFF-5C36-B0AC5322B762}"/>
              </a:ext>
            </a:extLst>
          </p:cNvPr>
          <p:cNvGrpSpPr/>
          <p:nvPr/>
        </p:nvGrpSpPr>
        <p:grpSpPr>
          <a:xfrm>
            <a:off x="2867349" y="3019901"/>
            <a:ext cx="5428646" cy="729404"/>
            <a:chOff x="2867349" y="3019901"/>
            <a:chExt cx="5428646" cy="729404"/>
          </a:xfrm>
        </p:grpSpPr>
        <p:sp>
          <p:nvSpPr>
            <p:cNvPr id="1230" name="Google Shape;1230;p25"/>
            <p:cNvSpPr txBox="1"/>
            <p:nvPr/>
          </p:nvSpPr>
          <p:spPr>
            <a:xfrm>
              <a:off x="5348852" y="3433507"/>
              <a:ext cx="2083579" cy="313976"/>
            </a:xfrm>
            <a:prstGeom prst="rect">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b="1">
                <a:solidFill>
                  <a:schemeClr val="lt1"/>
                </a:solidFill>
                <a:latin typeface="Fira Sans"/>
                <a:ea typeface="Fira Sans"/>
                <a:cs typeface="Fira Sans"/>
                <a:sym typeface="Fira Sans"/>
              </a:endParaRPr>
            </a:p>
          </p:txBody>
        </p:sp>
        <p:sp>
          <p:nvSpPr>
            <p:cNvPr id="1237" name="Google Shape;1237;p25"/>
            <p:cNvSpPr/>
            <p:nvPr/>
          </p:nvSpPr>
          <p:spPr>
            <a:xfrm>
              <a:off x="2867349" y="3019901"/>
              <a:ext cx="2629589" cy="729404"/>
            </a:xfrm>
            <a:custGeom>
              <a:avLst/>
              <a:gdLst/>
              <a:ahLst/>
              <a:cxnLst/>
              <a:rect l="l" t="t" r="r" b="b"/>
              <a:pathLst>
                <a:path w="174802" h="40278" extrusionOk="0">
                  <a:moveTo>
                    <a:pt x="22750" y="1"/>
                  </a:moveTo>
                  <a:lnTo>
                    <a:pt x="0" y="40278"/>
                  </a:lnTo>
                  <a:lnTo>
                    <a:pt x="174802" y="40278"/>
                  </a:lnTo>
                  <a:lnTo>
                    <a:pt x="1520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5"/>
            <p:cNvSpPr/>
            <p:nvPr/>
          </p:nvSpPr>
          <p:spPr>
            <a:xfrm>
              <a:off x="4971547" y="3315248"/>
              <a:ext cx="236756" cy="347097"/>
            </a:xfrm>
            <a:prstGeom prst="rect">
              <a:avLst/>
            </a:prstGeom>
          </p:spPr>
          <p:txBody>
            <a:bodyPr>
              <a:prstTxWarp prst="textPlain">
                <a:avLst/>
              </a:prstTxWarp>
            </a:bodyPr>
            <a:lstStyle/>
            <a:p>
              <a:pPr lvl="0" algn="ctr"/>
              <a:r>
                <a:rPr b="1" i="0" dirty="0">
                  <a:ln>
                    <a:noFill/>
                  </a:ln>
                  <a:solidFill>
                    <a:schemeClr val="accent1">
                      <a:lumMod val="20000"/>
                      <a:lumOff val="80000"/>
                    </a:schemeClr>
                  </a:solidFill>
                  <a:latin typeface="Fira Sans"/>
                </a:rPr>
                <a:t>3</a:t>
              </a:r>
            </a:p>
          </p:txBody>
        </p:sp>
        <p:sp>
          <p:nvSpPr>
            <p:cNvPr id="27" name="TextBox 26">
              <a:extLst>
                <a:ext uri="{FF2B5EF4-FFF2-40B4-BE49-F238E27FC236}">
                  <a16:creationId xmlns:a16="http://schemas.microsoft.com/office/drawing/2014/main" id="{B65DD052-6BF3-467B-E587-68AD1722B59F}"/>
                </a:ext>
              </a:extLst>
            </p:cNvPr>
            <p:cNvSpPr txBox="1"/>
            <p:nvPr/>
          </p:nvSpPr>
          <p:spPr>
            <a:xfrm>
              <a:off x="5596217" y="3116641"/>
              <a:ext cx="2699778" cy="523220"/>
            </a:xfrm>
            <a:prstGeom prst="rect">
              <a:avLst/>
            </a:prstGeom>
            <a:noFill/>
          </p:spPr>
          <p:txBody>
            <a:bodyPr wrap="none" rtlCol="0">
              <a:spAutoFit/>
            </a:bodyPr>
            <a:lstStyle/>
            <a:p>
              <a:r>
                <a:rPr lang="en-US" dirty="0">
                  <a:solidFill>
                    <a:schemeClr val="accent2">
                      <a:lumMod val="50000"/>
                    </a:schemeClr>
                  </a:solidFill>
                  <a:latin typeface="Poppins Light"/>
                  <a:cs typeface="Poppins Light"/>
                </a:rPr>
                <a:t>Personal effectiveness scale</a:t>
              </a:r>
            </a:p>
            <a:p>
              <a:endParaRPr lang="en-IN" dirty="0"/>
            </a:p>
          </p:txBody>
        </p:sp>
      </p:grpSp>
      <p:grpSp>
        <p:nvGrpSpPr>
          <p:cNvPr id="6" name="Group 5">
            <a:extLst>
              <a:ext uri="{FF2B5EF4-FFF2-40B4-BE49-F238E27FC236}">
                <a16:creationId xmlns:a16="http://schemas.microsoft.com/office/drawing/2014/main" id="{29823CB1-6C85-BA55-38DB-815F4A181800}"/>
              </a:ext>
            </a:extLst>
          </p:cNvPr>
          <p:cNvGrpSpPr/>
          <p:nvPr/>
        </p:nvGrpSpPr>
        <p:grpSpPr>
          <a:xfrm>
            <a:off x="1188189" y="3824530"/>
            <a:ext cx="5273802" cy="837206"/>
            <a:chOff x="1188189" y="3824530"/>
            <a:chExt cx="5273802" cy="837206"/>
          </a:xfrm>
        </p:grpSpPr>
        <p:sp>
          <p:nvSpPr>
            <p:cNvPr id="1231" name="Google Shape;1231;p25"/>
            <p:cNvSpPr txBox="1"/>
            <p:nvPr/>
          </p:nvSpPr>
          <p:spPr>
            <a:xfrm>
              <a:off x="1352062" y="3824540"/>
              <a:ext cx="2481902" cy="313976"/>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accent2"/>
                </a:solidFill>
                <a:latin typeface="Fira Sans"/>
                <a:ea typeface="Fira Sans"/>
                <a:cs typeface="Fira Sans"/>
                <a:sym typeface="Fira Sans"/>
              </a:endParaRPr>
            </a:p>
          </p:txBody>
        </p:sp>
        <p:sp>
          <p:nvSpPr>
            <p:cNvPr id="1236" name="Google Shape;1236;p25"/>
            <p:cNvSpPr/>
            <p:nvPr/>
          </p:nvSpPr>
          <p:spPr>
            <a:xfrm>
              <a:off x="2998977" y="3824530"/>
              <a:ext cx="3463014" cy="806948"/>
            </a:xfrm>
            <a:custGeom>
              <a:avLst/>
              <a:gdLst/>
              <a:ahLst/>
              <a:cxnLst/>
              <a:rect l="l" t="t" r="r" b="b"/>
              <a:pathLst>
                <a:path w="230204" h="44560" extrusionOk="0">
                  <a:moveTo>
                    <a:pt x="25737" y="1"/>
                  </a:moveTo>
                  <a:lnTo>
                    <a:pt x="0" y="44560"/>
                  </a:lnTo>
                  <a:lnTo>
                    <a:pt x="230204" y="44560"/>
                  </a:lnTo>
                  <a:lnTo>
                    <a:pt x="2044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3260770" y="4208607"/>
              <a:ext cx="249318" cy="340225"/>
            </a:xfrm>
            <a:prstGeom prst="rect">
              <a:avLst/>
            </a:prstGeom>
          </p:spPr>
          <p:txBody>
            <a:bodyPr>
              <a:prstTxWarp prst="textPlain">
                <a:avLst/>
              </a:prstTxWarp>
            </a:bodyPr>
            <a:lstStyle/>
            <a:p>
              <a:pPr lvl="0" algn="ctr"/>
              <a:r>
                <a:rPr b="1" i="0" dirty="0">
                  <a:ln>
                    <a:noFill/>
                  </a:ln>
                  <a:solidFill>
                    <a:schemeClr val="accent2">
                      <a:lumMod val="20000"/>
                      <a:lumOff val="80000"/>
                    </a:schemeClr>
                  </a:solidFill>
                  <a:latin typeface="Fira Sans"/>
                </a:rPr>
                <a:t>4</a:t>
              </a:r>
            </a:p>
          </p:txBody>
        </p:sp>
        <p:sp>
          <p:nvSpPr>
            <p:cNvPr id="28" name="TextBox 27">
              <a:extLst>
                <a:ext uri="{FF2B5EF4-FFF2-40B4-BE49-F238E27FC236}">
                  <a16:creationId xmlns:a16="http://schemas.microsoft.com/office/drawing/2014/main" id="{F03D711F-7AEE-38F8-48DF-E2D909C31F25}"/>
                </a:ext>
              </a:extLst>
            </p:cNvPr>
            <p:cNvSpPr txBox="1"/>
            <p:nvPr/>
          </p:nvSpPr>
          <p:spPr>
            <a:xfrm>
              <a:off x="1188189" y="4138516"/>
              <a:ext cx="1519968" cy="523220"/>
            </a:xfrm>
            <a:prstGeom prst="rect">
              <a:avLst/>
            </a:prstGeom>
            <a:noFill/>
          </p:spPr>
          <p:txBody>
            <a:bodyPr wrap="none" rtlCol="0">
              <a:spAutoFit/>
            </a:bodyPr>
            <a:lstStyle/>
            <a:p>
              <a:r>
                <a:rPr lang="en-US" dirty="0">
                  <a:solidFill>
                    <a:schemeClr val="accent2">
                      <a:lumMod val="50000"/>
                    </a:schemeClr>
                  </a:solidFill>
                  <a:latin typeface="Poppins Light"/>
                  <a:cs typeface="Poppins Light"/>
                </a:rPr>
                <a:t>Active listening</a:t>
              </a:r>
            </a:p>
            <a:p>
              <a:endParaRPr lang="en-IN"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Shape 9112"/>
        <p:cNvGrpSpPr/>
        <p:nvPr/>
      </p:nvGrpSpPr>
      <p:grpSpPr>
        <a:xfrm>
          <a:off x="0" y="0"/>
          <a:ext cx="0" cy="0"/>
          <a:chOff x="0" y="0"/>
          <a:chExt cx="0" cy="0"/>
        </a:xfrm>
      </p:grpSpPr>
      <p:sp>
        <p:nvSpPr>
          <p:cNvPr id="9113" name="Google Shape;9113;p30"/>
          <p:cNvSpPr txBox="1">
            <a:spLocks noGrp="1"/>
          </p:cNvSpPr>
          <p:nvPr>
            <p:ph type="ctrTitle"/>
          </p:nvPr>
        </p:nvSpPr>
        <p:spPr>
          <a:xfrm>
            <a:off x="1602156" y="1388610"/>
            <a:ext cx="5358602" cy="254735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b="1" dirty="0">
                <a:solidFill>
                  <a:schemeClr val="accent3">
                    <a:lumMod val="50000"/>
                  </a:schemeClr>
                </a:solidFill>
              </a:rPr>
              <a:t>Emotional Bank Account</a:t>
            </a:r>
            <a:endParaRPr sz="4400" b="1" dirty="0">
              <a:solidFill>
                <a:schemeClr val="accent3">
                  <a:lumMod val="50000"/>
                </a:schemeClr>
              </a:solidFill>
            </a:endParaRPr>
          </a:p>
        </p:txBody>
      </p:sp>
    </p:spTree>
    <p:extLst>
      <p:ext uri="{BB962C8B-B14F-4D97-AF65-F5344CB8AC3E}">
        <p14:creationId xmlns:p14="http://schemas.microsoft.com/office/powerpoint/2010/main" val="264655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7"/>
        <p:cNvGrpSpPr/>
        <p:nvPr/>
      </p:nvGrpSpPr>
      <p:grpSpPr>
        <a:xfrm>
          <a:off x="0" y="0"/>
          <a:ext cx="0" cy="0"/>
          <a:chOff x="0" y="0"/>
          <a:chExt cx="0" cy="0"/>
        </a:xfrm>
      </p:grpSpPr>
      <p:sp>
        <p:nvSpPr>
          <p:cNvPr id="1242" name="Google Shape;1242;p25"/>
          <p:cNvSpPr txBox="1">
            <a:spLocks noGrp="1"/>
          </p:cNvSpPr>
          <p:nvPr>
            <p:ph type="title"/>
          </p:nvPr>
        </p:nvSpPr>
        <p:spPr>
          <a:xfrm>
            <a:off x="457200" y="24248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b="1" dirty="0"/>
              <a:t>Emotional Intelligence</a:t>
            </a:r>
            <a:endParaRPr dirty="0"/>
          </a:p>
        </p:txBody>
      </p:sp>
      <p:sp>
        <p:nvSpPr>
          <p:cNvPr id="7" name="TextBox 6">
            <a:extLst>
              <a:ext uri="{FF2B5EF4-FFF2-40B4-BE49-F238E27FC236}">
                <a16:creationId xmlns:a16="http://schemas.microsoft.com/office/drawing/2014/main" id="{93B07C32-DB9B-3635-723E-1666B9013C8E}"/>
              </a:ext>
            </a:extLst>
          </p:cNvPr>
          <p:cNvSpPr txBox="1"/>
          <p:nvPr/>
        </p:nvSpPr>
        <p:spPr>
          <a:xfrm>
            <a:off x="457200" y="906585"/>
            <a:ext cx="7237046" cy="954107"/>
          </a:xfrm>
          <a:prstGeom prst="rect">
            <a:avLst/>
          </a:prstGeom>
          <a:noFill/>
        </p:spPr>
        <p:txBody>
          <a:bodyPr wrap="square" rtlCol="0">
            <a:spAutoFit/>
          </a:bodyPr>
          <a:lstStyle/>
          <a:p>
            <a:pPr marL="285750" indent="-285750">
              <a:buClr>
                <a:schemeClr val="accent2">
                  <a:lumMod val="50000"/>
                </a:schemeClr>
              </a:buClr>
              <a:buFont typeface="Arial" panose="020B0604020202020204" pitchFamily="34" charset="0"/>
              <a:buChar char="•"/>
            </a:pPr>
            <a:r>
              <a:rPr lang="en-US" dirty="0">
                <a:solidFill>
                  <a:schemeClr val="accent2">
                    <a:lumMod val="50000"/>
                  </a:schemeClr>
                </a:solidFill>
                <a:latin typeface="Poppins Light"/>
                <a:cs typeface="Poppins Light"/>
              </a:rPr>
              <a:t>It is the ability to sense, understand and effectively apply the power and acumen of emotions as a source of human energy, information, connection and influence</a:t>
            </a:r>
          </a:p>
          <a:p>
            <a:endParaRPr lang="en-IN" dirty="0"/>
          </a:p>
        </p:txBody>
      </p:sp>
      <p:sp>
        <p:nvSpPr>
          <p:cNvPr id="8" name="TextBox 7">
            <a:extLst>
              <a:ext uri="{FF2B5EF4-FFF2-40B4-BE49-F238E27FC236}">
                <a16:creationId xmlns:a16="http://schemas.microsoft.com/office/drawing/2014/main" id="{0B2DD01A-A8CB-B9CA-F954-8C94C0860C4E}"/>
              </a:ext>
            </a:extLst>
          </p:cNvPr>
          <p:cNvSpPr txBox="1"/>
          <p:nvPr/>
        </p:nvSpPr>
        <p:spPr>
          <a:xfrm>
            <a:off x="573929" y="1860692"/>
            <a:ext cx="7558479" cy="523220"/>
          </a:xfrm>
          <a:prstGeom prst="rect">
            <a:avLst/>
          </a:prstGeom>
          <a:noFill/>
        </p:spPr>
        <p:txBody>
          <a:bodyPr wrap="none" rtlCol="0">
            <a:spAutoFit/>
          </a:bodyPr>
          <a:lstStyle/>
          <a:p>
            <a:pPr marL="285750" indent="-285750">
              <a:buClr>
                <a:schemeClr val="accent2">
                  <a:lumMod val="50000"/>
                </a:schemeClr>
              </a:buClr>
              <a:buFont typeface="Arial" panose="020B0604020202020204" pitchFamily="34" charset="0"/>
              <a:buChar char="•"/>
            </a:pPr>
            <a:r>
              <a:rPr lang="en-IN" dirty="0">
                <a:solidFill>
                  <a:schemeClr val="accent2">
                    <a:lumMod val="50000"/>
                  </a:schemeClr>
                </a:solidFill>
                <a:latin typeface="Poppins Light"/>
                <a:cs typeface="Poppins Light"/>
              </a:rPr>
              <a:t>Let’s list down the </a:t>
            </a:r>
            <a:r>
              <a:rPr lang="en-US" dirty="0">
                <a:solidFill>
                  <a:schemeClr val="accent2">
                    <a:lumMod val="50000"/>
                  </a:schemeClr>
                </a:solidFill>
                <a:latin typeface="Poppins Light"/>
                <a:cs typeface="Poppins Light"/>
              </a:rPr>
              <a:t>actions/ statements/ characteristics of managers whom you:</a:t>
            </a:r>
          </a:p>
          <a:p>
            <a:endParaRPr lang="en-IN" dirty="0"/>
          </a:p>
        </p:txBody>
      </p:sp>
      <p:grpSp>
        <p:nvGrpSpPr>
          <p:cNvPr id="14" name="Group 13">
            <a:extLst>
              <a:ext uri="{FF2B5EF4-FFF2-40B4-BE49-F238E27FC236}">
                <a16:creationId xmlns:a16="http://schemas.microsoft.com/office/drawing/2014/main" id="{A586DC3F-6869-B7A4-95D4-D224D2EE714B}"/>
              </a:ext>
            </a:extLst>
          </p:cNvPr>
          <p:cNvGrpSpPr/>
          <p:nvPr/>
        </p:nvGrpSpPr>
        <p:grpSpPr>
          <a:xfrm>
            <a:off x="1203569" y="2411235"/>
            <a:ext cx="6111630" cy="2548954"/>
            <a:chOff x="1203569" y="2411235"/>
            <a:chExt cx="6111630" cy="2548954"/>
          </a:xfrm>
        </p:grpSpPr>
        <p:grpSp>
          <p:nvGrpSpPr>
            <p:cNvPr id="13" name="Group 12">
              <a:extLst>
                <a:ext uri="{FF2B5EF4-FFF2-40B4-BE49-F238E27FC236}">
                  <a16:creationId xmlns:a16="http://schemas.microsoft.com/office/drawing/2014/main" id="{2E11FAD2-521C-684D-09C0-22E7DB58C72C}"/>
                </a:ext>
              </a:extLst>
            </p:cNvPr>
            <p:cNvGrpSpPr/>
            <p:nvPr/>
          </p:nvGrpSpPr>
          <p:grpSpPr>
            <a:xfrm>
              <a:off x="1203569" y="2411235"/>
              <a:ext cx="6111630" cy="2548954"/>
              <a:chOff x="1203569" y="2411235"/>
              <a:chExt cx="6111630" cy="2548954"/>
            </a:xfrm>
          </p:grpSpPr>
          <p:grpSp>
            <p:nvGrpSpPr>
              <p:cNvPr id="9" name="Group 8">
                <a:extLst>
                  <a:ext uri="{FF2B5EF4-FFF2-40B4-BE49-F238E27FC236}">
                    <a16:creationId xmlns:a16="http://schemas.microsoft.com/office/drawing/2014/main" id="{CD1C25EA-C88E-D263-0BF4-60729271265B}"/>
                  </a:ext>
                </a:extLst>
              </p:cNvPr>
              <p:cNvGrpSpPr/>
              <p:nvPr/>
            </p:nvGrpSpPr>
            <p:grpSpPr>
              <a:xfrm>
                <a:off x="1203569" y="2411235"/>
                <a:ext cx="6111630" cy="696708"/>
                <a:chOff x="1031631" y="2411233"/>
                <a:chExt cx="5744306" cy="696708"/>
              </a:xfrm>
            </p:grpSpPr>
            <p:sp>
              <p:nvSpPr>
                <p:cNvPr id="34" name="Google Shape;1105;p38">
                  <a:extLst>
                    <a:ext uri="{FF2B5EF4-FFF2-40B4-BE49-F238E27FC236}">
                      <a16:creationId xmlns:a16="http://schemas.microsoft.com/office/drawing/2014/main" id="{BB091131-D715-9472-8251-CAAFBF37A6AF}"/>
                    </a:ext>
                  </a:extLst>
                </p:cNvPr>
                <p:cNvSpPr/>
                <p:nvPr/>
              </p:nvSpPr>
              <p:spPr>
                <a:xfrm>
                  <a:off x="1031631" y="2411234"/>
                  <a:ext cx="3399600" cy="696707"/>
                </a:xfrm>
                <a:custGeom>
                  <a:avLst/>
                  <a:gdLst/>
                  <a:ahLst/>
                  <a:cxnLst/>
                  <a:rect l="l" t="t" r="r" b="b"/>
                  <a:pathLst>
                    <a:path w="113539" h="24504" extrusionOk="0">
                      <a:moveTo>
                        <a:pt x="113539" y="1"/>
                      </a:moveTo>
                      <a:lnTo>
                        <a:pt x="92429" y="20944"/>
                      </a:lnTo>
                      <a:cubicBezTo>
                        <a:pt x="90131" y="23230"/>
                        <a:pt x="87035" y="24504"/>
                        <a:pt x="83797" y="24504"/>
                      </a:cubicBezTo>
                      <a:lnTo>
                        <a:pt x="12252" y="24504"/>
                      </a:lnTo>
                      <a:cubicBezTo>
                        <a:pt x="5477" y="24504"/>
                        <a:pt x="1" y="19015"/>
                        <a:pt x="1" y="12252"/>
                      </a:cubicBezTo>
                      <a:lnTo>
                        <a:pt x="1" y="12252"/>
                      </a:lnTo>
                      <a:cubicBezTo>
                        <a:pt x="1" y="5478"/>
                        <a:pt x="5477" y="1"/>
                        <a:pt x="12252" y="1"/>
                      </a:cubicBezTo>
                      <a:lnTo>
                        <a:pt x="113539" y="1"/>
                      </a:lnTo>
                      <a:close/>
                    </a:path>
                  </a:pathLst>
                </a:custGeom>
                <a:solidFill>
                  <a:schemeClr val="accent1"/>
                </a:solidFill>
                <a:ln>
                  <a:noFill/>
                </a:ln>
              </p:spPr>
              <p:txBody>
                <a:bodyPr spcFirstLastPara="1" wrap="square" lIns="91425" tIns="91425" rIns="365750" bIns="91425" anchor="ctr" anchorCtr="0">
                  <a:noAutofit/>
                </a:bodyPr>
                <a:lstStyle/>
                <a:p>
                  <a:pPr algn="ctr"/>
                  <a:r>
                    <a:rPr lang="en-US" dirty="0">
                      <a:solidFill>
                        <a:schemeClr val="bg1"/>
                      </a:solidFill>
                      <a:latin typeface="Poppins Light"/>
                      <a:cs typeface="Poppins Light"/>
                    </a:rPr>
                    <a:t>Respected/ looked up to/ enjoyed working with</a:t>
                  </a:r>
                </a:p>
              </p:txBody>
            </p:sp>
            <p:sp>
              <p:nvSpPr>
                <p:cNvPr id="39" name="Google Shape;1110;p38">
                  <a:extLst>
                    <a:ext uri="{FF2B5EF4-FFF2-40B4-BE49-F238E27FC236}">
                      <a16:creationId xmlns:a16="http://schemas.microsoft.com/office/drawing/2014/main" id="{F09B7B6B-E83C-70DF-B55F-BB88C7F30D76}"/>
                    </a:ext>
                  </a:extLst>
                </p:cNvPr>
                <p:cNvSpPr/>
                <p:nvPr/>
              </p:nvSpPr>
              <p:spPr>
                <a:xfrm rot="10800000">
                  <a:off x="3657691" y="2411233"/>
                  <a:ext cx="3118246" cy="696707"/>
                </a:xfrm>
                <a:custGeom>
                  <a:avLst/>
                  <a:gdLst/>
                  <a:ahLst/>
                  <a:cxnLst/>
                  <a:rect l="l" t="t" r="r" b="b"/>
                  <a:pathLst>
                    <a:path w="113539" h="24516" extrusionOk="0">
                      <a:moveTo>
                        <a:pt x="113539" y="1"/>
                      </a:moveTo>
                      <a:lnTo>
                        <a:pt x="92429" y="20956"/>
                      </a:lnTo>
                      <a:cubicBezTo>
                        <a:pt x="90131" y="23242"/>
                        <a:pt x="87035" y="24516"/>
                        <a:pt x="83797" y="24516"/>
                      </a:cubicBezTo>
                      <a:lnTo>
                        <a:pt x="12252" y="24516"/>
                      </a:lnTo>
                      <a:cubicBezTo>
                        <a:pt x="5477" y="24516"/>
                        <a:pt x="1" y="19027"/>
                        <a:pt x="1" y="12264"/>
                      </a:cubicBezTo>
                      <a:lnTo>
                        <a:pt x="1" y="12264"/>
                      </a:lnTo>
                      <a:cubicBezTo>
                        <a:pt x="1" y="5490"/>
                        <a:pt x="5477" y="1"/>
                        <a:pt x="12252" y="1"/>
                      </a:cubicBezTo>
                      <a:lnTo>
                        <a:pt x="113539" y="1"/>
                      </a:lnTo>
                      <a:close/>
                    </a:path>
                  </a:pathLst>
                </a:custGeom>
                <a:solidFill>
                  <a:schemeClr val="accent6"/>
                </a:solidFill>
                <a:ln>
                  <a:noFill/>
                </a:ln>
              </p:spPr>
              <p:txBody>
                <a:bodyPr spcFirstLastPara="1" wrap="square" lIns="91425" tIns="91425" rIns="365750" bIns="91425" anchor="ctr" anchorCtr="0">
                  <a:noAutofit/>
                </a:bodyPr>
                <a:lstStyle/>
                <a:p>
                  <a:pPr marL="0" lvl="0" indent="0" algn="ctr" rtl="0">
                    <a:spcBef>
                      <a:spcPts val="0"/>
                    </a:spcBef>
                    <a:spcAft>
                      <a:spcPts val="0"/>
                    </a:spcAft>
                    <a:buClr>
                      <a:schemeClr val="dk1"/>
                    </a:buClr>
                    <a:buSzPts val="1100"/>
                    <a:buFont typeface="Arial"/>
                    <a:buNone/>
                  </a:pPr>
                  <a:endParaRPr sz="1700" dirty="0">
                    <a:solidFill>
                      <a:srgbClr val="FFFFFF"/>
                    </a:solidFill>
                    <a:latin typeface="Fira Sans Extra Condensed Medium"/>
                    <a:ea typeface="Fira Sans Extra Condensed Medium"/>
                    <a:cs typeface="Fira Sans Extra Condensed Medium"/>
                    <a:sym typeface="Fira Sans Extra Condensed Medium"/>
                  </a:endParaRPr>
                </a:p>
              </p:txBody>
            </p:sp>
          </p:grpSp>
          <p:cxnSp>
            <p:nvCxnSpPr>
              <p:cNvPr id="11" name="Straight Connector 10">
                <a:extLst>
                  <a:ext uri="{FF2B5EF4-FFF2-40B4-BE49-F238E27FC236}">
                    <a16:creationId xmlns:a16="http://schemas.microsoft.com/office/drawing/2014/main" id="{EF88D5E8-6C31-552B-56D7-9EADE9BE3F74}"/>
                  </a:ext>
                </a:extLst>
              </p:cNvPr>
              <p:cNvCxnSpPr/>
              <p:nvPr/>
            </p:nvCxnSpPr>
            <p:spPr>
              <a:xfrm>
                <a:off x="3997554" y="3053235"/>
                <a:ext cx="0" cy="1906954"/>
              </a:xfrm>
              <a:prstGeom prst="line">
                <a:avLst/>
              </a:prstGeom>
              <a:ln>
                <a:solidFill>
                  <a:schemeClr val="accent3">
                    <a:lumMod val="50000"/>
                  </a:schemeClr>
                </a:solidFill>
              </a:ln>
            </p:spPr>
            <p:style>
              <a:lnRef idx="3">
                <a:schemeClr val="accent2"/>
              </a:lnRef>
              <a:fillRef idx="0">
                <a:schemeClr val="accent2"/>
              </a:fillRef>
              <a:effectRef idx="2">
                <a:schemeClr val="accent2"/>
              </a:effectRef>
              <a:fontRef idx="minor">
                <a:schemeClr val="tx1"/>
              </a:fontRef>
            </p:style>
          </p:cxnSp>
        </p:grpSp>
        <p:sp>
          <p:nvSpPr>
            <p:cNvPr id="12" name="TextBox 11">
              <a:extLst>
                <a:ext uri="{FF2B5EF4-FFF2-40B4-BE49-F238E27FC236}">
                  <a16:creationId xmlns:a16="http://schemas.microsoft.com/office/drawing/2014/main" id="{F7EA3B9D-D8E1-E066-F86E-DFEA00C6C832}"/>
                </a:ext>
              </a:extLst>
            </p:cNvPr>
            <p:cNvSpPr txBox="1"/>
            <p:nvPr/>
          </p:nvSpPr>
          <p:spPr>
            <a:xfrm>
              <a:off x="4353168" y="2536867"/>
              <a:ext cx="2641598" cy="738664"/>
            </a:xfrm>
            <a:prstGeom prst="rect">
              <a:avLst/>
            </a:prstGeom>
            <a:noFill/>
          </p:spPr>
          <p:txBody>
            <a:bodyPr wrap="square" rtlCol="0">
              <a:spAutoFit/>
            </a:bodyPr>
            <a:lstStyle/>
            <a:p>
              <a:pPr algn="ctr"/>
              <a:r>
                <a:rPr lang="en-US" dirty="0">
                  <a:solidFill>
                    <a:schemeClr val="bg1"/>
                  </a:solidFill>
                  <a:latin typeface="Poppins Light"/>
                  <a:cs typeface="Poppins Light"/>
                </a:rPr>
                <a:t>Did not respect/ disliked/ did not enjoy working with</a:t>
              </a:r>
            </a:p>
            <a:p>
              <a:endParaRPr lang="en-IN" dirty="0"/>
            </a:p>
          </p:txBody>
        </p:sp>
      </p:grpSp>
    </p:spTree>
    <p:extLst>
      <p:ext uri="{BB962C8B-B14F-4D97-AF65-F5344CB8AC3E}">
        <p14:creationId xmlns:p14="http://schemas.microsoft.com/office/powerpoint/2010/main" val="3755630680"/>
      </p:ext>
    </p:extLst>
  </p:cSld>
  <p:clrMapOvr>
    <a:masterClrMapping/>
  </p:clrMapOvr>
</p:sld>
</file>

<file path=ppt/theme/theme1.xml><?xml version="1.0" encoding="utf-8"?>
<a:theme xmlns:a="http://schemas.openxmlformats.org/drawingml/2006/main" name="Construction Project Proposal">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663</TotalTime>
  <Words>560</Words>
  <Application>Microsoft Office PowerPoint</Application>
  <PresentationFormat>On-screen Show (16:9)</PresentationFormat>
  <Paragraphs>116</Paragraphs>
  <Slides>25</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Poppins</vt:lpstr>
      <vt:lpstr>Arial</vt:lpstr>
      <vt:lpstr>Poppins SemiBold</vt:lpstr>
      <vt:lpstr>Fira Sans</vt:lpstr>
      <vt:lpstr>Poppins Light</vt:lpstr>
      <vt:lpstr>Bahnschrift Light</vt:lpstr>
      <vt:lpstr>Fira Sans Extra Condensed Medium</vt:lpstr>
      <vt:lpstr>Poppins ExtraBold</vt:lpstr>
      <vt:lpstr>Construction Project Proposal</vt:lpstr>
      <vt:lpstr>Interpersonal Skills</vt:lpstr>
      <vt:lpstr>01.</vt:lpstr>
      <vt:lpstr>- Del Close</vt:lpstr>
      <vt:lpstr>Interpersonal skills are the skills that we use every day:</vt:lpstr>
      <vt:lpstr>Why interpersonal skills are important at workplace:</vt:lpstr>
      <vt:lpstr>Impact in the absence of interpersonal skills</vt:lpstr>
      <vt:lpstr>Ways to improve interpersonal skills</vt:lpstr>
      <vt:lpstr>Emotional Bank Account</vt:lpstr>
      <vt:lpstr>Emotional Intelligence</vt:lpstr>
      <vt:lpstr>PowerPoint Presentation</vt:lpstr>
      <vt:lpstr>Emotional Bank Account</vt:lpstr>
      <vt:lpstr>Emotional Bank Account</vt:lpstr>
      <vt:lpstr>Let’s Identify Deposits/ Withdrawals</vt:lpstr>
      <vt:lpstr>WRONG ANSWER</vt:lpstr>
      <vt:lpstr>Let’s Identify Deposits/ Withdrawals</vt:lpstr>
      <vt:lpstr>CORRECT ANSWER </vt:lpstr>
      <vt:lpstr>Let’s Identify Deposits/ Withdrawals</vt:lpstr>
      <vt:lpstr>CORRECT ANSWER </vt:lpstr>
      <vt:lpstr>Let’s Identify Deposits/ Withdrawals</vt:lpstr>
      <vt:lpstr>CORRECT ANSWER </vt:lpstr>
      <vt:lpstr>Let’s Identify Deposits/ Withdrawals</vt:lpstr>
      <vt:lpstr>CORRECT ANSWER </vt:lpstr>
      <vt:lpstr>Let’s Identify Deposits/ Withdrawals</vt:lpstr>
      <vt:lpstr>CORRECT ANSWER </vt:lpstr>
      <vt:lpstr>Benefits of High Deposits in Emotional Bank Account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Interpersonal Skills</dc:title>
  <dc:creator>Anjali Shah</dc:creator>
  <cp:lastModifiedBy>Anjali shah</cp:lastModifiedBy>
  <cp:revision>7</cp:revision>
  <dcterms:modified xsi:type="dcterms:W3CDTF">2022-05-25T20:30:47Z</dcterms:modified>
</cp:coreProperties>
</file>