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95" r:id="rId3"/>
    <p:sldId id="296" r:id="rId4"/>
    <p:sldId id="261" r:id="rId5"/>
    <p:sldId id="299" r:id="rId6"/>
    <p:sldId id="303" r:id="rId7"/>
    <p:sldId id="304" r:id="rId8"/>
    <p:sldId id="312" r:id="rId9"/>
    <p:sldId id="308" r:id="rId10"/>
    <p:sldId id="309" r:id="rId11"/>
    <p:sldId id="307" r:id="rId12"/>
    <p:sldId id="313" r:id="rId13"/>
    <p:sldId id="310" r:id="rId14"/>
    <p:sldId id="311" r:id="rId15"/>
  </p:sldIdLst>
  <p:sldSz cx="9144000" cy="5143500" type="screen16x9"/>
  <p:notesSz cx="6858000" cy="9144000"/>
  <p:embeddedFontLst>
    <p:embeddedFont>
      <p:font typeface="Bahnschrift Condensed" panose="020B0502040204020203" pitchFamily="3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tamaran" panose="020B0604020202020204" charset="0"/>
      <p:regular r:id="rId23"/>
      <p:bold r:id="rId24"/>
    </p:embeddedFont>
    <p:embeddedFont>
      <p:font typeface="Catamaran Thin" panose="020B0604020202020204" charset="0"/>
      <p:regular r:id="rId25"/>
      <p:bold r:id="rId26"/>
    </p:embeddedFont>
    <p:embeddedFont>
      <p:font typeface="Fira Sans" panose="020B0503050000020004" pitchFamily="34" charset="0"/>
      <p:regular r:id="rId27"/>
      <p:bold r:id="rId28"/>
      <p:italic r:id="rId29"/>
      <p:boldItalic r:id="rId30"/>
    </p:embeddedFont>
    <p:embeddedFont>
      <p:font typeface="Fira Sans Extra Condensed Medium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4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2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5332eab04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5332eab04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587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554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200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8734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343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1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685799" y="2571750"/>
            <a:ext cx="3429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lnSpc>
                <a:spcPct val="100000"/>
              </a:lnSpc>
              <a:buClr>
                <a:srgbClr val="000000"/>
              </a:buClr>
              <a:buSzPts val="5200"/>
            </a:pPr>
            <a:r>
              <a:rPr lang="en-US" sz="6000" dirty="0">
                <a:solidFill>
                  <a:srgbClr val="FFFFFF"/>
                </a:solidFill>
                <a:latin typeface="Bahnschrift Condensed" panose="020B0502040204020203" pitchFamily="34" charset="0"/>
                <a:ea typeface="Arial"/>
                <a:cs typeface="Arial"/>
                <a:sym typeface="Arial"/>
              </a:rPr>
              <a:t>21st Century Skill Sets </a:t>
            </a:r>
            <a:br>
              <a:rPr lang="en-US" sz="6000" dirty="0">
                <a:solidFill>
                  <a:srgbClr val="FFFFFF"/>
                </a:solidFill>
                <a:latin typeface="Bahnschrift Condensed" panose="020B0502040204020203" pitchFamily="34" charset="0"/>
                <a:ea typeface="Arial"/>
                <a:cs typeface="Arial"/>
                <a:sym typeface="Arial"/>
              </a:rPr>
            </a:br>
            <a:r>
              <a:rPr lang="en-US" sz="6000" dirty="0">
                <a:solidFill>
                  <a:srgbClr val="FFFFFF"/>
                </a:solidFill>
                <a:latin typeface="Bahnschrift Condensed" panose="020B0502040204020203" pitchFamily="34" charset="0"/>
                <a:ea typeface="Arial"/>
                <a:cs typeface="Arial"/>
                <a:sym typeface="Arial"/>
              </a:rPr>
              <a:t>for T</a:t>
            </a:r>
            <a:r>
              <a:rPr lang="en-US" sz="6000" dirty="0">
                <a:solidFill>
                  <a:srgbClr val="FFFFFF"/>
                </a:solidFill>
                <a:latin typeface="Bahnschrift Condensed" panose="020B0502040204020203" pitchFamily="34" charset="0"/>
                <a:ea typeface="Arial"/>
                <a:cs typeface="Arial"/>
                <a:sym typeface="Arial"/>
                <a:extLst>
                  <a:ext uri="http://customooxmlschemas.google.com/">
                    <go:slidesCustomData xmlns:lc="http://schemas.openxmlformats.org/drawingml/2006/lockedCanvas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eachers</a:t>
            </a:r>
            <a:endParaRPr lang="en-US" sz="6000" dirty="0">
              <a:solidFill>
                <a:srgbClr val="FFFFFF"/>
              </a:solidFill>
              <a:latin typeface="Bahnschrift Condensed" panose="020B0502040204020203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507;p34">
            <a:extLst>
              <a:ext uri="{FF2B5EF4-FFF2-40B4-BE49-F238E27FC236}">
                <a16:creationId xmlns:a16="http://schemas.microsoft.com/office/drawing/2014/main" id="{82715ECC-6345-48E4-A0A2-6EE3EB60D359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4274820" y="304800"/>
            <a:ext cx="4518660" cy="4312920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blipFill dpi="0" rotWithShape="1">
            <a:blip r:embed="rId3">
              <a:alphaModFix amt="5000"/>
            </a:blip>
            <a:srcRect/>
            <a:stretch>
              <a:fillRect/>
            </a:stretch>
          </a:blipFill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623170-D984-6C29-035C-2E0B6A4755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667"/>
          <a:stretch/>
        </p:blipFill>
        <p:spPr>
          <a:xfrm>
            <a:off x="5804416" y="1874520"/>
            <a:ext cx="1459468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099EB-1893-408A-A54D-1AAC62105F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00DB81-C265-49D8-A35A-A3633E45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65" y="2178130"/>
            <a:ext cx="3108209" cy="2674959"/>
          </a:xfrm>
          <a:prstGeom prst="rect">
            <a:avLst/>
          </a:prstGeom>
        </p:spPr>
      </p:pic>
      <p:sp>
        <p:nvSpPr>
          <p:cNvPr id="5" name="Google Shape;134;g10a10d84ead_0_1122">
            <a:extLst>
              <a:ext uri="{FF2B5EF4-FFF2-40B4-BE49-F238E27FC236}">
                <a16:creationId xmlns:a16="http://schemas.microsoft.com/office/drawing/2014/main" id="{0FDEA68D-AC90-4F97-B100-7F11AF97993E}"/>
              </a:ext>
            </a:extLst>
          </p:cNvPr>
          <p:cNvSpPr/>
          <p:nvPr/>
        </p:nvSpPr>
        <p:spPr>
          <a:xfrm>
            <a:off x="4719484" y="591077"/>
            <a:ext cx="2969061" cy="411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Media Literacy?</a:t>
            </a:r>
            <a:endParaRPr sz="1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BD3274FE-E3AA-46AC-808A-F3A8C11B3796}"/>
              </a:ext>
            </a:extLst>
          </p:cNvPr>
          <p:cNvSpPr/>
          <p:nvPr/>
        </p:nvSpPr>
        <p:spPr>
          <a:xfrm>
            <a:off x="4719484" y="1259317"/>
            <a:ext cx="3023419" cy="2196609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7916"/>
              </a:lnSpc>
              <a:buSzPts val="1700"/>
            </a:pPr>
            <a:r>
              <a:rPr lang="en-US" b="1" dirty="0"/>
              <a:t>Media Literacy</a:t>
            </a:r>
            <a:r>
              <a:rPr lang="en-US" dirty="0"/>
              <a:t> is the ability to access, </a:t>
            </a:r>
            <a:r>
              <a:rPr lang="en-US" dirty="0" err="1"/>
              <a:t>analyse</a:t>
            </a:r>
            <a:r>
              <a:rPr lang="en-US" dirty="0"/>
              <a:t> and evaluate the information gathered through different media.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729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C33D58C-9E67-48C1-91B3-76A00DD81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53" y="1843087"/>
            <a:ext cx="3549270" cy="3054541"/>
          </a:xfrm>
          <a:prstGeom prst="rect">
            <a:avLst/>
          </a:prstGeom>
        </p:spPr>
      </p:pic>
      <p:sp>
        <p:nvSpPr>
          <p:cNvPr id="236" name="Google Shape;134;g10a10d84ead_0_1122">
            <a:extLst>
              <a:ext uri="{FF2B5EF4-FFF2-40B4-BE49-F238E27FC236}">
                <a16:creationId xmlns:a16="http://schemas.microsoft.com/office/drawing/2014/main" id="{542061BB-674D-416F-8D41-3AD0AD757F30}"/>
              </a:ext>
            </a:extLst>
          </p:cNvPr>
          <p:cNvSpPr/>
          <p:nvPr/>
        </p:nvSpPr>
        <p:spPr>
          <a:xfrm>
            <a:off x="5747467" y="391975"/>
            <a:ext cx="1963200" cy="411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Literacy Skills </a:t>
            </a:r>
            <a:endParaRPr sz="1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F392C5-4338-B519-3CAA-4EFA5069F0AD}"/>
              </a:ext>
            </a:extLst>
          </p:cNvPr>
          <p:cNvGrpSpPr/>
          <p:nvPr/>
        </p:nvGrpSpPr>
        <p:grpSpPr>
          <a:xfrm>
            <a:off x="4201526" y="1190556"/>
            <a:ext cx="4942474" cy="2863187"/>
            <a:chOff x="4030077" y="1140156"/>
            <a:chExt cx="4942474" cy="2863187"/>
          </a:xfrm>
        </p:grpSpPr>
        <p:grpSp>
          <p:nvGrpSpPr>
            <p:cNvPr id="25" name="Google Shape;2557;p45">
              <a:extLst>
                <a:ext uri="{FF2B5EF4-FFF2-40B4-BE49-F238E27FC236}">
                  <a16:creationId xmlns:a16="http://schemas.microsoft.com/office/drawing/2014/main" id="{118C766C-6748-4EB1-B05B-585439E35B15}"/>
                </a:ext>
              </a:extLst>
            </p:cNvPr>
            <p:cNvGrpSpPr/>
            <p:nvPr/>
          </p:nvGrpSpPr>
          <p:grpSpPr>
            <a:xfrm>
              <a:off x="4030077" y="1140156"/>
              <a:ext cx="4247361" cy="2863187"/>
              <a:chOff x="3559103" y="990225"/>
              <a:chExt cx="4247361" cy="2863187"/>
            </a:xfrm>
          </p:grpSpPr>
          <p:sp>
            <p:nvSpPr>
              <p:cNvPr id="26" name="Google Shape;2558;p45">
                <a:extLst>
                  <a:ext uri="{FF2B5EF4-FFF2-40B4-BE49-F238E27FC236}">
                    <a16:creationId xmlns:a16="http://schemas.microsoft.com/office/drawing/2014/main" id="{5B37704F-0CC9-4682-82E0-B929DA28A349}"/>
                  </a:ext>
                </a:extLst>
              </p:cNvPr>
              <p:cNvSpPr/>
              <p:nvPr/>
            </p:nvSpPr>
            <p:spPr>
              <a:xfrm>
                <a:off x="3559103" y="1806212"/>
                <a:ext cx="1985100" cy="2047200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559;p45">
                <a:extLst>
                  <a:ext uri="{FF2B5EF4-FFF2-40B4-BE49-F238E27FC236}">
                    <a16:creationId xmlns:a16="http://schemas.microsoft.com/office/drawing/2014/main" id="{09D8D177-B935-4089-83ED-D0B97C59F4A8}"/>
                  </a:ext>
                </a:extLst>
              </p:cNvPr>
              <p:cNvSpPr/>
              <p:nvPr/>
            </p:nvSpPr>
            <p:spPr>
              <a:xfrm>
                <a:off x="3826111" y="2086896"/>
                <a:ext cx="1479000" cy="1471800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560;p45">
                <a:extLst>
                  <a:ext uri="{FF2B5EF4-FFF2-40B4-BE49-F238E27FC236}">
                    <a16:creationId xmlns:a16="http://schemas.microsoft.com/office/drawing/2014/main" id="{E6CBDAC7-9E6A-4C69-BCFE-6DD2EC49B717}"/>
                  </a:ext>
                </a:extLst>
              </p:cNvPr>
              <p:cNvSpPr/>
              <p:nvPr/>
            </p:nvSpPr>
            <p:spPr>
              <a:xfrm>
                <a:off x="4071293" y="2318326"/>
                <a:ext cx="1021800" cy="1000500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561;p45">
                <a:extLst>
                  <a:ext uri="{FF2B5EF4-FFF2-40B4-BE49-F238E27FC236}">
                    <a16:creationId xmlns:a16="http://schemas.microsoft.com/office/drawing/2014/main" id="{350688FD-51E3-4A6C-BB83-6F7AC08E793E}"/>
                  </a:ext>
                </a:extLst>
              </p:cNvPr>
              <p:cNvSpPr/>
              <p:nvPr/>
            </p:nvSpPr>
            <p:spPr>
              <a:xfrm>
                <a:off x="4353327" y="2572935"/>
                <a:ext cx="451800" cy="451500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" name="Google Shape;2564;p45">
                <a:extLst>
                  <a:ext uri="{FF2B5EF4-FFF2-40B4-BE49-F238E27FC236}">
                    <a16:creationId xmlns:a16="http://schemas.microsoft.com/office/drawing/2014/main" id="{4FE36F4A-65DA-4F44-95C6-FAAA2950DA28}"/>
                  </a:ext>
                </a:extLst>
              </p:cNvPr>
              <p:cNvCxnSpPr/>
              <p:nvPr/>
            </p:nvCxnSpPr>
            <p:spPr>
              <a:xfrm>
                <a:off x="4772564" y="3537278"/>
                <a:ext cx="3033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cxnSp>
            <p:nvCxnSpPr>
              <p:cNvPr id="33" name="Google Shape;2565;p45">
                <a:extLst>
                  <a:ext uri="{FF2B5EF4-FFF2-40B4-BE49-F238E27FC236}">
                    <a16:creationId xmlns:a16="http://schemas.microsoft.com/office/drawing/2014/main" id="{35B97DEC-6AB5-4EE3-BD2C-0AB1A2309A91}"/>
                  </a:ext>
                </a:extLst>
              </p:cNvPr>
              <p:cNvCxnSpPr/>
              <p:nvPr/>
            </p:nvCxnSpPr>
            <p:spPr>
              <a:xfrm>
                <a:off x="5535200" y="990225"/>
                <a:ext cx="0" cy="205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F6B7D26-0975-4950-B1AA-5F57A0A7B08C}"/>
                </a:ext>
              </a:extLst>
            </p:cNvPr>
            <p:cNvSpPr txBox="1"/>
            <p:nvPr/>
          </p:nvSpPr>
          <p:spPr>
            <a:xfrm>
              <a:off x="6102695" y="1194681"/>
              <a:ext cx="28698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dk1"/>
                  </a:solidFill>
                </a:rPr>
                <a:t>Evaluating the information critically</a:t>
              </a:r>
            </a:p>
            <a:p>
              <a:endParaRPr lang="en-IN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2F0184-44D0-4CFC-8CB3-7057C4C3CA2C}"/>
                </a:ext>
              </a:extLst>
            </p:cNvPr>
            <p:cNvSpPr txBox="1"/>
            <p:nvPr/>
          </p:nvSpPr>
          <p:spPr>
            <a:xfrm>
              <a:off x="6006174" y="3208037"/>
              <a:ext cx="2869856" cy="573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15000"/>
                </a:lnSpc>
                <a:buSzPts val="1500"/>
              </a:pPr>
              <a:r>
                <a:rPr lang="en-IN" b="1" dirty="0">
                  <a:solidFill>
                    <a:schemeClr val="dk1"/>
                  </a:solidFill>
                </a:rPr>
                <a:t>Using information effectively</a:t>
              </a:r>
            </a:p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74339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C33D58C-9E67-48C1-91B3-76A00DD81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53" y="1843087"/>
            <a:ext cx="3549270" cy="3054541"/>
          </a:xfrm>
          <a:prstGeom prst="rect">
            <a:avLst/>
          </a:prstGeom>
        </p:spPr>
      </p:pic>
      <p:sp>
        <p:nvSpPr>
          <p:cNvPr id="236" name="Google Shape;134;g10a10d84ead_0_1122">
            <a:extLst>
              <a:ext uri="{FF2B5EF4-FFF2-40B4-BE49-F238E27FC236}">
                <a16:creationId xmlns:a16="http://schemas.microsoft.com/office/drawing/2014/main" id="{542061BB-674D-416F-8D41-3AD0AD757F30}"/>
              </a:ext>
            </a:extLst>
          </p:cNvPr>
          <p:cNvSpPr/>
          <p:nvPr/>
        </p:nvSpPr>
        <p:spPr>
          <a:xfrm>
            <a:off x="5747467" y="391975"/>
            <a:ext cx="1963200" cy="411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Literacy Skills </a:t>
            </a:r>
            <a:endParaRPr sz="1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304435-AE03-48F2-00BC-A4AC772A9101}"/>
              </a:ext>
            </a:extLst>
          </p:cNvPr>
          <p:cNvGrpSpPr/>
          <p:nvPr/>
        </p:nvGrpSpPr>
        <p:grpSpPr>
          <a:xfrm>
            <a:off x="4264762" y="1140156"/>
            <a:ext cx="4928610" cy="2863187"/>
            <a:chOff x="4030077" y="1140156"/>
            <a:chExt cx="4928610" cy="2863187"/>
          </a:xfrm>
        </p:grpSpPr>
        <p:grpSp>
          <p:nvGrpSpPr>
            <p:cNvPr id="25" name="Google Shape;2557;p45">
              <a:extLst>
                <a:ext uri="{FF2B5EF4-FFF2-40B4-BE49-F238E27FC236}">
                  <a16:creationId xmlns:a16="http://schemas.microsoft.com/office/drawing/2014/main" id="{118C766C-6748-4EB1-B05B-585439E35B15}"/>
                </a:ext>
              </a:extLst>
            </p:cNvPr>
            <p:cNvGrpSpPr/>
            <p:nvPr/>
          </p:nvGrpSpPr>
          <p:grpSpPr>
            <a:xfrm>
              <a:off x="4030077" y="1140156"/>
              <a:ext cx="4247361" cy="2863187"/>
              <a:chOff x="3559103" y="990225"/>
              <a:chExt cx="4247361" cy="2863187"/>
            </a:xfrm>
          </p:grpSpPr>
          <p:sp>
            <p:nvSpPr>
              <p:cNvPr id="26" name="Google Shape;2558;p45">
                <a:extLst>
                  <a:ext uri="{FF2B5EF4-FFF2-40B4-BE49-F238E27FC236}">
                    <a16:creationId xmlns:a16="http://schemas.microsoft.com/office/drawing/2014/main" id="{5B37704F-0CC9-4682-82E0-B929DA28A349}"/>
                  </a:ext>
                </a:extLst>
              </p:cNvPr>
              <p:cNvSpPr/>
              <p:nvPr/>
            </p:nvSpPr>
            <p:spPr>
              <a:xfrm>
                <a:off x="3559103" y="1806212"/>
                <a:ext cx="1985100" cy="2047200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559;p45">
                <a:extLst>
                  <a:ext uri="{FF2B5EF4-FFF2-40B4-BE49-F238E27FC236}">
                    <a16:creationId xmlns:a16="http://schemas.microsoft.com/office/drawing/2014/main" id="{09D8D177-B935-4089-83ED-D0B97C59F4A8}"/>
                  </a:ext>
                </a:extLst>
              </p:cNvPr>
              <p:cNvSpPr/>
              <p:nvPr/>
            </p:nvSpPr>
            <p:spPr>
              <a:xfrm>
                <a:off x="3826111" y="2086896"/>
                <a:ext cx="1479000" cy="1471800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560;p45">
                <a:extLst>
                  <a:ext uri="{FF2B5EF4-FFF2-40B4-BE49-F238E27FC236}">
                    <a16:creationId xmlns:a16="http://schemas.microsoft.com/office/drawing/2014/main" id="{E6CBDAC7-9E6A-4C69-BCFE-6DD2EC49B717}"/>
                  </a:ext>
                </a:extLst>
              </p:cNvPr>
              <p:cNvSpPr/>
              <p:nvPr/>
            </p:nvSpPr>
            <p:spPr>
              <a:xfrm>
                <a:off x="4071293" y="2318326"/>
                <a:ext cx="1021800" cy="1000500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561;p45">
                <a:extLst>
                  <a:ext uri="{FF2B5EF4-FFF2-40B4-BE49-F238E27FC236}">
                    <a16:creationId xmlns:a16="http://schemas.microsoft.com/office/drawing/2014/main" id="{350688FD-51E3-4A6C-BB83-6F7AC08E793E}"/>
                  </a:ext>
                </a:extLst>
              </p:cNvPr>
              <p:cNvSpPr/>
              <p:nvPr/>
            </p:nvSpPr>
            <p:spPr>
              <a:xfrm>
                <a:off x="4353327" y="2572935"/>
                <a:ext cx="451800" cy="451500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" name="Google Shape;2564;p45">
                <a:extLst>
                  <a:ext uri="{FF2B5EF4-FFF2-40B4-BE49-F238E27FC236}">
                    <a16:creationId xmlns:a16="http://schemas.microsoft.com/office/drawing/2014/main" id="{4FE36F4A-65DA-4F44-95C6-FAAA2950DA28}"/>
                  </a:ext>
                </a:extLst>
              </p:cNvPr>
              <p:cNvCxnSpPr/>
              <p:nvPr/>
            </p:nvCxnSpPr>
            <p:spPr>
              <a:xfrm>
                <a:off x="4772564" y="3537278"/>
                <a:ext cx="3033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cxnSp>
            <p:nvCxnSpPr>
              <p:cNvPr id="33" name="Google Shape;2565;p45">
                <a:extLst>
                  <a:ext uri="{FF2B5EF4-FFF2-40B4-BE49-F238E27FC236}">
                    <a16:creationId xmlns:a16="http://schemas.microsoft.com/office/drawing/2014/main" id="{35B97DEC-6AB5-4EE3-BD2C-0AB1A2309A91}"/>
                  </a:ext>
                </a:extLst>
              </p:cNvPr>
              <p:cNvCxnSpPr/>
              <p:nvPr/>
            </p:nvCxnSpPr>
            <p:spPr>
              <a:xfrm>
                <a:off x="5535200" y="990225"/>
                <a:ext cx="0" cy="205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F6B7D26-0975-4950-B1AA-5F57A0A7B08C}"/>
                </a:ext>
              </a:extLst>
            </p:cNvPr>
            <p:cNvSpPr txBox="1"/>
            <p:nvPr/>
          </p:nvSpPr>
          <p:spPr>
            <a:xfrm>
              <a:off x="6102694" y="1194681"/>
              <a:ext cx="2285305" cy="56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IN" sz="14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Understanding media (print/non-print)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2F0184-44D0-4CFC-8CB3-7057C4C3CA2C}"/>
                </a:ext>
              </a:extLst>
            </p:cNvPr>
            <p:cNvSpPr txBox="1"/>
            <p:nvPr/>
          </p:nvSpPr>
          <p:spPr>
            <a:xfrm>
              <a:off x="6088831" y="3314868"/>
              <a:ext cx="2869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Publishing the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986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C33D58C-9E67-48C1-91B3-76A00DD81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53" y="1843087"/>
            <a:ext cx="3549270" cy="3054541"/>
          </a:xfrm>
          <a:prstGeom prst="rect">
            <a:avLst/>
          </a:prstGeom>
        </p:spPr>
      </p:pic>
      <p:sp>
        <p:nvSpPr>
          <p:cNvPr id="236" name="Google Shape;134;g10a10d84ead_0_1122">
            <a:extLst>
              <a:ext uri="{FF2B5EF4-FFF2-40B4-BE49-F238E27FC236}">
                <a16:creationId xmlns:a16="http://schemas.microsoft.com/office/drawing/2014/main" id="{542061BB-674D-416F-8D41-3AD0AD757F30}"/>
              </a:ext>
            </a:extLst>
          </p:cNvPr>
          <p:cNvSpPr/>
          <p:nvPr/>
        </p:nvSpPr>
        <p:spPr>
          <a:xfrm>
            <a:off x="5747467" y="391975"/>
            <a:ext cx="1963200" cy="411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Literacy Skills </a:t>
            </a:r>
            <a:endParaRPr sz="1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5777DC-7E71-0725-CE80-B4EB3BE3ADE4}"/>
              </a:ext>
            </a:extLst>
          </p:cNvPr>
          <p:cNvGrpSpPr/>
          <p:nvPr/>
        </p:nvGrpSpPr>
        <p:grpSpPr>
          <a:xfrm>
            <a:off x="4030077" y="1140156"/>
            <a:ext cx="4942474" cy="2863187"/>
            <a:chOff x="4030077" y="1140156"/>
            <a:chExt cx="4942474" cy="2863187"/>
          </a:xfrm>
        </p:grpSpPr>
        <p:grpSp>
          <p:nvGrpSpPr>
            <p:cNvPr id="25" name="Google Shape;2557;p45">
              <a:extLst>
                <a:ext uri="{FF2B5EF4-FFF2-40B4-BE49-F238E27FC236}">
                  <a16:creationId xmlns:a16="http://schemas.microsoft.com/office/drawing/2014/main" id="{118C766C-6748-4EB1-B05B-585439E35B15}"/>
                </a:ext>
              </a:extLst>
            </p:cNvPr>
            <p:cNvGrpSpPr/>
            <p:nvPr/>
          </p:nvGrpSpPr>
          <p:grpSpPr>
            <a:xfrm>
              <a:off x="4030077" y="1140156"/>
              <a:ext cx="4247361" cy="2863187"/>
              <a:chOff x="3559103" y="990225"/>
              <a:chExt cx="4247361" cy="2863187"/>
            </a:xfrm>
          </p:grpSpPr>
          <p:sp>
            <p:nvSpPr>
              <p:cNvPr id="26" name="Google Shape;2558;p45">
                <a:extLst>
                  <a:ext uri="{FF2B5EF4-FFF2-40B4-BE49-F238E27FC236}">
                    <a16:creationId xmlns:a16="http://schemas.microsoft.com/office/drawing/2014/main" id="{5B37704F-0CC9-4682-82E0-B929DA28A349}"/>
                  </a:ext>
                </a:extLst>
              </p:cNvPr>
              <p:cNvSpPr/>
              <p:nvPr/>
            </p:nvSpPr>
            <p:spPr>
              <a:xfrm>
                <a:off x="3559103" y="1806212"/>
                <a:ext cx="1985100" cy="2047200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559;p45">
                <a:extLst>
                  <a:ext uri="{FF2B5EF4-FFF2-40B4-BE49-F238E27FC236}">
                    <a16:creationId xmlns:a16="http://schemas.microsoft.com/office/drawing/2014/main" id="{09D8D177-B935-4089-83ED-D0B97C59F4A8}"/>
                  </a:ext>
                </a:extLst>
              </p:cNvPr>
              <p:cNvSpPr/>
              <p:nvPr/>
            </p:nvSpPr>
            <p:spPr>
              <a:xfrm>
                <a:off x="3826111" y="2086896"/>
                <a:ext cx="1479000" cy="1471800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560;p45">
                <a:extLst>
                  <a:ext uri="{FF2B5EF4-FFF2-40B4-BE49-F238E27FC236}">
                    <a16:creationId xmlns:a16="http://schemas.microsoft.com/office/drawing/2014/main" id="{E6CBDAC7-9E6A-4C69-BCFE-6DD2EC49B717}"/>
                  </a:ext>
                </a:extLst>
              </p:cNvPr>
              <p:cNvSpPr/>
              <p:nvPr/>
            </p:nvSpPr>
            <p:spPr>
              <a:xfrm>
                <a:off x="4071293" y="2318326"/>
                <a:ext cx="1021800" cy="1000500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561;p45">
                <a:extLst>
                  <a:ext uri="{FF2B5EF4-FFF2-40B4-BE49-F238E27FC236}">
                    <a16:creationId xmlns:a16="http://schemas.microsoft.com/office/drawing/2014/main" id="{350688FD-51E3-4A6C-BB83-6F7AC08E793E}"/>
                  </a:ext>
                </a:extLst>
              </p:cNvPr>
              <p:cNvSpPr/>
              <p:nvPr/>
            </p:nvSpPr>
            <p:spPr>
              <a:xfrm>
                <a:off x="4353327" y="2572935"/>
                <a:ext cx="451800" cy="451500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" name="Google Shape;2564;p45">
                <a:extLst>
                  <a:ext uri="{FF2B5EF4-FFF2-40B4-BE49-F238E27FC236}">
                    <a16:creationId xmlns:a16="http://schemas.microsoft.com/office/drawing/2014/main" id="{4FE36F4A-65DA-4F44-95C6-FAAA2950DA28}"/>
                  </a:ext>
                </a:extLst>
              </p:cNvPr>
              <p:cNvCxnSpPr/>
              <p:nvPr/>
            </p:nvCxnSpPr>
            <p:spPr>
              <a:xfrm>
                <a:off x="4772564" y="3537278"/>
                <a:ext cx="3033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cxnSp>
            <p:nvCxnSpPr>
              <p:cNvPr id="33" name="Google Shape;2565;p45">
                <a:extLst>
                  <a:ext uri="{FF2B5EF4-FFF2-40B4-BE49-F238E27FC236}">
                    <a16:creationId xmlns:a16="http://schemas.microsoft.com/office/drawing/2014/main" id="{35B97DEC-6AB5-4EE3-BD2C-0AB1A2309A91}"/>
                  </a:ext>
                </a:extLst>
              </p:cNvPr>
              <p:cNvCxnSpPr/>
              <p:nvPr/>
            </p:nvCxnSpPr>
            <p:spPr>
              <a:xfrm>
                <a:off x="5535200" y="990225"/>
                <a:ext cx="0" cy="205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F6B7D26-0975-4950-B1AA-5F57A0A7B08C}"/>
                </a:ext>
              </a:extLst>
            </p:cNvPr>
            <p:cNvSpPr txBox="1"/>
            <p:nvPr/>
          </p:nvSpPr>
          <p:spPr>
            <a:xfrm>
              <a:off x="6102695" y="1194681"/>
              <a:ext cx="2869856" cy="318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15000"/>
                </a:lnSpc>
                <a:buSzPts val="1500"/>
              </a:pPr>
              <a:r>
                <a:rPr lang="en-IN" b="1" dirty="0">
                  <a:solidFill>
                    <a:schemeClr val="dk1"/>
                  </a:solidFill>
                </a:rPr>
                <a:t>Accessing information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2F0184-44D0-4CFC-8CB3-7057C4C3CA2C}"/>
                </a:ext>
              </a:extLst>
            </p:cNvPr>
            <p:cNvSpPr txBox="1"/>
            <p:nvPr/>
          </p:nvSpPr>
          <p:spPr>
            <a:xfrm>
              <a:off x="6102695" y="3271341"/>
              <a:ext cx="2869856" cy="318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15000"/>
                </a:lnSpc>
                <a:buSzPts val="1500"/>
              </a:pPr>
              <a:r>
                <a:rPr lang="en-IN" b="1" dirty="0">
                  <a:solidFill>
                    <a:schemeClr val="dk1"/>
                  </a:solidFill>
                </a:rPr>
                <a:t>Knowledge of different gadgets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220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C33D58C-9E67-48C1-91B3-76A00DD81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75" y="2331516"/>
            <a:ext cx="2978574" cy="2563394"/>
          </a:xfrm>
          <a:prstGeom prst="rect">
            <a:avLst/>
          </a:prstGeom>
        </p:spPr>
      </p:pic>
      <p:sp>
        <p:nvSpPr>
          <p:cNvPr id="236" name="Google Shape;134;g10a10d84ead_0_1122">
            <a:extLst>
              <a:ext uri="{FF2B5EF4-FFF2-40B4-BE49-F238E27FC236}">
                <a16:creationId xmlns:a16="http://schemas.microsoft.com/office/drawing/2014/main" id="{542061BB-674D-416F-8D41-3AD0AD757F30}"/>
              </a:ext>
            </a:extLst>
          </p:cNvPr>
          <p:cNvSpPr/>
          <p:nvPr/>
        </p:nvSpPr>
        <p:spPr>
          <a:xfrm>
            <a:off x="3276144" y="223533"/>
            <a:ext cx="1963200" cy="411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Life Skills</a:t>
            </a:r>
            <a:endParaRPr sz="1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913;p47">
            <a:extLst>
              <a:ext uri="{FF2B5EF4-FFF2-40B4-BE49-F238E27FC236}">
                <a16:creationId xmlns:a16="http://schemas.microsoft.com/office/drawing/2014/main" id="{27F3AC08-5647-4D96-96CE-7FF8943365D1}"/>
              </a:ext>
            </a:extLst>
          </p:cNvPr>
          <p:cNvGrpSpPr/>
          <p:nvPr/>
        </p:nvGrpSpPr>
        <p:grpSpPr>
          <a:xfrm>
            <a:off x="3927049" y="1559290"/>
            <a:ext cx="358351" cy="298118"/>
            <a:chOff x="1926350" y="995225"/>
            <a:chExt cx="428650" cy="356600"/>
          </a:xfrm>
          <a:solidFill>
            <a:schemeClr val="bg1"/>
          </a:solidFill>
        </p:grpSpPr>
        <p:sp>
          <p:nvSpPr>
            <p:cNvPr id="49" name="Google Shape;914;p47">
              <a:extLst>
                <a:ext uri="{FF2B5EF4-FFF2-40B4-BE49-F238E27FC236}">
                  <a16:creationId xmlns:a16="http://schemas.microsoft.com/office/drawing/2014/main" id="{4CB6F6C7-8485-4F63-AAE0-C114B1E64728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0" name="Google Shape;915;p47">
              <a:extLst>
                <a:ext uri="{FF2B5EF4-FFF2-40B4-BE49-F238E27FC236}">
                  <a16:creationId xmlns:a16="http://schemas.microsoft.com/office/drawing/2014/main" id="{890A8A29-297C-459F-A040-5501743EFB75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1" name="Google Shape;916;p47">
              <a:extLst>
                <a:ext uri="{FF2B5EF4-FFF2-40B4-BE49-F238E27FC236}">
                  <a16:creationId xmlns:a16="http://schemas.microsoft.com/office/drawing/2014/main" id="{C1F1F476-2DD3-4D13-B18A-F777E20B4D3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2" name="Google Shape;917;p47">
              <a:extLst>
                <a:ext uri="{FF2B5EF4-FFF2-40B4-BE49-F238E27FC236}">
                  <a16:creationId xmlns:a16="http://schemas.microsoft.com/office/drawing/2014/main" id="{23EE4745-7372-443B-9DFF-1BD90DE7F859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3" name="Google Shape;992;p47">
            <a:extLst>
              <a:ext uri="{FF2B5EF4-FFF2-40B4-BE49-F238E27FC236}">
                <a16:creationId xmlns:a16="http://schemas.microsoft.com/office/drawing/2014/main" id="{FE5A79E5-8C86-4652-8812-3E6985CA32E7}"/>
              </a:ext>
            </a:extLst>
          </p:cNvPr>
          <p:cNvGrpSpPr/>
          <p:nvPr/>
        </p:nvGrpSpPr>
        <p:grpSpPr>
          <a:xfrm>
            <a:off x="5091790" y="2396148"/>
            <a:ext cx="215437" cy="351204"/>
            <a:chOff x="6730350" y="2315900"/>
            <a:chExt cx="257700" cy="420100"/>
          </a:xfrm>
          <a:solidFill>
            <a:schemeClr val="bg1"/>
          </a:solidFill>
        </p:grpSpPr>
        <p:sp>
          <p:nvSpPr>
            <p:cNvPr id="54" name="Google Shape;993;p47">
              <a:extLst>
                <a:ext uri="{FF2B5EF4-FFF2-40B4-BE49-F238E27FC236}">
                  <a16:creationId xmlns:a16="http://schemas.microsoft.com/office/drawing/2014/main" id="{ECD982DD-138C-44F6-9F8F-13428FBCC995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" name="Google Shape;994;p47">
              <a:extLst>
                <a:ext uri="{FF2B5EF4-FFF2-40B4-BE49-F238E27FC236}">
                  <a16:creationId xmlns:a16="http://schemas.microsoft.com/office/drawing/2014/main" id="{373D297F-036F-45F8-BF87-B0F72A380E4D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" name="Google Shape;995;p47">
              <a:extLst>
                <a:ext uri="{FF2B5EF4-FFF2-40B4-BE49-F238E27FC236}">
                  <a16:creationId xmlns:a16="http://schemas.microsoft.com/office/drawing/2014/main" id="{0A37181E-A2D3-413F-B509-F6B179FF479B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" name="Google Shape;996;p47">
              <a:extLst>
                <a:ext uri="{FF2B5EF4-FFF2-40B4-BE49-F238E27FC236}">
                  <a16:creationId xmlns:a16="http://schemas.microsoft.com/office/drawing/2014/main" id="{CB005C21-0E72-4218-852D-398395F72470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" name="Google Shape;997;p47">
              <a:extLst>
                <a:ext uri="{FF2B5EF4-FFF2-40B4-BE49-F238E27FC236}">
                  <a16:creationId xmlns:a16="http://schemas.microsoft.com/office/drawing/2014/main" id="{B428547C-36D2-4378-AACD-EFD45D4F7D35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" name="Google Shape;989;p47">
            <a:extLst>
              <a:ext uri="{FF2B5EF4-FFF2-40B4-BE49-F238E27FC236}">
                <a16:creationId xmlns:a16="http://schemas.microsoft.com/office/drawing/2014/main" id="{D92211D6-8528-4496-8A6B-63089413D693}"/>
              </a:ext>
            </a:extLst>
          </p:cNvPr>
          <p:cNvGrpSpPr/>
          <p:nvPr/>
        </p:nvGrpSpPr>
        <p:grpSpPr>
          <a:xfrm>
            <a:off x="5831958" y="3234804"/>
            <a:ext cx="351204" cy="324661"/>
            <a:chOff x="5975075" y="2327500"/>
            <a:chExt cx="420100" cy="388350"/>
          </a:xfrm>
          <a:solidFill>
            <a:schemeClr val="bg1"/>
          </a:solidFill>
        </p:grpSpPr>
        <p:sp>
          <p:nvSpPr>
            <p:cNvPr id="60" name="Google Shape;990;p47">
              <a:extLst>
                <a:ext uri="{FF2B5EF4-FFF2-40B4-BE49-F238E27FC236}">
                  <a16:creationId xmlns:a16="http://schemas.microsoft.com/office/drawing/2014/main" id="{092143A0-5C28-47DF-A1B1-868F3452284D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991;p47">
              <a:extLst>
                <a:ext uri="{FF2B5EF4-FFF2-40B4-BE49-F238E27FC236}">
                  <a16:creationId xmlns:a16="http://schemas.microsoft.com/office/drawing/2014/main" id="{49541B7D-4FF1-4D91-B97F-5CFCAD944FA5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7" name="Google Shape;134;g10a10d84ead_0_1122">
            <a:extLst>
              <a:ext uri="{FF2B5EF4-FFF2-40B4-BE49-F238E27FC236}">
                <a16:creationId xmlns:a16="http://schemas.microsoft.com/office/drawing/2014/main" id="{81A97D12-0F66-1DA3-4AD8-9108BEF65853}"/>
              </a:ext>
            </a:extLst>
          </p:cNvPr>
          <p:cNvSpPr/>
          <p:nvPr/>
        </p:nvSpPr>
        <p:spPr>
          <a:xfrm>
            <a:off x="2740710" y="837539"/>
            <a:ext cx="3400858" cy="4110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Flexibility and Adaptability</a:t>
            </a:r>
            <a:endParaRPr sz="1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5FD239E-F44F-14B4-E294-29E6116CAAF9}"/>
              </a:ext>
            </a:extLst>
          </p:cNvPr>
          <p:cNvGrpSpPr/>
          <p:nvPr/>
        </p:nvGrpSpPr>
        <p:grpSpPr>
          <a:xfrm>
            <a:off x="5831958" y="1109364"/>
            <a:ext cx="2926147" cy="3785546"/>
            <a:chOff x="6059012" y="1281349"/>
            <a:chExt cx="2691771" cy="35167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A1210F3-DCCB-03F7-02F9-572B4EFBA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7979" y="2101878"/>
              <a:ext cx="2473747" cy="2696183"/>
            </a:xfrm>
            <a:prstGeom prst="rect">
              <a:avLst/>
            </a:prstGeom>
          </p:spPr>
        </p:pic>
        <p:pic>
          <p:nvPicPr>
            <p:cNvPr id="6" name="Graphic 5" descr="Bullseye">
              <a:extLst>
                <a:ext uri="{FF2B5EF4-FFF2-40B4-BE49-F238E27FC236}">
                  <a16:creationId xmlns:a16="http://schemas.microsoft.com/office/drawing/2014/main" id="{B6C1E9D9-26B7-58CC-8ADE-137DE5D1B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59012" y="2032350"/>
              <a:ext cx="539400" cy="539400"/>
            </a:xfrm>
            <a:prstGeom prst="rect">
              <a:avLst/>
            </a:prstGeom>
          </p:spPr>
        </p:pic>
        <p:pic>
          <p:nvPicPr>
            <p:cNvPr id="8" name="Graphic 7" descr="Connections">
              <a:extLst>
                <a:ext uri="{FF2B5EF4-FFF2-40B4-BE49-F238E27FC236}">
                  <a16:creationId xmlns:a16="http://schemas.microsoft.com/office/drawing/2014/main" id="{99B38969-99D1-B38E-2A68-525E63066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65226" y="1462282"/>
              <a:ext cx="637825" cy="637825"/>
            </a:xfrm>
            <a:prstGeom prst="rect">
              <a:avLst/>
            </a:prstGeom>
          </p:spPr>
        </p:pic>
        <p:pic>
          <p:nvPicPr>
            <p:cNvPr id="10" name="Graphic 9" descr="Briefcase">
              <a:extLst>
                <a:ext uri="{FF2B5EF4-FFF2-40B4-BE49-F238E27FC236}">
                  <a16:creationId xmlns:a16="http://schemas.microsoft.com/office/drawing/2014/main" id="{957A5100-C0F7-A9EC-2589-AEB12BB34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22268" y="1281349"/>
              <a:ext cx="576059" cy="576059"/>
            </a:xfrm>
            <a:prstGeom prst="rect">
              <a:avLst/>
            </a:prstGeom>
          </p:spPr>
        </p:pic>
        <p:pic>
          <p:nvPicPr>
            <p:cNvPr id="12" name="Graphic 11" descr="Money">
              <a:extLst>
                <a:ext uri="{FF2B5EF4-FFF2-40B4-BE49-F238E27FC236}">
                  <a16:creationId xmlns:a16="http://schemas.microsoft.com/office/drawing/2014/main" id="{04D00B01-1D50-A63D-AA95-651F131F2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883650" y="1493837"/>
              <a:ext cx="601980" cy="601980"/>
            </a:xfrm>
            <a:prstGeom prst="rect">
              <a:avLst/>
            </a:prstGeom>
          </p:spPr>
        </p:pic>
        <p:pic>
          <p:nvPicPr>
            <p:cNvPr id="15" name="Graphic 14" descr="Earth globe Americas">
              <a:extLst>
                <a:ext uri="{FF2B5EF4-FFF2-40B4-BE49-F238E27FC236}">
                  <a16:creationId xmlns:a16="http://schemas.microsoft.com/office/drawing/2014/main" id="{71A20197-E8D8-78F8-3E59-31CB5C0AA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56423" y="2041818"/>
              <a:ext cx="594360" cy="594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883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ECB81C-1213-4C88-9389-17D3472F0F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466794-25FD-41F7-82AE-8F50ADAEB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249" y="527515"/>
            <a:ext cx="5012302" cy="43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128EE6C-8331-4B6E-9B9F-21616C5ED7D3}"/>
              </a:ext>
            </a:extLst>
          </p:cNvPr>
          <p:cNvGrpSpPr/>
          <p:nvPr/>
        </p:nvGrpSpPr>
        <p:grpSpPr>
          <a:xfrm>
            <a:off x="380850" y="1451062"/>
            <a:ext cx="5599156" cy="3218867"/>
            <a:chOff x="380850" y="1451062"/>
            <a:chExt cx="5599156" cy="3218867"/>
          </a:xfrm>
        </p:grpSpPr>
        <p:sp>
          <p:nvSpPr>
            <p:cNvPr id="2290" name="Google Shape;2290;p39"/>
            <p:cNvSpPr/>
            <p:nvPr/>
          </p:nvSpPr>
          <p:spPr>
            <a:xfrm rot="14669003" flipH="1">
              <a:off x="2723749" y="1413673"/>
              <a:ext cx="3218867" cy="3293646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 cap="flat" cmpd="sng">
              <a:solidFill>
                <a:schemeClr val="tx1">
                  <a:lumMod val="25000"/>
                  <a:lumOff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2294" name="Google Shape;2294;p39"/>
            <p:cNvCxnSpPr/>
            <p:nvPr/>
          </p:nvCxnSpPr>
          <p:spPr>
            <a:xfrm flipH="1">
              <a:off x="2585531" y="1904801"/>
              <a:ext cx="765600" cy="7800"/>
            </a:xfrm>
            <a:prstGeom prst="straightConnector1">
              <a:avLst/>
            </a:prstGeom>
            <a:noFill/>
            <a:ln w="19050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7456520-A383-4467-A8B1-5EE0D1C98FAD}"/>
                </a:ext>
              </a:extLst>
            </p:cNvPr>
            <p:cNvGrpSpPr/>
            <p:nvPr/>
          </p:nvGrpSpPr>
          <p:grpSpPr>
            <a:xfrm>
              <a:off x="380850" y="1806375"/>
              <a:ext cx="2785072" cy="852750"/>
              <a:chOff x="380850" y="1806375"/>
              <a:chExt cx="2785072" cy="852750"/>
            </a:xfrm>
          </p:grpSpPr>
          <p:sp>
            <p:nvSpPr>
              <p:cNvPr id="2304" name="Google Shape;2304;p39"/>
              <p:cNvSpPr txBox="1"/>
              <p:nvPr/>
            </p:nvSpPr>
            <p:spPr>
              <a:xfrm flipH="1">
                <a:off x="1032322" y="1971525"/>
                <a:ext cx="2133600" cy="68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IN" sz="1200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Critical Thinking 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IN" sz="1200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Creativity 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IN" sz="1200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Collaboration 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IN" sz="1200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Communication </a:t>
                </a:r>
              </a:p>
              <a:p>
                <a:pPr marL="171450" lvl="0" indent="-171450" algn="r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305" name="Google Shape;2305;p39"/>
              <p:cNvSpPr txBox="1"/>
              <p:nvPr/>
            </p:nvSpPr>
            <p:spPr>
              <a:xfrm flipH="1">
                <a:off x="380850" y="1806375"/>
                <a:ext cx="2158800" cy="24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IN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Fira Sans"/>
                    <a:sym typeface="Fira Sans"/>
                  </a:rPr>
                  <a:t>Learning Skills (4Cs) </a:t>
                </a:r>
                <a:endParaRPr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Fira Sans"/>
                  <a:sym typeface="Fira Sans"/>
                </a:endParaRPr>
              </a:p>
            </p:txBody>
          </p:sp>
        </p:grpSp>
      </p:grpSp>
      <p:sp>
        <p:nvSpPr>
          <p:cNvPr id="2300" name="Google Shape;2300;p3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buClr>
                <a:srgbClr val="000000"/>
              </a:buClr>
              <a:buSzPts val="1900"/>
              <a:buFont typeface="Arial"/>
              <a:buNone/>
            </a:pPr>
            <a:r>
              <a:rPr lang="en" sz="2800" dirty="0">
                <a:solidFill>
                  <a:schemeClr val="tx1"/>
                </a:solidFill>
                <a:latin typeface="Fira Sans"/>
                <a:ea typeface="Arial"/>
                <a:cs typeface="Fira Sans"/>
                <a:sym typeface="Arial"/>
              </a:rPr>
              <a:t>21</a:t>
            </a:r>
            <a:r>
              <a:rPr lang="en-IN" sz="2800" baseline="30000" dirty="0" err="1">
                <a:solidFill>
                  <a:schemeClr val="tx1"/>
                </a:solidFill>
                <a:latin typeface="Fira Sans"/>
                <a:ea typeface="Arial"/>
                <a:cs typeface="Fira Sans"/>
                <a:sym typeface="Arial"/>
              </a:rPr>
              <a:t>st</a:t>
            </a:r>
            <a:r>
              <a:rPr lang="en-IN" sz="2800" dirty="0">
                <a:solidFill>
                  <a:schemeClr val="tx1"/>
                </a:solidFill>
                <a:latin typeface="Fira Sans"/>
                <a:ea typeface="Arial"/>
                <a:cs typeface="Fira Sans"/>
                <a:sym typeface="Arial"/>
              </a:rPr>
              <a:t> Century Skills (3Ls)</a:t>
            </a:r>
            <a:endParaRPr sz="2800" dirty="0">
              <a:solidFill>
                <a:schemeClr val="tx1"/>
              </a:solidFill>
              <a:latin typeface="Fira Sans"/>
              <a:ea typeface="Arial"/>
              <a:cs typeface="Fira Sans"/>
              <a:sym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26D1D3-15F7-49D6-BE7F-E5A1B1766347}"/>
              </a:ext>
            </a:extLst>
          </p:cNvPr>
          <p:cNvGrpSpPr/>
          <p:nvPr/>
        </p:nvGrpSpPr>
        <p:grpSpPr>
          <a:xfrm>
            <a:off x="3276756" y="1843778"/>
            <a:ext cx="5409994" cy="2573804"/>
            <a:chOff x="3276756" y="1843778"/>
            <a:chExt cx="5409994" cy="257380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823F1D7-8B16-49B9-8270-2EDE1E4B496A}"/>
                </a:ext>
              </a:extLst>
            </p:cNvPr>
            <p:cNvGrpSpPr/>
            <p:nvPr/>
          </p:nvGrpSpPr>
          <p:grpSpPr>
            <a:xfrm>
              <a:off x="3276756" y="1843778"/>
              <a:ext cx="5292056" cy="2573804"/>
              <a:chOff x="3276756" y="1843778"/>
              <a:chExt cx="5292056" cy="2573804"/>
            </a:xfrm>
          </p:grpSpPr>
          <p:sp>
            <p:nvSpPr>
              <p:cNvPr id="2296" name="Google Shape;2296;p39"/>
              <p:cNvSpPr txBox="1"/>
              <p:nvPr/>
            </p:nvSpPr>
            <p:spPr>
              <a:xfrm>
                <a:off x="6345273" y="2115775"/>
                <a:ext cx="2223539" cy="24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Literacy Skills (IMT)</a:t>
                </a:r>
                <a:endParaRPr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291" name="Google Shape;2291;p39"/>
              <p:cNvSpPr/>
              <p:nvPr/>
            </p:nvSpPr>
            <p:spPr>
              <a:xfrm rot="19471967" flipH="1">
                <a:off x="3276756" y="1843778"/>
                <a:ext cx="2693727" cy="2573804"/>
              </a:xfrm>
              <a:prstGeom prst="pentagon">
                <a:avLst>
                  <a:gd name="hf" fmla="val 105146"/>
                  <a:gd name="vf" fmla="val 1105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2295" name="Google Shape;2295;p39"/>
              <p:cNvCxnSpPr>
                <a:cxnSpLocks/>
                <a:endCxn id="2296" idx="1"/>
              </p:cNvCxnSpPr>
              <p:nvPr/>
            </p:nvCxnSpPr>
            <p:spPr>
              <a:xfrm>
                <a:off x="5533174" y="2237725"/>
                <a:ext cx="812099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</p:grpSp>
        <p:sp>
          <p:nvSpPr>
            <p:cNvPr id="2303" name="Google Shape;2303;p39"/>
            <p:cNvSpPr txBox="1"/>
            <p:nvPr/>
          </p:nvSpPr>
          <p:spPr>
            <a:xfrm>
              <a:off x="6345250" y="2315325"/>
              <a:ext cx="2341500" cy="6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Information Literacy 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Media Literacy 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Technology Literacy 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879CC2A-8322-4E4D-824F-10975B8F6545}"/>
              </a:ext>
            </a:extLst>
          </p:cNvPr>
          <p:cNvGrpSpPr/>
          <p:nvPr/>
        </p:nvGrpSpPr>
        <p:grpSpPr>
          <a:xfrm>
            <a:off x="710850" y="2694352"/>
            <a:ext cx="5208428" cy="1925729"/>
            <a:chOff x="710850" y="2694352"/>
            <a:chExt cx="5208428" cy="1925729"/>
          </a:xfrm>
        </p:grpSpPr>
        <p:sp>
          <p:nvSpPr>
            <p:cNvPr id="2292" name="Google Shape;2292;p39"/>
            <p:cNvSpPr/>
            <p:nvPr/>
          </p:nvSpPr>
          <p:spPr>
            <a:xfrm rot="3275646" flipH="1">
              <a:off x="4053516" y="2754320"/>
              <a:ext cx="1925729" cy="1805794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1">
                <a:lumMod val="25000"/>
                <a:lumOff val="75000"/>
              </a:schemeClr>
            </a:solidFill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2297" name="Google Shape;2297;p39"/>
            <p:cNvCxnSpPr>
              <a:endCxn id="2298" idx="1"/>
            </p:cNvCxnSpPr>
            <p:nvPr/>
          </p:nvCxnSpPr>
          <p:spPr>
            <a:xfrm rot="10800000">
              <a:off x="2539650" y="3721825"/>
              <a:ext cx="1578000" cy="0"/>
            </a:xfrm>
            <a:prstGeom prst="straightConnector1">
              <a:avLst/>
            </a:prstGeom>
            <a:noFill/>
            <a:ln w="19050" cap="flat" cmpd="sng">
              <a:solidFill>
                <a:schemeClr val="tx1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2306" name="Google Shape;2306;p39"/>
            <p:cNvSpPr txBox="1"/>
            <p:nvPr/>
          </p:nvSpPr>
          <p:spPr>
            <a:xfrm flipH="1">
              <a:off x="791046" y="3845464"/>
              <a:ext cx="2560085" cy="6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dirty="0"/>
                <a:t>Flexibility &amp; Adaptability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dirty="0"/>
                <a:t>Leadership &amp; Responsibility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endParaRPr lang="en-IN" sz="1200" dirty="0"/>
            </a:p>
            <a:p>
              <a:pPr marL="171450" lvl="0" indent="-171450" algn="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298" name="Google Shape;2298;p39"/>
            <p:cNvSpPr txBox="1"/>
            <p:nvPr/>
          </p:nvSpPr>
          <p:spPr>
            <a:xfrm flipH="1">
              <a:off x="710850" y="3599875"/>
              <a:ext cx="18288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buFont typeface="Arial"/>
                <a:buNone/>
              </a:pPr>
              <a:r>
                <a:rPr lang="en-IN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Fira Sans"/>
                  <a:sym typeface="Fira Sans"/>
                </a:rPr>
                <a:t>Life Skills (FLIPS) </a:t>
              </a:r>
              <a:endParaRPr b="1" dirty="0">
                <a:solidFill>
                  <a:schemeClr val="tx1">
                    <a:lumMod val="90000"/>
                    <a:lumOff val="10000"/>
                  </a:schemeClr>
                </a:solidFill>
                <a:latin typeface="Fira Sans"/>
                <a:sym typeface="Fira Sans"/>
              </a:endParaRPr>
            </a:p>
          </p:txBody>
        </p:sp>
      </p:grpSp>
      <p:sp>
        <p:nvSpPr>
          <p:cNvPr id="2293" name="Google Shape;2293;p39"/>
          <p:cNvSpPr/>
          <p:nvPr/>
        </p:nvSpPr>
        <p:spPr>
          <a:xfrm rot="768">
            <a:off x="4344662" y="3414934"/>
            <a:ext cx="1414730" cy="1316923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tx1">
              <a:lumMod val="10000"/>
              <a:lumOff val="90000"/>
            </a:schemeClr>
          </a:solidFill>
          <a:ln w="19050" cap="flat" cmpd="sng">
            <a:solidFill>
              <a:schemeClr val="tx1">
                <a:lumMod val="90000"/>
                <a:lumOff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b="1" dirty="0">
              <a:solidFill>
                <a:schemeClr val="tx1">
                  <a:lumMod val="90000"/>
                  <a:lumOff val="10000"/>
                </a:schemeClr>
              </a:solidFill>
              <a:latin typeface="Fir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C33D58C-9E67-48C1-91B3-76A00DD81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25" y="2048870"/>
            <a:ext cx="3473469" cy="2989306"/>
          </a:xfrm>
          <a:prstGeom prst="rect">
            <a:avLst/>
          </a:prstGeom>
        </p:spPr>
      </p:pic>
      <p:sp>
        <p:nvSpPr>
          <p:cNvPr id="65" name="Google Shape;119;gd00087a428_0_11">
            <a:extLst>
              <a:ext uri="{FF2B5EF4-FFF2-40B4-BE49-F238E27FC236}">
                <a16:creationId xmlns:a16="http://schemas.microsoft.com/office/drawing/2014/main" id="{AB051CEA-D7CE-4868-A872-EEB9F60CAF18}"/>
              </a:ext>
            </a:extLst>
          </p:cNvPr>
          <p:cNvSpPr/>
          <p:nvPr/>
        </p:nvSpPr>
        <p:spPr>
          <a:xfrm>
            <a:off x="5443588" y="410148"/>
            <a:ext cx="1963200" cy="411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900"/>
            </a:pPr>
            <a:r>
              <a:rPr lang="en" sz="1600" b="1" dirty="0">
                <a:solidFill>
                  <a:schemeClr val="bg1"/>
                </a:solidFill>
                <a:latin typeface="Fira Sans"/>
                <a:cs typeface="Fira Sans"/>
              </a:rPr>
              <a:t>Learning Skills</a:t>
            </a:r>
            <a:endParaRPr sz="1600" b="1" dirty="0">
              <a:solidFill>
                <a:schemeClr val="bg1"/>
              </a:solidFill>
              <a:latin typeface="Fira Sans"/>
              <a:cs typeface="Fira San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45657D-C067-CC7D-9C45-ADBBC41B47C3}"/>
              </a:ext>
            </a:extLst>
          </p:cNvPr>
          <p:cNvGrpSpPr/>
          <p:nvPr/>
        </p:nvGrpSpPr>
        <p:grpSpPr>
          <a:xfrm>
            <a:off x="4179538" y="1026204"/>
            <a:ext cx="4667407" cy="3947265"/>
            <a:chOff x="4179538" y="1026204"/>
            <a:chExt cx="4667407" cy="394726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CDC92C3-90E2-47DC-8903-B4E109853881}"/>
                </a:ext>
              </a:extLst>
            </p:cNvPr>
            <p:cNvGrpSpPr/>
            <p:nvPr/>
          </p:nvGrpSpPr>
          <p:grpSpPr>
            <a:xfrm>
              <a:off x="4179538" y="1026204"/>
              <a:ext cx="4667407" cy="3707148"/>
              <a:chOff x="2698955" y="1533148"/>
              <a:chExt cx="3834813" cy="3228332"/>
            </a:xfrm>
          </p:grpSpPr>
          <p:sp>
            <p:nvSpPr>
              <p:cNvPr id="45" name="Google Shape;2117;p36">
                <a:extLst>
                  <a:ext uri="{FF2B5EF4-FFF2-40B4-BE49-F238E27FC236}">
                    <a16:creationId xmlns:a16="http://schemas.microsoft.com/office/drawing/2014/main" id="{183D95AD-0FB6-49A3-833B-D2B34473A58A}"/>
                  </a:ext>
                </a:extLst>
              </p:cNvPr>
              <p:cNvSpPr/>
              <p:nvPr/>
            </p:nvSpPr>
            <p:spPr>
              <a:xfrm>
                <a:off x="3289272" y="2556125"/>
                <a:ext cx="390527" cy="2832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118;p36">
                <a:extLst>
                  <a:ext uri="{FF2B5EF4-FFF2-40B4-BE49-F238E27FC236}">
                    <a16:creationId xmlns:a16="http://schemas.microsoft.com/office/drawing/2014/main" id="{5E11B412-F03D-4CB5-8723-43979EDD7EB7}"/>
                  </a:ext>
                </a:extLst>
              </p:cNvPr>
              <p:cNvSpPr/>
              <p:nvPr/>
            </p:nvSpPr>
            <p:spPr>
              <a:xfrm>
                <a:off x="2698955" y="1618750"/>
                <a:ext cx="941244" cy="2832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119;p36">
                <a:extLst>
                  <a:ext uri="{FF2B5EF4-FFF2-40B4-BE49-F238E27FC236}">
                    <a16:creationId xmlns:a16="http://schemas.microsoft.com/office/drawing/2014/main" id="{12FB9EE9-979E-467A-9970-FEE61CEEB975}"/>
                  </a:ext>
                </a:extLst>
              </p:cNvPr>
              <p:cNvSpPr/>
              <p:nvPr/>
            </p:nvSpPr>
            <p:spPr>
              <a:xfrm>
                <a:off x="5003367" y="4096755"/>
                <a:ext cx="400316" cy="2832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 cap="flat" cmpd="sng">
                <a:solidFill>
                  <a:schemeClr val="tx1">
                    <a:lumMod val="25000"/>
                    <a:lumOff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" name="Google Shape;2123;p36">
                <a:extLst>
                  <a:ext uri="{FF2B5EF4-FFF2-40B4-BE49-F238E27FC236}">
                    <a16:creationId xmlns:a16="http://schemas.microsoft.com/office/drawing/2014/main" id="{AA156BD7-338F-4C91-81A4-E18979D54FC1}"/>
                  </a:ext>
                </a:extLst>
              </p:cNvPr>
              <p:cNvSpPr/>
              <p:nvPr/>
            </p:nvSpPr>
            <p:spPr>
              <a:xfrm rot="10800000" flipH="1">
                <a:off x="3648542" y="3268575"/>
                <a:ext cx="1673373" cy="1453200"/>
              </a:xfrm>
              <a:custGeom>
                <a:avLst/>
                <a:gdLst/>
                <a:ahLst/>
                <a:cxnLst/>
                <a:rect l="l" t="t" r="r" b="b"/>
                <a:pathLst>
                  <a:path w="55640" h="58128" extrusionOk="0">
                    <a:moveTo>
                      <a:pt x="43448" y="0"/>
                    </a:moveTo>
                    <a:lnTo>
                      <a:pt x="11830" y="33181"/>
                    </a:lnTo>
                    <a:lnTo>
                      <a:pt x="0" y="58128"/>
                    </a:lnTo>
                    <a:lnTo>
                      <a:pt x="55640" y="2476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52" name="Google Shape;2124;p36">
                <a:extLst>
                  <a:ext uri="{FF2B5EF4-FFF2-40B4-BE49-F238E27FC236}">
                    <a16:creationId xmlns:a16="http://schemas.microsoft.com/office/drawing/2014/main" id="{3420E9F4-B266-4EFB-BD60-AB2C4B7E5153}"/>
                  </a:ext>
                </a:extLst>
              </p:cNvPr>
              <p:cNvSpPr/>
              <p:nvPr/>
            </p:nvSpPr>
            <p:spPr>
              <a:xfrm rot="10800000" flipH="1">
                <a:off x="3226103" y="2423727"/>
                <a:ext cx="2456767" cy="1465425"/>
              </a:xfrm>
              <a:custGeom>
                <a:avLst/>
                <a:gdLst/>
                <a:ahLst/>
                <a:cxnLst/>
                <a:rect l="l" t="t" r="r" b="b"/>
                <a:pathLst>
                  <a:path w="81688" h="58617" extrusionOk="0">
                    <a:moveTo>
                      <a:pt x="69496" y="0"/>
                    </a:moveTo>
                    <a:lnTo>
                      <a:pt x="13180" y="33456"/>
                    </a:lnTo>
                    <a:lnTo>
                      <a:pt x="0" y="58617"/>
                    </a:lnTo>
                    <a:lnTo>
                      <a:pt x="81688" y="24765"/>
                    </a:lnTo>
                    <a:close/>
                  </a:path>
                </a:pathLst>
              </a:cu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</p:sp>
          <p:sp>
            <p:nvSpPr>
              <p:cNvPr id="53" name="Google Shape;2125;p36">
                <a:extLst>
                  <a:ext uri="{FF2B5EF4-FFF2-40B4-BE49-F238E27FC236}">
                    <a16:creationId xmlns:a16="http://schemas.microsoft.com/office/drawing/2014/main" id="{1BCFAA64-38D0-4627-9C8F-C51D3BBC19BC}"/>
                  </a:ext>
                </a:extLst>
              </p:cNvPr>
              <p:cNvSpPr/>
              <p:nvPr/>
            </p:nvSpPr>
            <p:spPr>
              <a:xfrm rot="10800000" flipH="1">
                <a:off x="2778250" y="1533654"/>
                <a:ext cx="3306566" cy="1528425"/>
              </a:xfrm>
              <a:custGeom>
                <a:avLst/>
                <a:gdLst/>
                <a:ahLst/>
                <a:cxnLst/>
                <a:rect l="l" t="t" r="r" b="b"/>
                <a:pathLst>
                  <a:path w="109944" h="61137" extrusionOk="0">
                    <a:moveTo>
                      <a:pt x="97752" y="0"/>
                    </a:moveTo>
                    <a:lnTo>
                      <a:pt x="14207" y="33750"/>
                    </a:lnTo>
                    <a:lnTo>
                      <a:pt x="0" y="61137"/>
                    </a:lnTo>
                    <a:lnTo>
                      <a:pt x="109944" y="24765"/>
                    </a:lnTo>
                    <a:close/>
                  </a:path>
                </a:pathLst>
              </a:cu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54" name="Google Shape;2126;p36">
                <a:extLst>
                  <a:ext uri="{FF2B5EF4-FFF2-40B4-BE49-F238E27FC236}">
                    <a16:creationId xmlns:a16="http://schemas.microsoft.com/office/drawing/2014/main" id="{F06096A0-6779-4185-A514-43629689967D}"/>
                  </a:ext>
                </a:extLst>
              </p:cNvPr>
              <p:cNvSpPr/>
              <p:nvPr/>
            </p:nvSpPr>
            <p:spPr>
              <a:xfrm rot="10800000" flipH="1">
                <a:off x="3640157" y="3266163"/>
                <a:ext cx="2042633" cy="629277"/>
              </a:xfrm>
              <a:custGeom>
                <a:avLst/>
                <a:gdLst/>
                <a:ahLst/>
                <a:cxnLst/>
                <a:rect l="l" t="t" r="r" b="b"/>
                <a:pathLst>
                  <a:path w="125546" h="40494" extrusionOk="0">
                    <a:moveTo>
                      <a:pt x="22196" y="1"/>
                    </a:moveTo>
                    <a:lnTo>
                      <a:pt x="8133" y="25661"/>
                    </a:lnTo>
                    <a:lnTo>
                      <a:pt x="1" y="40494"/>
                    </a:lnTo>
                    <a:lnTo>
                      <a:pt x="125545" y="40494"/>
                    </a:lnTo>
                    <a:lnTo>
                      <a:pt x="117413" y="25661"/>
                    </a:lnTo>
                    <a:lnTo>
                      <a:pt x="103351" y="1"/>
                    </a:lnTo>
                    <a:close/>
                  </a:path>
                </a:pathLst>
              </a:custGeom>
              <a:solidFill>
                <a:schemeClr val="tx1">
                  <a:lumMod val="25000"/>
                  <a:lumOff val="75000"/>
                </a:schemeClr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127;p36">
                <a:extLst>
                  <a:ext uri="{FF2B5EF4-FFF2-40B4-BE49-F238E27FC236}">
                    <a16:creationId xmlns:a16="http://schemas.microsoft.com/office/drawing/2014/main" id="{B16B5657-1715-48BD-A388-FCD59DE72CDD}"/>
                  </a:ext>
                </a:extLst>
              </p:cNvPr>
              <p:cNvSpPr/>
              <p:nvPr/>
            </p:nvSpPr>
            <p:spPr>
              <a:xfrm rot="10800000" flipH="1">
                <a:off x="2788349" y="1533148"/>
                <a:ext cx="3745419" cy="692462"/>
              </a:xfrm>
              <a:custGeom>
                <a:avLst/>
                <a:gdLst/>
                <a:ahLst/>
                <a:cxnLst/>
                <a:rect l="l" t="t" r="r" b="b"/>
                <a:pathLst>
                  <a:path w="230204" h="44560" extrusionOk="0">
                    <a:moveTo>
                      <a:pt x="25737" y="1"/>
                    </a:moveTo>
                    <a:lnTo>
                      <a:pt x="0" y="44560"/>
                    </a:lnTo>
                    <a:lnTo>
                      <a:pt x="230204" y="44560"/>
                    </a:lnTo>
                    <a:lnTo>
                      <a:pt x="204467" y="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9050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" name="Google Shape;2128;p36">
                <a:extLst>
                  <a:ext uri="{FF2B5EF4-FFF2-40B4-BE49-F238E27FC236}">
                    <a16:creationId xmlns:a16="http://schemas.microsoft.com/office/drawing/2014/main" id="{13BEFABB-1211-4EA9-8207-D453AA9F7589}"/>
                  </a:ext>
                </a:extLst>
              </p:cNvPr>
              <p:cNvSpPr/>
              <p:nvPr/>
            </p:nvSpPr>
            <p:spPr>
              <a:xfrm rot="10800000" flipH="1">
                <a:off x="3253188" y="2448735"/>
                <a:ext cx="2844029" cy="625920"/>
              </a:xfrm>
              <a:custGeom>
                <a:avLst/>
                <a:gdLst/>
                <a:ahLst/>
                <a:cxnLst/>
                <a:rect l="l" t="t" r="r" b="b"/>
                <a:pathLst>
                  <a:path w="174802" h="40278" extrusionOk="0">
                    <a:moveTo>
                      <a:pt x="22750" y="1"/>
                    </a:moveTo>
                    <a:lnTo>
                      <a:pt x="0" y="40278"/>
                    </a:lnTo>
                    <a:lnTo>
                      <a:pt x="174802" y="40278"/>
                    </a:lnTo>
                    <a:lnTo>
                      <a:pt x="152053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9050" cap="flat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129;p36">
                <a:extLst>
                  <a:ext uri="{FF2B5EF4-FFF2-40B4-BE49-F238E27FC236}">
                    <a16:creationId xmlns:a16="http://schemas.microsoft.com/office/drawing/2014/main" id="{51628534-CB14-493F-8302-1E5ADC38AB41}"/>
                  </a:ext>
                </a:extLst>
              </p:cNvPr>
              <p:cNvSpPr/>
              <p:nvPr/>
            </p:nvSpPr>
            <p:spPr>
              <a:xfrm rot="10800000" flipH="1">
                <a:off x="3872473" y="4099548"/>
                <a:ext cx="1449450" cy="661932"/>
              </a:xfrm>
              <a:prstGeom prst="trapezoid">
                <a:avLst>
                  <a:gd name="adj" fmla="val 56315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 w="19050" cap="flat" cmpd="sng">
                <a:solidFill>
                  <a:schemeClr val="tx1">
                    <a:lumMod val="25000"/>
                    <a:lumOff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130;p36">
                <a:extLst>
                  <a:ext uri="{FF2B5EF4-FFF2-40B4-BE49-F238E27FC236}">
                    <a16:creationId xmlns:a16="http://schemas.microsoft.com/office/drawing/2014/main" id="{C419ACD0-7521-471C-BBA7-EC7F3D0F4AE4}"/>
                  </a:ext>
                </a:extLst>
              </p:cNvPr>
              <p:cNvSpPr/>
              <p:nvPr/>
            </p:nvSpPr>
            <p:spPr>
              <a:xfrm rot="10800000" flipH="1">
                <a:off x="2968625" y="1618750"/>
                <a:ext cx="390525" cy="308350"/>
              </a:xfrm>
              <a:prstGeom prst="flowChartExtra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131;p36">
                <a:extLst>
                  <a:ext uri="{FF2B5EF4-FFF2-40B4-BE49-F238E27FC236}">
                    <a16:creationId xmlns:a16="http://schemas.microsoft.com/office/drawing/2014/main" id="{9F51D965-087F-4B5B-BA54-40192C560756}"/>
                  </a:ext>
                </a:extLst>
              </p:cNvPr>
              <p:cNvSpPr/>
              <p:nvPr/>
            </p:nvSpPr>
            <p:spPr>
              <a:xfrm rot="10800000" flipH="1">
                <a:off x="3425825" y="2558700"/>
                <a:ext cx="390525" cy="308350"/>
              </a:xfrm>
              <a:prstGeom prst="flowChartExtra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132;p36">
                <a:extLst>
                  <a:ext uri="{FF2B5EF4-FFF2-40B4-BE49-F238E27FC236}">
                    <a16:creationId xmlns:a16="http://schemas.microsoft.com/office/drawing/2014/main" id="{AB2DBD3C-3DA1-411D-9053-50BC95841256}"/>
                  </a:ext>
                </a:extLst>
              </p:cNvPr>
              <p:cNvSpPr/>
              <p:nvPr/>
            </p:nvSpPr>
            <p:spPr>
              <a:xfrm rot="10800000" flipH="1">
                <a:off x="5168900" y="3363338"/>
                <a:ext cx="390525" cy="308350"/>
              </a:xfrm>
              <a:prstGeom prst="flowChartExtra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133;p36">
                <a:extLst>
                  <a:ext uri="{FF2B5EF4-FFF2-40B4-BE49-F238E27FC236}">
                    <a16:creationId xmlns:a16="http://schemas.microsoft.com/office/drawing/2014/main" id="{C5737D2E-EADF-4635-821E-B85132A4C548}"/>
                  </a:ext>
                </a:extLst>
              </p:cNvPr>
              <p:cNvSpPr/>
              <p:nvPr/>
            </p:nvSpPr>
            <p:spPr>
              <a:xfrm rot="10800000" flipH="1">
                <a:off x="4914203" y="4173075"/>
                <a:ext cx="323850" cy="246650"/>
              </a:xfrm>
              <a:prstGeom prst="flowChartExtra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2C6B387-CA7E-C004-AAE4-7A5798D5F818}"/>
                </a:ext>
              </a:extLst>
            </p:cNvPr>
            <p:cNvGrpSpPr/>
            <p:nvPr/>
          </p:nvGrpSpPr>
          <p:grpSpPr>
            <a:xfrm>
              <a:off x="5012770" y="1236656"/>
              <a:ext cx="3384260" cy="3736813"/>
              <a:chOff x="5012770" y="1236656"/>
              <a:chExt cx="3384260" cy="373681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3DF5A0-5503-47CB-9E20-31C59C66FA6F}"/>
                  </a:ext>
                </a:extLst>
              </p:cNvPr>
              <p:cNvSpPr txBox="1"/>
              <p:nvPr/>
            </p:nvSpPr>
            <p:spPr>
              <a:xfrm>
                <a:off x="5012770" y="1236656"/>
                <a:ext cx="33842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Fira Sans"/>
                    <a:ea typeface="Fira Sans"/>
                    <a:cs typeface="Fira Sans"/>
                  </a:rPr>
                  <a:t>Observing and analyzing the problem</a:t>
                </a:r>
              </a:p>
              <a:p>
                <a:endParaRPr lang="en-IN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2D7B1D-8EBF-4293-A2EC-C487F5302BDA}"/>
                  </a:ext>
                </a:extLst>
              </p:cNvPr>
              <p:cNvSpPr txBox="1"/>
              <p:nvPr/>
            </p:nvSpPr>
            <p:spPr>
              <a:xfrm>
                <a:off x="5528092" y="2288345"/>
                <a:ext cx="249940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b="1" dirty="0">
                    <a:solidFill>
                      <a:schemeClr val="tx1">
                        <a:lumMod val="10000"/>
                        <a:lumOff val="90000"/>
                      </a:schemeClr>
                    </a:solidFill>
                  </a:rPr>
                  <a:t>Understanding the reasons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46BEE0-C9E0-40DB-88D0-FDBCB03F6A71}"/>
                  </a:ext>
                </a:extLst>
              </p:cNvPr>
              <p:cNvSpPr txBox="1"/>
              <p:nvPr/>
            </p:nvSpPr>
            <p:spPr>
              <a:xfrm>
                <a:off x="5483554" y="3142991"/>
                <a:ext cx="18832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Evaluating the reasons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DA5372-787C-47A5-BFFF-8088703D69F6}"/>
                  </a:ext>
                </a:extLst>
              </p:cNvPr>
              <p:cNvSpPr txBox="1"/>
              <p:nvPr/>
            </p:nvSpPr>
            <p:spPr>
              <a:xfrm>
                <a:off x="5854983" y="4019362"/>
                <a:ext cx="114041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Taking the </a:t>
                </a:r>
                <a:r>
                  <a:rPr lang="en-I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http://customooxmlschemas.google.com/">
                        <go:slidesCustomData xmlns:lc="http://schemas.openxmlformats.org/drawingml/2006/lockedCanvas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6"/>
                      </a:ext>
                    </a:extLst>
                  </a:rPr>
                  <a:t>right solution</a:t>
                </a:r>
                <a:endParaRPr lang="en-IN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IN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C33D58C-9E67-48C1-91B3-76A00DD81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69" y="1850400"/>
            <a:ext cx="3557375" cy="3061516"/>
          </a:xfrm>
          <a:prstGeom prst="rect">
            <a:avLst/>
          </a:prstGeom>
        </p:spPr>
      </p:pic>
      <p:sp>
        <p:nvSpPr>
          <p:cNvPr id="236" name="Google Shape;134;g10a10d84ead_0_1122">
            <a:extLst>
              <a:ext uri="{FF2B5EF4-FFF2-40B4-BE49-F238E27FC236}">
                <a16:creationId xmlns:a16="http://schemas.microsoft.com/office/drawing/2014/main" id="{542061BB-674D-416F-8D41-3AD0AD757F30}"/>
              </a:ext>
            </a:extLst>
          </p:cNvPr>
          <p:cNvSpPr/>
          <p:nvPr/>
        </p:nvSpPr>
        <p:spPr>
          <a:xfrm>
            <a:off x="6099354" y="340893"/>
            <a:ext cx="1963200" cy="411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SzPts val="1900"/>
              <a:buFont typeface="Arial"/>
              <a:buNone/>
            </a:pPr>
            <a:r>
              <a:rPr lang="en" sz="1600" b="1" dirty="0">
                <a:solidFill>
                  <a:schemeClr val="bg1"/>
                </a:solidFill>
                <a:latin typeface="Fira Sans"/>
                <a:cs typeface="Fira Sans"/>
              </a:rPr>
              <a:t>Learning Skills</a:t>
            </a:r>
            <a:endParaRPr sz="1600" b="1" dirty="0">
              <a:solidFill>
                <a:schemeClr val="bg1"/>
              </a:solidFill>
              <a:latin typeface="Fira Sans"/>
              <a:cs typeface="Fira San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D07286-5869-8955-3C0C-4CB2E06ACD34}"/>
              </a:ext>
            </a:extLst>
          </p:cNvPr>
          <p:cNvGrpSpPr/>
          <p:nvPr/>
        </p:nvGrpSpPr>
        <p:grpSpPr>
          <a:xfrm>
            <a:off x="4681462" y="968517"/>
            <a:ext cx="4722657" cy="3800475"/>
            <a:chOff x="4681462" y="968517"/>
            <a:chExt cx="4722657" cy="3800475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ED7FF53C-DC70-4F4C-8DC6-97D6906FD622}"/>
                </a:ext>
              </a:extLst>
            </p:cNvPr>
            <p:cNvGrpSpPr/>
            <p:nvPr/>
          </p:nvGrpSpPr>
          <p:grpSpPr>
            <a:xfrm>
              <a:off x="4681462" y="968517"/>
              <a:ext cx="4722657" cy="3800475"/>
              <a:chOff x="2248350" y="1243925"/>
              <a:chExt cx="4208017" cy="3362925"/>
            </a:xfrm>
          </p:grpSpPr>
          <p:grpSp>
            <p:nvGrpSpPr>
              <p:cNvPr id="190" name="Google Shape;500;p25">
                <a:extLst>
                  <a:ext uri="{FF2B5EF4-FFF2-40B4-BE49-F238E27FC236}">
                    <a16:creationId xmlns:a16="http://schemas.microsoft.com/office/drawing/2014/main" id="{DDD6F9F2-CE73-4A24-9FF3-4671C8E9DD67}"/>
                  </a:ext>
                </a:extLst>
              </p:cNvPr>
              <p:cNvGrpSpPr/>
              <p:nvPr/>
            </p:nvGrpSpPr>
            <p:grpSpPr>
              <a:xfrm>
                <a:off x="2248350" y="3610275"/>
                <a:ext cx="4208017" cy="996575"/>
                <a:chOff x="2476988" y="3610275"/>
                <a:chExt cx="4208017" cy="996575"/>
              </a:xfrm>
            </p:grpSpPr>
            <p:sp>
              <p:nvSpPr>
                <p:cNvPr id="228" name="Google Shape;501;p25">
                  <a:extLst>
                    <a:ext uri="{FF2B5EF4-FFF2-40B4-BE49-F238E27FC236}">
                      <a16:creationId xmlns:a16="http://schemas.microsoft.com/office/drawing/2014/main" id="{063C6EC0-6DA1-4981-8F78-268ADAFB0A19}"/>
                    </a:ext>
                  </a:extLst>
                </p:cNvPr>
                <p:cNvSpPr/>
                <p:nvPr/>
              </p:nvSpPr>
              <p:spPr>
                <a:xfrm>
                  <a:off x="2477000" y="3610275"/>
                  <a:ext cx="3885465" cy="7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816" h="29469" extrusionOk="0">
                      <a:moveTo>
                        <a:pt x="8514" y="1"/>
                      </a:moveTo>
                      <a:lnTo>
                        <a:pt x="1" y="14729"/>
                      </a:lnTo>
                      <a:lnTo>
                        <a:pt x="8514" y="29468"/>
                      </a:lnTo>
                      <a:lnTo>
                        <a:pt x="132303" y="29468"/>
                      </a:lnTo>
                      <a:lnTo>
                        <a:pt x="140816" y="14729"/>
                      </a:lnTo>
                      <a:lnTo>
                        <a:pt x="132303" y="1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502;p25">
                  <a:extLst>
                    <a:ext uri="{FF2B5EF4-FFF2-40B4-BE49-F238E27FC236}">
                      <a16:creationId xmlns:a16="http://schemas.microsoft.com/office/drawing/2014/main" id="{E58FFE5C-6E33-4BBB-B5CB-ADD3E65791DE}"/>
                    </a:ext>
                  </a:extLst>
                </p:cNvPr>
                <p:cNvSpPr/>
                <p:nvPr/>
              </p:nvSpPr>
              <p:spPr>
                <a:xfrm>
                  <a:off x="2476988" y="3610275"/>
                  <a:ext cx="882275" cy="99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1" h="39863" extrusionOk="0">
                      <a:moveTo>
                        <a:pt x="0" y="1"/>
                      </a:moveTo>
                      <a:lnTo>
                        <a:pt x="0" y="29468"/>
                      </a:lnTo>
                      <a:lnTo>
                        <a:pt x="17645" y="39863"/>
                      </a:lnTo>
                      <a:lnTo>
                        <a:pt x="35291" y="29468"/>
                      </a:lnTo>
                      <a:lnTo>
                        <a:pt x="35291" y="1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27430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900" dirty="0">
                    <a:solidFill>
                      <a:schemeClr val="bg1">
                        <a:lumMod val="95000"/>
                      </a:schemeClr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231" name="Google Shape;507;p25">
                  <a:extLst>
                    <a:ext uri="{FF2B5EF4-FFF2-40B4-BE49-F238E27FC236}">
                      <a16:creationId xmlns:a16="http://schemas.microsoft.com/office/drawing/2014/main" id="{12E6461C-BB6D-4DC7-8104-F32C08450168}"/>
                    </a:ext>
                  </a:extLst>
                </p:cNvPr>
                <p:cNvSpPr txBox="1"/>
                <p:nvPr/>
              </p:nvSpPr>
              <p:spPr>
                <a:xfrm>
                  <a:off x="3359250" y="3821349"/>
                  <a:ext cx="3325755" cy="271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lnSpc>
                      <a:spcPct val="115000"/>
                    </a:lnSpc>
                    <a:buSzPts val="1500"/>
                  </a:pPr>
                  <a:r>
                    <a:rPr lang="en-IN" sz="1600" b="1" dirty="0">
                      <a:solidFill>
                        <a:schemeClr val="bg1"/>
                      </a:solidFill>
                      <a:latin typeface="Fira Sans"/>
                      <a:cs typeface="Fira Sans"/>
                    </a:rPr>
                    <a:t>Curious, passionate and realistic</a:t>
                  </a:r>
                </a:p>
              </p:txBody>
            </p:sp>
          </p:grpSp>
          <p:grpSp>
            <p:nvGrpSpPr>
              <p:cNvPr id="191" name="Google Shape;509;p25">
                <a:extLst>
                  <a:ext uri="{FF2B5EF4-FFF2-40B4-BE49-F238E27FC236}">
                    <a16:creationId xmlns:a16="http://schemas.microsoft.com/office/drawing/2014/main" id="{C1DD2707-BBD5-4268-B53F-278B19C5A7FC}"/>
                  </a:ext>
                </a:extLst>
              </p:cNvPr>
              <p:cNvGrpSpPr/>
              <p:nvPr/>
            </p:nvGrpSpPr>
            <p:grpSpPr>
              <a:xfrm>
                <a:off x="2248362" y="2824775"/>
                <a:ext cx="3885465" cy="996575"/>
                <a:chOff x="2477000" y="2824775"/>
                <a:chExt cx="3885465" cy="996575"/>
              </a:xfrm>
            </p:grpSpPr>
            <p:sp>
              <p:nvSpPr>
                <p:cNvPr id="219" name="Google Shape;510;p25">
                  <a:extLst>
                    <a:ext uri="{FF2B5EF4-FFF2-40B4-BE49-F238E27FC236}">
                      <a16:creationId xmlns:a16="http://schemas.microsoft.com/office/drawing/2014/main" id="{2B320922-0CF4-45EA-AE8C-41E3CF499992}"/>
                    </a:ext>
                  </a:extLst>
                </p:cNvPr>
                <p:cNvSpPr/>
                <p:nvPr/>
              </p:nvSpPr>
              <p:spPr>
                <a:xfrm>
                  <a:off x="2477000" y="2824775"/>
                  <a:ext cx="3885465" cy="73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816" h="29468" extrusionOk="0">
                      <a:moveTo>
                        <a:pt x="8514" y="0"/>
                      </a:moveTo>
                      <a:lnTo>
                        <a:pt x="1" y="14728"/>
                      </a:lnTo>
                      <a:lnTo>
                        <a:pt x="8514" y="29468"/>
                      </a:lnTo>
                      <a:lnTo>
                        <a:pt x="132303" y="29468"/>
                      </a:lnTo>
                      <a:lnTo>
                        <a:pt x="140816" y="14728"/>
                      </a:lnTo>
                      <a:lnTo>
                        <a:pt x="132303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511;p25">
                  <a:extLst>
                    <a:ext uri="{FF2B5EF4-FFF2-40B4-BE49-F238E27FC236}">
                      <a16:creationId xmlns:a16="http://schemas.microsoft.com/office/drawing/2014/main" id="{F9754E2B-DB41-45AA-896C-BC71F1F48C33}"/>
                    </a:ext>
                  </a:extLst>
                </p:cNvPr>
                <p:cNvSpPr/>
                <p:nvPr/>
              </p:nvSpPr>
              <p:spPr>
                <a:xfrm>
                  <a:off x="2477000" y="2824775"/>
                  <a:ext cx="882250" cy="99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0" h="39863" extrusionOk="0">
                      <a:moveTo>
                        <a:pt x="0" y="0"/>
                      </a:moveTo>
                      <a:lnTo>
                        <a:pt x="0" y="29468"/>
                      </a:lnTo>
                      <a:lnTo>
                        <a:pt x="17645" y="39862"/>
                      </a:lnTo>
                      <a:lnTo>
                        <a:pt x="35290" y="29468"/>
                      </a:lnTo>
                      <a:lnTo>
                        <a:pt x="35290" y="0"/>
                      </a:lnTo>
                      <a:close/>
                    </a:path>
                  </a:pathLst>
                </a:cu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274300" anchor="ctr" anchorCtr="0">
                  <a:noAutofit/>
                </a:bodyPr>
                <a:lstStyle/>
                <a:p>
                  <a:pPr algn="ctr"/>
                  <a:endParaRPr sz="2900" dirty="0">
                    <a:solidFill>
                      <a:srgbClr val="FFFFFF"/>
                    </a:solidFill>
                    <a:latin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222" name="Google Shape;517;p25">
                  <a:extLst>
                    <a:ext uri="{FF2B5EF4-FFF2-40B4-BE49-F238E27FC236}">
                      <a16:creationId xmlns:a16="http://schemas.microsoft.com/office/drawing/2014/main" id="{3BCB7275-041F-4725-81E9-ADDBA814078F}"/>
                    </a:ext>
                  </a:extLst>
                </p:cNvPr>
                <p:cNvSpPr txBox="1"/>
                <p:nvPr/>
              </p:nvSpPr>
              <p:spPr>
                <a:xfrm>
                  <a:off x="3903149" y="3065106"/>
                  <a:ext cx="2328600" cy="271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>
                    <a:lnSpc>
                      <a:spcPct val="115000"/>
                    </a:lnSpc>
                    <a:buSzPts val="1500"/>
                  </a:pPr>
                  <a:r>
                    <a:rPr lang="en" sz="1600" b="1" dirty="0">
                      <a:solidFill>
                        <a:schemeClr val="bg1"/>
                      </a:solidFill>
                      <a:latin typeface="Fira Sans"/>
                      <a:cs typeface="Fira Sans"/>
                    </a:rPr>
                    <a:t>New Inventions</a:t>
                  </a:r>
                  <a:endParaRPr lang="en-IN" sz="1600" b="1" dirty="0">
                    <a:solidFill>
                      <a:schemeClr val="bg1"/>
                    </a:solidFill>
                    <a:latin typeface="Fira Sans"/>
                    <a:cs typeface="Fira Sans"/>
                    <a:sym typeface="Roboto"/>
                  </a:endParaRPr>
                </a:p>
              </p:txBody>
            </p:sp>
          </p:grpSp>
          <p:grpSp>
            <p:nvGrpSpPr>
              <p:cNvPr id="192" name="Google Shape;519;p25">
                <a:extLst>
                  <a:ext uri="{FF2B5EF4-FFF2-40B4-BE49-F238E27FC236}">
                    <a16:creationId xmlns:a16="http://schemas.microsoft.com/office/drawing/2014/main" id="{CBCD45A8-ECA8-4036-BA51-5341A3BDC4C3}"/>
                  </a:ext>
                </a:extLst>
              </p:cNvPr>
              <p:cNvGrpSpPr/>
              <p:nvPr/>
            </p:nvGrpSpPr>
            <p:grpSpPr>
              <a:xfrm>
                <a:off x="2248350" y="2029425"/>
                <a:ext cx="3885477" cy="996575"/>
                <a:chOff x="2476988" y="2029425"/>
                <a:chExt cx="3885477" cy="996575"/>
              </a:xfrm>
            </p:grpSpPr>
            <p:sp>
              <p:nvSpPr>
                <p:cNvPr id="207" name="Google Shape;520;p25">
                  <a:extLst>
                    <a:ext uri="{FF2B5EF4-FFF2-40B4-BE49-F238E27FC236}">
                      <a16:creationId xmlns:a16="http://schemas.microsoft.com/office/drawing/2014/main" id="{9EFAB8ED-E651-4E4A-82E6-28F03C81277F}"/>
                    </a:ext>
                  </a:extLst>
                </p:cNvPr>
                <p:cNvSpPr/>
                <p:nvPr/>
              </p:nvSpPr>
              <p:spPr>
                <a:xfrm>
                  <a:off x="2477000" y="2029425"/>
                  <a:ext cx="3885465" cy="7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816" h="29469" extrusionOk="0">
                      <a:moveTo>
                        <a:pt x="8514" y="1"/>
                      </a:moveTo>
                      <a:lnTo>
                        <a:pt x="1" y="14729"/>
                      </a:lnTo>
                      <a:lnTo>
                        <a:pt x="8514" y="29469"/>
                      </a:lnTo>
                      <a:lnTo>
                        <a:pt x="132303" y="29469"/>
                      </a:lnTo>
                      <a:lnTo>
                        <a:pt x="140816" y="14729"/>
                      </a:lnTo>
                      <a:lnTo>
                        <a:pt x="132303" y="1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521;p25">
                  <a:extLst>
                    <a:ext uri="{FF2B5EF4-FFF2-40B4-BE49-F238E27FC236}">
                      <a16:creationId xmlns:a16="http://schemas.microsoft.com/office/drawing/2014/main" id="{6B61F512-35C9-4AD7-99CF-2A24129FF00F}"/>
                    </a:ext>
                  </a:extLst>
                </p:cNvPr>
                <p:cNvSpPr/>
                <p:nvPr/>
              </p:nvSpPr>
              <p:spPr>
                <a:xfrm>
                  <a:off x="2476988" y="2029425"/>
                  <a:ext cx="882275" cy="99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1" h="39863" extrusionOk="0">
                      <a:moveTo>
                        <a:pt x="1" y="1"/>
                      </a:moveTo>
                      <a:lnTo>
                        <a:pt x="1" y="29469"/>
                      </a:lnTo>
                      <a:lnTo>
                        <a:pt x="17646" y="39863"/>
                      </a:lnTo>
                      <a:lnTo>
                        <a:pt x="35291" y="29469"/>
                      </a:lnTo>
                      <a:lnTo>
                        <a:pt x="3529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27430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900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210" name="Google Shape;530;p25">
                  <a:extLst>
                    <a:ext uri="{FF2B5EF4-FFF2-40B4-BE49-F238E27FC236}">
                      <a16:creationId xmlns:a16="http://schemas.microsoft.com/office/drawing/2014/main" id="{DE507681-89DB-410A-8AB5-D5708F638981}"/>
                    </a:ext>
                  </a:extLst>
                </p:cNvPr>
                <p:cNvSpPr txBox="1"/>
                <p:nvPr/>
              </p:nvSpPr>
              <p:spPr>
                <a:xfrm>
                  <a:off x="3482469" y="2256512"/>
                  <a:ext cx="2691993" cy="271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buSzPts val="1500"/>
                  </a:pPr>
                  <a:r>
                    <a:rPr lang="en-IN" sz="1600" b="1" dirty="0">
                      <a:solidFill>
                        <a:schemeClr val="bg1"/>
                      </a:solidFill>
                      <a:latin typeface="Fira Sans"/>
                      <a:cs typeface="Fira Sans"/>
                    </a:rPr>
                    <a:t>Generating innovative ideas</a:t>
                  </a:r>
                </a:p>
              </p:txBody>
            </p:sp>
          </p:grpSp>
          <p:grpSp>
            <p:nvGrpSpPr>
              <p:cNvPr id="193" name="Google Shape;533;p25">
                <a:extLst>
                  <a:ext uri="{FF2B5EF4-FFF2-40B4-BE49-F238E27FC236}">
                    <a16:creationId xmlns:a16="http://schemas.microsoft.com/office/drawing/2014/main" id="{3EB0D76E-E534-462C-8FB4-B05D954E4564}"/>
                  </a:ext>
                </a:extLst>
              </p:cNvPr>
              <p:cNvGrpSpPr/>
              <p:nvPr/>
            </p:nvGrpSpPr>
            <p:grpSpPr>
              <a:xfrm>
                <a:off x="2248350" y="1243925"/>
                <a:ext cx="3885477" cy="996575"/>
                <a:chOff x="2476988" y="1243925"/>
                <a:chExt cx="3885477" cy="996575"/>
              </a:xfrm>
            </p:grpSpPr>
            <p:sp>
              <p:nvSpPr>
                <p:cNvPr id="194" name="Google Shape;534;p25">
                  <a:extLst>
                    <a:ext uri="{FF2B5EF4-FFF2-40B4-BE49-F238E27FC236}">
                      <a16:creationId xmlns:a16="http://schemas.microsoft.com/office/drawing/2014/main" id="{52CE2445-AC0C-4610-83BC-C47FAD11888C}"/>
                    </a:ext>
                  </a:extLst>
                </p:cNvPr>
                <p:cNvSpPr/>
                <p:nvPr/>
              </p:nvSpPr>
              <p:spPr>
                <a:xfrm>
                  <a:off x="2477000" y="1243925"/>
                  <a:ext cx="3885465" cy="73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816" h="29468" extrusionOk="0">
                      <a:moveTo>
                        <a:pt x="8514" y="0"/>
                      </a:moveTo>
                      <a:lnTo>
                        <a:pt x="1" y="14740"/>
                      </a:lnTo>
                      <a:lnTo>
                        <a:pt x="8514" y="29468"/>
                      </a:lnTo>
                      <a:lnTo>
                        <a:pt x="132303" y="29468"/>
                      </a:lnTo>
                      <a:lnTo>
                        <a:pt x="140816" y="14740"/>
                      </a:lnTo>
                      <a:lnTo>
                        <a:pt x="132303" y="0"/>
                      </a:lnTo>
                      <a:close/>
                    </a:path>
                  </a:pathLst>
                </a:custGeom>
                <a:solidFill>
                  <a:schemeClr val="tx1">
                    <a:lumMod val="90000"/>
                    <a:lumOff val="1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535;p25">
                  <a:extLst>
                    <a:ext uri="{FF2B5EF4-FFF2-40B4-BE49-F238E27FC236}">
                      <a16:creationId xmlns:a16="http://schemas.microsoft.com/office/drawing/2014/main" id="{71EE6A5E-C991-4B26-AA6C-12B7D2E4C426}"/>
                    </a:ext>
                  </a:extLst>
                </p:cNvPr>
                <p:cNvSpPr/>
                <p:nvPr/>
              </p:nvSpPr>
              <p:spPr>
                <a:xfrm>
                  <a:off x="3306913" y="1557063"/>
                  <a:ext cx="44675" cy="2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8192" extrusionOk="0">
                      <a:moveTo>
                        <a:pt x="0" y="0"/>
                      </a:moveTo>
                      <a:lnTo>
                        <a:pt x="0" y="8192"/>
                      </a:lnTo>
                      <a:lnTo>
                        <a:pt x="1786" y="8192"/>
                      </a:lnTo>
                      <a:lnTo>
                        <a:pt x="1786" y="0"/>
                      </a:lnTo>
                      <a:close/>
                    </a:path>
                  </a:pathLst>
                </a:custGeom>
                <a:solidFill>
                  <a:srgbClr val="F7F7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536;p25">
                  <a:extLst>
                    <a:ext uri="{FF2B5EF4-FFF2-40B4-BE49-F238E27FC236}">
                      <a16:creationId xmlns:a16="http://schemas.microsoft.com/office/drawing/2014/main" id="{2B73C840-A580-4748-A63B-1F88878FF1C2}"/>
                    </a:ext>
                  </a:extLst>
                </p:cNvPr>
                <p:cNvSpPr/>
                <p:nvPr/>
              </p:nvSpPr>
              <p:spPr>
                <a:xfrm>
                  <a:off x="3247388" y="1594263"/>
                  <a:ext cx="44650" cy="16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" h="6704" extrusionOk="0">
                      <a:moveTo>
                        <a:pt x="0" y="1"/>
                      </a:moveTo>
                      <a:lnTo>
                        <a:pt x="0" y="6704"/>
                      </a:lnTo>
                      <a:lnTo>
                        <a:pt x="1786" y="6704"/>
                      </a:lnTo>
                      <a:lnTo>
                        <a:pt x="1786" y="1"/>
                      </a:lnTo>
                      <a:close/>
                    </a:path>
                  </a:pathLst>
                </a:custGeom>
                <a:solidFill>
                  <a:srgbClr val="F7F7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537;p25">
                  <a:extLst>
                    <a:ext uri="{FF2B5EF4-FFF2-40B4-BE49-F238E27FC236}">
                      <a16:creationId xmlns:a16="http://schemas.microsoft.com/office/drawing/2014/main" id="{2974EF90-3929-4FD5-B7C6-F1AB6A2A0C32}"/>
                    </a:ext>
                  </a:extLst>
                </p:cNvPr>
                <p:cNvSpPr/>
                <p:nvPr/>
              </p:nvSpPr>
              <p:spPr>
                <a:xfrm>
                  <a:off x="3191713" y="1631488"/>
                  <a:ext cx="44675" cy="13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5215" extrusionOk="0">
                      <a:moveTo>
                        <a:pt x="1" y="0"/>
                      </a:moveTo>
                      <a:lnTo>
                        <a:pt x="1" y="5215"/>
                      </a:lnTo>
                      <a:lnTo>
                        <a:pt x="1787" y="5215"/>
                      </a:lnTo>
                      <a:lnTo>
                        <a:pt x="1787" y="0"/>
                      </a:lnTo>
                      <a:close/>
                    </a:path>
                  </a:pathLst>
                </a:custGeom>
                <a:solidFill>
                  <a:srgbClr val="F7F7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538;p25">
                  <a:extLst>
                    <a:ext uri="{FF2B5EF4-FFF2-40B4-BE49-F238E27FC236}">
                      <a16:creationId xmlns:a16="http://schemas.microsoft.com/office/drawing/2014/main" id="{ADCFAE02-8CAF-4E26-9DDD-1F5632E59966}"/>
                    </a:ext>
                  </a:extLst>
                </p:cNvPr>
                <p:cNvSpPr/>
                <p:nvPr/>
              </p:nvSpPr>
              <p:spPr>
                <a:xfrm>
                  <a:off x="3132188" y="1672563"/>
                  <a:ext cx="44675" cy="8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3572" extrusionOk="0">
                      <a:moveTo>
                        <a:pt x="0" y="0"/>
                      </a:moveTo>
                      <a:lnTo>
                        <a:pt x="0" y="3572"/>
                      </a:lnTo>
                      <a:lnTo>
                        <a:pt x="1786" y="3572"/>
                      </a:lnTo>
                      <a:lnTo>
                        <a:pt x="1786" y="0"/>
                      </a:lnTo>
                      <a:close/>
                    </a:path>
                  </a:pathLst>
                </a:custGeom>
                <a:solidFill>
                  <a:srgbClr val="F7F7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539;p25">
                  <a:extLst>
                    <a:ext uri="{FF2B5EF4-FFF2-40B4-BE49-F238E27FC236}">
                      <a16:creationId xmlns:a16="http://schemas.microsoft.com/office/drawing/2014/main" id="{B938BDDE-D1C0-4D00-8EEF-E7D0C07AAE8C}"/>
                    </a:ext>
                  </a:extLst>
                </p:cNvPr>
                <p:cNvSpPr/>
                <p:nvPr/>
              </p:nvSpPr>
              <p:spPr>
                <a:xfrm>
                  <a:off x="2476988" y="1243925"/>
                  <a:ext cx="882275" cy="99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1" h="39863" extrusionOk="0">
                      <a:moveTo>
                        <a:pt x="1" y="0"/>
                      </a:moveTo>
                      <a:lnTo>
                        <a:pt x="1" y="29468"/>
                      </a:lnTo>
                      <a:lnTo>
                        <a:pt x="17646" y="39862"/>
                      </a:lnTo>
                      <a:lnTo>
                        <a:pt x="35291" y="29468"/>
                      </a:lnTo>
                      <a:lnTo>
                        <a:pt x="35291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27430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900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201" name="Google Shape;545;p25">
                  <a:extLst>
                    <a:ext uri="{FF2B5EF4-FFF2-40B4-BE49-F238E27FC236}">
                      <a16:creationId xmlns:a16="http://schemas.microsoft.com/office/drawing/2014/main" id="{C6D067C0-30EA-477E-9A32-FB387AC06FE3}"/>
                    </a:ext>
                  </a:extLst>
                </p:cNvPr>
                <p:cNvSpPr txBox="1"/>
                <p:nvPr/>
              </p:nvSpPr>
              <p:spPr>
                <a:xfrm>
                  <a:off x="3545099" y="1496846"/>
                  <a:ext cx="2328600" cy="271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>
                    <a:lnSpc>
                      <a:spcPct val="115000"/>
                    </a:lnSpc>
                    <a:buSzPts val="1500"/>
                  </a:pPr>
                  <a:r>
                    <a:rPr lang="en-US" sz="1600" b="1" dirty="0">
                      <a:solidFill>
                        <a:schemeClr val="bg1"/>
                      </a:solidFill>
                      <a:latin typeface="Fira Sans"/>
                      <a:cs typeface="Fira Sans"/>
                    </a:rPr>
                    <a:t>Thinking out of the box</a:t>
                  </a:r>
                </a:p>
              </p:txBody>
            </p:sp>
          </p:grpSp>
        </p:grpSp>
        <p:pic>
          <p:nvPicPr>
            <p:cNvPr id="3" name="Graphic 2" descr="Box">
              <a:extLst>
                <a:ext uri="{FF2B5EF4-FFF2-40B4-BE49-F238E27FC236}">
                  <a16:creationId xmlns:a16="http://schemas.microsoft.com/office/drawing/2014/main" id="{9C0028BD-B484-44A2-BFCB-09BDE02E0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35056" y="1224325"/>
              <a:ext cx="457200" cy="457200"/>
            </a:xfrm>
            <a:prstGeom prst="rect">
              <a:avLst/>
            </a:prstGeom>
          </p:spPr>
        </p:pic>
        <p:pic>
          <p:nvPicPr>
            <p:cNvPr id="5" name="Graphic 4" descr="Lightbulb and gear">
              <a:extLst>
                <a:ext uri="{FF2B5EF4-FFF2-40B4-BE49-F238E27FC236}">
                  <a16:creationId xmlns:a16="http://schemas.microsoft.com/office/drawing/2014/main" id="{2977CD01-F10B-48D6-BDC6-81B96330F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03213" y="2158372"/>
              <a:ext cx="580385" cy="580385"/>
            </a:xfrm>
            <a:prstGeom prst="rect">
              <a:avLst/>
            </a:prstGeom>
          </p:spPr>
        </p:pic>
        <p:pic>
          <p:nvPicPr>
            <p:cNvPr id="12" name="Graphic 11" descr="Head with gears">
              <a:extLst>
                <a:ext uri="{FF2B5EF4-FFF2-40B4-BE49-F238E27FC236}">
                  <a16:creationId xmlns:a16="http://schemas.microsoft.com/office/drawing/2014/main" id="{89D6DEC7-2726-4395-A893-60BA13CE8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3213" y="3051300"/>
              <a:ext cx="567585" cy="567585"/>
            </a:xfrm>
            <a:prstGeom prst="rect">
              <a:avLst/>
            </a:prstGeom>
          </p:spPr>
        </p:pic>
        <p:grpSp>
          <p:nvGrpSpPr>
            <p:cNvPr id="237" name="Google Shape;1010;p47">
              <a:extLst>
                <a:ext uri="{FF2B5EF4-FFF2-40B4-BE49-F238E27FC236}">
                  <a16:creationId xmlns:a16="http://schemas.microsoft.com/office/drawing/2014/main" id="{26358585-ED01-4533-914B-C561B2FACB5A}"/>
                </a:ext>
              </a:extLst>
            </p:cNvPr>
            <p:cNvGrpSpPr/>
            <p:nvPr/>
          </p:nvGrpSpPr>
          <p:grpSpPr>
            <a:xfrm>
              <a:off x="4964475" y="4016738"/>
              <a:ext cx="427781" cy="316489"/>
              <a:chOff x="5255200" y="3006475"/>
              <a:chExt cx="511700" cy="378575"/>
            </a:xfrm>
            <a:solidFill>
              <a:schemeClr val="bg1"/>
            </a:solidFill>
          </p:grpSpPr>
          <p:sp>
            <p:nvSpPr>
              <p:cNvPr id="238" name="Google Shape;1011;p47">
                <a:extLst>
                  <a:ext uri="{FF2B5EF4-FFF2-40B4-BE49-F238E27FC236}">
                    <a16:creationId xmlns:a16="http://schemas.microsoft.com/office/drawing/2014/main" id="{32F868B4-F5E5-4A93-AE13-29287DFDBE55}"/>
                  </a:ext>
                </a:extLst>
              </p:cNvPr>
              <p:cNvSpPr/>
              <p:nvPr/>
            </p:nvSpPr>
            <p:spPr>
              <a:xfrm>
                <a:off x="5255200" y="3006475"/>
                <a:ext cx="349900" cy="349875"/>
              </a:xfrm>
              <a:custGeom>
                <a:avLst/>
                <a:gdLst/>
                <a:ahLst/>
                <a:cxnLst/>
                <a:rect l="l" t="t" r="r" b="b"/>
                <a:pathLst>
                  <a:path w="13996" h="13995" extrusionOk="0">
                    <a:moveTo>
                      <a:pt x="6986" y="4714"/>
                    </a:moveTo>
                    <a:lnTo>
                      <a:pt x="7206" y="4738"/>
                    </a:lnTo>
                    <a:lnTo>
                      <a:pt x="7425" y="4763"/>
                    </a:lnTo>
                    <a:lnTo>
                      <a:pt x="7645" y="4812"/>
                    </a:lnTo>
                    <a:lnTo>
                      <a:pt x="7841" y="4885"/>
                    </a:lnTo>
                    <a:lnTo>
                      <a:pt x="8060" y="4983"/>
                    </a:lnTo>
                    <a:lnTo>
                      <a:pt x="8256" y="5105"/>
                    </a:lnTo>
                    <a:lnTo>
                      <a:pt x="8427" y="5227"/>
                    </a:lnTo>
                    <a:lnTo>
                      <a:pt x="8598" y="5398"/>
                    </a:lnTo>
                    <a:lnTo>
                      <a:pt x="8769" y="5569"/>
                    </a:lnTo>
                    <a:lnTo>
                      <a:pt x="8891" y="5740"/>
                    </a:lnTo>
                    <a:lnTo>
                      <a:pt x="9013" y="5935"/>
                    </a:lnTo>
                    <a:lnTo>
                      <a:pt x="9111" y="6155"/>
                    </a:lnTo>
                    <a:lnTo>
                      <a:pt x="9184" y="6350"/>
                    </a:lnTo>
                    <a:lnTo>
                      <a:pt x="9233" y="6570"/>
                    </a:lnTo>
                    <a:lnTo>
                      <a:pt x="9257" y="6790"/>
                    </a:lnTo>
                    <a:lnTo>
                      <a:pt x="9257" y="7010"/>
                    </a:lnTo>
                    <a:lnTo>
                      <a:pt x="9257" y="7229"/>
                    </a:lnTo>
                    <a:lnTo>
                      <a:pt x="9233" y="7425"/>
                    </a:lnTo>
                    <a:lnTo>
                      <a:pt x="9184" y="7645"/>
                    </a:lnTo>
                    <a:lnTo>
                      <a:pt x="9111" y="7864"/>
                    </a:lnTo>
                    <a:lnTo>
                      <a:pt x="9013" y="8060"/>
                    </a:lnTo>
                    <a:lnTo>
                      <a:pt x="8891" y="8255"/>
                    </a:lnTo>
                    <a:lnTo>
                      <a:pt x="8769" y="8451"/>
                    </a:lnTo>
                    <a:lnTo>
                      <a:pt x="8598" y="8622"/>
                    </a:lnTo>
                    <a:lnTo>
                      <a:pt x="8427" y="8768"/>
                    </a:lnTo>
                    <a:lnTo>
                      <a:pt x="8256" y="8915"/>
                    </a:lnTo>
                    <a:lnTo>
                      <a:pt x="8060" y="9012"/>
                    </a:lnTo>
                    <a:lnTo>
                      <a:pt x="7841" y="9110"/>
                    </a:lnTo>
                    <a:lnTo>
                      <a:pt x="7645" y="9183"/>
                    </a:lnTo>
                    <a:lnTo>
                      <a:pt x="7425" y="9232"/>
                    </a:lnTo>
                    <a:lnTo>
                      <a:pt x="7206" y="9257"/>
                    </a:lnTo>
                    <a:lnTo>
                      <a:pt x="6986" y="9281"/>
                    </a:lnTo>
                    <a:lnTo>
                      <a:pt x="6766" y="9257"/>
                    </a:lnTo>
                    <a:lnTo>
                      <a:pt x="6546" y="9232"/>
                    </a:lnTo>
                    <a:lnTo>
                      <a:pt x="6351" y="9183"/>
                    </a:lnTo>
                    <a:lnTo>
                      <a:pt x="6131" y="9110"/>
                    </a:lnTo>
                    <a:lnTo>
                      <a:pt x="5936" y="9012"/>
                    </a:lnTo>
                    <a:lnTo>
                      <a:pt x="5740" y="8915"/>
                    </a:lnTo>
                    <a:lnTo>
                      <a:pt x="5545" y="8768"/>
                    </a:lnTo>
                    <a:lnTo>
                      <a:pt x="5374" y="8622"/>
                    </a:lnTo>
                    <a:lnTo>
                      <a:pt x="5227" y="8451"/>
                    </a:lnTo>
                    <a:lnTo>
                      <a:pt x="5081" y="8255"/>
                    </a:lnTo>
                    <a:lnTo>
                      <a:pt x="4983" y="8060"/>
                    </a:lnTo>
                    <a:lnTo>
                      <a:pt x="4885" y="7864"/>
                    </a:lnTo>
                    <a:lnTo>
                      <a:pt x="4812" y="7645"/>
                    </a:lnTo>
                    <a:lnTo>
                      <a:pt x="4763" y="7425"/>
                    </a:lnTo>
                    <a:lnTo>
                      <a:pt x="4714" y="7229"/>
                    </a:lnTo>
                    <a:lnTo>
                      <a:pt x="4714" y="7010"/>
                    </a:lnTo>
                    <a:lnTo>
                      <a:pt x="4714" y="6790"/>
                    </a:lnTo>
                    <a:lnTo>
                      <a:pt x="4763" y="6570"/>
                    </a:lnTo>
                    <a:lnTo>
                      <a:pt x="4812" y="6350"/>
                    </a:lnTo>
                    <a:lnTo>
                      <a:pt x="4885" y="6155"/>
                    </a:lnTo>
                    <a:lnTo>
                      <a:pt x="4983" y="5935"/>
                    </a:lnTo>
                    <a:lnTo>
                      <a:pt x="5081" y="5740"/>
                    </a:lnTo>
                    <a:lnTo>
                      <a:pt x="5227" y="5569"/>
                    </a:lnTo>
                    <a:lnTo>
                      <a:pt x="5374" y="5398"/>
                    </a:lnTo>
                    <a:lnTo>
                      <a:pt x="5545" y="5227"/>
                    </a:lnTo>
                    <a:lnTo>
                      <a:pt x="5740" y="5105"/>
                    </a:lnTo>
                    <a:lnTo>
                      <a:pt x="5936" y="4983"/>
                    </a:lnTo>
                    <a:lnTo>
                      <a:pt x="6131" y="4885"/>
                    </a:lnTo>
                    <a:lnTo>
                      <a:pt x="6351" y="4812"/>
                    </a:lnTo>
                    <a:lnTo>
                      <a:pt x="6546" y="4763"/>
                    </a:lnTo>
                    <a:lnTo>
                      <a:pt x="6766" y="4738"/>
                    </a:lnTo>
                    <a:lnTo>
                      <a:pt x="6986" y="4714"/>
                    </a:lnTo>
                    <a:close/>
                    <a:moveTo>
                      <a:pt x="6497" y="0"/>
                    </a:moveTo>
                    <a:lnTo>
                      <a:pt x="6375" y="25"/>
                    </a:lnTo>
                    <a:lnTo>
                      <a:pt x="6253" y="49"/>
                    </a:lnTo>
                    <a:lnTo>
                      <a:pt x="6131" y="122"/>
                    </a:lnTo>
                    <a:lnTo>
                      <a:pt x="6033" y="196"/>
                    </a:lnTo>
                    <a:lnTo>
                      <a:pt x="5936" y="293"/>
                    </a:lnTo>
                    <a:lnTo>
                      <a:pt x="5862" y="391"/>
                    </a:lnTo>
                    <a:lnTo>
                      <a:pt x="5813" y="513"/>
                    </a:lnTo>
                    <a:lnTo>
                      <a:pt x="5789" y="635"/>
                    </a:lnTo>
                    <a:lnTo>
                      <a:pt x="5618" y="2076"/>
                    </a:lnTo>
                    <a:lnTo>
                      <a:pt x="5325" y="2174"/>
                    </a:lnTo>
                    <a:lnTo>
                      <a:pt x="5032" y="2296"/>
                    </a:lnTo>
                    <a:lnTo>
                      <a:pt x="4763" y="2418"/>
                    </a:lnTo>
                    <a:lnTo>
                      <a:pt x="4495" y="2565"/>
                    </a:lnTo>
                    <a:lnTo>
                      <a:pt x="3347" y="1661"/>
                    </a:lnTo>
                    <a:lnTo>
                      <a:pt x="3225" y="1588"/>
                    </a:lnTo>
                    <a:lnTo>
                      <a:pt x="3103" y="1539"/>
                    </a:lnTo>
                    <a:lnTo>
                      <a:pt x="2980" y="1514"/>
                    </a:lnTo>
                    <a:lnTo>
                      <a:pt x="2736" y="1514"/>
                    </a:lnTo>
                    <a:lnTo>
                      <a:pt x="2590" y="1563"/>
                    </a:lnTo>
                    <a:lnTo>
                      <a:pt x="2492" y="1637"/>
                    </a:lnTo>
                    <a:lnTo>
                      <a:pt x="2394" y="1710"/>
                    </a:lnTo>
                    <a:lnTo>
                      <a:pt x="1710" y="2394"/>
                    </a:lnTo>
                    <a:lnTo>
                      <a:pt x="1613" y="2491"/>
                    </a:lnTo>
                    <a:lnTo>
                      <a:pt x="1564" y="2614"/>
                    </a:lnTo>
                    <a:lnTo>
                      <a:pt x="1515" y="2736"/>
                    </a:lnTo>
                    <a:lnTo>
                      <a:pt x="1491" y="2858"/>
                    </a:lnTo>
                    <a:lnTo>
                      <a:pt x="1491" y="3004"/>
                    </a:lnTo>
                    <a:lnTo>
                      <a:pt x="1515" y="3126"/>
                    </a:lnTo>
                    <a:lnTo>
                      <a:pt x="1564" y="3249"/>
                    </a:lnTo>
                    <a:lnTo>
                      <a:pt x="1637" y="3346"/>
                    </a:lnTo>
                    <a:lnTo>
                      <a:pt x="2541" y="4494"/>
                    </a:lnTo>
                    <a:lnTo>
                      <a:pt x="2394" y="4763"/>
                    </a:lnTo>
                    <a:lnTo>
                      <a:pt x="2272" y="5056"/>
                    </a:lnTo>
                    <a:lnTo>
                      <a:pt x="2174" y="5349"/>
                    </a:lnTo>
                    <a:lnTo>
                      <a:pt x="2077" y="5642"/>
                    </a:lnTo>
                    <a:lnTo>
                      <a:pt x="636" y="5789"/>
                    </a:lnTo>
                    <a:lnTo>
                      <a:pt x="514" y="5837"/>
                    </a:lnTo>
                    <a:lnTo>
                      <a:pt x="392" y="5886"/>
                    </a:lnTo>
                    <a:lnTo>
                      <a:pt x="269" y="5959"/>
                    </a:lnTo>
                    <a:lnTo>
                      <a:pt x="172" y="6033"/>
                    </a:lnTo>
                    <a:lnTo>
                      <a:pt x="99" y="6155"/>
                    </a:lnTo>
                    <a:lnTo>
                      <a:pt x="50" y="6253"/>
                    </a:lnTo>
                    <a:lnTo>
                      <a:pt x="1" y="6399"/>
                    </a:lnTo>
                    <a:lnTo>
                      <a:pt x="1" y="6521"/>
                    </a:lnTo>
                    <a:lnTo>
                      <a:pt x="1" y="7474"/>
                    </a:lnTo>
                    <a:lnTo>
                      <a:pt x="1" y="7620"/>
                    </a:lnTo>
                    <a:lnTo>
                      <a:pt x="50" y="7742"/>
                    </a:lnTo>
                    <a:lnTo>
                      <a:pt x="99" y="7864"/>
                    </a:lnTo>
                    <a:lnTo>
                      <a:pt x="172" y="7962"/>
                    </a:lnTo>
                    <a:lnTo>
                      <a:pt x="269" y="8060"/>
                    </a:lnTo>
                    <a:lnTo>
                      <a:pt x="392" y="8133"/>
                    </a:lnTo>
                    <a:lnTo>
                      <a:pt x="514" y="8182"/>
                    </a:lnTo>
                    <a:lnTo>
                      <a:pt x="636" y="8206"/>
                    </a:lnTo>
                    <a:lnTo>
                      <a:pt x="2077" y="8377"/>
                    </a:lnTo>
                    <a:lnTo>
                      <a:pt x="2174" y="8670"/>
                    </a:lnTo>
                    <a:lnTo>
                      <a:pt x="2272" y="8939"/>
                    </a:lnTo>
                    <a:lnTo>
                      <a:pt x="2394" y="9232"/>
                    </a:lnTo>
                    <a:lnTo>
                      <a:pt x="2541" y="9501"/>
                    </a:lnTo>
                    <a:lnTo>
                      <a:pt x="1637" y="10649"/>
                    </a:lnTo>
                    <a:lnTo>
                      <a:pt x="1564" y="10771"/>
                    </a:lnTo>
                    <a:lnTo>
                      <a:pt x="1515" y="10893"/>
                    </a:lnTo>
                    <a:lnTo>
                      <a:pt x="1491" y="11015"/>
                    </a:lnTo>
                    <a:lnTo>
                      <a:pt x="1491" y="11137"/>
                    </a:lnTo>
                    <a:lnTo>
                      <a:pt x="1515" y="11259"/>
                    </a:lnTo>
                    <a:lnTo>
                      <a:pt x="1564" y="11381"/>
                    </a:lnTo>
                    <a:lnTo>
                      <a:pt x="1613" y="11504"/>
                    </a:lnTo>
                    <a:lnTo>
                      <a:pt x="1710" y="11601"/>
                    </a:lnTo>
                    <a:lnTo>
                      <a:pt x="2394" y="12285"/>
                    </a:lnTo>
                    <a:lnTo>
                      <a:pt x="2492" y="12383"/>
                    </a:lnTo>
                    <a:lnTo>
                      <a:pt x="2590" y="12432"/>
                    </a:lnTo>
                    <a:lnTo>
                      <a:pt x="2736" y="12480"/>
                    </a:lnTo>
                    <a:lnTo>
                      <a:pt x="2858" y="12505"/>
                    </a:lnTo>
                    <a:lnTo>
                      <a:pt x="2980" y="12505"/>
                    </a:lnTo>
                    <a:lnTo>
                      <a:pt x="3103" y="12456"/>
                    </a:lnTo>
                    <a:lnTo>
                      <a:pt x="3225" y="12407"/>
                    </a:lnTo>
                    <a:lnTo>
                      <a:pt x="3347" y="12358"/>
                    </a:lnTo>
                    <a:lnTo>
                      <a:pt x="4495" y="11455"/>
                    </a:lnTo>
                    <a:lnTo>
                      <a:pt x="4763" y="11577"/>
                    </a:lnTo>
                    <a:lnTo>
                      <a:pt x="5032" y="11723"/>
                    </a:lnTo>
                    <a:lnTo>
                      <a:pt x="5325" y="11821"/>
                    </a:lnTo>
                    <a:lnTo>
                      <a:pt x="5618" y="11919"/>
                    </a:lnTo>
                    <a:lnTo>
                      <a:pt x="5789" y="13360"/>
                    </a:lnTo>
                    <a:lnTo>
                      <a:pt x="5813" y="13482"/>
                    </a:lnTo>
                    <a:lnTo>
                      <a:pt x="5862" y="13604"/>
                    </a:lnTo>
                    <a:lnTo>
                      <a:pt x="5936" y="13726"/>
                    </a:lnTo>
                    <a:lnTo>
                      <a:pt x="6033" y="13824"/>
                    </a:lnTo>
                    <a:lnTo>
                      <a:pt x="6131" y="13897"/>
                    </a:lnTo>
                    <a:lnTo>
                      <a:pt x="6253" y="13946"/>
                    </a:lnTo>
                    <a:lnTo>
                      <a:pt x="6375" y="13995"/>
                    </a:lnTo>
                    <a:lnTo>
                      <a:pt x="7596" y="13995"/>
                    </a:lnTo>
                    <a:lnTo>
                      <a:pt x="7743" y="13946"/>
                    </a:lnTo>
                    <a:lnTo>
                      <a:pt x="7841" y="13897"/>
                    </a:lnTo>
                    <a:lnTo>
                      <a:pt x="7963" y="13824"/>
                    </a:lnTo>
                    <a:lnTo>
                      <a:pt x="8036" y="13726"/>
                    </a:lnTo>
                    <a:lnTo>
                      <a:pt x="8109" y="13604"/>
                    </a:lnTo>
                    <a:lnTo>
                      <a:pt x="8158" y="13482"/>
                    </a:lnTo>
                    <a:lnTo>
                      <a:pt x="8183" y="13360"/>
                    </a:lnTo>
                    <a:lnTo>
                      <a:pt x="8353" y="11919"/>
                    </a:lnTo>
                    <a:lnTo>
                      <a:pt x="8647" y="11821"/>
                    </a:lnTo>
                    <a:lnTo>
                      <a:pt x="8940" y="11723"/>
                    </a:lnTo>
                    <a:lnTo>
                      <a:pt x="9233" y="11577"/>
                    </a:lnTo>
                    <a:lnTo>
                      <a:pt x="9501" y="11455"/>
                    </a:lnTo>
                    <a:lnTo>
                      <a:pt x="10649" y="12358"/>
                    </a:lnTo>
                    <a:lnTo>
                      <a:pt x="10747" y="12407"/>
                    </a:lnTo>
                    <a:lnTo>
                      <a:pt x="10869" y="12456"/>
                    </a:lnTo>
                    <a:lnTo>
                      <a:pt x="10991" y="12505"/>
                    </a:lnTo>
                    <a:lnTo>
                      <a:pt x="11138" y="12505"/>
                    </a:lnTo>
                    <a:lnTo>
                      <a:pt x="11260" y="12480"/>
                    </a:lnTo>
                    <a:lnTo>
                      <a:pt x="11382" y="12432"/>
                    </a:lnTo>
                    <a:lnTo>
                      <a:pt x="11504" y="12383"/>
                    </a:lnTo>
                    <a:lnTo>
                      <a:pt x="11602" y="12285"/>
                    </a:lnTo>
                    <a:lnTo>
                      <a:pt x="12286" y="11601"/>
                    </a:lnTo>
                    <a:lnTo>
                      <a:pt x="12359" y="11504"/>
                    </a:lnTo>
                    <a:lnTo>
                      <a:pt x="12432" y="11381"/>
                    </a:lnTo>
                    <a:lnTo>
                      <a:pt x="12457" y="11259"/>
                    </a:lnTo>
                    <a:lnTo>
                      <a:pt x="12481" y="11137"/>
                    </a:lnTo>
                    <a:lnTo>
                      <a:pt x="12481" y="11015"/>
                    </a:lnTo>
                    <a:lnTo>
                      <a:pt x="12457" y="10893"/>
                    </a:lnTo>
                    <a:lnTo>
                      <a:pt x="12408" y="10771"/>
                    </a:lnTo>
                    <a:lnTo>
                      <a:pt x="12334" y="10649"/>
                    </a:lnTo>
                    <a:lnTo>
                      <a:pt x="11431" y="9501"/>
                    </a:lnTo>
                    <a:lnTo>
                      <a:pt x="11577" y="9232"/>
                    </a:lnTo>
                    <a:lnTo>
                      <a:pt x="11699" y="8939"/>
                    </a:lnTo>
                    <a:lnTo>
                      <a:pt x="11822" y="8670"/>
                    </a:lnTo>
                    <a:lnTo>
                      <a:pt x="11895" y="8377"/>
                    </a:lnTo>
                    <a:lnTo>
                      <a:pt x="13360" y="8206"/>
                    </a:lnTo>
                    <a:lnTo>
                      <a:pt x="13482" y="8182"/>
                    </a:lnTo>
                    <a:lnTo>
                      <a:pt x="13604" y="8133"/>
                    </a:lnTo>
                    <a:lnTo>
                      <a:pt x="13702" y="8060"/>
                    </a:lnTo>
                    <a:lnTo>
                      <a:pt x="13800" y="7962"/>
                    </a:lnTo>
                    <a:lnTo>
                      <a:pt x="13873" y="7864"/>
                    </a:lnTo>
                    <a:lnTo>
                      <a:pt x="13946" y="7742"/>
                    </a:lnTo>
                    <a:lnTo>
                      <a:pt x="13971" y="7620"/>
                    </a:lnTo>
                    <a:lnTo>
                      <a:pt x="13995" y="7474"/>
                    </a:lnTo>
                    <a:lnTo>
                      <a:pt x="13995" y="6521"/>
                    </a:lnTo>
                    <a:lnTo>
                      <a:pt x="13971" y="6399"/>
                    </a:lnTo>
                    <a:lnTo>
                      <a:pt x="13946" y="6253"/>
                    </a:lnTo>
                    <a:lnTo>
                      <a:pt x="13873" y="6155"/>
                    </a:lnTo>
                    <a:lnTo>
                      <a:pt x="13800" y="6033"/>
                    </a:lnTo>
                    <a:lnTo>
                      <a:pt x="13702" y="5959"/>
                    </a:lnTo>
                    <a:lnTo>
                      <a:pt x="13604" y="5886"/>
                    </a:lnTo>
                    <a:lnTo>
                      <a:pt x="13482" y="5837"/>
                    </a:lnTo>
                    <a:lnTo>
                      <a:pt x="13360" y="5789"/>
                    </a:lnTo>
                    <a:lnTo>
                      <a:pt x="11895" y="5642"/>
                    </a:lnTo>
                    <a:lnTo>
                      <a:pt x="11822" y="5349"/>
                    </a:lnTo>
                    <a:lnTo>
                      <a:pt x="11699" y="5056"/>
                    </a:lnTo>
                    <a:lnTo>
                      <a:pt x="11577" y="4763"/>
                    </a:lnTo>
                    <a:lnTo>
                      <a:pt x="11431" y="4494"/>
                    </a:lnTo>
                    <a:lnTo>
                      <a:pt x="12334" y="3346"/>
                    </a:lnTo>
                    <a:lnTo>
                      <a:pt x="12408" y="3249"/>
                    </a:lnTo>
                    <a:lnTo>
                      <a:pt x="12457" y="3126"/>
                    </a:lnTo>
                    <a:lnTo>
                      <a:pt x="12481" y="3004"/>
                    </a:lnTo>
                    <a:lnTo>
                      <a:pt x="12481" y="2858"/>
                    </a:lnTo>
                    <a:lnTo>
                      <a:pt x="12457" y="2736"/>
                    </a:lnTo>
                    <a:lnTo>
                      <a:pt x="12432" y="2614"/>
                    </a:lnTo>
                    <a:lnTo>
                      <a:pt x="12359" y="2491"/>
                    </a:lnTo>
                    <a:lnTo>
                      <a:pt x="12286" y="2394"/>
                    </a:lnTo>
                    <a:lnTo>
                      <a:pt x="11602" y="1710"/>
                    </a:lnTo>
                    <a:lnTo>
                      <a:pt x="11504" y="1637"/>
                    </a:lnTo>
                    <a:lnTo>
                      <a:pt x="11382" y="1563"/>
                    </a:lnTo>
                    <a:lnTo>
                      <a:pt x="11260" y="1514"/>
                    </a:lnTo>
                    <a:lnTo>
                      <a:pt x="10991" y="1514"/>
                    </a:lnTo>
                    <a:lnTo>
                      <a:pt x="10869" y="1539"/>
                    </a:lnTo>
                    <a:lnTo>
                      <a:pt x="10747" y="1588"/>
                    </a:lnTo>
                    <a:lnTo>
                      <a:pt x="10649" y="1661"/>
                    </a:lnTo>
                    <a:lnTo>
                      <a:pt x="9501" y="2565"/>
                    </a:lnTo>
                    <a:lnTo>
                      <a:pt x="9233" y="2418"/>
                    </a:lnTo>
                    <a:lnTo>
                      <a:pt x="8940" y="2296"/>
                    </a:lnTo>
                    <a:lnTo>
                      <a:pt x="8647" y="2174"/>
                    </a:lnTo>
                    <a:lnTo>
                      <a:pt x="8353" y="2076"/>
                    </a:lnTo>
                    <a:lnTo>
                      <a:pt x="8183" y="635"/>
                    </a:lnTo>
                    <a:lnTo>
                      <a:pt x="8158" y="513"/>
                    </a:lnTo>
                    <a:lnTo>
                      <a:pt x="8109" y="391"/>
                    </a:lnTo>
                    <a:lnTo>
                      <a:pt x="8036" y="293"/>
                    </a:lnTo>
                    <a:lnTo>
                      <a:pt x="7963" y="196"/>
                    </a:lnTo>
                    <a:lnTo>
                      <a:pt x="7841" y="122"/>
                    </a:lnTo>
                    <a:lnTo>
                      <a:pt x="7743" y="49"/>
                    </a:lnTo>
                    <a:lnTo>
                      <a:pt x="7596" y="25"/>
                    </a:lnTo>
                    <a:lnTo>
                      <a:pt x="747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9" name="Google Shape;1012;p47">
                <a:extLst>
                  <a:ext uri="{FF2B5EF4-FFF2-40B4-BE49-F238E27FC236}">
                    <a16:creationId xmlns:a16="http://schemas.microsoft.com/office/drawing/2014/main" id="{1EEF530E-4A1C-43E3-A305-C5C9C41F233A}"/>
                  </a:ext>
                </a:extLst>
              </p:cNvPr>
              <p:cNvSpPr/>
              <p:nvPr/>
            </p:nvSpPr>
            <p:spPr>
              <a:xfrm>
                <a:off x="5567825" y="3185975"/>
                <a:ext cx="199075" cy="199075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7963" extrusionOk="0">
                    <a:moveTo>
                      <a:pt x="3933" y="2296"/>
                    </a:moveTo>
                    <a:lnTo>
                      <a:pt x="4103" y="2321"/>
                    </a:lnTo>
                    <a:lnTo>
                      <a:pt x="4274" y="2321"/>
                    </a:lnTo>
                    <a:lnTo>
                      <a:pt x="4421" y="2370"/>
                    </a:lnTo>
                    <a:lnTo>
                      <a:pt x="4592" y="2419"/>
                    </a:lnTo>
                    <a:lnTo>
                      <a:pt x="4738" y="2492"/>
                    </a:lnTo>
                    <a:lnTo>
                      <a:pt x="4885" y="2565"/>
                    </a:lnTo>
                    <a:lnTo>
                      <a:pt x="5032" y="2663"/>
                    </a:lnTo>
                    <a:lnTo>
                      <a:pt x="5154" y="2785"/>
                    </a:lnTo>
                    <a:lnTo>
                      <a:pt x="5276" y="2883"/>
                    </a:lnTo>
                    <a:lnTo>
                      <a:pt x="5373" y="3029"/>
                    </a:lnTo>
                    <a:lnTo>
                      <a:pt x="5447" y="3151"/>
                    </a:lnTo>
                    <a:lnTo>
                      <a:pt x="5520" y="3298"/>
                    </a:lnTo>
                    <a:lnTo>
                      <a:pt x="5593" y="3444"/>
                    </a:lnTo>
                    <a:lnTo>
                      <a:pt x="5618" y="3615"/>
                    </a:lnTo>
                    <a:lnTo>
                      <a:pt x="5642" y="3762"/>
                    </a:lnTo>
                    <a:lnTo>
                      <a:pt x="5667" y="3933"/>
                    </a:lnTo>
                    <a:lnTo>
                      <a:pt x="5667" y="4079"/>
                    </a:lnTo>
                    <a:lnTo>
                      <a:pt x="5642" y="4250"/>
                    </a:lnTo>
                    <a:lnTo>
                      <a:pt x="5618" y="4421"/>
                    </a:lnTo>
                    <a:lnTo>
                      <a:pt x="5569" y="4568"/>
                    </a:lnTo>
                    <a:lnTo>
                      <a:pt x="5496" y="4739"/>
                    </a:lnTo>
                    <a:lnTo>
                      <a:pt x="5398" y="4885"/>
                    </a:lnTo>
                    <a:lnTo>
                      <a:pt x="5300" y="5007"/>
                    </a:lnTo>
                    <a:lnTo>
                      <a:pt x="5203" y="5154"/>
                    </a:lnTo>
                    <a:lnTo>
                      <a:pt x="5080" y="5252"/>
                    </a:lnTo>
                    <a:lnTo>
                      <a:pt x="4958" y="5349"/>
                    </a:lnTo>
                    <a:lnTo>
                      <a:pt x="4812" y="5447"/>
                    </a:lnTo>
                    <a:lnTo>
                      <a:pt x="4665" y="5520"/>
                    </a:lnTo>
                    <a:lnTo>
                      <a:pt x="4519" y="5569"/>
                    </a:lnTo>
                    <a:lnTo>
                      <a:pt x="4372" y="5618"/>
                    </a:lnTo>
                    <a:lnTo>
                      <a:pt x="4201" y="5642"/>
                    </a:lnTo>
                    <a:lnTo>
                      <a:pt x="4055" y="5667"/>
                    </a:lnTo>
                    <a:lnTo>
                      <a:pt x="3884" y="5642"/>
                    </a:lnTo>
                    <a:lnTo>
                      <a:pt x="3713" y="5642"/>
                    </a:lnTo>
                    <a:lnTo>
                      <a:pt x="3566" y="5594"/>
                    </a:lnTo>
                    <a:lnTo>
                      <a:pt x="3395" y="5545"/>
                    </a:lnTo>
                    <a:lnTo>
                      <a:pt x="3249" y="5471"/>
                    </a:lnTo>
                    <a:lnTo>
                      <a:pt x="3102" y="5398"/>
                    </a:lnTo>
                    <a:lnTo>
                      <a:pt x="2956" y="5300"/>
                    </a:lnTo>
                    <a:lnTo>
                      <a:pt x="2833" y="5178"/>
                    </a:lnTo>
                    <a:lnTo>
                      <a:pt x="2711" y="5081"/>
                    </a:lnTo>
                    <a:lnTo>
                      <a:pt x="2614" y="4934"/>
                    </a:lnTo>
                    <a:lnTo>
                      <a:pt x="2540" y="4812"/>
                    </a:lnTo>
                    <a:lnTo>
                      <a:pt x="2467" y="4665"/>
                    </a:lnTo>
                    <a:lnTo>
                      <a:pt x="2394" y="4519"/>
                    </a:lnTo>
                    <a:lnTo>
                      <a:pt x="2369" y="4348"/>
                    </a:lnTo>
                    <a:lnTo>
                      <a:pt x="2321" y="4201"/>
                    </a:lnTo>
                    <a:lnTo>
                      <a:pt x="2321" y="4030"/>
                    </a:lnTo>
                    <a:lnTo>
                      <a:pt x="2321" y="3884"/>
                    </a:lnTo>
                    <a:lnTo>
                      <a:pt x="2345" y="3713"/>
                    </a:lnTo>
                    <a:lnTo>
                      <a:pt x="2369" y="3542"/>
                    </a:lnTo>
                    <a:lnTo>
                      <a:pt x="2418" y="3395"/>
                    </a:lnTo>
                    <a:lnTo>
                      <a:pt x="2492" y="3224"/>
                    </a:lnTo>
                    <a:lnTo>
                      <a:pt x="2589" y="3078"/>
                    </a:lnTo>
                    <a:lnTo>
                      <a:pt x="2687" y="2956"/>
                    </a:lnTo>
                    <a:lnTo>
                      <a:pt x="2785" y="2809"/>
                    </a:lnTo>
                    <a:lnTo>
                      <a:pt x="2907" y="2712"/>
                    </a:lnTo>
                    <a:lnTo>
                      <a:pt x="3029" y="2614"/>
                    </a:lnTo>
                    <a:lnTo>
                      <a:pt x="3175" y="2516"/>
                    </a:lnTo>
                    <a:lnTo>
                      <a:pt x="3322" y="2443"/>
                    </a:lnTo>
                    <a:lnTo>
                      <a:pt x="3468" y="2394"/>
                    </a:lnTo>
                    <a:lnTo>
                      <a:pt x="3615" y="2345"/>
                    </a:lnTo>
                    <a:lnTo>
                      <a:pt x="3786" y="2321"/>
                    </a:lnTo>
                    <a:lnTo>
                      <a:pt x="3933" y="2296"/>
                    </a:lnTo>
                    <a:close/>
                    <a:moveTo>
                      <a:pt x="3053" y="1"/>
                    </a:moveTo>
                    <a:lnTo>
                      <a:pt x="2980" y="25"/>
                    </a:lnTo>
                    <a:lnTo>
                      <a:pt x="2443" y="196"/>
                    </a:lnTo>
                    <a:lnTo>
                      <a:pt x="2369" y="220"/>
                    </a:lnTo>
                    <a:lnTo>
                      <a:pt x="2296" y="269"/>
                    </a:lnTo>
                    <a:lnTo>
                      <a:pt x="2198" y="391"/>
                    </a:lnTo>
                    <a:lnTo>
                      <a:pt x="2150" y="538"/>
                    </a:lnTo>
                    <a:lnTo>
                      <a:pt x="2150" y="611"/>
                    </a:lnTo>
                    <a:lnTo>
                      <a:pt x="2150" y="684"/>
                    </a:lnTo>
                    <a:lnTo>
                      <a:pt x="2394" y="1832"/>
                    </a:lnTo>
                    <a:lnTo>
                      <a:pt x="2223" y="1954"/>
                    </a:lnTo>
                    <a:lnTo>
                      <a:pt x="2076" y="2101"/>
                    </a:lnTo>
                    <a:lnTo>
                      <a:pt x="1002" y="1686"/>
                    </a:lnTo>
                    <a:lnTo>
                      <a:pt x="928" y="1686"/>
                    </a:lnTo>
                    <a:lnTo>
                      <a:pt x="831" y="1661"/>
                    </a:lnTo>
                    <a:lnTo>
                      <a:pt x="684" y="1710"/>
                    </a:lnTo>
                    <a:lnTo>
                      <a:pt x="562" y="1784"/>
                    </a:lnTo>
                    <a:lnTo>
                      <a:pt x="513" y="1832"/>
                    </a:lnTo>
                    <a:lnTo>
                      <a:pt x="464" y="1906"/>
                    </a:lnTo>
                    <a:lnTo>
                      <a:pt x="220" y="2394"/>
                    </a:lnTo>
                    <a:lnTo>
                      <a:pt x="196" y="2467"/>
                    </a:lnTo>
                    <a:lnTo>
                      <a:pt x="171" y="2541"/>
                    </a:lnTo>
                    <a:lnTo>
                      <a:pt x="196" y="2712"/>
                    </a:lnTo>
                    <a:lnTo>
                      <a:pt x="245" y="2834"/>
                    </a:lnTo>
                    <a:lnTo>
                      <a:pt x="293" y="2907"/>
                    </a:lnTo>
                    <a:lnTo>
                      <a:pt x="367" y="2956"/>
                    </a:lnTo>
                    <a:lnTo>
                      <a:pt x="1344" y="3591"/>
                    </a:lnTo>
                    <a:lnTo>
                      <a:pt x="1319" y="3786"/>
                    </a:lnTo>
                    <a:lnTo>
                      <a:pt x="1295" y="4006"/>
                    </a:lnTo>
                    <a:lnTo>
                      <a:pt x="245" y="4494"/>
                    </a:lnTo>
                    <a:lnTo>
                      <a:pt x="196" y="4519"/>
                    </a:lnTo>
                    <a:lnTo>
                      <a:pt x="123" y="4568"/>
                    </a:lnTo>
                    <a:lnTo>
                      <a:pt x="49" y="4714"/>
                    </a:lnTo>
                    <a:lnTo>
                      <a:pt x="0" y="4861"/>
                    </a:lnTo>
                    <a:lnTo>
                      <a:pt x="25" y="4934"/>
                    </a:lnTo>
                    <a:lnTo>
                      <a:pt x="25" y="5007"/>
                    </a:lnTo>
                    <a:lnTo>
                      <a:pt x="220" y="5545"/>
                    </a:lnTo>
                    <a:lnTo>
                      <a:pt x="245" y="5594"/>
                    </a:lnTo>
                    <a:lnTo>
                      <a:pt x="293" y="5667"/>
                    </a:lnTo>
                    <a:lnTo>
                      <a:pt x="391" y="5764"/>
                    </a:lnTo>
                    <a:lnTo>
                      <a:pt x="538" y="5813"/>
                    </a:lnTo>
                    <a:lnTo>
                      <a:pt x="684" y="5813"/>
                    </a:lnTo>
                    <a:lnTo>
                      <a:pt x="1832" y="5569"/>
                    </a:lnTo>
                    <a:lnTo>
                      <a:pt x="1954" y="5740"/>
                    </a:lnTo>
                    <a:lnTo>
                      <a:pt x="2101" y="5887"/>
                    </a:lnTo>
                    <a:lnTo>
                      <a:pt x="1710" y="6986"/>
                    </a:lnTo>
                    <a:lnTo>
                      <a:pt x="1686" y="7059"/>
                    </a:lnTo>
                    <a:lnTo>
                      <a:pt x="1686" y="7132"/>
                    </a:lnTo>
                    <a:lnTo>
                      <a:pt x="1710" y="7279"/>
                    </a:lnTo>
                    <a:lnTo>
                      <a:pt x="1783" y="7401"/>
                    </a:lnTo>
                    <a:lnTo>
                      <a:pt x="1857" y="7450"/>
                    </a:lnTo>
                    <a:lnTo>
                      <a:pt x="1905" y="7499"/>
                    </a:lnTo>
                    <a:lnTo>
                      <a:pt x="2418" y="7743"/>
                    </a:lnTo>
                    <a:lnTo>
                      <a:pt x="2492" y="7792"/>
                    </a:lnTo>
                    <a:lnTo>
                      <a:pt x="2711" y="7792"/>
                    </a:lnTo>
                    <a:lnTo>
                      <a:pt x="2858" y="7718"/>
                    </a:lnTo>
                    <a:lnTo>
                      <a:pt x="2907" y="7669"/>
                    </a:lnTo>
                    <a:lnTo>
                      <a:pt x="2956" y="7621"/>
                    </a:lnTo>
                    <a:lnTo>
                      <a:pt x="3591" y="6644"/>
                    </a:lnTo>
                    <a:lnTo>
                      <a:pt x="3810" y="6668"/>
                    </a:lnTo>
                    <a:lnTo>
                      <a:pt x="4006" y="6668"/>
                    </a:lnTo>
                    <a:lnTo>
                      <a:pt x="4494" y="7718"/>
                    </a:lnTo>
                    <a:lnTo>
                      <a:pt x="4543" y="7792"/>
                    </a:lnTo>
                    <a:lnTo>
                      <a:pt x="4592" y="7840"/>
                    </a:lnTo>
                    <a:lnTo>
                      <a:pt x="4714" y="7914"/>
                    </a:lnTo>
                    <a:lnTo>
                      <a:pt x="4861" y="7963"/>
                    </a:lnTo>
                    <a:lnTo>
                      <a:pt x="4934" y="7963"/>
                    </a:lnTo>
                    <a:lnTo>
                      <a:pt x="5007" y="7938"/>
                    </a:lnTo>
                    <a:lnTo>
                      <a:pt x="5544" y="7767"/>
                    </a:lnTo>
                    <a:lnTo>
                      <a:pt x="5618" y="7743"/>
                    </a:lnTo>
                    <a:lnTo>
                      <a:pt x="5667" y="7694"/>
                    </a:lnTo>
                    <a:lnTo>
                      <a:pt x="5764" y="7572"/>
                    </a:lnTo>
                    <a:lnTo>
                      <a:pt x="5838" y="7425"/>
                    </a:lnTo>
                    <a:lnTo>
                      <a:pt x="5838" y="7352"/>
                    </a:lnTo>
                    <a:lnTo>
                      <a:pt x="5838" y="7279"/>
                    </a:lnTo>
                    <a:lnTo>
                      <a:pt x="5593" y="6131"/>
                    </a:lnTo>
                    <a:lnTo>
                      <a:pt x="5740" y="6009"/>
                    </a:lnTo>
                    <a:lnTo>
                      <a:pt x="5911" y="5862"/>
                    </a:lnTo>
                    <a:lnTo>
                      <a:pt x="6985" y="6277"/>
                    </a:lnTo>
                    <a:lnTo>
                      <a:pt x="7059" y="6277"/>
                    </a:lnTo>
                    <a:lnTo>
                      <a:pt x="7132" y="6302"/>
                    </a:lnTo>
                    <a:lnTo>
                      <a:pt x="7278" y="6253"/>
                    </a:lnTo>
                    <a:lnTo>
                      <a:pt x="7425" y="6180"/>
                    </a:lnTo>
                    <a:lnTo>
                      <a:pt x="7474" y="6131"/>
                    </a:lnTo>
                    <a:lnTo>
                      <a:pt x="7523" y="6058"/>
                    </a:lnTo>
                    <a:lnTo>
                      <a:pt x="7767" y="5545"/>
                    </a:lnTo>
                    <a:lnTo>
                      <a:pt x="7791" y="5496"/>
                    </a:lnTo>
                    <a:lnTo>
                      <a:pt x="7816" y="5398"/>
                    </a:lnTo>
                    <a:lnTo>
                      <a:pt x="7791" y="5252"/>
                    </a:lnTo>
                    <a:lnTo>
                      <a:pt x="7718" y="5129"/>
                    </a:lnTo>
                    <a:lnTo>
                      <a:pt x="7669" y="5056"/>
                    </a:lnTo>
                    <a:lnTo>
                      <a:pt x="7620" y="5007"/>
                    </a:lnTo>
                    <a:lnTo>
                      <a:pt x="6643" y="4372"/>
                    </a:lnTo>
                    <a:lnTo>
                      <a:pt x="6668" y="4177"/>
                    </a:lnTo>
                    <a:lnTo>
                      <a:pt x="6668" y="3957"/>
                    </a:lnTo>
                    <a:lnTo>
                      <a:pt x="7718" y="3469"/>
                    </a:lnTo>
                    <a:lnTo>
                      <a:pt x="7791" y="3444"/>
                    </a:lnTo>
                    <a:lnTo>
                      <a:pt x="7865" y="3395"/>
                    </a:lnTo>
                    <a:lnTo>
                      <a:pt x="7938" y="3249"/>
                    </a:lnTo>
                    <a:lnTo>
                      <a:pt x="7962" y="3102"/>
                    </a:lnTo>
                    <a:lnTo>
                      <a:pt x="7962" y="3029"/>
                    </a:lnTo>
                    <a:lnTo>
                      <a:pt x="7962" y="2956"/>
                    </a:lnTo>
                    <a:lnTo>
                      <a:pt x="7767" y="2419"/>
                    </a:lnTo>
                    <a:lnTo>
                      <a:pt x="7743" y="2345"/>
                    </a:lnTo>
                    <a:lnTo>
                      <a:pt x="7694" y="2296"/>
                    </a:lnTo>
                    <a:lnTo>
                      <a:pt x="7572" y="2199"/>
                    </a:lnTo>
                    <a:lnTo>
                      <a:pt x="7449" y="2150"/>
                    </a:lnTo>
                    <a:lnTo>
                      <a:pt x="7278" y="2150"/>
                    </a:lnTo>
                    <a:lnTo>
                      <a:pt x="6155" y="2394"/>
                    </a:lnTo>
                    <a:lnTo>
                      <a:pt x="6033" y="2223"/>
                    </a:lnTo>
                    <a:lnTo>
                      <a:pt x="5886" y="2077"/>
                    </a:lnTo>
                    <a:lnTo>
                      <a:pt x="6277" y="978"/>
                    </a:lnTo>
                    <a:lnTo>
                      <a:pt x="6302" y="904"/>
                    </a:lnTo>
                    <a:lnTo>
                      <a:pt x="6302" y="831"/>
                    </a:lnTo>
                    <a:lnTo>
                      <a:pt x="6277" y="684"/>
                    </a:lnTo>
                    <a:lnTo>
                      <a:pt x="6179" y="562"/>
                    </a:lnTo>
                    <a:lnTo>
                      <a:pt x="6131" y="489"/>
                    </a:lnTo>
                    <a:lnTo>
                      <a:pt x="6082" y="465"/>
                    </a:lnTo>
                    <a:lnTo>
                      <a:pt x="5569" y="196"/>
                    </a:lnTo>
                    <a:lnTo>
                      <a:pt x="5496" y="172"/>
                    </a:lnTo>
                    <a:lnTo>
                      <a:pt x="5276" y="172"/>
                    </a:lnTo>
                    <a:lnTo>
                      <a:pt x="5129" y="245"/>
                    </a:lnTo>
                    <a:lnTo>
                      <a:pt x="5080" y="294"/>
                    </a:lnTo>
                    <a:lnTo>
                      <a:pt x="5032" y="343"/>
                    </a:lnTo>
                    <a:lnTo>
                      <a:pt x="4397" y="1319"/>
                    </a:lnTo>
                    <a:lnTo>
                      <a:pt x="4177" y="1295"/>
                    </a:lnTo>
                    <a:lnTo>
                      <a:pt x="3981" y="1295"/>
                    </a:lnTo>
                    <a:lnTo>
                      <a:pt x="3493" y="245"/>
                    </a:lnTo>
                    <a:lnTo>
                      <a:pt x="3444" y="172"/>
                    </a:lnTo>
                    <a:lnTo>
                      <a:pt x="3395" y="123"/>
                    </a:lnTo>
                    <a:lnTo>
                      <a:pt x="3273" y="49"/>
                    </a:lnTo>
                    <a:lnTo>
                      <a:pt x="312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622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C33D58C-9E67-48C1-91B3-76A00DD81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69" y="1953214"/>
            <a:ext cx="3437907" cy="2958701"/>
          </a:xfrm>
          <a:prstGeom prst="rect">
            <a:avLst/>
          </a:prstGeom>
        </p:spPr>
      </p:pic>
      <p:sp>
        <p:nvSpPr>
          <p:cNvPr id="236" name="Google Shape;134;g10a10d84ead_0_1122">
            <a:extLst>
              <a:ext uri="{FF2B5EF4-FFF2-40B4-BE49-F238E27FC236}">
                <a16:creationId xmlns:a16="http://schemas.microsoft.com/office/drawing/2014/main" id="{542061BB-674D-416F-8D41-3AD0AD757F30}"/>
              </a:ext>
            </a:extLst>
          </p:cNvPr>
          <p:cNvSpPr/>
          <p:nvPr/>
        </p:nvSpPr>
        <p:spPr>
          <a:xfrm>
            <a:off x="6874118" y="567865"/>
            <a:ext cx="1963200" cy="411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900"/>
            </a:pPr>
            <a:r>
              <a:rPr lang="en" sz="1600" b="1" dirty="0">
                <a:solidFill>
                  <a:schemeClr val="bg1"/>
                </a:solidFill>
                <a:latin typeface="Fira Sans"/>
                <a:cs typeface="Fira Sans"/>
              </a:rPr>
              <a:t>Learning Skills</a:t>
            </a:r>
            <a:endParaRPr sz="1600" b="1" dirty="0">
              <a:solidFill>
                <a:schemeClr val="bg1"/>
              </a:solidFill>
              <a:latin typeface="Fira Sans"/>
              <a:cs typeface="Fira San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34128F-0282-3DC6-CE85-421B2592354A}"/>
              </a:ext>
            </a:extLst>
          </p:cNvPr>
          <p:cNvGrpSpPr/>
          <p:nvPr/>
        </p:nvGrpSpPr>
        <p:grpSpPr>
          <a:xfrm>
            <a:off x="3126886" y="1187959"/>
            <a:ext cx="5710432" cy="2767582"/>
            <a:chOff x="3590270" y="1187959"/>
            <a:chExt cx="5710432" cy="276758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73E1D4C-9ED5-4CDA-B234-FB7F6E774B3C}"/>
                </a:ext>
              </a:extLst>
            </p:cNvPr>
            <p:cNvGrpSpPr/>
            <p:nvPr/>
          </p:nvGrpSpPr>
          <p:grpSpPr>
            <a:xfrm>
              <a:off x="3590270" y="1187959"/>
              <a:ext cx="5710432" cy="2767582"/>
              <a:chOff x="1704100" y="1254350"/>
              <a:chExt cx="3739021" cy="2055325"/>
            </a:xfrm>
          </p:grpSpPr>
          <p:grpSp>
            <p:nvGrpSpPr>
              <p:cNvPr id="26" name="Google Shape;679;p29">
                <a:extLst>
                  <a:ext uri="{FF2B5EF4-FFF2-40B4-BE49-F238E27FC236}">
                    <a16:creationId xmlns:a16="http://schemas.microsoft.com/office/drawing/2014/main" id="{33FC79AC-9B43-4FDB-9C06-2BE8909E080C}"/>
                  </a:ext>
                </a:extLst>
              </p:cNvPr>
              <p:cNvGrpSpPr/>
              <p:nvPr/>
            </p:nvGrpSpPr>
            <p:grpSpPr>
              <a:xfrm>
                <a:off x="1704100" y="1254350"/>
                <a:ext cx="3739021" cy="757850"/>
                <a:chOff x="2206725" y="1254350"/>
                <a:chExt cx="3739021" cy="757850"/>
              </a:xfrm>
            </p:grpSpPr>
            <p:sp>
              <p:nvSpPr>
                <p:cNvPr id="42" name="Google Shape;680;p29">
                  <a:extLst>
                    <a:ext uri="{FF2B5EF4-FFF2-40B4-BE49-F238E27FC236}">
                      <a16:creationId xmlns:a16="http://schemas.microsoft.com/office/drawing/2014/main" id="{51545189-9C28-4424-840B-CAC586DB6F6B}"/>
                    </a:ext>
                  </a:extLst>
                </p:cNvPr>
                <p:cNvSpPr/>
                <p:nvPr/>
              </p:nvSpPr>
              <p:spPr>
                <a:xfrm>
                  <a:off x="2820775" y="1614200"/>
                  <a:ext cx="14403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15" h="1" fill="none" extrusionOk="0">
                      <a:moveTo>
                        <a:pt x="1" y="1"/>
                      </a:moveTo>
                      <a:lnTo>
                        <a:pt x="57615" y="1"/>
                      </a:lnTo>
                    </a:path>
                  </a:pathLst>
                </a:custGeom>
                <a:noFill/>
                <a:ln w="33625" cap="rnd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681;p29">
                  <a:extLst>
                    <a:ext uri="{FF2B5EF4-FFF2-40B4-BE49-F238E27FC236}">
                      <a16:creationId xmlns:a16="http://schemas.microsoft.com/office/drawing/2014/main" id="{198D1A07-E885-459A-8F78-436EC0041BDD}"/>
                    </a:ext>
                  </a:extLst>
                </p:cNvPr>
                <p:cNvSpPr/>
                <p:nvPr/>
              </p:nvSpPr>
              <p:spPr>
                <a:xfrm>
                  <a:off x="2206725" y="1254350"/>
                  <a:ext cx="656350" cy="75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54" h="30314" extrusionOk="0">
                      <a:moveTo>
                        <a:pt x="13133" y="0"/>
                      </a:moveTo>
                      <a:lnTo>
                        <a:pt x="0" y="7572"/>
                      </a:lnTo>
                      <a:lnTo>
                        <a:pt x="0" y="22729"/>
                      </a:lnTo>
                      <a:lnTo>
                        <a:pt x="13133" y="30313"/>
                      </a:lnTo>
                      <a:lnTo>
                        <a:pt x="26253" y="22729"/>
                      </a:lnTo>
                      <a:lnTo>
                        <a:pt x="26253" y="7572"/>
                      </a:lnTo>
                      <a:lnTo>
                        <a:pt x="1313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682;p29">
                  <a:extLst>
                    <a:ext uri="{FF2B5EF4-FFF2-40B4-BE49-F238E27FC236}">
                      <a16:creationId xmlns:a16="http://schemas.microsoft.com/office/drawing/2014/main" id="{A5F3E0D0-44DA-4B8F-8094-FBED5FBEFEDF}"/>
                    </a:ext>
                  </a:extLst>
                </p:cNvPr>
                <p:cNvSpPr/>
                <p:nvPr/>
              </p:nvSpPr>
              <p:spPr>
                <a:xfrm>
                  <a:off x="2268325" y="1325175"/>
                  <a:ext cx="533425" cy="6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37" h="24635" extrusionOk="0">
                      <a:moveTo>
                        <a:pt x="10669" y="1"/>
                      </a:moveTo>
                      <a:lnTo>
                        <a:pt x="1" y="6156"/>
                      </a:lnTo>
                      <a:lnTo>
                        <a:pt x="1" y="18479"/>
                      </a:lnTo>
                      <a:lnTo>
                        <a:pt x="10669" y="24635"/>
                      </a:lnTo>
                      <a:lnTo>
                        <a:pt x="21337" y="18479"/>
                      </a:lnTo>
                      <a:lnTo>
                        <a:pt x="21337" y="6156"/>
                      </a:lnTo>
                      <a:lnTo>
                        <a:pt x="10669" y="1"/>
                      </a:lnTo>
                      <a:close/>
                    </a:path>
                  </a:pathLst>
                </a:custGeom>
                <a:solidFill>
                  <a:schemeClr val="tx1">
                    <a:lumMod val="90000"/>
                    <a:lumOff val="1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" name="Google Shape;685;p29">
                  <a:extLst>
                    <a:ext uri="{FF2B5EF4-FFF2-40B4-BE49-F238E27FC236}">
                      <a16:creationId xmlns:a16="http://schemas.microsoft.com/office/drawing/2014/main" id="{ECC2DE3D-BEE1-4619-A94F-1E9C80E7B4D7}"/>
                    </a:ext>
                  </a:extLst>
                </p:cNvPr>
                <p:cNvSpPr/>
                <p:nvPr/>
              </p:nvSpPr>
              <p:spPr>
                <a:xfrm>
                  <a:off x="4261150" y="1381269"/>
                  <a:ext cx="1684596" cy="44139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90000"/>
                    <a:lumOff val="1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>
                    <a:lnSpc>
                      <a:spcPct val="115000"/>
                    </a:lnSpc>
                    <a:buSzPts val="1500"/>
                  </a:pPr>
                  <a:r>
                    <a:rPr lang="en-IN" sz="1600" b="1" dirty="0">
                      <a:solidFill>
                        <a:schemeClr val="bg1"/>
                      </a:solidFill>
                      <a:latin typeface="Fira Sans"/>
                      <a:cs typeface="Fira Sans"/>
                    </a:rPr>
                    <a:t>Contributing knowledge and ideas</a:t>
                  </a:r>
                </a:p>
              </p:txBody>
            </p:sp>
          </p:grpSp>
          <p:grpSp>
            <p:nvGrpSpPr>
              <p:cNvPr id="27" name="Google Shape;686;p29">
                <a:extLst>
                  <a:ext uri="{FF2B5EF4-FFF2-40B4-BE49-F238E27FC236}">
                    <a16:creationId xmlns:a16="http://schemas.microsoft.com/office/drawing/2014/main" id="{CA3740C6-7591-4431-8BA6-D182F28CD076}"/>
                  </a:ext>
                </a:extLst>
              </p:cNvPr>
              <p:cNvGrpSpPr/>
              <p:nvPr/>
            </p:nvGrpSpPr>
            <p:grpSpPr>
              <a:xfrm>
                <a:off x="2419950" y="1903088"/>
                <a:ext cx="2766058" cy="757850"/>
                <a:chOff x="2922575" y="1798150"/>
                <a:chExt cx="2766058" cy="757850"/>
              </a:xfrm>
            </p:grpSpPr>
            <p:sp>
              <p:nvSpPr>
                <p:cNvPr id="35" name="Google Shape;687;p29">
                  <a:extLst>
                    <a:ext uri="{FF2B5EF4-FFF2-40B4-BE49-F238E27FC236}">
                      <a16:creationId xmlns:a16="http://schemas.microsoft.com/office/drawing/2014/main" id="{8F1B0790-4BF5-41E4-B79F-2BDAF83C7101}"/>
                    </a:ext>
                  </a:extLst>
                </p:cNvPr>
                <p:cNvSpPr/>
                <p:nvPr/>
              </p:nvSpPr>
              <p:spPr>
                <a:xfrm>
                  <a:off x="3523550" y="2181525"/>
                  <a:ext cx="7376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04" h="1" fill="none" extrusionOk="0">
                      <a:moveTo>
                        <a:pt x="0" y="1"/>
                      </a:moveTo>
                      <a:lnTo>
                        <a:pt x="29504" y="1"/>
                      </a:lnTo>
                    </a:path>
                  </a:pathLst>
                </a:custGeom>
                <a:noFill/>
                <a:ln w="33625" cap="rnd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688;p29">
                  <a:extLst>
                    <a:ext uri="{FF2B5EF4-FFF2-40B4-BE49-F238E27FC236}">
                      <a16:creationId xmlns:a16="http://schemas.microsoft.com/office/drawing/2014/main" id="{4D6EF88A-D73F-42F4-84F5-F514E9AD4F0F}"/>
                    </a:ext>
                  </a:extLst>
                </p:cNvPr>
                <p:cNvSpPr/>
                <p:nvPr/>
              </p:nvSpPr>
              <p:spPr>
                <a:xfrm>
                  <a:off x="2922575" y="1798150"/>
                  <a:ext cx="656350" cy="75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54" h="30314" extrusionOk="0">
                      <a:moveTo>
                        <a:pt x="13133" y="1"/>
                      </a:moveTo>
                      <a:lnTo>
                        <a:pt x="1" y="7585"/>
                      </a:lnTo>
                      <a:lnTo>
                        <a:pt x="1" y="22742"/>
                      </a:lnTo>
                      <a:lnTo>
                        <a:pt x="13133" y="30314"/>
                      </a:lnTo>
                      <a:lnTo>
                        <a:pt x="26254" y="22742"/>
                      </a:lnTo>
                      <a:lnTo>
                        <a:pt x="26254" y="7585"/>
                      </a:lnTo>
                      <a:lnTo>
                        <a:pt x="1313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689;p29">
                  <a:extLst>
                    <a:ext uri="{FF2B5EF4-FFF2-40B4-BE49-F238E27FC236}">
                      <a16:creationId xmlns:a16="http://schemas.microsoft.com/office/drawing/2014/main" id="{C1D7E8BC-23DD-498C-B96B-08ED0065A970}"/>
                    </a:ext>
                  </a:extLst>
                </p:cNvPr>
                <p:cNvSpPr/>
                <p:nvPr/>
              </p:nvSpPr>
              <p:spPr>
                <a:xfrm>
                  <a:off x="2984200" y="1869300"/>
                  <a:ext cx="533425" cy="6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37" h="24635" extrusionOk="0">
                      <a:moveTo>
                        <a:pt x="10668" y="0"/>
                      </a:moveTo>
                      <a:lnTo>
                        <a:pt x="0" y="6156"/>
                      </a:lnTo>
                      <a:lnTo>
                        <a:pt x="0" y="18467"/>
                      </a:lnTo>
                      <a:lnTo>
                        <a:pt x="10668" y="24634"/>
                      </a:lnTo>
                      <a:lnTo>
                        <a:pt x="21336" y="18467"/>
                      </a:lnTo>
                      <a:lnTo>
                        <a:pt x="21336" y="6156"/>
                      </a:lnTo>
                      <a:lnTo>
                        <a:pt x="10668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" name="Google Shape;692;p29">
                  <a:extLst>
                    <a:ext uri="{FF2B5EF4-FFF2-40B4-BE49-F238E27FC236}">
                      <a16:creationId xmlns:a16="http://schemas.microsoft.com/office/drawing/2014/main" id="{8CC5327A-069D-4D5E-8624-42D22079F28C}"/>
                    </a:ext>
                  </a:extLst>
                </p:cNvPr>
                <p:cNvSpPr/>
                <p:nvPr/>
              </p:nvSpPr>
              <p:spPr>
                <a:xfrm>
                  <a:off x="4261150" y="1975763"/>
                  <a:ext cx="1427483" cy="4115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>
                    <a:lnSpc>
                      <a:spcPct val="115000"/>
                    </a:lnSpc>
                    <a:buSzPts val="1500"/>
                  </a:pPr>
                  <a:r>
                    <a:rPr lang="en-IN" sz="1600" b="1" dirty="0">
                      <a:solidFill>
                        <a:schemeClr val="bg1"/>
                      </a:solidFill>
                      <a:latin typeface="Fira Sans"/>
                      <a:cs typeface="Fira Sans"/>
                    </a:rPr>
                    <a:t>Connecting idea, thoughts</a:t>
                  </a:r>
                </a:p>
              </p:txBody>
            </p:sp>
          </p:grpSp>
          <p:grpSp>
            <p:nvGrpSpPr>
              <p:cNvPr id="28" name="Google Shape;694;p29">
                <a:extLst>
                  <a:ext uri="{FF2B5EF4-FFF2-40B4-BE49-F238E27FC236}">
                    <a16:creationId xmlns:a16="http://schemas.microsoft.com/office/drawing/2014/main" id="{7EF5B2ED-CF42-4FA6-A802-E1F42FA47E55}"/>
                  </a:ext>
                </a:extLst>
              </p:cNvPr>
              <p:cNvGrpSpPr/>
              <p:nvPr/>
            </p:nvGrpSpPr>
            <p:grpSpPr>
              <a:xfrm>
                <a:off x="2949200" y="2551825"/>
                <a:ext cx="2141066" cy="757850"/>
                <a:chOff x="3451825" y="2525325"/>
                <a:chExt cx="2141066" cy="757850"/>
              </a:xfrm>
            </p:grpSpPr>
            <p:sp>
              <p:nvSpPr>
                <p:cNvPr id="29" name="Google Shape;695;p29">
                  <a:extLst>
                    <a:ext uri="{FF2B5EF4-FFF2-40B4-BE49-F238E27FC236}">
                      <a16:creationId xmlns:a16="http://schemas.microsoft.com/office/drawing/2014/main" id="{6AB49E8D-DE00-483A-8AB3-260C99CEA237}"/>
                    </a:ext>
                  </a:extLst>
                </p:cNvPr>
                <p:cNvSpPr/>
                <p:nvPr/>
              </p:nvSpPr>
              <p:spPr>
                <a:xfrm>
                  <a:off x="3989675" y="2914374"/>
                  <a:ext cx="367216" cy="33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9" fill="none" extrusionOk="0">
                      <a:moveTo>
                        <a:pt x="1" y="0"/>
                      </a:moveTo>
                      <a:lnTo>
                        <a:pt x="10859" y="0"/>
                      </a:lnTo>
                    </a:path>
                  </a:pathLst>
                </a:custGeom>
                <a:noFill/>
                <a:ln w="33625" cap="rnd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696;p29">
                  <a:extLst>
                    <a:ext uri="{FF2B5EF4-FFF2-40B4-BE49-F238E27FC236}">
                      <a16:creationId xmlns:a16="http://schemas.microsoft.com/office/drawing/2014/main" id="{355324AA-A3A9-4BC8-AA4F-665DE4B61661}"/>
                    </a:ext>
                  </a:extLst>
                </p:cNvPr>
                <p:cNvSpPr/>
                <p:nvPr/>
              </p:nvSpPr>
              <p:spPr>
                <a:xfrm>
                  <a:off x="3451825" y="2525325"/>
                  <a:ext cx="656350" cy="75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54" h="30314" extrusionOk="0">
                      <a:moveTo>
                        <a:pt x="13121" y="1"/>
                      </a:moveTo>
                      <a:lnTo>
                        <a:pt x="0" y="7585"/>
                      </a:lnTo>
                      <a:lnTo>
                        <a:pt x="0" y="22741"/>
                      </a:lnTo>
                      <a:lnTo>
                        <a:pt x="13121" y="30314"/>
                      </a:lnTo>
                      <a:lnTo>
                        <a:pt x="26253" y="22741"/>
                      </a:lnTo>
                      <a:lnTo>
                        <a:pt x="26253" y="7585"/>
                      </a:lnTo>
                      <a:lnTo>
                        <a:pt x="1312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697;p29">
                  <a:extLst>
                    <a:ext uri="{FF2B5EF4-FFF2-40B4-BE49-F238E27FC236}">
                      <a16:creationId xmlns:a16="http://schemas.microsoft.com/office/drawing/2014/main" id="{6A94C83C-518D-4800-81CA-45E38462F992}"/>
                    </a:ext>
                  </a:extLst>
                </p:cNvPr>
                <p:cNvSpPr/>
                <p:nvPr/>
              </p:nvSpPr>
              <p:spPr>
                <a:xfrm>
                  <a:off x="3513125" y="2596475"/>
                  <a:ext cx="533425" cy="6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37" h="24635" extrusionOk="0">
                      <a:moveTo>
                        <a:pt x="10669" y="0"/>
                      </a:moveTo>
                      <a:lnTo>
                        <a:pt x="1" y="6156"/>
                      </a:lnTo>
                      <a:lnTo>
                        <a:pt x="1" y="18479"/>
                      </a:lnTo>
                      <a:lnTo>
                        <a:pt x="10669" y="24634"/>
                      </a:lnTo>
                      <a:lnTo>
                        <a:pt x="21337" y="18479"/>
                      </a:lnTo>
                      <a:lnTo>
                        <a:pt x="21337" y="6156"/>
                      </a:lnTo>
                      <a:lnTo>
                        <a:pt x="10669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699;p29">
                  <a:extLst>
                    <a:ext uri="{FF2B5EF4-FFF2-40B4-BE49-F238E27FC236}">
                      <a16:creationId xmlns:a16="http://schemas.microsoft.com/office/drawing/2014/main" id="{05D5B404-11D0-4B1D-AC6E-089196BBDA46}"/>
                    </a:ext>
                  </a:extLst>
                </p:cNvPr>
                <p:cNvSpPr/>
                <p:nvPr/>
              </p:nvSpPr>
              <p:spPr>
                <a:xfrm>
                  <a:off x="4356891" y="2747925"/>
                  <a:ext cx="1236000" cy="3328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buSzPts val="1500"/>
                  </a:pPr>
                  <a:r>
                    <a:rPr lang="en-IN" sz="1600" b="1" dirty="0">
                      <a:solidFill>
                        <a:schemeClr val="bg1"/>
                      </a:solidFill>
                      <a:latin typeface="Fira Sans"/>
                      <a:cs typeface="Fira Sans"/>
                    </a:rPr>
                    <a:t>Better outcome</a:t>
                  </a:r>
                </a:p>
              </p:txBody>
            </p: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9A8C622-B971-9384-C1E7-12871E632B93}"/>
                </a:ext>
              </a:extLst>
            </p:cNvPr>
            <p:cNvGrpSpPr/>
            <p:nvPr/>
          </p:nvGrpSpPr>
          <p:grpSpPr>
            <a:xfrm>
              <a:off x="3927049" y="1559290"/>
              <a:ext cx="2256113" cy="2000175"/>
              <a:chOff x="3927049" y="1559290"/>
              <a:chExt cx="2256113" cy="2000175"/>
            </a:xfrm>
          </p:grpSpPr>
          <p:grpSp>
            <p:nvGrpSpPr>
              <p:cNvPr id="48" name="Google Shape;913;p47">
                <a:extLst>
                  <a:ext uri="{FF2B5EF4-FFF2-40B4-BE49-F238E27FC236}">
                    <a16:creationId xmlns:a16="http://schemas.microsoft.com/office/drawing/2014/main" id="{27F3AC08-5647-4D96-96CE-7FF8943365D1}"/>
                  </a:ext>
                </a:extLst>
              </p:cNvPr>
              <p:cNvGrpSpPr/>
              <p:nvPr/>
            </p:nvGrpSpPr>
            <p:grpSpPr>
              <a:xfrm>
                <a:off x="3927049" y="1559290"/>
                <a:ext cx="358351" cy="298118"/>
                <a:chOff x="1926350" y="995225"/>
                <a:chExt cx="428650" cy="356600"/>
              </a:xfrm>
              <a:solidFill>
                <a:schemeClr val="bg1"/>
              </a:solidFill>
            </p:grpSpPr>
            <p:sp>
              <p:nvSpPr>
                <p:cNvPr id="49" name="Google Shape;914;p47">
                  <a:extLst>
                    <a:ext uri="{FF2B5EF4-FFF2-40B4-BE49-F238E27FC236}">
                      <a16:creationId xmlns:a16="http://schemas.microsoft.com/office/drawing/2014/main" id="{4CB6F6C7-8485-4F63-AAE0-C114B1E64728}"/>
                    </a:ext>
                  </a:extLst>
                </p:cNvPr>
                <p:cNvSpPr/>
                <p:nvPr/>
              </p:nvSpPr>
              <p:spPr>
                <a:xfrm>
                  <a:off x="1926350" y="1298075"/>
                  <a:ext cx="208225" cy="5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9" h="2150" extrusionOk="0">
                      <a:moveTo>
                        <a:pt x="0" y="0"/>
                      </a:moveTo>
                      <a:lnTo>
                        <a:pt x="0" y="489"/>
                      </a:lnTo>
                      <a:lnTo>
                        <a:pt x="25" y="635"/>
                      </a:lnTo>
                      <a:lnTo>
                        <a:pt x="74" y="758"/>
                      </a:lnTo>
                      <a:lnTo>
                        <a:pt x="147" y="855"/>
                      </a:lnTo>
                      <a:lnTo>
                        <a:pt x="245" y="953"/>
                      </a:lnTo>
                      <a:lnTo>
                        <a:pt x="391" y="1026"/>
                      </a:lnTo>
                      <a:lnTo>
                        <a:pt x="562" y="1051"/>
                      </a:lnTo>
                      <a:lnTo>
                        <a:pt x="733" y="1026"/>
                      </a:lnTo>
                      <a:lnTo>
                        <a:pt x="1295" y="855"/>
                      </a:lnTo>
                      <a:lnTo>
                        <a:pt x="1661" y="782"/>
                      </a:lnTo>
                      <a:lnTo>
                        <a:pt x="2076" y="684"/>
                      </a:lnTo>
                      <a:lnTo>
                        <a:pt x="2540" y="611"/>
                      </a:lnTo>
                      <a:lnTo>
                        <a:pt x="3029" y="562"/>
                      </a:lnTo>
                      <a:lnTo>
                        <a:pt x="3591" y="513"/>
                      </a:lnTo>
                      <a:lnTo>
                        <a:pt x="4177" y="489"/>
                      </a:lnTo>
                      <a:lnTo>
                        <a:pt x="4616" y="513"/>
                      </a:lnTo>
                      <a:lnTo>
                        <a:pt x="5032" y="538"/>
                      </a:lnTo>
                      <a:lnTo>
                        <a:pt x="5422" y="611"/>
                      </a:lnTo>
                      <a:lnTo>
                        <a:pt x="5789" y="684"/>
                      </a:lnTo>
                      <a:lnTo>
                        <a:pt x="6131" y="782"/>
                      </a:lnTo>
                      <a:lnTo>
                        <a:pt x="6448" y="880"/>
                      </a:lnTo>
                      <a:lnTo>
                        <a:pt x="6717" y="1002"/>
                      </a:lnTo>
                      <a:lnTo>
                        <a:pt x="6985" y="1124"/>
                      </a:lnTo>
                      <a:lnTo>
                        <a:pt x="7205" y="1246"/>
                      </a:lnTo>
                      <a:lnTo>
                        <a:pt x="7425" y="1393"/>
                      </a:lnTo>
                      <a:lnTo>
                        <a:pt x="7791" y="1661"/>
                      </a:lnTo>
                      <a:lnTo>
                        <a:pt x="8084" y="1930"/>
                      </a:lnTo>
                      <a:lnTo>
                        <a:pt x="8329" y="2150"/>
                      </a:lnTo>
                      <a:lnTo>
                        <a:pt x="8329" y="1661"/>
                      </a:lnTo>
                      <a:lnTo>
                        <a:pt x="8084" y="1441"/>
                      </a:lnTo>
                      <a:lnTo>
                        <a:pt x="7791" y="1173"/>
                      </a:lnTo>
                      <a:lnTo>
                        <a:pt x="7425" y="904"/>
                      </a:lnTo>
                      <a:lnTo>
                        <a:pt x="7205" y="758"/>
                      </a:lnTo>
                      <a:lnTo>
                        <a:pt x="6985" y="635"/>
                      </a:lnTo>
                      <a:lnTo>
                        <a:pt x="6717" y="513"/>
                      </a:lnTo>
                      <a:lnTo>
                        <a:pt x="6448" y="391"/>
                      </a:lnTo>
                      <a:lnTo>
                        <a:pt x="6131" y="294"/>
                      </a:lnTo>
                      <a:lnTo>
                        <a:pt x="5789" y="196"/>
                      </a:lnTo>
                      <a:lnTo>
                        <a:pt x="5422" y="123"/>
                      </a:lnTo>
                      <a:lnTo>
                        <a:pt x="5032" y="49"/>
                      </a:lnTo>
                      <a:lnTo>
                        <a:pt x="4616" y="25"/>
                      </a:lnTo>
                      <a:lnTo>
                        <a:pt x="4177" y="0"/>
                      </a:lnTo>
                      <a:lnTo>
                        <a:pt x="3591" y="25"/>
                      </a:lnTo>
                      <a:lnTo>
                        <a:pt x="3029" y="74"/>
                      </a:lnTo>
                      <a:lnTo>
                        <a:pt x="2540" y="123"/>
                      </a:lnTo>
                      <a:lnTo>
                        <a:pt x="2076" y="196"/>
                      </a:lnTo>
                      <a:lnTo>
                        <a:pt x="1661" y="294"/>
                      </a:lnTo>
                      <a:lnTo>
                        <a:pt x="1295" y="367"/>
                      </a:lnTo>
                      <a:lnTo>
                        <a:pt x="733" y="538"/>
                      </a:lnTo>
                      <a:lnTo>
                        <a:pt x="562" y="562"/>
                      </a:lnTo>
                      <a:lnTo>
                        <a:pt x="391" y="538"/>
                      </a:lnTo>
                      <a:lnTo>
                        <a:pt x="245" y="465"/>
                      </a:lnTo>
                      <a:lnTo>
                        <a:pt x="147" y="367"/>
                      </a:lnTo>
                      <a:lnTo>
                        <a:pt x="74" y="269"/>
                      </a:lnTo>
                      <a:lnTo>
                        <a:pt x="25" y="1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50" name="Google Shape;915;p47">
                  <a:extLst>
                    <a:ext uri="{FF2B5EF4-FFF2-40B4-BE49-F238E27FC236}">
                      <a16:creationId xmlns:a16="http://schemas.microsoft.com/office/drawing/2014/main" id="{890A8A29-297C-459F-A040-5501743EFB75}"/>
                    </a:ext>
                  </a:extLst>
                </p:cNvPr>
                <p:cNvSpPr/>
                <p:nvPr/>
              </p:nvSpPr>
              <p:spPr>
                <a:xfrm>
                  <a:off x="2146775" y="1298075"/>
                  <a:ext cx="208225" cy="5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9" h="2150" extrusionOk="0">
                      <a:moveTo>
                        <a:pt x="4152" y="0"/>
                      </a:moveTo>
                      <a:lnTo>
                        <a:pt x="3712" y="25"/>
                      </a:lnTo>
                      <a:lnTo>
                        <a:pt x="3297" y="49"/>
                      </a:lnTo>
                      <a:lnTo>
                        <a:pt x="2907" y="123"/>
                      </a:lnTo>
                      <a:lnTo>
                        <a:pt x="2540" y="196"/>
                      </a:lnTo>
                      <a:lnTo>
                        <a:pt x="2198" y="294"/>
                      </a:lnTo>
                      <a:lnTo>
                        <a:pt x="1881" y="391"/>
                      </a:lnTo>
                      <a:lnTo>
                        <a:pt x="1612" y="513"/>
                      </a:lnTo>
                      <a:lnTo>
                        <a:pt x="1343" y="635"/>
                      </a:lnTo>
                      <a:lnTo>
                        <a:pt x="1124" y="758"/>
                      </a:lnTo>
                      <a:lnTo>
                        <a:pt x="904" y="904"/>
                      </a:lnTo>
                      <a:lnTo>
                        <a:pt x="537" y="1173"/>
                      </a:lnTo>
                      <a:lnTo>
                        <a:pt x="244" y="1441"/>
                      </a:lnTo>
                      <a:lnTo>
                        <a:pt x="0" y="1661"/>
                      </a:lnTo>
                      <a:lnTo>
                        <a:pt x="0" y="2150"/>
                      </a:lnTo>
                      <a:lnTo>
                        <a:pt x="244" y="1930"/>
                      </a:lnTo>
                      <a:lnTo>
                        <a:pt x="537" y="1661"/>
                      </a:lnTo>
                      <a:lnTo>
                        <a:pt x="904" y="1393"/>
                      </a:lnTo>
                      <a:lnTo>
                        <a:pt x="1124" y="1246"/>
                      </a:lnTo>
                      <a:lnTo>
                        <a:pt x="1343" y="1124"/>
                      </a:lnTo>
                      <a:lnTo>
                        <a:pt x="1612" y="1002"/>
                      </a:lnTo>
                      <a:lnTo>
                        <a:pt x="1881" y="880"/>
                      </a:lnTo>
                      <a:lnTo>
                        <a:pt x="2198" y="782"/>
                      </a:lnTo>
                      <a:lnTo>
                        <a:pt x="2540" y="684"/>
                      </a:lnTo>
                      <a:lnTo>
                        <a:pt x="2907" y="611"/>
                      </a:lnTo>
                      <a:lnTo>
                        <a:pt x="3297" y="538"/>
                      </a:lnTo>
                      <a:lnTo>
                        <a:pt x="3712" y="513"/>
                      </a:lnTo>
                      <a:lnTo>
                        <a:pt x="4152" y="489"/>
                      </a:lnTo>
                      <a:lnTo>
                        <a:pt x="4738" y="513"/>
                      </a:lnTo>
                      <a:lnTo>
                        <a:pt x="5300" y="562"/>
                      </a:lnTo>
                      <a:lnTo>
                        <a:pt x="5788" y="611"/>
                      </a:lnTo>
                      <a:lnTo>
                        <a:pt x="6252" y="684"/>
                      </a:lnTo>
                      <a:lnTo>
                        <a:pt x="6668" y="782"/>
                      </a:lnTo>
                      <a:lnTo>
                        <a:pt x="7034" y="855"/>
                      </a:lnTo>
                      <a:lnTo>
                        <a:pt x="7596" y="1026"/>
                      </a:lnTo>
                      <a:lnTo>
                        <a:pt x="7767" y="1051"/>
                      </a:lnTo>
                      <a:lnTo>
                        <a:pt x="7938" y="1026"/>
                      </a:lnTo>
                      <a:lnTo>
                        <a:pt x="8084" y="953"/>
                      </a:lnTo>
                      <a:lnTo>
                        <a:pt x="8182" y="855"/>
                      </a:lnTo>
                      <a:lnTo>
                        <a:pt x="8255" y="758"/>
                      </a:lnTo>
                      <a:lnTo>
                        <a:pt x="8304" y="635"/>
                      </a:lnTo>
                      <a:lnTo>
                        <a:pt x="8328" y="489"/>
                      </a:lnTo>
                      <a:lnTo>
                        <a:pt x="8328" y="0"/>
                      </a:lnTo>
                      <a:lnTo>
                        <a:pt x="8304" y="147"/>
                      </a:lnTo>
                      <a:lnTo>
                        <a:pt x="8255" y="269"/>
                      </a:lnTo>
                      <a:lnTo>
                        <a:pt x="8182" y="367"/>
                      </a:lnTo>
                      <a:lnTo>
                        <a:pt x="8084" y="465"/>
                      </a:lnTo>
                      <a:lnTo>
                        <a:pt x="7938" y="538"/>
                      </a:lnTo>
                      <a:lnTo>
                        <a:pt x="7767" y="562"/>
                      </a:lnTo>
                      <a:lnTo>
                        <a:pt x="7596" y="538"/>
                      </a:lnTo>
                      <a:lnTo>
                        <a:pt x="7034" y="367"/>
                      </a:lnTo>
                      <a:lnTo>
                        <a:pt x="6668" y="294"/>
                      </a:lnTo>
                      <a:lnTo>
                        <a:pt x="6252" y="196"/>
                      </a:lnTo>
                      <a:lnTo>
                        <a:pt x="5788" y="123"/>
                      </a:lnTo>
                      <a:lnTo>
                        <a:pt x="5300" y="74"/>
                      </a:lnTo>
                      <a:lnTo>
                        <a:pt x="4738" y="25"/>
                      </a:lnTo>
                      <a:lnTo>
                        <a:pt x="415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51" name="Google Shape;916;p47">
                  <a:extLst>
                    <a:ext uri="{FF2B5EF4-FFF2-40B4-BE49-F238E27FC236}">
                      <a16:creationId xmlns:a16="http://schemas.microsoft.com/office/drawing/2014/main" id="{C1F1F476-2DD3-4D13-B18A-F777E20B4D33}"/>
                    </a:ext>
                  </a:extLst>
                </p:cNvPr>
                <p:cNvSpPr/>
                <p:nvPr/>
              </p:nvSpPr>
              <p:spPr>
                <a:xfrm>
                  <a:off x="1926350" y="995225"/>
                  <a:ext cx="208225" cy="33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9" h="13287" extrusionOk="0">
                      <a:moveTo>
                        <a:pt x="4177" y="1"/>
                      </a:moveTo>
                      <a:lnTo>
                        <a:pt x="3591" y="25"/>
                      </a:lnTo>
                      <a:lnTo>
                        <a:pt x="3029" y="74"/>
                      </a:lnTo>
                      <a:lnTo>
                        <a:pt x="2467" y="196"/>
                      </a:lnTo>
                      <a:lnTo>
                        <a:pt x="1905" y="343"/>
                      </a:lnTo>
                      <a:lnTo>
                        <a:pt x="1393" y="538"/>
                      </a:lnTo>
                      <a:lnTo>
                        <a:pt x="929" y="758"/>
                      </a:lnTo>
                      <a:lnTo>
                        <a:pt x="513" y="978"/>
                      </a:lnTo>
                      <a:lnTo>
                        <a:pt x="342" y="1124"/>
                      </a:lnTo>
                      <a:lnTo>
                        <a:pt x="196" y="1246"/>
                      </a:lnTo>
                      <a:lnTo>
                        <a:pt x="123" y="1319"/>
                      </a:lnTo>
                      <a:lnTo>
                        <a:pt x="49" y="1442"/>
                      </a:lnTo>
                      <a:lnTo>
                        <a:pt x="25" y="1539"/>
                      </a:lnTo>
                      <a:lnTo>
                        <a:pt x="0" y="1661"/>
                      </a:lnTo>
                      <a:lnTo>
                        <a:pt x="0" y="11626"/>
                      </a:lnTo>
                      <a:lnTo>
                        <a:pt x="25" y="11773"/>
                      </a:lnTo>
                      <a:lnTo>
                        <a:pt x="74" y="11895"/>
                      </a:lnTo>
                      <a:lnTo>
                        <a:pt x="147" y="11992"/>
                      </a:lnTo>
                      <a:lnTo>
                        <a:pt x="245" y="12090"/>
                      </a:lnTo>
                      <a:lnTo>
                        <a:pt x="391" y="12163"/>
                      </a:lnTo>
                      <a:lnTo>
                        <a:pt x="562" y="12188"/>
                      </a:lnTo>
                      <a:lnTo>
                        <a:pt x="733" y="12163"/>
                      </a:lnTo>
                      <a:lnTo>
                        <a:pt x="1295" y="11992"/>
                      </a:lnTo>
                      <a:lnTo>
                        <a:pt x="1661" y="11919"/>
                      </a:lnTo>
                      <a:lnTo>
                        <a:pt x="2076" y="11821"/>
                      </a:lnTo>
                      <a:lnTo>
                        <a:pt x="2540" y="11748"/>
                      </a:lnTo>
                      <a:lnTo>
                        <a:pt x="3029" y="11699"/>
                      </a:lnTo>
                      <a:lnTo>
                        <a:pt x="3591" y="11650"/>
                      </a:lnTo>
                      <a:lnTo>
                        <a:pt x="4177" y="11626"/>
                      </a:lnTo>
                      <a:lnTo>
                        <a:pt x="4616" y="11650"/>
                      </a:lnTo>
                      <a:lnTo>
                        <a:pt x="5032" y="11675"/>
                      </a:lnTo>
                      <a:lnTo>
                        <a:pt x="5422" y="11748"/>
                      </a:lnTo>
                      <a:lnTo>
                        <a:pt x="5789" y="11821"/>
                      </a:lnTo>
                      <a:lnTo>
                        <a:pt x="6131" y="11919"/>
                      </a:lnTo>
                      <a:lnTo>
                        <a:pt x="6448" y="12017"/>
                      </a:lnTo>
                      <a:lnTo>
                        <a:pt x="6717" y="12139"/>
                      </a:lnTo>
                      <a:lnTo>
                        <a:pt x="6985" y="12261"/>
                      </a:lnTo>
                      <a:lnTo>
                        <a:pt x="7205" y="12383"/>
                      </a:lnTo>
                      <a:lnTo>
                        <a:pt x="7425" y="12530"/>
                      </a:lnTo>
                      <a:lnTo>
                        <a:pt x="7791" y="12798"/>
                      </a:lnTo>
                      <a:lnTo>
                        <a:pt x="8084" y="13067"/>
                      </a:lnTo>
                      <a:lnTo>
                        <a:pt x="8329" y="13287"/>
                      </a:lnTo>
                      <a:lnTo>
                        <a:pt x="8329" y="2199"/>
                      </a:lnTo>
                      <a:lnTo>
                        <a:pt x="8329" y="2101"/>
                      </a:lnTo>
                      <a:lnTo>
                        <a:pt x="8280" y="1979"/>
                      </a:lnTo>
                      <a:lnTo>
                        <a:pt x="8231" y="1881"/>
                      </a:lnTo>
                      <a:lnTo>
                        <a:pt x="8158" y="1808"/>
                      </a:lnTo>
                      <a:lnTo>
                        <a:pt x="8036" y="1686"/>
                      </a:lnTo>
                      <a:lnTo>
                        <a:pt x="7767" y="1442"/>
                      </a:lnTo>
                      <a:lnTo>
                        <a:pt x="7449" y="1173"/>
                      </a:lnTo>
                      <a:lnTo>
                        <a:pt x="7083" y="904"/>
                      </a:lnTo>
                      <a:lnTo>
                        <a:pt x="6644" y="611"/>
                      </a:lnTo>
                      <a:lnTo>
                        <a:pt x="6375" y="489"/>
                      </a:lnTo>
                      <a:lnTo>
                        <a:pt x="6131" y="367"/>
                      </a:lnTo>
                      <a:lnTo>
                        <a:pt x="5838" y="269"/>
                      </a:lnTo>
                      <a:lnTo>
                        <a:pt x="5544" y="172"/>
                      </a:lnTo>
                      <a:lnTo>
                        <a:pt x="5227" y="98"/>
                      </a:lnTo>
                      <a:lnTo>
                        <a:pt x="4885" y="49"/>
                      </a:lnTo>
                      <a:lnTo>
                        <a:pt x="454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52" name="Google Shape;917;p47">
                  <a:extLst>
                    <a:ext uri="{FF2B5EF4-FFF2-40B4-BE49-F238E27FC236}">
                      <a16:creationId xmlns:a16="http://schemas.microsoft.com/office/drawing/2014/main" id="{23EE4745-7372-443B-9DFF-1BD90DE7F859}"/>
                    </a:ext>
                  </a:extLst>
                </p:cNvPr>
                <p:cNvSpPr/>
                <p:nvPr/>
              </p:nvSpPr>
              <p:spPr>
                <a:xfrm>
                  <a:off x="2146775" y="995225"/>
                  <a:ext cx="208225" cy="33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9" h="13287" extrusionOk="0">
                      <a:moveTo>
                        <a:pt x="3786" y="1"/>
                      </a:moveTo>
                      <a:lnTo>
                        <a:pt x="3444" y="49"/>
                      </a:lnTo>
                      <a:lnTo>
                        <a:pt x="3102" y="98"/>
                      </a:lnTo>
                      <a:lnTo>
                        <a:pt x="2784" y="172"/>
                      </a:lnTo>
                      <a:lnTo>
                        <a:pt x="2491" y="269"/>
                      </a:lnTo>
                      <a:lnTo>
                        <a:pt x="2198" y="367"/>
                      </a:lnTo>
                      <a:lnTo>
                        <a:pt x="1954" y="489"/>
                      </a:lnTo>
                      <a:lnTo>
                        <a:pt x="1685" y="611"/>
                      </a:lnTo>
                      <a:lnTo>
                        <a:pt x="1246" y="904"/>
                      </a:lnTo>
                      <a:lnTo>
                        <a:pt x="879" y="1173"/>
                      </a:lnTo>
                      <a:lnTo>
                        <a:pt x="562" y="1442"/>
                      </a:lnTo>
                      <a:lnTo>
                        <a:pt x="293" y="1686"/>
                      </a:lnTo>
                      <a:lnTo>
                        <a:pt x="171" y="1808"/>
                      </a:lnTo>
                      <a:lnTo>
                        <a:pt x="98" y="1881"/>
                      </a:lnTo>
                      <a:lnTo>
                        <a:pt x="49" y="1979"/>
                      </a:lnTo>
                      <a:lnTo>
                        <a:pt x="0" y="2101"/>
                      </a:lnTo>
                      <a:lnTo>
                        <a:pt x="0" y="2199"/>
                      </a:lnTo>
                      <a:lnTo>
                        <a:pt x="0" y="13287"/>
                      </a:lnTo>
                      <a:lnTo>
                        <a:pt x="244" y="13067"/>
                      </a:lnTo>
                      <a:lnTo>
                        <a:pt x="537" y="12798"/>
                      </a:lnTo>
                      <a:lnTo>
                        <a:pt x="904" y="12530"/>
                      </a:lnTo>
                      <a:lnTo>
                        <a:pt x="1124" y="12383"/>
                      </a:lnTo>
                      <a:lnTo>
                        <a:pt x="1343" y="12261"/>
                      </a:lnTo>
                      <a:lnTo>
                        <a:pt x="1612" y="12139"/>
                      </a:lnTo>
                      <a:lnTo>
                        <a:pt x="1881" y="12017"/>
                      </a:lnTo>
                      <a:lnTo>
                        <a:pt x="2198" y="11919"/>
                      </a:lnTo>
                      <a:lnTo>
                        <a:pt x="2540" y="11821"/>
                      </a:lnTo>
                      <a:lnTo>
                        <a:pt x="2907" y="11748"/>
                      </a:lnTo>
                      <a:lnTo>
                        <a:pt x="3297" y="11675"/>
                      </a:lnTo>
                      <a:lnTo>
                        <a:pt x="3712" y="11650"/>
                      </a:lnTo>
                      <a:lnTo>
                        <a:pt x="4152" y="11626"/>
                      </a:lnTo>
                      <a:lnTo>
                        <a:pt x="4738" y="11650"/>
                      </a:lnTo>
                      <a:lnTo>
                        <a:pt x="5300" y="11699"/>
                      </a:lnTo>
                      <a:lnTo>
                        <a:pt x="5788" y="11748"/>
                      </a:lnTo>
                      <a:lnTo>
                        <a:pt x="6252" y="11821"/>
                      </a:lnTo>
                      <a:lnTo>
                        <a:pt x="6668" y="11919"/>
                      </a:lnTo>
                      <a:lnTo>
                        <a:pt x="7034" y="11992"/>
                      </a:lnTo>
                      <a:lnTo>
                        <a:pt x="7596" y="12163"/>
                      </a:lnTo>
                      <a:lnTo>
                        <a:pt x="7767" y="12188"/>
                      </a:lnTo>
                      <a:lnTo>
                        <a:pt x="7938" y="12163"/>
                      </a:lnTo>
                      <a:lnTo>
                        <a:pt x="8084" y="12090"/>
                      </a:lnTo>
                      <a:lnTo>
                        <a:pt x="8182" y="11992"/>
                      </a:lnTo>
                      <a:lnTo>
                        <a:pt x="8255" y="11895"/>
                      </a:lnTo>
                      <a:lnTo>
                        <a:pt x="8304" y="11773"/>
                      </a:lnTo>
                      <a:lnTo>
                        <a:pt x="8328" y="11626"/>
                      </a:lnTo>
                      <a:lnTo>
                        <a:pt x="8328" y="1661"/>
                      </a:lnTo>
                      <a:lnTo>
                        <a:pt x="8304" y="1539"/>
                      </a:lnTo>
                      <a:lnTo>
                        <a:pt x="8280" y="1442"/>
                      </a:lnTo>
                      <a:lnTo>
                        <a:pt x="8206" y="1319"/>
                      </a:lnTo>
                      <a:lnTo>
                        <a:pt x="8133" y="1246"/>
                      </a:lnTo>
                      <a:lnTo>
                        <a:pt x="7987" y="1124"/>
                      </a:lnTo>
                      <a:lnTo>
                        <a:pt x="7816" y="978"/>
                      </a:lnTo>
                      <a:lnTo>
                        <a:pt x="7400" y="758"/>
                      </a:lnTo>
                      <a:lnTo>
                        <a:pt x="6936" y="538"/>
                      </a:lnTo>
                      <a:lnTo>
                        <a:pt x="6423" y="343"/>
                      </a:lnTo>
                      <a:lnTo>
                        <a:pt x="5862" y="196"/>
                      </a:lnTo>
                      <a:lnTo>
                        <a:pt x="5300" y="74"/>
                      </a:lnTo>
                      <a:lnTo>
                        <a:pt x="4738" y="25"/>
                      </a:lnTo>
                      <a:lnTo>
                        <a:pt x="4152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grpSp>
            <p:nvGrpSpPr>
              <p:cNvPr id="53" name="Google Shape;992;p47">
                <a:extLst>
                  <a:ext uri="{FF2B5EF4-FFF2-40B4-BE49-F238E27FC236}">
                    <a16:creationId xmlns:a16="http://schemas.microsoft.com/office/drawing/2014/main" id="{FE5A79E5-8C86-4652-8812-3E6985CA32E7}"/>
                  </a:ext>
                </a:extLst>
              </p:cNvPr>
              <p:cNvGrpSpPr/>
              <p:nvPr/>
            </p:nvGrpSpPr>
            <p:grpSpPr>
              <a:xfrm>
                <a:off x="5091790" y="2396148"/>
                <a:ext cx="215437" cy="351204"/>
                <a:chOff x="6730350" y="2315900"/>
                <a:chExt cx="257700" cy="420100"/>
              </a:xfrm>
              <a:solidFill>
                <a:schemeClr val="bg1"/>
              </a:solidFill>
            </p:grpSpPr>
            <p:sp>
              <p:nvSpPr>
                <p:cNvPr id="54" name="Google Shape;993;p47">
                  <a:extLst>
                    <a:ext uri="{FF2B5EF4-FFF2-40B4-BE49-F238E27FC236}">
                      <a16:creationId xmlns:a16="http://schemas.microsoft.com/office/drawing/2014/main" id="{ECD982DD-138C-44F6-9F8F-13428FBCC995}"/>
                    </a:ext>
                  </a:extLst>
                </p:cNvPr>
                <p:cNvSpPr/>
                <p:nvPr/>
              </p:nvSpPr>
              <p:spPr>
                <a:xfrm>
                  <a:off x="6807900" y="2671250"/>
                  <a:ext cx="102600" cy="2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4" h="905" extrusionOk="0">
                      <a:moveTo>
                        <a:pt x="1" y="1"/>
                      </a:moveTo>
                      <a:lnTo>
                        <a:pt x="1" y="905"/>
                      </a:lnTo>
                      <a:lnTo>
                        <a:pt x="4104" y="905"/>
                      </a:lnTo>
                      <a:lnTo>
                        <a:pt x="410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55" name="Google Shape;994;p47">
                  <a:extLst>
                    <a:ext uri="{FF2B5EF4-FFF2-40B4-BE49-F238E27FC236}">
                      <a16:creationId xmlns:a16="http://schemas.microsoft.com/office/drawing/2014/main" id="{373D297F-036F-45F8-BF87-B0F72A380E4D}"/>
                    </a:ext>
                  </a:extLst>
                </p:cNvPr>
                <p:cNvSpPr/>
                <p:nvPr/>
              </p:nvSpPr>
              <p:spPr>
                <a:xfrm>
                  <a:off x="6807900" y="2636450"/>
                  <a:ext cx="102600" cy="2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4" h="905" extrusionOk="0">
                      <a:moveTo>
                        <a:pt x="1" y="1"/>
                      </a:moveTo>
                      <a:lnTo>
                        <a:pt x="1" y="905"/>
                      </a:lnTo>
                      <a:lnTo>
                        <a:pt x="4104" y="905"/>
                      </a:lnTo>
                      <a:lnTo>
                        <a:pt x="410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56" name="Google Shape;995;p47">
                  <a:extLst>
                    <a:ext uri="{FF2B5EF4-FFF2-40B4-BE49-F238E27FC236}">
                      <a16:creationId xmlns:a16="http://schemas.microsoft.com/office/drawing/2014/main" id="{0A37181E-A2D3-413F-B509-F6B179FF479B}"/>
                    </a:ext>
                  </a:extLst>
                </p:cNvPr>
                <p:cNvSpPr/>
                <p:nvPr/>
              </p:nvSpPr>
              <p:spPr>
                <a:xfrm>
                  <a:off x="6807900" y="2706075"/>
                  <a:ext cx="102600" cy="2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4" h="1197" extrusionOk="0">
                      <a:moveTo>
                        <a:pt x="1" y="0"/>
                      </a:moveTo>
                      <a:lnTo>
                        <a:pt x="1" y="171"/>
                      </a:lnTo>
                      <a:lnTo>
                        <a:pt x="25" y="318"/>
                      </a:lnTo>
                      <a:lnTo>
                        <a:pt x="98" y="464"/>
                      </a:lnTo>
                      <a:lnTo>
                        <a:pt x="196" y="586"/>
                      </a:lnTo>
                      <a:lnTo>
                        <a:pt x="343" y="660"/>
                      </a:lnTo>
                      <a:lnTo>
                        <a:pt x="1881" y="1172"/>
                      </a:lnTo>
                      <a:lnTo>
                        <a:pt x="2052" y="1197"/>
                      </a:lnTo>
                      <a:lnTo>
                        <a:pt x="2223" y="1172"/>
                      </a:lnTo>
                      <a:lnTo>
                        <a:pt x="3762" y="660"/>
                      </a:lnTo>
                      <a:lnTo>
                        <a:pt x="3908" y="586"/>
                      </a:lnTo>
                      <a:lnTo>
                        <a:pt x="4006" y="464"/>
                      </a:lnTo>
                      <a:lnTo>
                        <a:pt x="4079" y="318"/>
                      </a:lnTo>
                      <a:lnTo>
                        <a:pt x="4104" y="171"/>
                      </a:lnTo>
                      <a:lnTo>
                        <a:pt x="41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57" name="Google Shape;996;p47">
                  <a:extLst>
                    <a:ext uri="{FF2B5EF4-FFF2-40B4-BE49-F238E27FC236}">
                      <a16:creationId xmlns:a16="http://schemas.microsoft.com/office/drawing/2014/main" id="{CB005C21-0E72-4218-852D-398395F72470}"/>
                    </a:ext>
                  </a:extLst>
                </p:cNvPr>
                <p:cNvSpPr/>
                <p:nvPr/>
              </p:nvSpPr>
              <p:spPr>
                <a:xfrm>
                  <a:off x="6811575" y="2463675"/>
                  <a:ext cx="95275" cy="16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1" h="6424" extrusionOk="0">
                      <a:moveTo>
                        <a:pt x="1905" y="0"/>
                      </a:moveTo>
                      <a:lnTo>
                        <a:pt x="928" y="831"/>
                      </a:lnTo>
                      <a:lnTo>
                        <a:pt x="855" y="879"/>
                      </a:lnTo>
                      <a:lnTo>
                        <a:pt x="782" y="904"/>
                      </a:lnTo>
                      <a:lnTo>
                        <a:pt x="684" y="879"/>
                      </a:lnTo>
                      <a:lnTo>
                        <a:pt x="611" y="831"/>
                      </a:lnTo>
                      <a:lnTo>
                        <a:pt x="0" y="318"/>
                      </a:lnTo>
                      <a:lnTo>
                        <a:pt x="1319" y="6423"/>
                      </a:lnTo>
                      <a:lnTo>
                        <a:pt x="2491" y="6423"/>
                      </a:lnTo>
                      <a:lnTo>
                        <a:pt x="3810" y="318"/>
                      </a:lnTo>
                      <a:lnTo>
                        <a:pt x="3200" y="831"/>
                      </a:lnTo>
                      <a:lnTo>
                        <a:pt x="3126" y="879"/>
                      </a:lnTo>
                      <a:lnTo>
                        <a:pt x="3029" y="904"/>
                      </a:lnTo>
                      <a:lnTo>
                        <a:pt x="2955" y="879"/>
                      </a:lnTo>
                      <a:lnTo>
                        <a:pt x="2882" y="831"/>
                      </a:lnTo>
                      <a:lnTo>
                        <a:pt x="190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58" name="Google Shape;997;p47">
                  <a:extLst>
                    <a:ext uri="{FF2B5EF4-FFF2-40B4-BE49-F238E27FC236}">
                      <a16:creationId xmlns:a16="http://schemas.microsoft.com/office/drawing/2014/main" id="{B428547C-36D2-4378-AACD-EFD45D4F7D35}"/>
                    </a:ext>
                  </a:extLst>
                </p:cNvPr>
                <p:cNvSpPr/>
                <p:nvPr/>
              </p:nvSpPr>
              <p:spPr>
                <a:xfrm>
                  <a:off x="6730350" y="2315900"/>
                  <a:ext cx="257700" cy="30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8" h="12335" extrusionOk="0">
                      <a:moveTo>
                        <a:pt x="5154" y="1"/>
                      </a:moveTo>
                      <a:lnTo>
                        <a:pt x="4617" y="25"/>
                      </a:lnTo>
                      <a:lnTo>
                        <a:pt x="4128" y="98"/>
                      </a:lnTo>
                      <a:lnTo>
                        <a:pt x="3615" y="245"/>
                      </a:lnTo>
                      <a:lnTo>
                        <a:pt x="3151" y="416"/>
                      </a:lnTo>
                      <a:lnTo>
                        <a:pt x="2712" y="636"/>
                      </a:lnTo>
                      <a:lnTo>
                        <a:pt x="2272" y="880"/>
                      </a:lnTo>
                      <a:lnTo>
                        <a:pt x="1881" y="1173"/>
                      </a:lnTo>
                      <a:lnTo>
                        <a:pt x="1515" y="1515"/>
                      </a:lnTo>
                      <a:lnTo>
                        <a:pt x="1198" y="1881"/>
                      </a:lnTo>
                      <a:lnTo>
                        <a:pt x="880" y="2272"/>
                      </a:lnTo>
                      <a:lnTo>
                        <a:pt x="636" y="2687"/>
                      </a:lnTo>
                      <a:lnTo>
                        <a:pt x="416" y="3151"/>
                      </a:lnTo>
                      <a:lnTo>
                        <a:pt x="245" y="3615"/>
                      </a:lnTo>
                      <a:lnTo>
                        <a:pt x="123" y="4104"/>
                      </a:lnTo>
                      <a:lnTo>
                        <a:pt x="50" y="4617"/>
                      </a:lnTo>
                      <a:lnTo>
                        <a:pt x="1" y="5154"/>
                      </a:lnTo>
                      <a:lnTo>
                        <a:pt x="25" y="5423"/>
                      </a:lnTo>
                      <a:lnTo>
                        <a:pt x="50" y="5691"/>
                      </a:lnTo>
                      <a:lnTo>
                        <a:pt x="123" y="6204"/>
                      </a:lnTo>
                      <a:lnTo>
                        <a:pt x="245" y="6693"/>
                      </a:lnTo>
                      <a:lnTo>
                        <a:pt x="416" y="7132"/>
                      </a:lnTo>
                      <a:lnTo>
                        <a:pt x="636" y="7572"/>
                      </a:lnTo>
                      <a:lnTo>
                        <a:pt x="856" y="7963"/>
                      </a:lnTo>
                      <a:lnTo>
                        <a:pt x="1100" y="8353"/>
                      </a:lnTo>
                      <a:lnTo>
                        <a:pt x="1369" y="8744"/>
                      </a:lnTo>
                      <a:lnTo>
                        <a:pt x="1906" y="9526"/>
                      </a:lnTo>
                      <a:lnTo>
                        <a:pt x="2150" y="9941"/>
                      </a:lnTo>
                      <a:lnTo>
                        <a:pt x="2394" y="10356"/>
                      </a:lnTo>
                      <a:lnTo>
                        <a:pt x="2614" y="10796"/>
                      </a:lnTo>
                      <a:lnTo>
                        <a:pt x="2810" y="11284"/>
                      </a:lnTo>
                      <a:lnTo>
                        <a:pt x="2980" y="11797"/>
                      </a:lnTo>
                      <a:lnTo>
                        <a:pt x="3103" y="12334"/>
                      </a:lnTo>
                      <a:lnTo>
                        <a:pt x="4079" y="12334"/>
                      </a:lnTo>
                      <a:lnTo>
                        <a:pt x="3249" y="8500"/>
                      </a:lnTo>
                      <a:lnTo>
                        <a:pt x="2663" y="5642"/>
                      </a:lnTo>
                      <a:lnTo>
                        <a:pt x="2663" y="5520"/>
                      </a:lnTo>
                      <a:lnTo>
                        <a:pt x="2712" y="5423"/>
                      </a:lnTo>
                      <a:lnTo>
                        <a:pt x="2785" y="5374"/>
                      </a:lnTo>
                      <a:lnTo>
                        <a:pt x="2883" y="5349"/>
                      </a:lnTo>
                      <a:lnTo>
                        <a:pt x="2956" y="5349"/>
                      </a:lnTo>
                      <a:lnTo>
                        <a:pt x="3054" y="5398"/>
                      </a:lnTo>
                      <a:lnTo>
                        <a:pt x="4031" y="6253"/>
                      </a:lnTo>
                      <a:lnTo>
                        <a:pt x="4983" y="5398"/>
                      </a:lnTo>
                      <a:lnTo>
                        <a:pt x="5081" y="5349"/>
                      </a:lnTo>
                      <a:lnTo>
                        <a:pt x="5227" y="5349"/>
                      </a:lnTo>
                      <a:lnTo>
                        <a:pt x="5325" y="5398"/>
                      </a:lnTo>
                      <a:lnTo>
                        <a:pt x="6278" y="6253"/>
                      </a:lnTo>
                      <a:lnTo>
                        <a:pt x="7254" y="5398"/>
                      </a:lnTo>
                      <a:lnTo>
                        <a:pt x="7352" y="5349"/>
                      </a:lnTo>
                      <a:lnTo>
                        <a:pt x="7425" y="5349"/>
                      </a:lnTo>
                      <a:lnTo>
                        <a:pt x="7523" y="5374"/>
                      </a:lnTo>
                      <a:lnTo>
                        <a:pt x="7596" y="5423"/>
                      </a:lnTo>
                      <a:lnTo>
                        <a:pt x="7645" y="5520"/>
                      </a:lnTo>
                      <a:lnTo>
                        <a:pt x="7645" y="5642"/>
                      </a:lnTo>
                      <a:lnTo>
                        <a:pt x="7059" y="8500"/>
                      </a:lnTo>
                      <a:lnTo>
                        <a:pt x="6229" y="12334"/>
                      </a:lnTo>
                      <a:lnTo>
                        <a:pt x="7206" y="12334"/>
                      </a:lnTo>
                      <a:lnTo>
                        <a:pt x="7328" y="11797"/>
                      </a:lnTo>
                      <a:lnTo>
                        <a:pt x="7499" y="11284"/>
                      </a:lnTo>
                      <a:lnTo>
                        <a:pt x="7694" y="10796"/>
                      </a:lnTo>
                      <a:lnTo>
                        <a:pt x="7914" y="10356"/>
                      </a:lnTo>
                      <a:lnTo>
                        <a:pt x="8158" y="9941"/>
                      </a:lnTo>
                      <a:lnTo>
                        <a:pt x="8402" y="9526"/>
                      </a:lnTo>
                      <a:lnTo>
                        <a:pt x="8940" y="8744"/>
                      </a:lnTo>
                      <a:lnTo>
                        <a:pt x="9208" y="8353"/>
                      </a:lnTo>
                      <a:lnTo>
                        <a:pt x="9453" y="7963"/>
                      </a:lnTo>
                      <a:lnTo>
                        <a:pt x="9672" y="7572"/>
                      </a:lnTo>
                      <a:lnTo>
                        <a:pt x="9892" y="7132"/>
                      </a:lnTo>
                      <a:lnTo>
                        <a:pt x="10063" y="6693"/>
                      </a:lnTo>
                      <a:lnTo>
                        <a:pt x="10185" y="6204"/>
                      </a:lnTo>
                      <a:lnTo>
                        <a:pt x="10259" y="5691"/>
                      </a:lnTo>
                      <a:lnTo>
                        <a:pt x="10283" y="5423"/>
                      </a:lnTo>
                      <a:lnTo>
                        <a:pt x="10307" y="5154"/>
                      </a:lnTo>
                      <a:lnTo>
                        <a:pt x="10259" y="4617"/>
                      </a:lnTo>
                      <a:lnTo>
                        <a:pt x="10185" y="4104"/>
                      </a:lnTo>
                      <a:lnTo>
                        <a:pt x="10063" y="3615"/>
                      </a:lnTo>
                      <a:lnTo>
                        <a:pt x="9892" y="3151"/>
                      </a:lnTo>
                      <a:lnTo>
                        <a:pt x="9672" y="2687"/>
                      </a:lnTo>
                      <a:lnTo>
                        <a:pt x="9428" y="2272"/>
                      </a:lnTo>
                      <a:lnTo>
                        <a:pt x="9111" y="1881"/>
                      </a:lnTo>
                      <a:lnTo>
                        <a:pt x="8793" y="1515"/>
                      </a:lnTo>
                      <a:lnTo>
                        <a:pt x="8427" y="1173"/>
                      </a:lnTo>
                      <a:lnTo>
                        <a:pt x="8036" y="880"/>
                      </a:lnTo>
                      <a:lnTo>
                        <a:pt x="7596" y="636"/>
                      </a:lnTo>
                      <a:lnTo>
                        <a:pt x="7157" y="416"/>
                      </a:lnTo>
                      <a:lnTo>
                        <a:pt x="6693" y="245"/>
                      </a:lnTo>
                      <a:lnTo>
                        <a:pt x="6180" y="98"/>
                      </a:lnTo>
                      <a:lnTo>
                        <a:pt x="5691" y="25"/>
                      </a:lnTo>
                      <a:lnTo>
                        <a:pt x="515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9" name="Google Shape;989;p47">
                <a:extLst>
                  <a:ext uri="{FF2B5EF4-FFF2-40B4-BE49-F238E27FC236}">
                    <a16:creationId xmlns:a16="http://schemas.microsoft.com/office/drawing/2014/main" id="{D92211D6-8528-4496-8A6B-63089413D693}"/>
                  </a:ext>
                </a:extLst>
              </p:cNvPr>
              <p:cNvGrpSpPr/>
              <p:nvPr/>
            </p:nvGrpSpPr>
            <p:grpSpPr>
              <a:xfrm>
                <a:off x="5831958" y="3234804"/>
                <a:ext cx="351204" cy="324661"/>
                <a:chOff x="5975075" y="2327500"/>
                <a:chExt cx="420100" cy="388350"/>
              </a:xfrm>
              <a:solidFill>
                <a:schemeClr val="bg1"/>
              </a:solidFill>
            </p:grpSpPr>
            <p:sp>
              <p:nvSpPr>
                <p:cNvPr id="60" name="Google Shape;990;p47">
                  <a:extLst>
                    <a:ext uri="{FF2B5EF4-FFF2-40B4-BE49-F238E27FC236}">
                      <a16:creationId xmlns:a16="http://schemas.microsoft.com/office/drawing/2014/main" id="{092143A0-5C28-47DF-A1B1-868F3452284D}"/>
                    </a:ext>
                  </a:extLst>
                </p:cNvPr>
                <p:cNvSpPr/>
                <p:nvPr/>
              </p:nvSpPr>
              <p:spPr>
                <a:xfrm>
                  <a:off x="5975075" y="2474650"/>
                  <a:ext cx="98325" cy="2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3" h="8818" extrusionOk="0">
                      <a:moveTo>
                        <a:pt x="2418" y="1002"/>
                      </a:moveTo>
                      <a:lnTo>
                        <a:pt x="2565" y="1027"/>
                      </a:lnTo>
                      <a:lnTo>
                        <a:pt x="2687" y="1075"/>
                      </a:lnTo>
                      <a:lnTo>
                        <a:pt x="2809" y="1124"/>
                      </a:lnTo>
                      <a:lnTo>
                        <a:pt x="2907" y="1222"/>
                      </a:lnTo>
                      <a:lnTo>
                        <a:pt x="3005" y="1320"/>
                      </a:lnTo>
                      <a:lnTo>
                        <a:pt x="3078" y="1442"/>
                      </a:lnTo>
                      <a:lnTo>
                        <a:pt x="3102" y="1564"/>
                      </a:lnTo>
                      <a:lnTo>
                        <a:pt x="3127" y="1710"/>
                      </a:lnTo>
                      <a:lnTo>
                        <a:pt x="3102" y="1857"/>
                      </a:lnTo>
                      <a:lnTo>
                        <a:pt x="3078" y="1979"/>
                      </a:lnTo>
                      <a:lnTo>
                        <a:pt x="3005" y="2101"/>
                      </a:lnTo>
                      <a:lnTo>
                        <a:pt x="2907" y="2223"/>
                      </a:lnTo>
                      <a:lnTo>
                        <a:pt x="2809" y="2297"/>
                      </a:lnTo>
                      <a:lnTo>
                        <a:pt x="2687" y="2370"/>
                      </a:lnTo>
                      <a:lnTo>
                        <a:pt x="2565" y="2394"/>
                      </a:lnTo>
                      <a:lnTo>
                        <a:pt x="2418" y="2419"/>
                      </a:lnTo>
                      <a:lnTo>
                        <a:pt x="2272" y="2394"/>
                      </a:lnTo>
                      <a:lnTo>
                        <a:pt x="2150" y="2370"/>
                      </a:lnTo>
                      <a:lnTo>
                        <a:pt x="2028" y="2297"/>
                      </a:lnTo>
                      <a:lnTo>
                        <a:pt x="1930" y="2223"/>
                      </a:lnTo>
                      <a:lnTo>
                        <a:pt x="1832" y="2101"/>
                      </a:lnTo>
                      <a:lnTo>
                        <a:pt x="1759" y="1979"/>
                      </a:lnTo>
                      <a:lnTo>
                        <a:pt x="1735" y="1857"/>
                      </a:lnTo>
                      <a:lnTo>
                        <a:pt x="1710" y="1710"/>
                      </a:lnTo>
                      <a:lnTo>
                        <a:pt x="1735" y="1564"/>
                      </a:lnTo>
                      <a:lnTo>
                        <a:pt x="1759" y="1442"/>
                      </a:lnTo>
                      <a:lnTo>
                        <a:pt x="1832" y="1320"/>
                      </a:lnTo>
                      <a:lnTo>
                        <a:pt x="1930" y="1222"/>
                      </a:lnTo>
                      <a:lnTo>
                        <a:pt x="2028" y="1124"/>
                      </a:lnTo>
                      <a:lnTo>
                        <a:pt x="2150" y="1075"/>
                      </a:lnTo>
                      <a:lnTo>
                        <a:pt x="2272" y="1027"/>
                      </a:lnTo>
                      <a:lnTo>
                        <a:pt x="2418" y="1002"/>
                      </a:lnTo>
                      <a:close/>
                      <a:moveTo>
                        <a:pt x="1" y="1"/>
                      </a:moveTo>
                      <a:lnTo>
                        <a:pt x="1" y="8817"/>
                      </a:lnTo>
                      <a:lnTo>
                        <a:pt x="3933" y="8817"/>
                      </a:lnTo>
                      <a:lnTo>
                        <a:pt x="393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1" name="Google Shape;991;p47">
                  <a:extLst>
                    <a:ext uri="{FF2B5EF4-FFF2-40B4-BE49-F238E27FC236}">
                      <a16:creationId xmlns:a16="http://schemas.microsoft.com/office/drawing/2014/main" id="{49541B7D-4FF1-4D91-B97F-5CFCAD944FA5}"/>
                    </a:ext>
                  </a:extLst>
                </p:cNvPr>
                <p:cNvSpPr/>
                <p:nvPr/>
              </p:nvSpPr>
              <p:spPr>
                <a:xfrm>
                  <a:off x="6088025" y="2327500"/>
                  <a:ext cx="307150" cy="38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6" h="15534" extrusionOk="0">
                      <a:moveTo>
                        <a:pt x="6326" y="1"/>
                      </a:moveTo>
                      <a:lnTo>
                        <a:pt x="5960" y="25"/>
                      </a:lnTo>
                      <a:lnTo>
                        <a:pt x="5716" y="74"/>
                      </a:lnTo>
                      <a:lnTo>
                        <a:pt x="5520" y="147"/>
                      </a:lnTo>
                      <a:lnTo>
                        <a:pt x="5374" y="221"/>
                      </a:lnTo>
                      <a:lnTo>
                        <a:pt x="4983" y="1466"/>
                      </a:lnTo>
                      <a:lnTo>
                        <a:pt x="4788" y="2028"/>
                      </a:lnTo>
                      <a:lnTo>
                        <a:pt x="4592" y="2541"/>
                      </a:lnTo>
                      <a:lnTo>
                        <a:pt x="4397" y="3005"/>
                      </a:lnTo>
                      <a:lnTo>
                        <a:pt x="4202" y="3396"/>
                      </a:lnTo>
                      <a:lnTo>
                        <a:pt x="4031" y="3689"/>
                      </a:lnTo>
                      <a:lnTo>
                        <a:pt x="3884" y="3933"/>
                      </a:lnTo>
                      <a:lnTo>
                        <a:pt x="3664" y="4153"/>
                      </a:lnTo>
                      <a:lnTo>
                        <a:pt x="3322" y="4495"/>
                      </a:lnTo>
                      <a:lnTo>
                        <a:pt x="2516" y="5252"/>
                      </a:lnTo>
                      <a:lnTo>
                        <a:pt x="1442" y="6229"/>
                      </a:lnTo>
                      <a:lnTo>
                        <a:pt x="1" y="6229"/>
                      </a:lnTo>
                      <a:lnTo>
                        <a:pt x="1" y="13433"/>
                      </a:lnTo>
                      <a:lnTo>
                        <a:pt x="1515" y="13433"/>
                      </a:lnTo>
                      <a:lnTo>
                        <a:pt x="2004" y="13678"/>
                      </a:lnTo>
                      <a:lnTo>
                        <a:pt x="2687" y="13971"/>
                      </a:lnTo>
                      <a:lnTo>
                        <a:pt x="3567" y="14313"/>
                      </a:lnTo>
                      <a:lnTo>
                        <a:pt x="4544" y="14679"/>
                      </a:lnTo>
                      <a:lnTo>
                        <a:pt x="5594" y="14997"/>
                      </a:lnTo>
                      <a:lnTo>
                        <a:pt x="6131" y="15143"/>
                      </a:lnTo>
                      <a:lnTo>
                        <a:pt x="6668" y="15265"/>
                      </a:lnTo>
                      <a:lnTo>
                        <a:pt x="7181" y="15387"/>
                      </a:lnTo>
                      <a:lnTo>
                        <a:pt x="7694" y="15461"/>
                      </a:lnTo>
                      <a:lnTo>
                        <a:pt x="8158" y="15509"/>
                      </a:lnTo>
                      <a:lnTo>
                        <a:pt x="8622" y="15534"/>
                      </a:lnTo>
                      <a:lnTo>
                        <a:pt x="9404" y="15534"/>
                      </a:lnTo>
                      <a:lnTo>
                        <a:pt x="9819" y="15509"/>
                      </a:lnTo>
                      <a:lnTo>
                        <a:pt x="10210" y="15461"/>
                      </a:lnTo>
                      <a:lnTo>
                        <a:pt x="10552" y="15363"/>
                      </a:lnTo>
                      <a:lnTo>
                        <a:pt x="10723" y="15314"/>
                      </a:lnTo>
                      <a:lnTo>
                        <a:pt x="10845" y="15265"/>
                      </a:lnTo>
                      <a:lnTo>
                        <a:pt x="10967" y="15192"/>
                      </a:lnTo>
                      <a:lnTo>
                        <a:pt x="11064" y="15094"/>
                      </a:lnTo>
                      <a:lnTo>
                        <a:pt x="11113" y="14997"/>
                      </a:lnTo>
                      <a:lnTo>
                        <a:pt x="11162" y="14874"/>
                      </a:lnTo>
                      <a:lnTo>
                        <a:pt x="11235" y="14166"/>
                      </a:lnTo>
                      <a:lnTo>
                        <a:pt x="11211" y="13995"/>
                      </a:lnTo>
                      <a:lnTo>
                        <a:pt x="11162" y="13849"/>
                      </a:lnTo>
                      <a:lnTo>
                        <a:pt x="11064" y="13702"/>
                      </a:lnTo>
                      <a:lnTo>
                        <a:pt x="10918" y="13580"/>
                      </a:lnTo>
                      <a:lnTo>
                        <a:pt x="11040" y="13556"/>
                      </a:lnTo>
                      <a:lnTo>
                        <a:pt x="11162" y="13507"/>
                      </a:lnTo>
                      <a:lnTo>
                        <a:pt x="11284" y="13458"/>
                      </a:lnTo>
                      <a:lnTo>
                        <a:pt x="11382" y="13360"/>
                      </a:lnTo>
                      <a:lnTo>
                        <a:pt x="11455" y="13263"/>
                      </a:lnTo>
                      <a:lnTo>
                        <a:pt x="11528" y="13140"/>
                      </a:lnTo>
                      <a:lnTo>
                        <a:pt x="11577" y="12994"/>
                      </a:lnTo>
                      <a:lnTo>
                        <a:pt x="11602" y="12872"/>
                      </a:lnTo>
                      <a:lnTo>
                        <a:pt x="11675" y="11993"/>
                      </a:lnTo>
                      <a:lnTo>
                        <a:pt x="11675" y="11870"/>
                      </a:lnTo>
                      <a:lnTo>
                        <a:pt x="11675" y="11773"/>
                      </a:lnTo>
                      <a:lnTo>
                        <a:pt x="11651" y="11651"/>
                      </a:lnTo>
                      <a:lnTo>
                        <a:pt x="11602" y="11553"/>
                      </a:lnTo>
                      <a:lnTo>
                        <a:pt x="11480" y="11382"/>
                      </a:lnTo>
                      <a:lnTo>
                        <a:pt x="11406" y="11309"/>
                      </a:lnTo>
                      <a:lnTo>
                        <a:pt x="11333" y="11235"/>
                      </a:lnTo>
                      <a:lnTo>
                        <a:pt x="11455" y="11211"/>
                      </a:lnTo>
                      <a:lnTo>
                        <a:pt x="11553" y="11162"/>
                      </a:lnTo>
                      <a:lnTo>
                        <a:pt x="11651" y="11089"/>
                      </a:lnTo>
                      <a:lnTo>
                        <a:pt x="11748" y="10991"/>
                      </a:lnTo>
                      <a:lnTo>
                        <a:pt x="11822" y="10893"/>
                      </a:lnTo>
                      <a:lnTo>
                        <a:pt x="11870" y="10796"/>
                      </a:lnTo>
                      <a:lnTo>
                        <a:pt x="11919" y="10674"/>
                      </a:lnTo>
                      <a:lnTo>
                        <a:pt x="11944" y="10527"/>
                      </a:lnTo>
                      <a:lnTo>
                        <a:pt x="12017" y="9672"/>
                      </a:lnTo>
                      <a:lnTo>
                        <a:pt x="12017" y="9550"/>
                      </a:lnTo>
                      <a:lnTo>
                        <a:pt x="12017" y="9428"/>
                      </a:lnTo>
                      <a:lnTo>
                        <a:pt x="11993" y="9306"/>
                      </a:lnTo>
                      <a:lnTo>
                        <a:pt x="11944" y="9208"/>
                      </a:lnTo>
                      <a:lnTo>
                        <a:pt x="11895" y="9111"/>
                      </a:lnTo>
                      <a:lnTo>
                        <a:pt x="11822" y="9037"/>
                      </a:lnTo>
                      <a:lnTo>
                        <a:pt x="11748" y="8964"/>
                      </a:lnTo>
                      <a:lnTo>
                        <a:pt x="11651" y="8891"/>
                      </a:lnTo>
                      <a:lnTo>
                        <a:pt x="11748" y="8866"/>
                      </a:lnTo>
                      <a:lnTo>
                        <a:pt x="11846" y="8793"/>
                      </a:lnTo>
                      <a:lnTo>
                        <a:pt x="11944" y="8720"/>
                      </a:lnTo>
                      <a:lnTo>
                        <a:pt x="12017" y="8647"/>
                      </a:lnTo>
                      <a:lnTo>
                        <a:pt x="12090" y="8549"/>
                      </a:lnTo>
                      <a:lnTo>
                        <a:pt x="12139" y="8451"/>
                      </a:lnTo>
                      <a:lnTo>
                        <a:pt x="12163" y="8329"/>
                      </a:lnTo>
                      <a:lnTo>
                        <a:pt x="12188" y="8207"/>
                      </a:lnTo>
                      <a:lnTo>
                        <a:pt x="12286" y="7328"/>
                      </a:lnTo>
                      <a:lnTo>
                        <a:pt x="12261" y="7206"/>
                      </a:lnTo>
                      <a:lnTo>
                        <a:pt x="12237" y="7083"/>
                      </a:lnTo>
                      <a:lnTo>
                        <a:pt x="12188" y="6986"/>
                      </a:lnTo>
                      <a:lnTo>
                        <a:pt x="12139" y="6888"/>
                      </a:lnTo>
                      <a:lnTo>
                        <a:pt x="12066" y="6790"/>
                      </a:lnTo>
                      <a:lnTo>
                        <a:pt x="11968" y="6717"/>
                      </a:lnTo>
                      <a:lnTo>
                        <a:pt x="11748" y="6571"/>
                      </a:lnTo>
                      <a:lnTo>
                        <a:pt x="11504" y="6448"/>
                      </a:lnTo>
                      <a:lnTo>
                        <a:pt x="11211" y="6351"/>
                      </a:lnTo>
                      <a:lnTo>
                        <a:pt x="10893" y="6278"/>
                      </a:lnTo>
                      <a:lnTo>
                        <a:pt x="10576" y="6229"/>
                      </a:lnTo>
                      <a:lnTo>
                        <a:pt x="9892" y="6131"/>
                      </a:lnTo>
                      <a:lnTo>
                        <a:pt x="8842" y="6033"/>
                      </a:lnTo>
                      <a:lnTo>
                        <a:pt x="7596" y="5960"/>
                      </a:lnTo>
                      <a:lnTo>
                        <a:pt x="6326" y="5887"/>
                      </a:lnTo>
                      <a:lnTo>
                        <a:pt x="6497" y="5594"/>
                      </a:lnTo>
                      <a:lnTo>
                        <a:pt x="6644" y="5252"/>
                      </a:lnTo>
                      <a:lnTo>
                        <a:pt x="6790" y="4885"/>
                      </a:lnTo>
                      <a:lnTo>
                        <a:pt x="6888" y="4495"/>
                      </a:lnTo>
                      <a:lnTo>
                        <a:pt x="6986" y="4104"/>
                      </a:lnTo>
                      <a:lnTo>
                        <a:pt x="7083" y="3689"/>
                      </a:lnTo>
                      <a:lnTo>
                        <a:pt x="7181" y="2883"/>
                      </a:lnTo>
                      <a:lnTo>
                        <a:pt x="7254" y="2150"/>
                      </a:lnTo>
                      <a:lnTo>
                        <a:pt x="7303" y="1539"/>
                      </a:lnTo>
                      <a:lnTo>
                        <a:pt x="7303" y="978"/>
                      </a:lnTo>
                      <a:lnTo>
                        <a:pt x="7303" y="807"/>
                      </a:lnTo>
                      <a:lnTo>
                        <a:pt x="7230" y="611"/>
                      </a:lnTo>
                      <a:lnTo>
                        <a:pt x="7157" y="465"/>
                      </a:lnTo>
                      <a:lnTo>
                        <a:pt x="7035" y="318"/>
                      </a:lnTo>
                      <a:lnTo>
                        <a:pt x="6888" y="172"/>
                      </a:lnTo>
                      <a:lnTo>
                        <a:pt x="6717" y="98"/>
                      </a:lnTo>
                      <a:lnTo>
                        <a:pt x="6522" y="25"/>
                      </a:lnTo>
                      <a:lnTo>
                        <a:pt x="632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9670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C33D58C-9E67-48C1-91B3-76A00DD81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69" y="1953214"/>
            <a:ext cx="3437907" cy="2958701"/>
          </a:xfrm>
          <a:prstGeom prst="rect">
            <a:avLst/>
          </a:prstGeom>
        </p:spPr>
      </p:pic>
      <p:sp>
        <p:nvSpPr>
          <p:cNvPr id="236" name="Google Shape;134;g10a10d84ead_0_1122">
            <a:extLst>
              <a:ext uri="{FF2B5EF4-FFF2-40B4-BE49-F238E27FC236}">
                <a16:creationId xmlns:a16="http://schemas.microsoft.com/office/drawing/2014/main" id="{542061BB-674D-416F-8D41-3AD0AD757F30}"/>
              </a:ext>
            </a:extLst>
          </p:cNvPr>
          <p:cNvSpPr/>
          <p:nvPr/>
        </p:nvSpPr>
        <p:spPr>
          <a:xfrm>
            <a:off x="5577861" y="369852"/>
            <a:ext cx="1963200" cy="411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600" b="1" dirty="0">
                <a:solidFill>
                  <a:schemeClr val="bg1"/>
                </a:solidFill>
                <a:latin typeface="Fira Sans"/>
                <a:cs typeface="Fira Sans"/>
              </a:rPr>
              <a:t>Learning Skills</a:t>
            </a:r>
            <a:endParaRPr sz="1600" b="1" dirty="0">
              <a:solidFill>
                <a:schemeClr val="bg1"/>
              </a:solidFill>
              <a:latin typeface="Fira Sans"/>
              <a:cs typeface="Fira Sans"/>
            </a:endParaRPr>
          </a:p>
        </p:txBody>
      </p:sp>
      <p:grpSp>
        <p:nvGrpSpPr>
          <p:cNvPr id="48" name="Google Shape;913;p47">
            <a:extLst>
              <a:ext uri="{FF2B5EF4-FFF2-40B4-BE49-F238E27FC236}">
                <a16:creationId xmlns:a16="http://schemas.microsoft.com/office/drawing/2014/main" id="{27F3AC08-5647-4D96-96CE-7FF8943365D1}"/>
              </a:ext>
            </a:extLst>
          </p:cNvPr>
          <p:cNvGrpSpPr/>
          <p:nvPr/>
        </p:nvGrpSpPr>
        <p:grpSpPr>
          <a:xfrm>
            <a:off x="3927049" y="1559290"/>
            <a:ext cx="358351" cy="298118"/>
            <a:chOff x="1926350" y="995225"/>
            <a:chExt cx="428650" cy="356600"/>
          </a:xfrm>
          <a:solidFill>
            <a:schemeClr val="bg1"/>
          </a:solidFill>
        </p:grpSpPr>
        <p:sp>
          <p:nvSpPr>
            <p:cNvPr id="49" name="Google Shape;914;p47">
              <a:extLst>
                <a:ext uri="{FF2B5EF4-FFF2-40B4-BE49-F238E27FC236}">
                  <a16:creationId xmlns:a16="http://schemas.microsoft.com/office/drawing/2014/main" id="{4CB6F6C7-8485-4F63-AAE0-C114B1E64728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0" name="Google Shape;915;p47">
              <a:extLst>
                <a:ext uri="{FF2B5EF4-FFF2-40B4-BE49-F238E27FC236}">
                  <a16:creationId xmlns:a16="http://schemas.microsoft.com/office/drawing/2014/main" id="{890A8A29-297C-459F-A040-5501743EFB75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1" name="Google Shape;916;p47">
              <a:extLst>
                <a:ext uri="{FF2B5EF4-FFF2-40B4-BE49-F238E27FC236}">
                  <a16:creationId xmlns:a16="http://schemas.microsoft.com/office/drawing/2014/main" id="{C1F1F476-2DD3-4D13-B18A-F777E20B4D3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2" name="Google Shape;917;p47">
              <a:extLst>
                <a:ext uri="{FF2B5EF4-FFF2-40B4-BE49-F238E27FC236}">
                  <a16:creationId xmlns:a16="http://schemas.microsoft.com/office/drawing/2014/main" id="{23EE4745-7372-443B-9DFF-1BD90DE7F859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3" name="Google Shape;992;p47">
            <a:extLst>
              <a:ext uri="{FF2B5EF4-FFF2-40B4-BE49-F238E27FC236}">
                <a16:creationId xmlns:a16="http://schemas.microsoft.com/office/drawing/2014/main" id="{FE5A79E5-8C86-4652-8812-3E6985CA32E7}"/>
              </a:ext>
            </a:extLst>
          </p:cNvPr>
          <p:cNvGrpSpPr/>
          <p:nvPr/>
        </p:nvGrpSpPr>
        <p:grpSpPr>
          <a:xfrm>
            <a:off x="5091790" y="2396148"/>
            <a:ext cx="215437" cy="351204"/>
            <a:chOff x="6730350" y="2315900"/>
            <a:chExt cx="257700" cy="420100"/>
          </a:xfrm>
          <a:solidFill>
            <a:schemeClr val="bg1"/>
          </a:solidFill>
        </p:grpSpPr>
        <p:sp>
          <p:nvSpPr>
            <p:cNvPr id="54" name="Google Shape;993;p47">
              <a:extLst>
                <a:ext uri="{FF2B5EF4-FFF2-40B4-BE49-F238E27FC236}">
                  <a16:creationId xmlns:a16="http://schemas.microsoft.com/office/drawing/2014/main" id="{ECD982DD-138C-44F6-9F8F-13428FBCC995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" name="Google Shape;994;p47">
              <a:extLst>
                <a:ext uri="{FF2B5EF4-FFF2-40B4-BE49-F238E27FC236}">
                  <a16:creationId xmlns:a16="http://schemas.microsoft.com/office/drawing/2014/main" id="{373D297F-036F-45F8-BF87-B0F72A380E4D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" name="Google Shape;995;p47">
              <a:extLst>
                <a:ext uri="{FF2B5EF4-FFF2-40B4-BE49-F238E27FC236}">
                  <a16:creationId xmlns:a16="http://schemas.microsoft.com/office/drawing/2014/main" id="{0A37181E-A2D3-413F-B509-F6B179FF479B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" name="Google Shape;996;p47">
              <a:extLst>
                <a:ext uri="{FF2B5EF4-FFF2-40B4-BE49-F238E27FC236}">
                  <a16:creationId xmlns:a16="http://schemas.microsoft.com/office/drawing/2014/main" id="{CB005C21-0E72-4218-852D-398395F72470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" name="Google Shape;997;p47">
              <a:extLst>
                <a:ext uri="{FF2B5EF4-FFF2-40B4-BE49-F238E27FC236}">
                  <a16:creationId xmlns:a16="http://schemas.microsoft.com/office/drawing/2014/main" id="{B428547C-36D2-4378-AACD-EFD45D4F7D35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" name="Google Shape;989;p47">
            <a:extLst>
              <a:ext uri="{FF2B5EF4-FFF2-40B4-BE49-F238E27FC236}">
                <a16:creationId xmlns:a16="http://schemas.microsoft.com/office/drawing/2014/main" id="{D92211D6-8528-4496-8A6B-63089413D693}"/>
              </a:ext>
            </a:extLst>
          </p:cNvPr>
          <p:cNvGrpSpPr/>
          <p:nvPr/>
        </p:nvGrpSpPr>
        <p:grpSpPr>
          <a:xfrm>
            <a:off x="5831958" y="3234804"/>
            <a:ext cx="351204" cy="324661"/>
            <a:chOff x="5975075" y="2327500"/>
            <a:chExt cx="420100" cy="388350"/>
          </a:xfrm>
          <a:solidFill>
            <a:schemeClr val="bg1"/>
          </a:solidFill>
        </p:grpSpPr>
        <p:sp>
          <p:nvSpPr>
            <p:cNvPr id="60" name="Google Shape;990;p47">
              <a:extLst>
                <a:ext uri="{FF2B5EF4-FFF2-40B4-BE49-F238E27FC236}">
                  <a16:creationId xmlns:a16="http://schemas.microsoft.com/office/drawing/2014/main" id="{092143A0-5C28-47DF-A1B1-868F3452284D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991;p47">
              <a:extLst>
                <a:ext uri="{FF2B5EF4-FFF2-40B4-BE49-F238E27FC236}">
                  <a16:creationId xmlns:a16="http://schemas.microsoft.com/office/drawing/2014/main" id="{49541B7D-4FF1-4D91-B97F-5CFCAD944FA5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44E1B1A-7813-4A4E-BAFB-DE21B84B030B}"/>
              </a:ext>
            </a:extLst>
          </p:cNvPr>
          <p:cNvGrpSpPr/>
          <p:nvPr/>
        </p:nvGrpSpPr>
        <p:grpSpPr>
          <a:xfrm>
            <a:off x="3795536" y="1055348"/>
            <a:ext cx="5111075" cy="2681600"/>
            <a:chOff x="2016463" y="1138925"/>
            <a:chExt cx="5111075" cy="2681600"/>
          </a:xfrm>
        </p:grpSpPr>
        <p:grpSp>
          <p:nvGrpSpPr>
            <p:cNvPr id="38" name="Google Shape;1104;p38">
              <a:extLst>
                <a:ext uri="{FF2B5EF4-FFF2-40B4-BE49-F238E27FC236}">
                  <a16:creationId xmlns:a16="http://schemas.microsoft.com/office/drawing/2014/main" id="{FCD4039D-D98F-411C-A506-D593D4F05E9B}"/>
                </a:ext>
              </a:extLst>
            </p:cNvPr>
            <p:cNvGrpSpPr/>
            <p:nvPr/>
          </p:nvGrpSpPr>
          <p:grpSpPr>
            <a:xfrm>
              <a:off x="2016463" y="1138925"/>
              <a:ext cx="2838475" cy="1262675"/>
              <a:chOff x="2016463" y="1215125"/>
              <a:chExt cx="2838475" cy="1262675"/>
            </a:xfrm>
          </p:grpSpPr>
          <p:sp>
            <p:nvSpPr>
              <p:cNvPr id="73" name="Google Shape;1105;p38">
                <a:extLst>
                  <a:ext uri="{FF2B5EF4-FFF2-40B4-BE49-F238E27FC236}">
                    <a16:creationId xmlns:a16="http://schemas.microsoft.com/office/drawing/2014/main" id="{74E1E41A-DCA3-4EF6-BD64-00E15F96C55E}"/>
                  </a:ext>
                </a:extLst>
              </p:cNvPr>
              <p:cNvSpPr/>
              <p:nvPr/>
            </p:nvSpPr>
            <p:spPr>
              <a:xfrm>
                <a:off x="2016463" y="1865200"/>
                <a:ext cx="2838475" cy="612600"/>
              </a:xfrm>
              <a:custGeom>
                <a:avLst/>
                <a:gdLst/>
                <a:ahLst/>
                <a:cxnLst/>
                <a:rect l="l" t="t" r="r" b="b"/>
                <a:pathLst>
                  <a:path w="113539" h="24504" extrusionOk="0">
                    <a:moveTo>
                      <a:pt x="113539" y="1"/>
                    </a:moveTo>
                    <a:lnTo>
                      <a:pt x="92429" y="20944"/>
                    </a:lnTo>
                    <a:cubicBezTo>
                      <a:pt x="90131" y="23230"/>
                      <a:pt x="87035" y="24504"/>
                      <a:pt x="83797" y="24504"/>
                    </a:cubicBezTo>
                    <a:lnTo>
                      <a:pt x="12252" y="24504"/>
                    </a:lnTo>
                    <a:cubicBezTo>
                      <a:pt x="5477" y="24504"/>
                      <a:pt x="1" y="19015"/>
                      <a:pt x="1" y="12252"/>
                    </a:cubicBezTo>
                    <a:lnTo>
                      <a:pt x="1" y="12252"/>
                    </a:lnTo>
                    <a:cubicBezTo>
                      <a:pt x="1" y="5478"/>
                      <a:pt x="5477" y="1"/>
                      <a:pt x="12252" y="1"/>
                    </a:cubicBezTo>
                    <a:lnTo>
                      <a:pt x="113539" y="1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spcFirstLastPara="1" wrap="square" lIns="91425" tIns="91425" rIns="365750" bIns="91425" anchor="ctr" anchorCtr="0">
                <a:noAutofit/>
              </a:bodyPr>
              <a:lstStyle/>
              <a:p>
                <a:pPr lvl="0" algn="ctr">
                  <a:lnSpc>
                    <a:spcPct val="115000"/>
                  </a:lnSpc>
                  <a:buSzPts val="1500"/>
                </a:pPr>
                <a:r>
                  <a:rPr lang="en-IN" sz="1600" b="1" dirty="0">
                    <a:solidFill>
                      <a:schemeClr val="bg1"/>
                    </a:solidFill>
                    <a:latin typeface="Fira Sans"/>
                    <a:cs typeface="Fira Sans"/>
                  </a:rPr>
                  <a:t>Sharing information</a:t>
                </a:r>
              </a:p>
            </p:txBody>
          </p:sp>
          <p:sp>
            <p:nvSpPr>
              <p:cNvPr id="74" name="Google Shape;1106;p38">
                <a:extLst>
                  <a:ext uri="{FF2B5EF4-FFF2-40B4-BE49-F238E27FC236}">
                    <a16:creationId xmlns:a16="http://schemas.microsoft.com/office/drawing/2014/main" id="{8AC87CC8-A00A-40CA-9EB4-C95A04D44B16}"/>
                  </a:ext>
                </a:extLst>
              </p:cNvPr>
              <p:cNvSpPr/>
              <p:nvPr/>
            </p:nvSpPr>
            <p:spPr>
              <a:xfrm>
                <a:off x="3741988" y="1215125"/>
                <a:ext cx="1112950" cy="612900"/>
              </a:xfrm>
              <a:custGeom>
                <a:avLst/>
                <a:gdLst/>
                <a:ahLst/>
                <a:cxnLst/>
                <a:rect l="l" t="t" r="r" b="b"/>
                <a:pathLst>
                  <a:path w="44518" h="24516" extrusionOk="0">
                    <a:moveTo>
                      <a:pt x="0" y="12252"/>
                    </a:moveTo>
                    <a:lnTo>
                      <a:pt x="0" y="12252"/>
                    </a:lnTo>
                    <a:cubicBezTo>
                      <a:pt x="0" y="19027"/>
                      <a:pt x="5489" y="24516"/>
                      <a:pt x="12252" y="24516"/>
                    </a:cubicBezTo>
                    <a:lnTo>
                      <a:pt x="44518" y="24516"/>
                    </a:lnTo>
                    <a:lnTo>
                      <a:pt x="23408" y="3561"/>
                    </a:lnTo>
                    <a:cubicBezTo>
                      <a:pt x="21110" y="1275"/>
                      <a:pt x="18014" y="1"/>
                      <a:pt x="14776" y="1"/>
                    </a:cubicBezTo>
                    <a:lnTo>
                      <a:pt x="12252" y="1"/>
                    </a:lnTo>
                    <a:cubicBezTo>
                      <a:pt x="5489" y="1"/>
                      <a:pt x="0" y="5489"/>
                      <a:pt x="0" y="12252"/>
                    </a:cubicBez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75" name="Google Shape;1107;p38">
                <a:extLst>
                  <a:ext uri="{FF2B5EF4-FFF2-40B4-BE49-F238E27FC236}">
                    <a16:creationId xmlns:a16="http://schemas.microsoft.com/office/drawing/2014/main" id="{22AE2E50-7B3F-4DA4-B6A0-9A3AD2FB55E5}"/>
                  </a:ext>
                </a:extLst>
              </p:cNvPr>
              <p:cNvSpPr/>
              <p:nvPr/>
            </p:nvSpPr>
            <p:spPr>
              <a:xfrm>
                <a:off x="3814013" y="1287150"/>
                <a:ext cx="865900" cy="468550"/>
              </a:xfrm>
              <a:custGeom>
                <a:avLst/>
                <a:gdLst/>
                <a:ahLst/>
                <a:cxnLst/>
                <a:rect l="l" t="t" r="r" b="b"/>
                <a:pathLst>
                  <a:path w="34636" h="18742" extrusionOk="0">
                    <a:moveTo>
                      <a:pt x="9371" y="1"/>
                    </a:moveTo>
                    <a:cubicBezTo>
                      <a:pt x="4203" y="1"/>
                      <a:pt x="0" y="4204"/>
                      <a:pt x="0" y="9371"/>
                    </a:cubicBezTo>
                    <a:cubicBezTo>
                      <a:pt x="0" y="14538"/>
                      <a:pt x="4203" y="18741"/>
                      <a:pt x="9371" y="18741"/>
                    </a:cubicBezTo>
                    <a:lnTo>
                      <a:pt x="34636" y="18741"/>
                    </a:lnTo>
                    <a:lnTo>
                      <a:pt x="18503" y="2727"/>
                    </a:lnTo>
                    <a:cubicBezTo>
                      <a:pt x="16729" y="965"/>
                      <a:pt x="14383" y="1"/>
                      <a:pt x="118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O1</a:t>
                </a:r>
                <a:endParaRPr sz="21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39" name="Google Shape;1109;p38">
              <a:extLst>
                <a:ext uri="{FF2B5EF4-FFF2-40B4-BE49-F238E27FC236}">
                  <a16:creationId xmlns:a16="http://schemas.microsoft.com/office/drawing/2014/main" id="{B290A914-8662-4B42-8224-70BFA2388D7B}"/>
                </a:ext>
              </a:extLst>
            </p:cNvPr>
            <p:cNvGrpSpPr/>
            <p:nvPr/>
          </p:nvGrpSpPr>
          <p:grpSpPr>
            <a:xfrm>
              <a:off x="2016463" y="2557850"/>
              <a:ext cx="2838475" cy="1262675"/>
              <a:chOff x="2016463" y="2634050"/>
              <a:chExt cx="2838475" cy="1262675"/>
            </a:xfrm>
          </p:grpSpPr>
          <p:sp>
            <p:nvSpPr>
              <p:cNvPr id="69" name="Google Shape;1110;p38">
                <a:extLst>
                  <a:ext uri="{FF2B5EF4-FFF2-40B4-BE49-F238E27FC236}">
                    <a16:creationId xmlns:a16="http://schemas.microsoft.com/office/drawing/2014/main" id="{51995F32-089C-4BAC-8B3C-47865AC8570E}"/>
                  </a:ext>
                </a:extLst>
              </p:cNvPr>
              <p:cNvSpPr/>
              <p:nvPr/>
            </p:nvSpPr>
            <p:spPr>
              <a:xfrm>
                <a:off x="2016463" y="3283825"/>
                <a:ext cx="2838475" cy="612900"/>
              </a:xfrm>
              <a:custGeom>
                <a:avLst/>
                <a:gdLst/>
                <a:ahLst/>
                <a:cxnLst/>
                <a:rect l="l" t="t" r="r" b="b"/>
                <a:pathLst>
                  <a:path w="113539" h="24516" extrusionOk="0">
                    <a:moveTo>
                      <a:pt x="113539" y="1"/>
                    </a:moveTo>
                    <a:lnTo>
                      <a:pt x="92429" y="20956"/>
                    </a:lnTo>
                    <a:cubicBezTo>
                      <a:pt x="90131" y="23242"/>
                      <a:pt x="87035" y="24516"/>
                      <a:pt x="83797" y="24516"/>
                    </a:cubicBezTo>
                    <a:lnTo>
                      <a:pt x="12252" y="24516"/>
                    </a:lnTo>
                    <a:cubicBezTo>
                      <a:pt x="5477" y="24516"/>
                      <a:pt x="1" y="19027"/>
                      <a:pt x="1" y="12264"/>
                    </a:cubicBezTo>
                    <a:lnTo>
                      <a:pt x="1" y="12264"/>
                    </a:lnTo>
                    <a:cubicBezTo>
                      <a:pt x="1" y="5490"/>
                      <a:pt x="5477" y="1"/>
                      <a:pt x="12252" y="1"/>
                    </a:cubicBezTo>
                    <a:lnTo>
                      <a:pt x="113539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365750" bIns="91425" anchor="ctr" anchorCtr="0">
                <a:noAutofit/>
              </a:bodyPr>
              <a:lstStyle/>
              <a:p>
                <a:pPr lvl="0" algn="ctr">
                  <a:lnSpc>
                    <a:spcPct val="115000"/>
                  </a:lnSpc>
                  <a:buSzPts val="1500"/>
                </a:pPr>
                <a:r>
                  <a:rPr lang="en-IN" sz="1600" b="1" dirty="0">
                    <a:solidFill>
                      <a:schemeClr val="bg1"/>
                    </a:solidFill>
                    <a:latin typeface="Fira Sans"/>
                    <a:cs typeface="Fira Sans"/>
                  </a:rPr>
                  <a:t>Verbal, non-verbal, visual, writing</a:t>
                </a:r>
              </a:p>
            </p:txBody>
          </p:sp>
          <p:sp>
            <p:nvSpPr>
              <p:cNvPr id="70" name="Google Shape;1111;p38">
                <a:extLst>
                  <a:ext uri="{FF2B5EF4-FFF2-40B4-BE49-F238E27FC236}">
                    <a16:creationId xmlns:a16="http://schemas.microsoft.com/office/drawing/2014/main" id="{DC7CB40F-A330-4A24-B1C8-4F5EE5F55B16}"/>
                  </a:ext>
                </a:extLst>
              </p:cNvPr>
              <p:cNvSpPr/>
              <p:nvPr/>
            </p:nvSpPr>
            <p:spPr>
              <a:xfrm>
                <a:off x="3741988" y="2634050"/>
                <a:ext cx="1112950" cy="612600"/>
              </a:xfrm>
              <a:custGeom>
                <a:avLst/>
                <a:gdLst/>
                <a:ahLst/>
                <a:cxnLst/>
                <a:rect l="l" t="t" r="r" b="b"/>
                <a:pathLst>
                  <a:path w="44518" h="24504" extrusionOk="0">
                    <a:moveTo>
                      <a:pt x="0" y="12252"/>
                    </a:moveTo>
                    <a:lnTo>
                      <a:pt x="0" y="12252"/>
                    </a:lnTo>
                    <a:cubicBezTo>
                      <a:pt x="0" y="19015"/>
                      <a:pt x="5489" y="24504"/>
                      <a:pt x="12252" y="24504"/>
                    </a:cubicBezTo>
                    <a:lnTo>
                      <a:pt x="44518" y="24504"/>
                    </a:lnTo>
                    <a:lnTo>
                      <a:pt x="23408" y="3549"/>
                    </a:lnTo>
                    <a:cubicBezTo>
                      <a:pt x="21110" y="1275"/>
                      <a:pt x="18014" y="1"/>
                      <a:pt x="14776" y="1"/>
                    </a:cubicBezTo>
                    <a:lnTo>
                      <a:pt x="12252" y="1"/>
                    </a:lnTo>
                    <a:cubicBezTo>
                      <a:pt x="5489" y="1"/>
                      <a:pt x="0" y="5477"/>
                      <a:pt x="0" y="1225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71" name="Google Shape;1112;p38">
                <a:extLst>
                  <a:ext uri="{FF2B5EF4-FFF2-40B4-BE49-F238E27FC236}">
                    <a16:creationId xmlns:a16="http://schemas.microsoft.com/office/drawing/2014/main" id="{4AB43BAA-0728-4ED9-BDCA-449C252CDFF7}"/>
                  </a:ext>
                </a:extLst>
              </p:cNvPr>
              <p:cNvSpPr/>
              <p:nvPr/>
            </p:nvSpPr>
            <p:spPr>
              <a:xfrm>
                <a:off x="3814013" y="2706075"/>
                <a:ext cx="865900" cy="468550"/>
              </a:xfrm>
              <a:custGeom>
                <a:avLst/>
                <a:gdLst/>
                <a:ahLst/>
                <a:cxnLst/>
                <a:rect l="l" t="t" r="r" b="b"/>
                <a:pathLst>
                  <a:path w="34636" h="18742" extrusionOk="0">
                    <a:moveTo>
                      <a:pt x="9371" y="1"/>
                    </a:moveTo>
                    <a:cubicBezTo>
                      <a:pt x="4203" y="1"/>
                      <a:pt x="0" y="4204"/>
                      <a:pt x="0" y="9371"/>
                    </a:cubicBezTo>
                    <a:cubicBezTo>
                      <a:pt x="0" y="14538"/>
                      <a:pt x="4203" y="18741"/>
                      <a:pt x="9371" y="18741"/>
                    </a:cubicBezTo>
                    <a:lnTo>
                      <a:pt x="34636" y="18741"/>
                    </a:lnTo>
                    <a:lnTo>
                      <a:pt x="18503" y="2716"/>
                    </a:lnTo>
                    <a:cubicBezTo>
                      <a:pt x="16729" y="965"/>
                      <a:pt x="14383" y="1"/>
                      <a:pt x="118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03</a:t>
                </a:r>
                <a:endParaRPr sz="2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41" name="Google Shape;1114;p38">
              <a:extLst>
                <a:ext uri="{FF2B5EF4-FFF2-40B4-BE49-F238E27FC236}">
                  <a16:creationId xmlns:a16="http://schemas.microsoft.com/office/drawing/2014/main" id="{E79D4206-2511-4E3D-A5AF-695AE0E5B863}"/>
                </a:ext>
              </a:extLst>
            </p:cNvPr>
            <p:cNvGrpSpPr/>
            <p:nvPr/>
          </p:nvGrpSpPr>
          <p:grpSpPr>
            <a:xfrm>
              <a:off x="4288763" y="1848250"/>
              <a:ext cx="2838775" cy="1262975"/>
              <a:chOff x="4288763" y="1924450"/>
              <a:chExt cx="2838775" cy="1262975"/>
            </a:xfrm>
          </p:grpSpPr>
          <p:sp>
            <p:nvSpPr>
              <p:cNvPr id="65" name="Google Shape;1115;p38">
                <a:extLst>
                  <a:ext uri="{FF2B5EF4-FFF2-40B4-BE49-F238E27FC236}">
                    <a16:creationId xmlns:a16="http://schemas.microsoft.com/office/drawing/2014/main" id="{DF53FA92-278D-4EF9-AEC4-46F583F03416}"/>
                  </a:ext>
                </a:extLst>
              </p:cNvPr>
              <p:cNvSpPr/>
              <p:nvPr/>
            </p:nvSpPr>
            <p:spPr>
              <a:xfrm>
                <a:off x="4288763" y="2574525"/>
                <a:ext cx="2838775" cy="612900"/>
              </a:xfrm>
              <a:custGeom>
                <a:avLst/>
                <a:gdLst/>
                <a:ahLst/>
                <a:cxnLst/>
                <a:rect l="l" t="t" r="r" b="b"/>
                <a:pathLst>
                  <a:path w="113551" h="24516" extrusionOk="0">
                    <a:moveTo>
                      <a:pt x="1" y="0"/>
                    </a:moveTo>
                    <a:lnTo>
                      <a:pt x="21111" y="20955"/>
                    </a:lnTo>
                    <a:cubicBezTo>
                      <a:pt x="23409" y="23229"/>
                      <a:pt x="26504" y="24515"/>
                      <a:pt x="29743" y="24515"/>
                    </a:cubicBezTo>
                    <a:lnTo>
                      <a:pt x="101287" y="24515"/>
                    </a:lnTo>
                    <a:cubicBezTo>
                      <a:pt x="108062" y="24515"/>
                      <a:pt x="113551" y="19027"/>
                      <a:pt x="113551" y="12252"/>
                    </a:cubicBezTo>
                    <a:lnTo>
                      <a:pt x="113551" y="12252"/>
                    </a:lnTo>
                    <a:cubicBezTo>
                      <a:pt x="113551" y="5489"/>
                      <a:pt x="108062" y="0"/>
                      <a:pt x="101287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365750" tIns="91425" rIns="91425" bIns="91425" anchor="ctr" anchorCtr="0">
                <a:noAutofit/>
              </a:bodyPr>
              <a:lstStyle/>
              <a:p>
                <a:pPr algn="ctr">
                  <a:lnSpc>
                    <a:spcPct val="115000"/>
                  </a:lnSpc>
                  <a:buSzPts val="1500"/>
                </a:pPr>
                <a:r>
                  <a:rPr lang="en-IN" sz="1600" b="1" dirty="0">
                    <a:solidFill>
                      <a:schemeClr val="bg1"/>
                    </a:solidFill>
                    <a:latin typeface="Fira Sans"/>
                    <a:cs typeface="Fira Sans"/>
                  </a:rPr>
                  <a:t>Expressing thoughts and opinions</a:t>
                </a:r>
              </a:p>
            </p:txBody>
          </p:sp>
          <p:sp>
            <p:nvSpPr>
              <p:cNvPr id="66" name="Google Shape;1116;p38">
                <a:extLst>
                  <a:ext uri="{FF2B5EF4-FFF2-40B4-BE49-F238E27FC236}">
                    <a16:creationId xmlns:a16="http://schemas.microsoft.com/office/drawing/2014/main" id="{7FBDEDBA-979D-4F6C-8AB5-C19248B711EB}"/>
                  </a:ext>
                </a:extLst>
              </p:cNvPr>
              <p:cNvSpPr/>
              <p:nvPr/>
            </p:nvSpPr>
            <p:spPr>
              <a:xfrm>
                <a:off x="4288763" y="1924450"/>
                <a:ext cx="1112975" cy="612900"/>
              </a:xfrm>
              <a:custGeom>
                <a:avLst/>
                <a:gdLst/>
                <a:ahLst/>
                <a:cxnLst/>
                <a:rect l="l" t="t" r="r" b="b"/>
                <a:pathLst>
                  <a:path w="44519" h="24516" extrusionOk="0">
                    <a:moveTo>
                      <a:pt x="44518" y="12264"/>
                    </a:moveTo>
                    <a:lnTo>
                      <a:pt x="44518" y="12264"/>
                    </a:lnTo>
                    <a:cubicBezTo>
                      <a:pt x="44518" y="19026"/>
                      <a:pt x="39030" y="24515"/>
                      <a:pt x="32267" y="24515"/>
                    </a:cubicBezTo>
                    <a:lnTo>
                      <a:pt x="1" y="24515"/>
                    </a:lnTo>
                    <a:lnTo>
                      <a:pt x="21111" y="3560"/>
                    </a:lnTo>
                    <a:cubicBezTo>
                      <a:pt x="23409" y="1286"/>
                      <a:pt x="26504" y="0"/>
                      <a:pt x="29743" y="0"/>
                    </a:cubicBezTo>
                    <a:lnTo>
                      <a:pt x="32267" y="0"/>
                    </a:lnTo>
                    <a:cubicBezTo>
                      <a:pt x="39030" y="0"/>
                      <a:pt x="44518" y="5489"/>
                      <a:pt x="44518" y="1226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7" name="Google Shape;1117;p38">
                <a:extLst>
                  <a:ext uri="{FF2B5EF4-FFF2-40B4-BE49-F238E27FC236}">
                    <a16:creationId xmlns:a16="http://schemas.microsoft.com/office/drawing/2014/main" id="{A4FE6C62-5027-49B7-AA62-C1EFBCAFAA9A}"/>
                  </a:ext>
                </a:extLst>
              </p:cNvPr>
              <p:cNvSpPr/>
              <p:nvPr/>
            </p:nvSpPr>
            <p:spPr>
              <a:xfrm>
                <a:off x="4463788" y="1996475"/>
                <a:ext cx="86590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34636" h="18753" extrusionOk="0">
                    <a:moveTo>
                      <a:pt x="22742" y="0"/>
                    </a:moveTo>
                    <a:cubicBezTo>
                      <a:pt x="20253" y="0"/>
                      <a:pt x="17908" y="977"/>
                      <a:pt x="16146" y="2727"/>
                    </a:cubicBezTo>
                    <a:lnTo>
                      <a:pt x="1" y="18753"/>
                    </a:lnTo>
                    <a:lnTo>
                      <a:pt x="25266" y="18753"/>
                    </a:lnTo>
                    <a:cubicBezTo>
                      <a:pt x="30433" y="18753"/>
                      <a:pt x="34636" y="14550"/>
                      <a:pt x="34636" y="9383"/>
                    </a:cubicBezTo>
                    <a:cubicBezTo>
                      <a:pt x="34636" y="4215"/>
                      <a:pt x="30433" y="0"/>
                      <a:pt x="25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02</a:t>
                </a:r>
                <a:endParaRPr sz="2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573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3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7A841B-FDE0-47C8-B150-0A462D42C0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73B15-7B46-36D0-5372-5AB77DAD5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242" y="2098966"/>
            <a:ext cx="1420892" cy="2732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F3A2BE-A58D-F219-EFC0-7A0E2358A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026134" y="1476000"/>
            <a:ext cx="1750011" cy="357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4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ECB81C-1213-4C88-9389-17D3472F0F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5D71AE-D6F6-48E0-C44A-EC4CB46E2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801" y="1178724"/>
            <a:ext cx="1577820" cy="37679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6BB609-0CC2-A158-DB1A-2626BBC4D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492799" y="1250089"/>
            <a:ext cx="1828800" cy="373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93794"/>
      </p:ext>
    </p:extLst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A1640B0-4A95-49BE-9E4E-8371ECD1495B}">
  <we:reference id="wa104380907" version="3.0.0.1" store="en-US" storeType="OMEX"/>
  <we:alternateReferences>
    <we:reference id="wa104380907" version="3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171</Words>
  <Application>Microsoft Office PowerPoint</Application>
  <PresentationFormat>On-screen Show (16:9)</PresentationFormat>
  <Paragraphs>52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Fira Sans</vt:lpstr>
      <vt:lpstr>Arial</vt:lpstr>
      <vt:lpstr>Calibri</vt:lpstr>
      <vt:lpstr>Catamaran</vt:lpstr>
      <vt:lpstr>Fira Sans Extra Condensed Medium</vt:lpstr>
      <vt:lpstr>Bahnschrift Condensed</vt:lpstr>
      <vt:lpstr>Catamaran Thin</vt:lpstr>
      <vt:lpstr>Dauphin template</vt:lpstr>
      <vt:lpstr>21st Century Skill Sets  for Teachers</vt:lpstr>
      <vt:lpstr>PowerPoint Presentation</vt:lpstr>
      <vt:lpstr>21st Century Skills (3Ls)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21st Century Skill Sets for Teachers</dc:title>
  <dc:creator>Anjali Shah</dc:creator>
  <cp:lastModifiedBy>Anjali shah</cp:lastModifiedBy>
  <cp:revision>28</cp:revision>
  <dcterms:modified xsi:type="dcterms:W3CDTF">2022-05-02T18:03:36Z</dcterms:modified>
</cp:coreProperties>
</file>