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F42909-1CBC-4603-9340-3056E8978A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30194E-8029-44D4-BC42-12BC6D78E2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03-09-2024 20:38:34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2FCAFF1-04EA-4086-B689-29DAB20B78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1" y="0"/>
            <a:ext cx="11775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2024-09-03T15:08:35Z</dcterms:created>
  <dcterms:modified xsi:type="dcterms:W3CDTF">2024-09-03T15:08:35Z</dcterms:modified>
</cp:coreProperties>
</file>