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7"/>
  </p:notesMasterIdLst>
  <p:sldIdLst>
    <p:sldId id="278" r:id="rId2"/>
    <p:sldId id="281" r:id="rId3"/>
    <p:sldId id="282" r:id="rId4"/>
    <p:sldId id="279" r:id="rId5"/>
    <p:sldId id="280" r:id="rId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09" autoAdjust="0"/>
  </p:normalViewPr>
  <p:slideViewPr>
    <p:cSldViewPr snapToGrid="0" snapToObjects="1">
      <p:cViewPr varScale="1">
        <p:scale>
          <a:sx n="46" d="100"/>
          <a:sy n="46" d="100"/>
        </p:scale>
        <p:origin x="67" y="92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Stock analysis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646772"/>
            <a:ext cx="6400800" cy="768096"/>
          </a:xfrm>
        </p:spPr>
        <p:txBody>
          <a:bodyPr/>
          <a:lstStyle/>
          <a:p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Project reasoning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94117" y="4206240"/>
            <a:ext cx="6400800" cy="51206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Curiosity into correlation between stocks and crypto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Curiosity into the correlation of different stock market sectors 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C2E9E4-29C0-3B3D-19FF-0132FEFFA9FF}"/>
              </a:ext>
            </a:extLst>
          </p:cNvPr>
          <p:cNvSpPr txBox="1"/>
          <p:nvPr/>
        </p:nvSpPr>
        <p:spPr>
          <a:xfrm>
            <a:off x="166255" y="182880"/>
            <a:ext cx="6224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selected topic and the reasoning for that selection (20 points)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5696" y="2078609"/>
            <a:ext cx="7013448" cy="7132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6 sectors</a:t>
            </a:r>
            <a:br>
              <a:rPr lang="en-US" dirty="0"/>
            </a:b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4A3A006-0483-6EF9-C651-38EE766DE1E7}"/>
              </a:ext>
            </a:extLst>
          </p:cNvPr>
          <p:cNvSpPr txBox="1">
            <a:spLocks/>
          </p:cNvSpPr>
          <p:nvPr/>
        </p:nvSpPr>
        <p:spPr>
          <a:xfrm>
            <a:off x="4389120" y="2739390"/>
            <a:ext cx="7013448" cy="7132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300" b="1" kern="1200" cap="all" baseline="0">
                <a:solidFill>
                  <a:schemeClr val="accent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51 unique stocks</a:t>
            </a:r>
            <a:br>
              <a:rPr lang="en-US" dirty="0"/>
            </a:b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9BF5BA4-7B65-4CC2-C643-5EB07F5CFAAE}"/>
              </a:ext>
            </a:extLst>
          </p:cNvPr>
          <p:cNvSpPr txBox="1">
            <a:spLocks/>
          </p:cNvSpPr>
          <p:nvPr/>
        </p:nvSpPr>
        <p:spPr>
          <a:xfrm>
            <a:off x="4389120" y="3351594"/>
            <a:ext cx="7013448" cy="7132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300" b="1" kern="1200" cap="all" baseline="0">
                <a:solidFill>
                  <a:schemeClr val="accent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Analyzed high &amp; low prices, and volume</a:t>
            </a:r>
            <a:br>
              <a:rPr lang="en-US" dirty="0"/>
            </a:b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B162DE7-4E60-E556-2DB0-87CD84EA9BCC}"/>
              </a:ext>
            </a:extLst>
          </p:cNvPr>
          <p:cNvSpPr txBox="1">
            <a:spLocks/>
          </p:cNvSpPr>
          <p:nvPr/>
        </p:nvSpPr>
        <p:spPr>
          <a:xfrm>
            <a:off x="4389120" y="4416552"/>
            <a:ext cx="7013448" cy="7132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300" b="1" kern="1200" cap="all" baseline="0">
                <a:solidFill>
                  <a:schemeClr val="accent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Analyzed by python, </a:t>
            </a:r>
            <a:r>
              <a:rPr lang="en-US" dirty="0" err="1"/>
              <a:t>sql</a:t>
            </a:r>
            <a:r>
              <a:rPr lang="en-US" dirty="0"/>
              <a:t>, and tableau</a:t>
            </a:r>
            <a:br>
              <a:rPr lang="en-US" dirty="0"/>
            </a:b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F12973C-E123-AEEF-DA4B-3EF9F7CD945C}"/>
              </a:ext>
            </a:extLst>
          </p:cNvPr>
          <p:cNvSpPr txBox="1">
            <a:spLocks/>
          </p:cNvSpPr>
          <p:nvPr/>
        </p:nvSpPr>
        <p:spPr>
          <a:xfrm>
            <a:off x="4258887" y="5390261"/>
            <a:ext cx="7013448" cy="7132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300" b="1" kern="1200" cap="all" baseline="0">
                <a:solidFill>
                  <a:schemeClr val="accent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Used linear regressions machine learning model</a:t>
            </a:r>
            <a:br>
              <a:rPr lang="en-US" dirty="0"/>
            </a:b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0D21371-7B8F-DBC8-4758-197FFC8A2DA2}"/>
              </a:ext>
            </a:extLst>
          </p:cNvPr>
          <p:cNvSpPr txBox="1">
            <a:spLocks/>
          </p:cNvSpPr>
          <p:nvPr/>
        </p:nvSpPr>
        <p:spPr>
          <a:xfrm>
            <a:off x="4425696" y="1461516"/>
            <a:ext cx="7013448" cy="7132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300" b="1" kern="1200" cap="all" baseline="0">
                <a:solidFill>
                  <a:schemeClr val="accent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000" dirty="0">
                <a:solidFill>
                  <a:schemeClr val="accent4">
                    <a:lumMod val="75000"/>
                  </a:schemeClr>
                </a:solidFill>
              </a:rPr>
              <a:t>Description of data</a:t>
            </a:r>
            <a:br>
              <a:rPr lang="en-US" dirty="0"/>
            </a:b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127752-62D6-7A2A-FF0E-A258645F651A}"/>
              </a:ext>
            </a:extLst>
          </p:cNvPr>
          <p:cNvSpPr txBox="1"/>
          <p:nvPr/>
        </p:nvSpPr>
        <p:spPr>
          <a:xfrm>
            <a:off x="376844" y="134034"/>
            <a:ext cx="3518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description of the data (20 points)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111" y="821297"/>
            <a:ext cx="5693664" cy="768096"/>
          </a:xfrm>
        </p:spPr>
        <p:txBody>
          <a:bodyPr/>
          <a:lstStyle/>
          <a:p>
            <a:r>
              <a:rPr lang="en-US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Questions that will be answered 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correlation between stock sectors?</a:t>
            </a:r>
          </a:p>
          <a:p>
            <a:r>
              <a:rPr lang="en-US" dirty="0"/>
              <a:t>What is the correlation between stock sectors and Bitcoin?</a:t>
            </a:r>
          </a:p>
          <a:p>
            <a:r>
              <a:rPr lang="en-US" dirty="0"/>
              <a:t>How multiple indices show correlations between sectors and Bitcoin?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FCE77B-5F32-E05F-AD88-D1E37064EF35}"/>
              </a:ext>
            </a:extLst>
          </p:cNvPr>
          <p:cNvSpPr txBox="1"/>
          <p:nvPr/>
        </p:nvSpPr>
        <p:spPr>
          <a:xfrm>
            <a:off x="204737" y="174966"/>
            <a:ext cx="6789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questions that the team plans to answer with the project (20 points)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Crypto currencies and stock prices are somewhat correlated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Observe the pattern between crypto currency and stock prices 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{026A66BF-E65F-4DFD-A39B-85F11F9DB49D}tf78438558_win32</Template>
  <TotalTime>20</TotalTime>
  <Words>147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Calibri</vt:lpstr>
      <vt:lpstr>Sabon Next LT</vt:lpstr>
      <vt:lpstr>Times New Roman</vt:lpstr>
      <vt:lpstr>Office Theme</vt:lpstr>
      <vt:lpstr>Stock analysis </vt:lpstr>
      <vt:lpstr>Project reasoning</vt:lpstr>
      <vt:lpstr>6 sectors </vt:lpstr>
      <vt:lpstr>Questions that will be answered </vt:lpstr>
      <vt:lpstr>Introduction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analysis </dc:title>
  <dc:subject/>
  <dc:creator>Anjali Skilton</dc:creator>
  <cp:lastModifiedBy>Anjali Skilton</cp:lastModifiedBy>
  <cp:revision>1</cp:revision>
  <dcterms:created xsi:type="dcterms:W3CDTF">2023-01-26T04:38:25Z</dcterms:created>
  <dcterms:modified xsi:type="dcterms:W3CDTF">2023-01-26T04:59:00Z</dcterms:modified>
</cp:coreProperties>
</file>