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EB Garamond"/>
      <p:regular r:id="rId21"/>
      <p:bold r:id="rId22"/>
      <p:italic r:id="rId23"/>
      <p:boldItalic r:id="rId24"/>
    </p:embeddedFon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CFDD4A-48E7-4A84-92E6-1F29E1CD42A1}">
  <a:tblStyle styleId="{E2CFDD4A-48E7-4A84-92E6-1F29E1CD42A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EBGaramond-bold.fntdata"/><Relationship Id="rId21" Type="http://schemas.openxmlformats.org/officeDocument/2006/relationships/font" Target="fonts/EBGaramond-regular.fntdata"/><Relationship Id="rId24" Type="http://schemas.openxmlformats.org/officeDocument/2006/relationships/font" Target="fonts/EBGaramond-boldItalic.fntdata"/><Relationship Id="rId23" Type="http://schemas.openxmlformats.org/officeDocument/2006/relationships/font" Target="fonts/EBGaramon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ArialBlack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59599f06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059599f065_0_232:notes"/>
          <p:cNvSpPr/>
          <p:nvPr>
            <p:ph idx="2" type="sldImg"/>
          </p:nvPr>
        </p:nvSpPr>
        <p:spPr>
          <a:xfrm>
            <a:off x="85741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058ebdcd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058ebdcd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058ebdcd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058ebdcd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058ebdcd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058ebdcd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059599f065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059599f065_0_464:notes"/>
          <p:cNvSpPr/>
          <p:nvPr>
            <p:ph idx="2" type="sldImg"/>
          </p:nvPr>
        </p:nvSpPr>
        <p:spPr>
          <a:xfrm>
            <a:off x="85741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59599f065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059599f065_0_1405:notes"/>
          <p:cNvSpPr/>
          <p:nvPr>
            <p:ph idx="2" type="sldImg"/>
          </p:nvPr>
        </p:nvSpPr>
        <p:spPr>
          <a:xfrm>
            <a:off x="85741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059599f065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059599f065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59599f065_0_1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059599f065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059599f065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059599f065_0_935:notes"/>
          <p:cNvSpPr/>
          <p:nvPr>
            <p:ph idx="2" type="sldImg"/>
          </p:nvPr>
        </p:nvSpPr>
        <p:spPr>
          <a:xfrm>
            <a:off x="85741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059599f065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059599f065_0_697:notes"/>
          <p:cNvSpPr/>
          <p:nvPr>
            <p:ph idx="2" type="sldImg"/>
          </p:nvPr>
        </p:nvSpPr>
        <p:spPr>
          <a:xfrm>
            <a:off x="85741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59599f065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059599f065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059599f065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059599f065_0_1168:notes"/>
          <p:cNvSpPr/>
          <p:nvPr>
            <p:ph idx="2" type="sldImg"/>
          </p:nvPr>
        </p:nvSpPr>
        <p:spPr>
          <a:xfrm>
            <a:off x="857419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56" name="Google Shape;56;p14"/>
          <p:cNvSpPr/>
          <p:nvPr/>
        </p:nvSpPr>
        <p:spPr>
          <a:xfrm>
            <a:off x="0" y="0"/>
            <a:ext cx="3971925" cy="5157788"/>
          </a:xfrm>
          <a:custGeom>
            <a:rect b="b" l="l" r="r" t="t"/>
            <a:pathLst>
              <a:path extrusionOk="0" h="6877050" w="529590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1200151" y="864921"/>
            <a:ext cx="6893719" cy="4278579"/>
          </a:xfrm>
          <a:custGeom>
            <a:rect b="b" l="l" r="r" t="t"/>
            <a:pathLst>
              <a:path extrusionOk="0" h="5704772" w="9191625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2096691" y="0"/>
            <a:ext cx="5102356" cy="4047356"/>
          </a:xfrm>
          <a:custGeom>
            <a:rect b="b" l="l" r="r" t="t"/>
            <a:pathLst>
              <a:path extrusionOk="0" h="5396474" w="6803142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2552319" y="1488186"/>
            <a:ext cx="40395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262122" y="2612898"/>
            <a:ext cx="2619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1547127" y="514856"/>
            <a:ext cx="5830972" cy="4644763"/>
          </a:xfrm>
          <a:custGeom>
            <a:rect b="b" l="l" r="r" t="t"/>
            <a:pathLst>
              <a:path extrusionOk="0" h="6193018" w="7774629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5707689" y="1"/>
            <a:ext cx="1705251" cy="2360999"/>
          </a:xfrm>
          <a:custGeom>
            <a:rect b="b" l="l" r="r" t="t"/>
            <a:pathLst>
              <a:path extrusionOk="0" h="3147998" w="227366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7412939" y="1"/>
            <a:ext cx="1691196" cy="2356168"/>
          </a:xfrm>
          <a:custGeom>
            <a:rect b="b" l="l" r="r" t="t"/>
            <a:pathLst>
              <a:path extrusionOk="0" h="3141557" w="2254928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6296798" y="1"/>
            <a:ext cx="2219402" cy="1764595"/>
          </a:xfrm>
          <a:custGeom>
            <a:rect b="b" l="l" r="r" t="t"/>
            <a:pathLst>
              <a:path extrusionOk="0" h="2352793" w="295920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1043140" y="2347997"/>
            <a:ext cx="2329686" cy="2811623"/>
          </a:xfrm>
          <a:custGeom>
            <a:rect b="b" l="l" r="r" t="t"/>
            <a:pathLst>
              <a:path extrusionOk="0" h="3748831" w="3106248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2347996"/>
            <a:ext cx="1050480" cy="2811624"/>
          </a:xfrm>
          <a:custGeom>
            <a:rect b="b" l="l" r="r" t="t"/>
            <a:pathLst>
              <a:path extrusionOk="0" h="3748832" w="140064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2171700" y="2832354"/>
            <a:ext cx="4800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171700" y="3538728"/>
            <a:ext cx="480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291840" y="1796796"/>
            <a:ext cx="52602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Arial"/>
              <a:buNone/>
              <a:defRPr b="1" sz="25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708910" y="1488186"/>
            <a:ext cx="5760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50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7500"/>
              <a:buNone/>
              <a:defRPr b="1" sz="75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3291840" y="3231356"/>
            <a:ext cx="2949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3" type="body"/>
          </p:nvPr>
        </p:nvSpPr>
        <p:spPr>
          <a:xfrm>
            <a:off x="7125462" y="2407158"/>
            <a:ext cx="5760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50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7500"/>
              <a:buNone/>
              <a:defRPr b="1" sz="75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descr="preencoded.png" id="75" name="Google Shape;75;p16"/>
          <p:cNvSpPr/>
          <p:nvPr/>
        </p:nvSpPr>
        <p:spPr>
          <a:xfrm>
            <a:off x="-5338" y="0"/>
            <a:ext cx="1913239" cy="5143500"/>
          </a:xfrm>
          <a:custGeom>
            <a:rect b="b" l="l" r="r" t="t"/>
            <a:pathLst>
              <a:path extrusionOk="0" h="6858000" w="2550985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-7061" y="0"/>
            <a:ext cx="1911443" cy="1916721"/>
          </a:xfrm>
          <a:custGeom>
            <a:rect b="b" l="l" r="r" t="t"/>
            <a:pathLst>
              <a:path extrusionOk="0" h="2555628" w="2548591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77" name="Google Shape;77;p16"/>
          <p:cNvSpPr/>
          <p:nvPr/>
        </p:nvSpPr>
        <p:spPr>
          <a:xfrm>
            <a:off x="1907901" y="0"/>
            <a:ext cx="1920255" cy="1920255"/>
          </a:xfrm>
          <a:custGeom>
            <a:rect b="b" l="l" r="r" t="t"/>
            <a:pathLst>
              <a:path extrusionOk="0" h="2560340" w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8" name="Google Shape;78;p16"/>
          <p:cNvSpPr/>
          <p:nvPr/>
        </p:nvSpPr>
        <p:spPr>
          <a:xfrm flipH="1">
            <a:off x="1901437" y="3231349"/>
            <a:ext cx="1913240" cy="1920332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" name="Google Shape;79;p16"/>
          <p:cNvSpPr/>
          <p:nvPr/>
        </p:nvSpPr>
        <p:spPr>
          <a:xfrm flipH="1">
            <a:off x="-7964" y="3231349"/>
            <a:ext cx="1913240" cy="1920332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7"/>
          <p:cNvGrpSpPr/>
          <p:nvPr/>
        </p:nvGrpSpPr>
        <p:grpSpPr>
          <a:xfrm>
            <a:off x="4839375" y="2553839"/>
            <a:ext cx="4304985" cy="2601105"/>
            <a:chOff x="5009037" y="2525712"/>
            <a:chExt cx="7170194" cy="4332287"/>
          </a:xfrm>
        </p:grpSpPr>
        <p:sp>
          <p:nvSpPr>
            <p:cNvPr id="83" name="Google Shape;83;p17"/>
            <p:cNvSpPr/>
            <p:nvPr/>
          </p:nvSpPr>
          <p:spPr>
            <a:xfrm>
              <a:off x="5009037" y="2525712"/>
              <a:ext cx="3601721" cy="4332287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8589536" y="2525712"/>
              <a:ext cx="3589695" cy="4332287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85" name="Google Shape;85;p17"/>
          <p:cNvGrpSpPr/>
          <p:nvPr/>
        </p:nvGrpSpPr>
        <p:grpSpPr>
          <a:xfrm rot="10800000">
            <a:off x="4848844" y="-206"/>
            <a:ext cx="4304984" cy="2601105"/>
            <a:chOff x="5183405" y="2678112"/>
            <a:chExt cx="7170193" cy="4332287"/>
          </a:xfrm>
        </p:grpSpPr>
        <p:sp>
          <p:nvSpPr>
            <p:cNvPr id="86" name="Google Shape;86;p17"/>
            <p:cNvSpPr/>
            <p:nvPr/>
          </p:nvSpPr>
          <p:spPr>
            <a:xfrm>
              <a:off x="5183405" y="2678112"/>
              <a:ext cx="3601721" cy="4332287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8763903" y="2678112"/>
              <a:ext cx="3589695" cy="4332287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descr="preencoded.png" id="88" name="Google Shape;88;p17"/>
          <p:cNvSpPr/>
          <p:nvPr/>
        </p:nvSpPr>
        <p:spPr>
          <a:xfrm>
            <a:off x="5731889" y="3433243"/>
            <a:ext cx="581266" cy="581266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1124712" y="1426464"/>
            <a:ext cx="4270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124712" y="2077974"/>
            <a:ext cx="42702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2570502"/>
            <a:ext cx="2572650" cy="2572999"/>
          </a:xfrm>
          <a:custGeom>
            <a:rect b="b" l="l" r="r" t="t"/>
            <a:pathLst>
              <a:path extrusionOk="0" h="3430665" w="343020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0" y="2570502"/>
            <a:ext cx="2572650" cy="2572999"/>
          </a:xfrm>
          <a:custGeom>
            <a:rect b="b" l="l" r="r" t="t"/>
            <a:pathLst>
              <a:path extrusionOk="0" h="3430665" w="343020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1" y="1"/>
            <a:ext cx="2567839" cy="2578009"/>
          </a:xfrm>
          <a:custGeom>
            <a:rect b="b" l="l" r="r" t="t"/>
            <a:pathLst>
              <a:path extrusionOk="0" h="3437345" w="342378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8396" y="1707642"/>
            <a:ext cx="5074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68396" y="2417064"/>
            <a:ext cx="50748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1pPr>
            <a:lvl2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•"/>
              <a:defRPr sz="11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•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3168396" y="342900"/>
            <a:ext cx="2400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" y="652"/>
            <a:ext cx="2567839" cy="2577358"/>
          </a:xfrm>
          <a:custGeom>
            <a:rect b="b" l="l" r="r" t="t"/>
            <a:pathLst>
              <a:path extrusionOk="0" h="3436477" w="3423785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Title and Char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1" y="0"/>
            <a:ext cx="1682120" cy="1577225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569214" y="912114"/>
            <a:ext cx="8003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04622" y="1577340"/>
            <a:ext cx="8339400" cy="3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•"/>
              <a:defRPr sz="1100"/>
            </a:lvl3pPr>
            <a:lvl4pPr indent="-28575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1" type="ftr"/>
          </p:nvPr>
        </p:nvSpPr>
        <p:spPr>
          <a:xfrm>
            <a:off x="466344" y="342900"/>
            <a:ext cx="2400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7399579" y="0"/>
            <a:ext cx="1744421" cy="1635640"/>
          </a:xfrm>
          <a:custGeom>
            <a:rect b="b" l="l" r="r" t="t"/>
            <a:pathLst>
              <a:path extrusionOk="0" h="2180854" w="232589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569214" y="912114"/>
            <a:ext cx="8003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566928" y="2119122"/>
            <a:ext cx="80103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•"/>
              <a:defRPr sz="1100"/>
            </a:lvl3pPr>
            <a:lvl4pPr indent="-28575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1" type="ftr"/>
          </p:nvPr>
        </p:nvSpPr>
        <p:spPr>
          <a:xfrm>
            <a:off x="466344" y="342900"/>
            <a:ext cx="2400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4">
  <p:cSld name="Team x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-18048" y="2543175"/>
            <a:ext cx="9162000" cy="26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569214" y="912114"/>
            <a:ext cx="8003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466344" y="342900"/>
            <a:ext cx="2400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/>
          <p:nvPr>
            <p:ph idx="2" type="pic"/>
          </p:nvPr>
        </p:nvSpPr>
        <p:spPr>
          <a:xfrm>
            <a:off x="569179" y="1794017"/>
            <a:ext cx="1947600" cy="19476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569179" y="3742136"/>
            <a:ext cx="1948800" cy="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0" spcFirstLastPara="1" rIns="0" wrap="square" tIns="2057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3" type="body"/>
          </p:nvPr>
        </p:nvSpPr>
        <p:spPr>
          <a:xfrm>
            <a:off x="687664" y="4199816"/>
            <a:ext cx="17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1"/>
          <p:cNvSpPr/>
          <p:nvPr>
            <p:ph idx="4" type="pic"/>
          </p:nvPr>
        </p:nvSpPr>
        <p:spPr>
          <a:xfrm>
            <a:off x="2638021" y="1794464"/>
            <a:ext cx="1947600" cy="19476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21" name="Google Shape;121;p21"/>
          <p:cNvSpPr txBox="1"/>
          <p:nvPr>
            <p:ph idx="5" type="body"/>
          </p:nvPr>
        </p:nvSpPr>
        <p:spPr>
          <a:xfrm>
            <a:off x="2637560" y="3742583"/>
            <a:ext cx="1948800" cy="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0" spcFirstLastPara="1" rIns="0" wrap="square" tIns="2057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6" type="body"/>
          </p:nvPr>
        </p:nvSpPr>
        <p:spPr>
          <a:xfrm>
            <a:off x="2755555" y="4200263"/>
            <a:ext cx="17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1"/>
          <p:cNvSpPr/>
          <p:nvPr>
            <p:ph idx="7" type="pic"/>
          </p:nvPr>
        </p:nvSpPr>
        <p:spPr>
          <a:xfrm>
            <a:off x="4706863" y="1794911"/>
            <a:ext cx="1947600" cy="19476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24" name="Google Shape;124;p21"/>
          <p:cNvSpPr txBox="1"/>
          <p:nvPr>
            <p:ph idx="8" type="body"/>
          </p:nvPr>
        </p:nvSpPr>
        <p:spPr>
          <a:xfrm>
            <a:off x="4705942" y="3743030"/>
            <a:ext cx="1948800" cy="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0" spcFirstLastPara="1" rIns="0" wrap="square" tIns="2057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9" type="body"/>
          </p:nvPr>
        </p:nvSpPr>
        <p:spPr>
          <a:xfrm>
            <a:off x="4824397" y="4200710"/>
            <a:ext cx="17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1"/>
          <p:cNvSpPr/>
          <p:nvPr>
            <p:ph idx="13" type="pic"/>
          </p:nvPr>
        </p:nvSpPr>
        <p:spPr>
          <a:xfrm>
            <a:off x="6775704" y="1794911"/>
            <a:ext cx="1947600" cy="19476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27" name="Google Shape;127;p21"/>
          <p:cNvSpPr txBox="1"/>
          <p:nvPr>
            <p:ph idx="14" type="body"/>
          </p:nvPr>
        </p:nvSpPr>
        <p:spPr>
          <a:xfrm>
            <a:off x="6774323" y="3743030"/>
            <a:ext cx="1948800" cy="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0" spcFirstLastPara="1" rIns="0" wrap="square" tIns="2057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5" type="body"/>
          </p:nvPr>
        </p:nvSpPr>
        <p:spPr>
          <a:xfrm>
            <a:off x="6893238" y="4200710"/>
            <a:ext cx="17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8">
  <p:cSld name="Team x8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569214" y="404622"/>
            <a:ext cx="8003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466344" y="342900"/>
            <a:ext cx="2400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2"/>
          <p:cNvSpPr/>
          <p:nvPr>
            <p:ph idx="2" type="pic"/>
          </p:nvPr>
        </p:nvSpPr>
        <p:spPr>
          <a:xfrm>
            <a:off x="953262" y="1159002"/>
            <a:ext cx="1522500" cy="13716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953262" y="2393442"/>
            <a:ext cx="1522500" cy="52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34275" lIns="0" spcFirstLastPara="1" rIns="0" wrap="square" tIns="1165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1" sz="11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3" type="body"/>
          </p:nvPr>
        </p:nvSpPr>
        <p:spPr>
          <a:xfrm>
            <a:off x="953262" y="2712720"/>
            <a:ext cx="15225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2"/>
          <p:cNvSpPr/>
          <p:nvPr>
            <p:ph idx="4" type="pic"/>
          </p:nvPr>
        </p:nvSpPr>
        <p:spPr>
          <a:xfrm>
            <a:off x="953262" y="3108198"/>
            <a:ext cx="1522500" cy="13716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37" name="Google Shape;137;p22"/>
          <p:cNvSpPr txBox="1"/>
          <p:nvPr>
            <p:ph idx="5" type="body"/>
          </p:nvPr>
        </p:nvSpPr>
        <p:spPr>
          <a:xfrm>
            <a:off x="953262" y="4342638"/>
            <a:ext cx="1522500" cy="5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0" spcFirstLastPara="1" rIns="0" wrap="square" tIns="1165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1" sz="11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6" type="body"/>
          </p:nvPr>
        </p:nvSpPr>
        <p:spPr>
          <a:xfrm>
            <a:off x="953262" y="4661916"/>
            <a:ext cx="15225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2"/>
          <p:cNvSpPr/>
          <p:nvPr>
            <p:ph idx="7" type="pic"/>
          </p:nvPr>
        </p:nvSpPr>
        <p:spPr>
          <a:xfrm>
            <a:off x="2871216" y="1159002"/>
            <a:ext cx="1522500" cy="13716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40" name="Google Shape;140;p22"/>
          <p:cNvSpPr txBox="1"/>
          <p:nvPr>
            <p:ph idx="8" type="body"/>
          </p:nvPr>
        </p:nvSpPr>
        <p:spPr>
          <a:xfrm>
            <a:off x="2871216" y="2393442"/>
            <a:ext cx="1522500" cy="5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0" spcFirstLastPara="1" rIns="0" wrap="square" tIns="1165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1" sz="11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9" type="body"/>
          </p:nvPr>
        </p:nvSpPr>
        <p:spPr>
          <a:xfrm>
            <a:off x="2871216" y="2712720"/>
            <a:ext cx="15225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13" type="pic"/>
          </p:nvPr>
        </p:nvSpPr>
        <p:spPr>
          <a:xfrm>
            <a:off x="2871216" y="3108198"/>
            <a:ext cx="1522500" cy="13716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43" name="Google Shape;143;p22"/>
          <p:cNvSpPr txBox="1"/>
          <p:nvPr>
            <p:ph idx="14" type="body"/>
          </p:nvPr>
        </p:nvSpPr>
        <p:spPr>
          <a:xfrm>
            <a:off x="2871216" y="4342638"/>
            <a:ext cx="1522500" cy="52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34275" lIns="0" spcFirstLastPara="1" rIns="0" wrap="square" tIns="1165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1" sz="11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5" type="body"/>
          </p:nvPr>
        </p:nvSpPr>
        <p:spPr>
          <a:xfrm>
            <a:off x="2871216" y="4661916"/>
            <a:ext cx="15225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22"/>
          <p:cNvSpPr/>
          <p:nvPr>
            <p:ph idx="16" type="pic"/>
          </p:nvPr>
        </p:nvSpPr>
        <p:spPr>
          <a:xfrm>
            <a:off x="4789170" y="1159002"/>
            <a:ext cx="1522500" cy="13716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46" name="Google Shape;146;p22"/>
          <p:cNvSpPr txBox="1"/>
          <p:nvPr>
            <p:ph idx="17" type="body"/>
          </p:nvPr>
        </p:nvSpPr>
        <p:spPr>
          <a:xfrm>
            <a:off x="4789170" y="2393442"/>
            <a:ext cx="1522500" cy="52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34275" lIns="0" spcFirstLastPara="1" rIns="0" wrap="square" tIns="1165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1" sz="11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8" type="body"/>
          </p:nvPr>
        </p:nvSpPr>
        <p:spPr>
          <a:xfrm>
            <a:off x="4789170" y="2712720"/>
            <a:ext cx="15225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22"/>
          <p:cNvSpPr/>
          <p:nvPr>
            <p:ph idx="19" type="pic"/>
          </p:nvPr>
        </p:nvSpPr>
        <p:spPr>
          <a:xfrm>
            <a:off x="4789170" y="3108198"/>
            <a:ext cx="1522500" cy="13716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49" name="Google Shape;149;p22"/>
          <p:cNvSpPr txBox="1"/>
          <p:nvPr>
            <p:ph idx="20" type="body"/>
          </p:nvPr>
        </p:nvSpPr>
        <p:spPr>
          <a:xfrm>
            <a:off x="4789170" y="4342638"/>
            <a:ext cx="1522500" cy="5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0" spcFirstLastPara="1" rIns="0" wrap="square" tIns="1165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1" sz="11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21" type="body"/>
          </p:nvPr>
        </p:nvSpPr>
        <p:spPr>
          <a:xfrm>
            <a:off x="4789170" y="4661916"/>
            <a:ext cx="15225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2" type="pic"/>
          </p:nvPr>
        </p:nvSpPr>
        <p:spPr>
          <a:xfrm>
            <a:off x="6707124" y="1159002"/>
            <a:ext cx="1522500" cy="13716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52" name="Google Shape;152;p22"/>
          <p:cNvSpPr txBox="1"/>
          <p:nvPr>
            <p:ph idx="23" type="body"/>
          </p:nvPr>
        </p:nvSpPr>
        <p:spPr>
          <a:xfrm>
            <a:off x="6707124" y="2393442"/>
            <a:ext cx="1522500" cy="5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0" spcFirstLastPara="1" rIns="0" wrap="square" tIns="1165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1" sz="11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24" type="body"/>
          </p:nvPr>
        </p:nvSpPr>
        <p:spPr>
          <a:xfrm>
            <a:off x="6707124" y="2712720"/>
            <a:ext cx="15225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2"/>
          <p:cNvSpPr/>
          <p:nvPr>
            <p:ph idx="25" type="pic"/>
          </p:nvPr>
        </p:nvSpPr>
        <p:spPr>
          <a:xfrm>
            <a:off x="6707124" y="3108198"/>
            <a:ext cx="1522500" cy="13716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55" name="Google Shape;155;p22"/>
          <p:cNvSpPr txBox="1"/>
          <p:nvPr>
            <p:ph idx="26" type="body"/>
          </p:nvPr>
        </p:nvSpPr>
        <p:spPr>
          <a:xfrm>
            <a:off x="6707124" y="4342638"/>
            <a:ext cx="1522500" cy="52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34275" lIns="0" spcFirstLastPara="1" rIns="0" wrap="square" tIns="1165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b="1" sz="11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27" type="body"/>
          </p:nvPr>
        </p:nvSpPr>
        <p:spPr>
          <a:xfrm>
            <a:off x="6707124" y="4661916"/>
            <a:ext cx="15225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umn">
  <p:cSld name="5 Colum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514004" y="2847360"/>
            <a:ext cx="1509000" cy="11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2175683" y="2847360"/>
            <a:ext cx="1509000" cy="1138500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3837363" y="2847360"/>
            <a:ext cx="1509000" cy="11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7160722" y="2847360"/>
            <a:ext cx="1509000" cy="11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499043" y="2847360"/>
            <a:ext cx="1509000" cy="1138500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569214" y="630936"/>
            <a:ext cx="8003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466344" y="342900"/>
            <a:ext cx="2400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514004" y="1868763"/>
            <a:ext cx="1509000" cy="21189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5143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7" name="Google Shape;167;p23"/>
          <p:cNvSpPr/>
          <p:nvPr>
            <p:ph idx="2" type="pic"/>
          </p:nvPr>
        </p:nvSpPr>
        <p:spPr>
          <a:xfrm>
            <a:off x="1004351" y="1583293"/>
            <a:ext cx="528000" cy="5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8" name="Google Shape;168;p23"/>
          <p:cNvSpPr txBox="1"/>
          <p:nvPr>
            <p:ph idx="3" type="body"/>
          </p:nvPr>
        </p:nvSpPr>
        <p:spPr>
          <a:xfrm>
            <a:off x="548294" y="2916303"/>
            <a:ext cx="1440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4" type="body"/>
          </p:nvPr>
        </p:nvSpPr>
        <p:spPr>
          <a:xfrm>
            <a:off x="2175683" y="1868763"/>
            <a:ext cx="1509000" cy="2118900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5143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0" name="Google Shape;170;p23"/>
          <p:cNvSpPr/>
          <p:nvPr>
            <p:ph idx="5" type="pic"/>
          </p:nvPr>
        </p:nvSpPr>
        <p:spPr>
          <a:xfrm>
            <a:off x="2666030" y="1583293"/>
            <a:ext cx="528000" cy="5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1" name="Google Shape;171;p23"/>
          <p:cNvSpPr txBox="1"/>
          <p:nvPr>
            <p:ph idx="6" type="body"/>
          </p:nvPr>
        </p:nvSpPr>
        <p:spPr>
          <a:xfrm>
            <a:off x="2209973" y="2916303"/>
            <a:ext cx="1440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7" type="body"/>
          </p:nvPr>
        </p:nvSpPr>
        <p:spPr>
          <a:xfrm>
            <a:off x="3837363" y="1868763"/>
            <a:ext cx="1509000" cy="21189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5143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3" name="Google Shape;173;p23"/>
          <p:cNvSpPr/>
          <p:nvPr>
            <p:ph idx="8" type="pic"/>
          </p:nvPr>
        </p:nvSpPr>
        <p:spPr>
          <a:xfrm>
            <a:off x="4327710" y="1583293"/>
            <a:ext cx="528000" cy="5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4" name="Google Shape;174;p23"/>
          <p:cNvSpPr txBox="1"/>
          <p:nvPr>
            <p:ph idx="9" type="body"/>
          </p:nvPr>
        </p:nvSpPr>
        <p:spPr>
          <a:xfrm>
            <a:off x="3871653" y="2916303"/>
            <a:ext cx="1440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3" type="body"/>
          </p:nvPr>
        </p:nvSpPr>
        <p:spPr>
          <a:xfrm>
            <a:off x="5499043" y="1868763"/>
            <a:ext cx="1509000" cy="2118900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5143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6" name="Google Shape;176;p23"/>
          <p:cNvSpPr/>
          <p:nvPr>
            <p:ph idx="14" type="pic"/>
          </p:nvPr>
        </p:nvSpPr>
        <p:spPr>
          <a:xfrm>
            <a:off x="5989390" y="1583293"/>
            <a:ext cx="528000" cy="5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7" name="Google Shape;177;p23"/>
          <p:cNvSpPr txBox="1"/>
          <p:nvPr>
            <p:ph idx="15" type="body"/>
          </p:nvPr>
        </p:nvSpPr>
        <p:spPr>
          <a:xfrm>
            <a:off x="5533333" y="2916303"/>
            <a:ext cx="1440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16" type="body"/>
          </p:nvPr>
        </p:nvSpPr>
        <p:spPr>
          <a:xfrm>
            <a:off x="7160722" y="1868763"/>
            <a:ext cx="1509000" cy="21189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5143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9" name="Google Shape;179;p23"/>
          <p:cNvSpPr/>
          <p:nvPr>
            <p:ph idx="17" type="pic"/>
          </p:nvPr>
        </p:nvSpPr>
        <p:spPr>
          <a:xfrm>
            <a:off x="7651069" y="1583293"/>
            <a:ext cx="528000" cy="5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80" name="Google Shape;180;p23"/>
          <p:cNvSpPr txBox="1"/>
          <p:nvPr>
            <p:ph idx="18" type="body"/>
          </p:nvPr>
        </p:nvSpPr>
        <p:spPr>
          <a:xfrm>
            <a:off x="7195012" y="2916303"/>
            <a:ext cx="1440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0" y="0"/>
            <a:ext cx="2128838" cy="2143468"/>
          </a:xfrm>
          <a:custGeom>
            <a:rect b="b" l="l" r="r" t="t"/>
            <a:pathLst>
              <a:path extrusionOk="0" h="2857958" w="283845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1" y="-1"/>
            <a:ext cx="1477970" cy="1492700"/>
          </a:xfrm>
          <a:custGeom>
            <a:rect b="b" l="l" r="r" t="t"/>
            <a:pathLst>
              <a:path extrusionOk="0" h="1990267" w="197062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1" y="1"/>
            <a:ext cx="752587" cy="759761"/>
          </a:xfrm>
          <a:custGeom>
            <a:rect b="b" l="l" r="r" t="t"/>
            <a:pathLst>
              <a:path extrusionOk="0" h="1013015" w="1003449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569214" y="912114"/>
            <a:ext cx="8003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preencoded.png" id="187" name="Google Shape;187;p24"/>
          <p:cNvSpPr/>
          <p:nvPr/>
        </p:nvSpPr>
        <p:spPr>
          <a:xfrm>
            <a:off x="1093749" y="442600"/>
            <a:ext cx="581266" cy="581266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514004" y="2263140"/>
            <a:ext cx="1495200" cy="41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9" name="Google Shape;189;p24"/>
          <p:cNvSpPr txBox="1"/>
          <p:nvPr>
            <p:ph idx="2" type="body"/>
          </p:nvPr>
        </p:nvSpPr>
        <p:spPr>
          <a:xfrm>
            <a:off x="2175683" y="2263140"/>
            <a:ext cx="1495200" cy="41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0" name="Google Shape;190;p24"/>
          <p:cNvSpPr txBox="1"/>
          <p:nvPr>
            <p:ph idx="3" type="body"/>
          </p:nvPr>
        </p:nvSpPr>
        <p:spPr>
          <a:xfrm>
            <a:off x="3837363" y="2263140"/>
            <a:ext cx="1495200" cy="41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1" name="Google Shape;191;p24"/>
          <p:cNvSpPr txBox="1"/>
          <p:nvPr>
            <p:ph idx="4" type="body"/>
          </p:nvPr>
        </p:nvSpPr>
        <p:spPr>
          <a:xfrm>
            <a:off x="5499043" y="2263140"/>
            <a:ext cx="1495200" cy="41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2" name="Google Shape;192;p24"/>
          <p:cNvSpPr txBox="1"/>
          <p:nvPr>
            <p:ph idx="5" type="body"/>
          </p:nvPr>
        </p:nvSpPr>
        <p:spPr>
          <a:xfrm>
            <a:off x="7160722" y="2263140"/>
            <a:ext cx="1495200" cy="41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3" name="Google Shape;193;p24"/>
          <p:cNvSpPr txBox="1"/>
          <p:nvPr>
            <p:ph idx="6" type="body"/>
          </p:nvPr>
        </p:nvSpPr>
        <p:spPr>
          <a:xfrm>
            <a:off x="514004" y="3559302"/>
            <a:ext cx="1495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7" type="body"/>
          </p:nvPr>
        </p:nvSpPr>
        <p:spPr>
          <a:xfrm>
            <a:off x="2175683" y="3559302"/>
            <a:ext cx="1495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8" type="body"/>
          </p:nvPr>
        </p:nvSpPr>
        <p:spPr>
          <a:xfrm>
            <a:off x="3837363" y="3559302"/>
            <a:ext cx="1495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idx="9" type="body"/>
          </p:nvPr>
        </p:nvSpPr>
        <p:spPr>
          <a:xfrm>
            <a:off x="5499043" y="3559302"/>
            <a:ext cx="1495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13" type="body"/>
          </p:nvPr>
        </p:nvSpPr>
        <p:spPr>
          <a:xfrm>
            <a:off x="7160722" y="3559302"/>
            <a:ext cx="1495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98" name="Google Shape;198;p24"/>
          <p:cNvCxnSpPr/>
          <p:nvPr/>
        </p:nvCxnSpPr>
        <p:spPr>
          <a:xfrm>
            <a:off x="554549" y="3140761"/>
            <a:ext cx="8109300" cy="0"/>
          </a:xfrm>
          <a:prstGeom prst="straightConnector1">
            <a:avLst/>
          </a:prstGeom>
          <a:noFill/>
          <a:ln cap="flat" cmpd="sng" w="12700">
            <a:solidFill>
              <a:srgbClr val="F1D0D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2990088" y="932688"/>
            <a:ext cx="6124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descr="preencoded.png" id="201" name="Google Shape;201;p25"/>
          <p:cNvSpPr/>
          <p:nvPr/>
        </p:nvSpPr>
        <p:spPr>
          <a:xfrm>
            <a:off x="-4176" y="-2088"/>
            <a:ext cx="2582466" cy="5168503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202" name="Google Shape;20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7483" y="-2088"/>
            <a:ext cx="1300808" cy="387548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/>
          <p:nvPr/>
        </p:nvSpPr>
        <p:spPr>
          <a:xfrm>
            <a:off x="1291216" y="-2088"/>
            <a:ext cx="1287086" cy="1290640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204" name="Google Shape;204;p25"/>
          <p:cNvSpPr/>
          <p:nvPr/>
        </p:nvSpPr>
        <p:spPr>
          <a:xfrm>
            <a:off x="-4176" y="2580378"/>
            <a:ext cx="2582466" cy="2586038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843" y="2580378"/>
            <a:ext cx="1289449" cy="129302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2983230" y="1748028"/>
            <a:ext cx="2866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7" name="Google Shape;207;p25"/>
          <p:cNvSpPr txBox="1"/>
          <p:nvPr>
            <p:ph idx="2" type="body"/>
          </p:nvPr>
        </p:nvSpPr>
        <p:spPr>
          <a:xfrm>
            <a:off x="2763774" y="2157984"/>
            <a:ext cx="2806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•"/>
              <a:defRPr sz="1100"/>
            </a:lvl1pPr>
            <a:lvl2pPr indent="-2921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8575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3" type="body"/>
          </p:nvPr>
        </p:nvSpPr>
        <p:spPr>
          <a:xfrm>
            <a:off x="6035040" y="1748028"/>
            <a:ext cx="2866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9" name="Google Shape;209;p25"/>
          <p:cNvSpPr txBox="1"/>
          <p:nvPr>
            <p:ph idx="4" type="body"/>
          </p:nvPr>
        </p:nvSpPr>
        <p:spPr>
          <a:xfrm>
            <a:off x="5815584" y="2157984"/>
            <a:ext cx="2806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•"/>
              <a:defRPr sz="1100"/>
            </a:lvl1pPr>
            <a:lvl2pPr indent="-2921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8575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569214" y="925830"/>
            <a:ext cx="8003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11" type="ftr"/>
          </p:nvPr>
        </p:nvSpPr>
        <p:spPr>
          <a:xfrm>
            <a:off x="466344" y="342900"/>
            <a:ext cx="2400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534924" y="2057400"/>
            <a:ext cx="2496300" cy="2667900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5143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6" name="Google Shape;216;p26"/>
          <p:cNvSpPr/>
          <p:nvPr>
            <p:ph idx="2" type="pic"/>
          </p:nvPr>
        </p:nvSpPr>
        <p:spPr>
          <a:xfrm>
            <a:off x="1433322" y="1693926"/>
            <a:ext cx="699600" cy="69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17" name="Google Shape;217;p26"/>
          <p:cNvSpPr txBox="1"/>
          <p:nvPr>
            <p:ph idx="3" type="body"/>
          </p:nvPr>
        </p:nvSpPr>
        <p:spPr>
          <a:xfrm>
            <a:off x="744093" y="2962656"/>
            <a:ext cx="2077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Char char="•"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8" name="Google Shape;218;p26"/>
          <p:cNvSpPr txBox="1"/>
          <p:nvPr>
            <p:ph idx="4" type="body"/>
          </p:nvPr>
        </p:nvSpPr>
        <p:spPr>
          <a:xfrm>
            <a:off x="3332988" y="2057400"/>
            <a:ext cx="2496300" cy="26679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5143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9" name="Google Shape;219;p26"/>
          <p:cNvSpPr/>
          <p:nvPr>
            <p:ph idx="5" type="pic"/>
          </p:nvPr>
        </p:nvSpPr>
        <p:spPr>
          <a:xfrm>
            <a:off x="4231386" y="1693926"/>
            <a:ext cx="699600" cy="69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20" name="Google Shape;220;p26"/>
          <p:cNvSpPr txBox="1"/>
          <p:nvPr>
            <p:ph idx="6" type="body"/>
          </p:nvPr>
        </p:nvSpPr>
        <p:spPr>
          <a:xfrm>
            <a:off x="3542157" y="2962656"/>
            <a:ext cx="2077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Char char="•"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1" name="Google Shape;221;p26"/>
          <p:cNvSpPr txBox="1"/>
          <p:nvPr>
            <p:ph idx="7" type="body"/>
          </p:nvPr>
        </p:nvSpPr>
        <p:spPr>
          <a:xfrm>
            <a:off x="6069330" y="2057400"/>
            <a:ext cx="2496300" cy="266790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5143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2" name="Google Shape;222;p26"/>
          <p:cNvSpPr/>
          <p:nvPr>
            <p:ph idx="8" type="pic"/>
          </p:nvPr>
        </p:nvSpPr>
        <p:spPr>
          <a:xfrm>
            <a:off x="6967728" y="1693926"/>
            <a:ext cx="699600" cy="69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223" name="Google Shape;223;p26"/>
          <p:cNvSpPr txBox="1"/>
          <p:nvPr>
            <p:ph idx="9" type="body"/>
          </p:nvPr>
        </p:nvSpPr>
        <p:spPr>
          <a:xfrm>
            <a:off x="6278499" y="2962656"/>
            <a:ext cx="2077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Char char="•"/>
              <a:defRPr sz="11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25" name="Google Shape;225;p27"/>
          <p:cNvSpPr/>
          <p:nvPr/>
        </p:nvSpPr>
        <p:spPr>
          <a:xfrm>
            <a:off x="6568679" y="-10715"/>
            <a:ext cx="2575322" cy="2589609"/>
          </a:xfrm>
          <a:custGeom>
            <a:rect b="b" l="l" r="r" t="t"/>
            <a:pathLst>
              <a:path extrusionOk="0" h="3452812" w="3433763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226" name="Google Shape;226;p27"/>
          <p:cNvSpPr/>
          <p:nvPr/>
        </p:nvSpPr>
        <p:spPr>
          <a:xfrm>
            <a:off x="6568679" y="2578894"/>
            <a:ext cx="2575322" cy="2575321"/>
          </a:xfrm>
          <a:custGeom>
            <a:rect b="b" l="l" r="r" t="t"/>
            <a:pathLst>
              <a:path extrusionOk="0" h="3433762" w="3433763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227" name="Google Shape;227;p27"/>
          <p:cNvSpPr/>
          <p:nvPr/>
        </p:nvSpPr>
        <p:spPr>
          <a:xfrm flipH="1" rot="10800000">
            <a:off x="7493794" y="935831"/>
            <a:ext cx="1650206" cy="1635919"/>
          </a:xfrm>
          <a:custGeom>
            <a:rect b="b" l="l" r="r" t="t"/>
            <a:pathLst>
              <a:path extrusionOk="0" h="2181225" w="220027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228" name="Google Shape;228;p27"/>
          <p:cNvSpPr/>
          <p:nvPr/>
        </p:nvSpPr>
        <p:spPr>
          <a:xfrm flipH="1" rot="10800000">
            <a:off x="-15065" y="3435038"/>
            <a:ext cx="1708461" cy="1708461"/>
          </a:xfrm>
          <a:custGeom>
            <a:rect b="b" l="l" r="r" t="t"/>
            <a:pathLst>
              <a:path extrusionOk="0" h="2277948" w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229" name="Google Shape;22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93915" y="2580952"/>
            <a:ext cx="1650088" cy="1650088"/>
          </a:xfrm>
          <a:prstGeom prst="rect">
            <a:avLst/>
          </a:prstGeom>
          <a:noFill/>
          <a:ln>
            <a:noFill/>
          </a:ln>
        </p:spPr>
      </p:pic>
      <p:sp>
        <p:nvSpPr>
          <p:cNvPr descr="preencoded.png" id="230" name="Google Shape;230;p27"/>
          <p:cNvSpPr/>
          <p:nvPr/>
        </p:nvSpPr>
        <p:spPr>
          <a:xfrm>
            <a:off x="1280969" y="4250712"/>
            <a:ext cx="581266" cy="581266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1" name="Google Shape;231;p27"/>
          <p:cNvSpPr txBox="1"/>
          <p:nvPr>
            <p:ph type="title"/>
          </p:nvPr>
        </p:nvSpPr>
        <p:spPr>
          <a:xfrm>
            <a:off x="1131570" y="1412748"/>
            <a:ext cx="5074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131570" y="2128266"/>
            <a:ext cx="44097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1pPr>
            <a:lvl2pPr indent="-2984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•"/>
              <a:defRPr sz="1100"/>
            </a:lvl2pPr>
            <a:lvl3pPr indent="-2984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•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7"/>
          <p:cNvSpPr txBox="1"/>
          <p:nvPr>
            <p:ph idx="11" type="ftr"/>
          </p:nvPr>
        </p:nvSpPr>
        <p:spPr>
          <a:xfrm>
            <a:off x="466344" y="342900"/>
            <a:ext cx="2400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6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/>
          <p:nvPr/>
        </p:nvSpPr>
        <p:spPr>
          <a:xfrm>
            <a:off x="0" y="0"/>
            <a:ext cx="6711554" cy="5143500"/>
          </a:xfrm>
          <a:custGeom>
            <a:rect b="b" l="l" r="r" t="t"/>
            <a:pathLst>
              <a:path extrusionOk="0" h="6858000" w="8948738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237" name="Google Shape;237;p28"/>
          <p:cNvSpPr/>
          <p:nvPr/>
        </p:nvSpPr>
        <p:spPr>
          <a:xfrm>
            <a:off x="5653970" y="9856"/>
            <a:ext cx="3490031" cy="5123788"/>
          </a:xfrm>
          <a:custGeom>
            <a:rect b="b" l="l" r="r" t="t"/>
            <a:pathLst>
              <a:path extrusionOk="0" h="6831717" w="4653374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238" name="Google Shape;23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2926" y="-18781"/>
            <a:ext cx="2574144" cy="257414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ctrTitle"/>
          </p:nvPr>
        </p:nvSpPr>
        <p:spPr>
          <a:xfrm>
            <a:off x="1145286" y="1481328"/>
            <a:ext cx="3127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0">
            <a:noAutofit/>
          </a:bodyPr>
          <a:lstStyle>
            <a:lvl1pPr lv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1" type="subTitle"/>
          </p:nvPr>
        </p:nvSpPr>
        <p:spPr>
          <a:xfrm>
            <a:off x="1159002" y="2135124"/>
            <a:ext cx="31272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42" name="Google Shape;242;p29"/>
          <p:cNvSpPr/>
          <p:nvPr/>
        </p:nvSpPr>
        <p:spPr>
          <a:xfrm>
            <a:off x="-4176" y="-2088"/>
            <a:ext cx="2582466" cy="5168503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243" name="Google Shape;24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7483" y="-2088"/>
            <a:ext cx="1300808" cy="387548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/>
          <p:nvPr/>
        </p:nvSpPr>
        <p:spPr>
          <a:xfrm>
            <a:off x="1291216" y="-2088"/>
            <a:ext cx="1287086" cy="1290640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245" name="Google Shape;245;p29"/>
          <p:cNvSpPr/>
          <p:nvPr/>
        </p:nvSpPr>
        <p:spPr>
          <a:xfrm>
            <a:off x="-4176" y="2580378"/>
            <a:ext cx="2582466" cy="2586038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843" y="2580378"/>
            <a:ext cx="1289449" cy="129302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>
            <p:ph idx="11" type="ftr"/>
          </p:nvPr>
        </p:nvSpPr>
        <p:spPr>
          <a:xfrm>
            <a:off x="466344" y="342900"/>
            <a:ext cx="2400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9"/>
          <p:cNvSpPr txBox="1"/>
          <p:nvPr>
            <p:ph type="title"/>
          </p:nvPr>
        </p:nvSpPr>
        <p:spPr>
          <a:xfrm>
            <a:off x="2990088" y="932688"/>
            <a:ext cx="6124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2763774" y="1691640"/>
            <a:ext cx="2806500" cy="3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•"/>
              <a:defRPr sz="1100"/>
            </a:lvl1pPr>
            <a:lvl2pPr indent="-2921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8575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2" type="body"/>
          </p:nvPr>
        </p:nvSpPr>
        <p:spPr>
          <a:xfrm>
            <a:off x="5815584" y="1691640"/>
            <a:ext cx="2806500" cy="3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•"/>
              <a:defRPr sz="1100"/>
            </a:lvl1pPr>
            <a:lvl2pPr indent="-2921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8575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/>
          <p:nvPr/>
        </p:nvSpPr>
        <p:spPr>
          <a:xfrm>
            <a:off x="1" y="0"/>
            <a:ext cx="1682120" cy="1577225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4" name="Google Shape;254;p30"/>
          <p:cNvSpPr/>
          <p:nvPr/>
        </p:nvSpPr>
        <p:spPr>
          <a:xfrm rot="10800000">
            <a:off x="7461880" y="3566276"/>
            <a:ext cx="1682120" cy="1577224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5" name="Google Shape;255;p30"/>
          <p:cNvSpPr txBox="1"/>
          <p:nvPr>
            <p:ph type="title"/>
          </p:nvPr>
        </p:nvSpPr>
        <p:spPr>
          <a:xfrm>
            <a:off x="569214" y="912114"/>
            <a:ext cx="8003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30"/>
          <p:cNvSpPr txBox="1"/>
          <p:nvPr>
            <p:ph idx="11" type="ftr"/>
          </p:nvPr>
        </p:nvSpPr>
        <p:spPr>
          <a:xfrm>
            <a:off x="466344" y="342900"/>
            <a:ext cx="2400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/>
          <p:nvPr/>
        </p:nvSpPr>
        <p:spPr>
          <a:xfrm>
            <a:off x="1" y="0"/>
            <a:ext cx="1682120" cy="1577225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0" name="Google Shape;260;p31"/>
          <p:cNvSpPr/>
          <p:nvPr/>
        </p:nvSpPr>
        <p:spPr>
          <a:xfrm rot="10800000">
            <a:off x="7461880" y="3566276"/>
            <a:ext cx="1682120" cy="1577224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1" name="Google Shape;261;p31"/>
          <p:cNvSpPr txBox="1"/>
          <p:nvPr>
            <p:ph idx="11" type="ftr"/>
          </p:nvPr>
        </p:nvSpPr>
        <p:spPr>
          <a:xfrm>
            <a:off x="466344" y="342900"/>
            <a:ext cx="2400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/>
          <p:nvPr/>
        </p:nvSpPr>
        <p:spPr>
          <a:xfrm rot="10800000">
            <a:off x="7461880" y="3566276"/>
            <a:ext cx="1682120" cy="1577224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 Black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67" name="Google Shape;267;p3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68" name="Google Shape;268;p32"/>
          <p:cNvSpPr txBox="1"/>
          <p:nvPr>
            <p:ph idx="11" type="ftr"/>
          </p:nvPr>
        </p:nvSpPr>
        <p:spPr>
          <a:xfrm>
            <a:off x="466344" y="342900"/>
            <a:ext cx="2400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/>
          <p:nvPr/>
        </p:nvSpPr>
        <p:spPr>
          <a:xfrm rot="10800000">
            <a:off x="7461880" y="3566276"/>
            <a:ext cx="1682120" cy="1577224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2" name="Google Shape;272;p3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 Black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3" name="Google Shape;273;p3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75" name="Google Shape;275;p33"/>
          <p:cNvSpPr txBox="1"/>
          <p:nvPr>
            <p:ph idx="11" type="ftr"/>
          </p:nvPr>
        </p:nvSpPr>
        <p:spPr>
          <a:xfrm>
            <a:off x="466344" y="342900"/>
            <a:ext cx="2400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69214" y="912114"/>
            <a:ext cx="8003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  <a:defRPr b="1" i="0" sz="33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69214" y="1577340"/>
            <a:ext cx="8003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66344" y="342900"/>
            <a:ext cx="2400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209026" y="342900"/>
            <a:ext cx="740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finance.yahoo.com/quote/ROST?p=ROST" TargetMode="External"/><Relationship Id="rId10" Type="http://schemas.openxmlformats.org/officeDocument/2006/relationships/hyperlink" Target="https://finance.yahoo.com/quote/ORLY?p=ORLY" TargetMode="External"/><Relationship Id="rId12" Type="http://schemas.openxmlformats.org/officeDocument/2006/relationships/hyperlink" Target="https://finance.yahoo.com/quote/YUM?p=YU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inance.yahoo.com/quote/AZO?p=AZO" TargetMode="External"/><Relationship Id="rId4" Type="http://schemas.openxmlformats.org/officeDocument/2006/relationships/hyperlink" Target="https://finance.yahoo.com/quote/BKNG?p=BKNG" TargetMode="External"/><Relationship Id="rId9" Type="http://schemas.openxmlformats.org/officeDocument/2006/relationships/hyperlink" Target="https://finance.yahoo.com/quote/MAR?p=MAR" TargetMode="External"/><Relationship Id="rId5" Type="http://schemas.openxmlformats.org/officeDocument/2006/relationships/hyperlink" Target="https://finance.yahoo.com/quote/CMG?p=CMG" TargetMode="External"/><Relationship Id="rId6" Type="http://schemas.openxmlformats.org/officeDocument/2006/relationships/hyperlink" Target="https://finance.yahoo.com/quote/HMC?p=HMC" TargetMode="External"/><Relationship Id="rId7" Type="http://schemas.openxmlformats.org/officeDocument/2006/relationships/hyperlink" Target="https://finance.yahoo.com/quote/LULU?p=LULU" TargetMode="External"/><Relationship Id="rId8" Type="http://schemas.openxmlformats.org/officeDocument/2006/relationships/hyperlink" Target="https://finance.yahoo.com/quote/LVS?p=LV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ctrTitle"/>
          </p:nvPr>
        </p:nvSpPr>
        <p:spPr>
          <a:xfrm>
            <a:off x="2552169" y="918211"/>
            <a:ext cx="40395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/>
          <a:p>
            <a:pPr indent="0" lvl="0" marL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</a:pPr>
            <a:r>
              <a:rPr lang="en"/>
              <a:t>STOCK ANALYSIS</a:t>
            </a:r>
            <a:br>
              <a:rPr lang="en"/>
            </a:br>
            <a:endParaRPr/>
          </a:p>
        </p:txBody>
      </p:sp>
      <p:sp>
        <p:nvSpPr>
          <p:cNvPr id="282" name="Google Shape;282;p34"/>
          <p:cNvSpPr txBox="1"/>
          <p:nvPr>
            <p:ph idx="1" type="subTitle"/>
          </p:nvPr>
        </p:nvSpPr>
        <p:spPr>
          <a:xfrm>
            <a:off x="3262122" y="2612898"/>
            <a:ext cx="2619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 txBox="1"/>
          <p:nvPr/>
        </p:nvSpPr>
        <p:spPr>
          <a:xfrm>
            <a:off x="2731800" y="2028900"/>
            <a:ext cx="36804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Seemab Haider, Shreya Akotiya, Mia Shi, James Qui, Anjali Skilton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>
            <p:ph type="title"/>
          </p:nvPr>
        </p:nvSpPr>
        <p:spPr>
          <a:xfrm>
            <a:off x="311700" y="20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onsumer Cyclicals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6" name="Google Shape;356;p46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{E2CFDD4A-48E7-4A84-92E6-1F29E1CD42A1}</a:tableStyleId>
              </a:tblPr>
              <a:tblGrid>
                <a:gridCol w="628650"/>
                <a:gridCol w="1581150"/>
                <a:gridCol w="1181100"/>
                <a:gridCol w="1924050"/>
                <a:gridCol w="1543050"/>
                <a:gridCol w="11620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32A31"/>
                          </a:solidFill>
                        </a:rPr>
                        <a:t>Ticker</a:t>
                      </a:r>
                      <a:endParaRPr b="1"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32A31"/>
                          </a:solidFill>
                        </a:rPr>
                        <a:t>Name</a:t>
                      </a:r>
                      <a:endParaRPr b="1"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32A31"/>
                          </a:solidFill>
                        </a:rPr>
                        <a:t>Price (Intraday)</a:t>
                      </a:r>
                      <a:endParaRPr b="1"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32A31"/>
                          </a:solidFill>
                        </a:rPr>
                        <a:t>Avg Vol (3 month)</a:t>
                      </a:r>
                      <a:endParaRPr b="1"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32A31"/>
                          </a:solidFill>
                        </a:rPr>
                        <a:t>Market Cap (Billion)</a:t>
                      </a:r>
                      <a:endParaRPr b="1"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32A31"/>
                          </a:solidFill>
                        </a:rPr>
                        <a:t>PE Ratio (TTM)</a:t>
                      </a:r>
                      <a:endParaRPr b="1"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AZO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AutoZone, Inc.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2326.61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145529.00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43.66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19.57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4"/>
                        </a:rPr>
                        <a:t>BKNG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Booking Holdings Inc.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2401.58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341614.00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93.16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39.56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CMG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Chipotle Mexican Grill, Inc.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1555.19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295773.00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43.11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52.42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6"/>
                        </a:rPr>
                        <a:t>HMC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Honda Motor Co., Ltd.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23.95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1124000.00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40.52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8.01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7"/>
                        </a:rPr>
                        <a:t>LULU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Lululemon Athletica Inc.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312.80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1828000.00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39.89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34.99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8"/>
                        </a:rPr>
                        <a:t>LVS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Las Vegas Sands Corp.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54.57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5677000.00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41.70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22.57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9"/>
                        </a:rPr>
                        <a:t>MAR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Marriott International, Inc.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166.91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1957000.00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52.83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25.48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0"/>
                        </a:rPr>
                        <a:t>ORLY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O'Reilly Automotive, Inc.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793.38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455070.00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49.65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24.25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1"/>
                        </a:rPr>
                        <a:t>ROST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Ross Stores, Inc.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115.73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2642000.00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39.85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28.02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2"/>
                        </a:rPr>
                        <a:t>YUM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Yum! Brands, Inc.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126.63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1799000.00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35.67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2A31"/>
                          </a:solidFill>
                        </a:rPr>
                        <a:t>28.85</a:t>
                      </a:r>
                      <a:endParaRPr sz="1000">
                        <a:solidFill>
                          <a:srgbClr val="232A3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2171700" y="1985079"/>
            <a:ext cx="4800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PROJECT REASONING</a:t>
            </a:r>
            <a:endParaRPr b="1" sz="33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9" name="Google Shape;289;p35"/>
          <p:cNvSpPr txBox="1"/>
          <p:nvPr>
            <p:ph idx="1" type="body"/>
          </p:nvPr>
        </p:nvSpPr>
        <p:spPr>
          <a:xfrm>
            <a:off x="2620588" y="3154680"/>
            <a:ext cx="480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Curiosity into correlation between stocks and crypto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Curiosity into the correlation of different stock market sectors </a:t>
            </a:r>
            <a:endParaRPr/>
          </a:p>
          <a:p>
            <a:pPr indent="-139700" lvl="0" marL="254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75" y="553600"/>
            <a:ext cx="5902700" cy="44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 txBox="1"/>
          <p:nvPr/>
        </p:nvSpPr>
        <p:spPr>
          <a:xfrm>
            <a:off x="6356224" y="1318425"/>
            <a:ext cx="26115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C51"/>
              </a:buClr>
              <a:buSzPts val="3000"/>
              <a:buFont typeface="Arial"/>
              <a:buNone/>
            </a:pPr>
            <a:r>
              <a:rPr b="1" lang="en" sz="3000" cap="none">
                <a:solidFill>
                  <a:srgbClr val="B7BC5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1" sz="3000" cap="none">
              <a:solidFill>
                <a:srgbClr val="B7BC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C51"/>
              </a:buClr>
              <a:buSzPts val="3000"/>
              <a:buFont typeface="Arial"/>
              <a:buNone/>
            </a:pPr>
            <a:r>
              <a:rPr b="1" lang="en" sz="3000" cap="none">
                <a:solidFill>
                  <a:srgbClr val="B7BC5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endParaRPr b="1" sz="3000" cap="none">
              <a:solidFill>
                <a:srgbClr val="B7BC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C51"/>
              </a:buClr>
              <a:buSzPts val="3000"/>
              <a:buFont typeface="Arial"/>
              <a:buNone/>
            </a:pPr>
            <a:r>
              <a:rPr b="1" lang="en" sz="3000" cap="none">
                <a:solidFill>
                  <a:srgbClr val="B7BC5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br>
              <a:rPr b="1" lang="en" sz="25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500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 txBox="1"/>
          <p:nvPr/>
        </p:nvSpPr>
        <p:spPr>
          <a:xfrm>
            <a:off x="6722474" y="1114825"/>
            <a:ext cx="26115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C51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B7BC51"/>
                </a:solidFill>
              </a:rPr>
              <a:t>WHAT WE USED</a:t>
            </a:r>
            <a:br>
              <a:rPr b="1" lang="en" sz="25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500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 txBox="1"/>
          <p:nvPr/>
        </p:nvSpPr>
        <p:spPr>
          <a:xfrm>
            <a:off x="6603999" y="1169150"/>
            <a:ext cx="26115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C51"/>
              </a:buClr>
              <a:buSzPts val="3000"/>
              <a:buFont typeface="Arial"/>
              <a:buNone/>
            </a:pPr>
            <a:r>
              <a:rPr b="1" lang="en" sz="3000" cap="none">
                <a:solidFill>
                  <a:srgbClr val="B7BC5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1" lang="en" sz="3000">
                <a:solidFill>
                  <a:srgbClr val="B7BC51"/>
                </a:solidFill>
              </a:rPr>
              <a:t> PROCESSING</a:t>
            </a:r>
            <a:br>
              <a:rPr b="1" lang="en" sz="25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500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748533" y="588823"/>
            <a:ext cx="4270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</a:pPr>
            <a:r>
              <a:rPr lang="en" sz="2700">
                <a:latin typeface="Arial Black"/>
                <a:ea typeface="Arial Black"/>
                <a:cs typeface="Arial Black"/>
                <a:sym typeface="Arial Black"/>
              </a:rPr>
              <a:t>QUESTIONS THAT WILL BE ANSWERED </a:t>
            </a:r>
            <a:endParaRPr b="1" sz="27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843534" y="1558481"/>
            <a:ext cx="32028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/>
              <a:t>What is the correlation between stock sectors?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/>
              <a:t>What is the correlation between stock sectors and Bitcoin?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"/>
              <a:t>How multiple indices show correlations between sectors and Bitcoin?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3319272" y="1558957"/>
            <a:ext cx="5260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Arial"/>
              <a:buChar char="•"/>
            </a:pPr>
            <a:r>
              <a:rPr lang="en"/>
              <a:t>6 SECTORS</a:t>
            </a:r>
            <a:br>
              <a:rPr lang="en"/>
            </a:br>
            <a:endParaRPr/>
          </a:p>
        </p:txBody>
      </p:sp>
      <p:sp>
        <p:nvSpPr>
          <p:cNvPr id="319" name="Google Shape;319;p40"/>
          <p:cNvSpPr txBox="1"/>
          <p:nvPr>
            <p:ph idx="12" type="sldNum"/>
          </p:nvPr>
        </p:nvSpPr>
        <p:spPr>
          <a:xfrm>
            <a:off x="6156769" y="257175"/>
            <a:ext cx="5556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40"/>
          <p:cNvSpPr txBox="1"/>
          <p:nvPr/>
        </p:nvSpPr>
        <p:spPr>
          <a:xfrm>
            <a:off x="3291840" y="2054543"/>
            <a:ext cx="5260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Arial"/>
              <a:buChar char="•"/>
            </a:pPr>
            <a:r>
              <a:rPr b="1" lang="en" sz="25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51 UNIQUE STOCKS</a:t>
            </a:r>
            <a:br>
              <a:rPr b="1" lang="en" sz="25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500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0"/>
          <p:cNvSpPr txBox="1"/>
          <p:nvPr/>
        </p:nvSpPr>
        <p:spPr>
          <a:xfrm>
            <a:off x="3291840" y="2513696"/>
            <a:ext cx="5260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Arial"/>
              <a:buChar char="•"/>
            </a:pPr>
            <a:r>
              <a:rPr b="1" lang="en" sz="25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ANALYZED HIGH &amp; LOW PRICES, AND VOLUME</a:t>
            </a:r>
            <a:br>
              <a:rPr b="1" lang="en" sz="25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500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0"/>
          <p:cNvSpPr txBox="1"/>
          <p:nvPr/>
        </p:nvSpPr>
        <p:spPr>
          <a:xfrm>
            <a:off x="3291840" y="3312414"/>
            <a:ext cx="5260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Arial"/>
              <a:buChar char="•"/>
            </a:pPr>
            <a:r>
              <a:rPr b="1" lang="en" sz="25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ANALYZED BY PYTHON, SQL, AND TABLEAU</a:t>
            </a:r>
            <a:br>
              <a:rPr b="1" lang="en" sz="25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500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3194165" y="4042696"/>
            <a:ext cx="5260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Arial"/>
              <a:buChar char="•"/>
            </a:pPr>
            <a:r>
              <a:rPr b="1" lang="en" sz="25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USED LINEAR REGRESSIONS MACHINE LEARNING MODEL</a:t>
            </a:r>
            <a:br>
              <a:rPr b="1" lang="en" sz="25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500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3319272" y="1096137"/>
            <a:ext cx="5260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C51"/>
              </a:buClr>
              <a:buSzPts val="3000"/>
              <a:buFont typeface="Arial"/>
              <a:buNone/>
            </a:pPr>
            <a:r>
              <a:rPr b="1" lang="en" sz="3000" cap="none">
                <a:solidFill>
                  <a:srgbClr val="B7BC51"/>
                </a:solidFill>
                <a:latin typeface="Arial"/>
                <a:ea typeface="Arial"/>
                <a:cs typeface="Arial"/>
                <a:sym typeface="Arial"/>
              </a:rPr>
              <a:t>DESCRIPTION OF DATA</a:t>
            </a:r>
            <a:br>
              <a:rPr b="1" lang="en" sz="25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500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16162" y="2283739"/>
            <a:ext cx="4270200" cy="57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2668947" y="2355757"/>
            <a:ext cx="3806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 Black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35" name="Google Shape;335;p42"/>
          <p:cNvSpPr txBox="1"/>
          <p:nvPr>
            <p:ph idx="12" type="sldNum"/>
          </p:nvPr>
        </p:nvSpPr>
        <p:spPr>
          <a:xfrm>
            <a:off x="6156769" y="257175"/>
            <a:ext cx="5556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