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1" r:id="rId6"/>
    <p:sldId id="264" r:id="rId7"/>
    <p:sldId id="262" r:id="rId8"/>
    <p:sldId id="271" r:id="rId9"/>
    <p:sldId id="274" r:id="rId10"/>
    <p:sldId id="272" r:id="rId11"/>
    <p:sldId id="273" r:id="rId12"/>
    <p:sldId id="268" r:id="rId13"/>
    <p:sldId id="269" r:id="rId14"/>
    <p:sldId id="270" r:id="rId15"/>
    <p:sldId id="263" r:id="rId16"/>
    <p:sldId id="275" r:id="rId17"/>
    <p:sldId id="276" r:id="rId18"/>
    <p:sldId id="278" r:id="rId19"/>
    <p:sldId id="28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1368" userDrawn="1">
          <p15:clr>
            <a:srgbClr val="A4A3A4"/>
          </p15:clr>
        </p15:guide>
        <p15:guide id="3" pos="3296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A8"/>
    <a:srgbClr val="0073AC"/>
    <a:srgbClr val="006192"/>
    <a:srgbClr val="0076B4"/>
    <a:srgbClr val="008FC2"/>
    <a:srgbClr val="00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777"/>
        <p:guide pos="1368"/>
        <p:guide pos="3296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7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0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3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8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2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1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5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D5D2-9AF5-4B1F-82F1-7F580D00837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FE9D-F821-49D2-AEB3-D0F5F6616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06768" y="1069142"/>
            <a:ext cx="737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Power BI Integration with CDS on Power Portal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66" y="3801648"/>
            <a:ext cx="5613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Anjali Tambe</a:t>
            </a:r>
          </a:p>
          <a:p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Software Engineer, Larsen &amp; Toubro Infotech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6766" y="5610825"/>
            <a:ext cx="969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KL </a:t>
            </a:r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Microsoft BizApps &amp; Power Platform User Group - June 2020 </a:t>
            </a: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Meet-up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9911" t="6317" r="5833" b="11240"/>
          <a:stretch/>
        </p:blipFill>
        <p:spPr>
          <a:xfrm>
            <a:off x="9340790" y="1616014"/>
            <a:ext cx="785448" cy="768555"/>
          </a:xfrm>
          <a:prstGeom prst="ellipse">
            <a:avLst/>
          </a:prstGeom>
          <a:ln w="44450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939" t="3041" r="2765" b="7780"/>
          <a:stretch/>
        </p:blipFill>
        <p:spPr>
          <a:xfrm>
            <a:off x="9380499" y="4217146"/>
            <a:ext cx="760980" cy="737202"/>
          </a:xfrm>
          <a:prstGeom prst="ellipse">
            <a:avLst/>
          </a:prstGeom>
          <a:ln w="4445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112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72988" y="2932257"/>
            <a:ext cx="776002" cy="737201"/>
          </a:xfrm>
          <a:prstGeom prst="ellipse">
            <a:avLst/>
          </a:prstGeom>
          <a:ln w="444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83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6" y="281354"/>
            <a:ext cx="6270769" cy="33991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48" y="2893842"/>
            <a:ext cx="5668367" cy="36054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178722" y="1296538"/>
            <a:ext cx="4148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Power BI – Admin Portal Settings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491319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Developer settings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407021" y="3138985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Embedded 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2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392699" y="1055074"/>
            <a:ext cx="980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Manage Roles and Authentication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101360" y="2523701"/>
            <a:ext cx="7760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  <a:sym typeface="Wingdings" panose="05000000000000000000" pitchFamily="2" charset="2"/>
              </a:rPr>
              <a:t>Implement RLS in Power BI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  <a:sym typeface="Wingdings" panose="05000000000000000000" pitchFamily="2" charset="2"/>
              </a:rPr>
              <a:t>Make Web Roles in Power Portal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  <a:sym typeface="Wingdings" panose="05000000000000000000" pitchFamily="2" charset="2"/>
              </a:rPr>
              <a:t>Both the names should be identical</a:t>
            </a:r>
            <a:endParaRPr lang="en-IN" sz="24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668" y="1268413"/>
            <a:ext cx="7058025" cy="137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47446" y="407963"/>
            <a:ext cx="630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Row Level Security (RLS) in Power BI Desktop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0" y="3131131"/>
            <a:ext cx="8668960" cy="27531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280" y="3264499"/>
            <a:ext cx="1819529" cy="26197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1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3067202"/>
            <a:ext cx="6712162" cy="3574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573232"/>
            <a:ext cx="6850441" cy="30045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94973" y="1450885"/>
            <a:ext cx="403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Viewing in “Belgium” role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3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1" y="129365"/>
            <a:ext cx="6771210" cy="4811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72" y="2668972"/>
            <a:ext cx="7192230" cy="39850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329268" y="945247"/>
            <a:ext cx="426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Make a Web Role in Power Portals and add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06764" y="1055074"/>
            <a:ext cx="1015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Embed a Power BI Report in Portal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900" y="2431869"/>
            <a:ext cx="6471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1. &lt;iframe&gt;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2.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% liquid tag %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a. anonymous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</a:t>
            </a: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b. aad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</a:t>
            </a: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c. powerbiembedded (RLS – Web Roles)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39151"/>
            <a:ext cx="11887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Code Snippets - 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sz="2000" dirty="0" smtClean="0"/>
              <a:t>AAD Authentication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{% </a:t>
            </a:r>
            <a:r>
              <a:rPr lang="en-IN" dirty="0" err="1"/>
              <a:t>powerbi</a:t>
            </a:r>
            <a:r>
              <a:rPr lang="en-IN" dirty="0"/>
              <a:t> authentication_type:"</a:t>
            </a:r>
            <a:r>
              <a:rPr lang="en-IN" dirty="0" err="1"/>
              <a:t>aad</a:t>
            </a:r>
            <a:r>
              <a:rPr lang="en-IN" dirty="0"/>
              <a:t>" </a:t>
            </a:r>
            <a:r>
              <a:rPr lang="en-IN" dirty="0" err="1"/>
              <a:t>path:"https</a:t>
            </a:r>
            <a:r>
              <a:rPr lang="en-IN" dirty="0"/>
              <a:t>://</a:t>
            </a:r>
            <a:r>
              <a:rPr lang="en-IN" dirty="0" smtClean="0"/>
              <a:t>app.powerbi.com/groups/0000-000-000-0000-/reports/</a:t>
            </a:r>
            <a:r>
              <a:rPr lang="en-IN" dirty="0"/>
              <a:t>0000-000-000-0000</a:t>
            </a:r>
            <a:r>
              <a:rPr lang="en-IN" dirty="0" smtClean="0"/>
              <a:t>/ReportSectiond100" %}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sz="2000" dirty="0" smtClean="0"/>
              <a:t>Anonymous Authentication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{% </a:t>
            </a:r>
            <a:r>
              <a:rPr lang="en-IN" dirty="0" err="1"/>
              <a:t>powerbi</a:t>
            </a:r>
            <a:r>
              <a:rPr lang="en-IN" dirty="0"/>
              <a:t> </a:t>
            </a:r>
            <a:r>
              <a:rPr lang="en-IN" dirty="0" err="1"/>
              <a:t>authentication_type:"anonymous</a:t>
            </a:r>
            <a:r>
              <a:rPr lang="en-IN" dirty="0"/>
              <a:t>" </a:t>
            </a:r>
            <a:r>
              <a:rPr lang="en-IN" dirty="0" err="1"/>
              <a:t>path:"https</a:t>
            </a:r>
            <a:r>
              <a:rPr lang="en-IN" dirty="0"/>
              <a:t>://</a:t>
            </a:r>
            <a:r>
              <a:rPr lang="en-IN" dirty="0" smtClean="0"/>
              <a:t>app.powerbi.com/</a:t>
            </a:r>
            <a:r>
              <a:rPr lang="en-IN" dirty="0" err="1" smtClean="0"/>
              <a:t>reportEmbed?reportId</a:t>
            </a:r>
            <a:r>
              <a:rPr lang="en-IN" dirty="0" smtClean="0"/>
              <a:t>=</a:t>
            </a:r>
            <a:r>
              <a:rPr lang="en-IN" dirty="0"/>
              <a:t>0000-000-000-0000-/</a:t>
            </a:r>
            <a:r>
              <a:rPr lang="en-IN" dirty="0" smtClean="0"/>
              <a:t>reports/0000-000-000-0000f&amp;amp;autoAuth=</a:t>
            </a:r>
            <a:r>
              <a:rPr lang="en-IN" dirty="0" err="1" smtClean="0"/>
              <a:t>true&amp;amp;ctid</a:t>
            </a:r>
            <a:r>
              <a:rPr lang="en-IN" dirty="0" smtClean="0"/>
              <a:t>=</a:t>
            </a:r>
            <a:r>
              <a:rPr lang="en-IN" dirty="0"/>
              <a:t>0000-000-000-0000-/</a:t>
            </a:r>
            <a:r>
              <a:rPr lang="en-IN" dirty="0" smtClean="0"/>
              <a:t>reports/0000-000-000-0000&amp;amp;config=AaAaaaaaAAAAa%3D%3D"%}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sz="2000" dirty="0" smtClean="0"/>
              <a:t>Embedded </a:t>
            </a:r>
            <a:r>
              <a:rPr lang="en-IN" sz="2000" dirty="0" err="1"/>
              <a:t>iframe</a:t>
            </a:r>
            <a:r>
              <a:rPr lang="en-IN" sz="2000" dirty="0"/>
              <a:t> </a:t>
            </a:r>
            <a:r>
              <a:rPr lang="en-IN" sz="2000" dirty="0" smtClean="0"/>
              <a:t>component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iframe</a:t>
            </a:r>
            <a:r>
              <a:rPr lang="en-IN" dirty="0" smtClean="0"/>
              <a:t> </a:t>
            </a:r>
            <a:r>
              <a:rPr lang="en-IN" dirty="0" err="1"/>
              <a:t>src</a:t>
            </a:r>
            <a:r>
              <a:rPr lang="en-IN" dirty="0"/>
              <a:t>="https://</a:t>
            </a:r>
            <a:r>
              <a:rPr lang="en-IN" dirty="0" smtClean="0"/>
              <a:t>app.powerbi.com/</a:t>
            </a:r>
            <a:r>
              <a:rPr lang="en-IN" dirty="0" err="1" smtClean="0"/>
              <a:t>reportEmbed?reportId</a:t>
            </a:r>
            <a:r>
              <a:rPr lang="en-IN" dirty="0" smtClean="0"/>
              <a:t>=0000-000-000-0000&amp;amp;autoAuth=</a:t>
            </a:r>
            <a:r>
              <a:rPr lang="en-IN" dirty="0" err="1" smtClean="0"/>
              <a:t>true&amp;amp;ctid</a:t>
            </a:r>
            <a:r>
              <a:rPr lang="en-IN" dirty="0" smtClean="0"/>
              <a:t>=0000-000-000-000&amp;amp;config=AaAaaaaaAAAAa%3D%3D"frameborder</a:t>
            </a:r>
            <a:r>
              <a:rPr lang="en-IN" dirty="0"/>
              <a:t>="0" style="width: 710px; height: 541px; display: block;"&gt;&lt;/</a:t>
            </a:r>
            <a:r>
              <a:rPr lang="en-IN" dirty="0" err="1"/>
              <a:t>iframe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124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8" y="196949"/>
            <a:ext cx="118684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Code Snippets - </a:t>
            </a:r>
            <a:r>
              <a:rPr lang="en-IN" sz="2400" dirty="0"/>
              <a:t> </a:t>
            </a:r>
          </a:p>
          <a:p>
            <a:endParaRPr lang="en-IN" dirty="0"/>
          </a:p>
          <a:p>
            <a:r>
              <a:rPr lang="en-IN" sz="2000" dirty="0" err="1" smtClean="0"/>
              <a:t>Powerbi</a:t>
            </a:r>
            <a:r>
              <a:rPr lang="en-IN" sz="2000" dirty="0" smtClean="0"/>
              <a:t> Embedded </a:t>
            </a:r>
          </a:p>
          <a:p>
            <a:r>
              <a:rPr lang="en-IN" sz="2000" dirty="0" smtClean="0"/>
              <a:t>Supplying Web Roles of Portal to powerbiembedded tag</a:t>
            </a:r>
          </a:p>
          <a:p>
            <a:endParaRPr lang="en-IN" dirty="0"/>
          </a:p>
          <a:p>
            <a:r>
              <a:rPr lang="en-IN" dirty="0" smtClean="0"/>
              <a:t>{% </a:t>
            </a:r>
            <a:r>
              <a:rPr lang="en-IN" dirty="0"/>
              <a:t>assign </a:t>
            </a:r>
            <a:r>
              <a:rPr lang="en-IN" dirty="0" err="1" smtClean="0"/>
              <a:t>webroles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user.roles</a:t>
            </a:r>
            <a:r>
              <a:rPr lang="en-IN" dirty="0"/>
              <a:t> | join: ", </a:t>
            </a:r>
            <a:r>
              <a:rPr lang="en-IN" dirty="0" smtClean="0"/>
              <a:t>"%}</a:t>
            </a:r>
          </a:p>
          <a:p>
            <a:r>
              <a:rPr lang="en-IN" dirty="0" smtClean="0"/>
              <a:t>&lt;</a:t>
            </a:r>
            <a:r>
              <a:rPr lang="en-IN" dirty="0"/>
              <a:t>h2&gt;Roles : </a:t>
            </a:r>
            <a:r>
              <a:rPr lang="en-IN" dirty="0" smtClean="0"/>
              <a:t>{{</a:t>
            </a:r>
            <a:r>
              <a:rPr lang="en-IN" dirty="0" err="1" smtClean="0"/>
              <a:t>webroles</a:t>
            </a:r>
            <a:r>
              <a:rPr lang="en-IN" dirty="0" smtClean="0"/>
              <a:t>}} &lt;/</a:t>
            </a:r>
            <a:r>
              <a:rPr lang="en-IN" dirty="0"/>
              <a:t>h2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{% </a:t>
            </a:r>
            <a:r>
              <a:rPr lang="en-IN" dirty="0" err="1"/>
              <a:t>powerbi</a:t>
            </a:r>
            <a:r>
              <a:rPr lang="en-IN" dirty="0"/>
              <a:t> </a:t>
            </a:r>
            <a:r>
              <a:rPr lang="en-IN" dirty="0" err="1"/>
              <a:t>authentication_type:"powerbiembedded</a:t>
            </a:r>
            <a:r>
              <a:rPr lang="en-IN" dirty="0"/>
              <a:t>" </a:t>
            </a:r>
            <a:r>
              <a:rPr lang="en-IN" dirty="0" err="1"/>
              <a:t>path:"https</a:t>
            </a:r>
            <a:r>
              <a:rPr lang="en-IN" dirty="0"/>
              <a:t>://</a:t>
            </a:r>
            <a:r>
              <a:rPr lang="en-IN" dirty="0" smtClean="0"/>
              <a:t>app.powerbi.com/groups/0000-000-000-000/reports/</a:t>
            </a:r>
            <a:r>
              <a:rPr lang="en-IN" dirty="0"/>
              <a:t>0000-000-000-000</a:t>
            </a:r>
            <a:r>
              <a:rPr lang="en-IN" dirty="0" smtClean="0"/>
              <a:t>/ReportSectiond1" </a:t>
            </a:r>
            <a:r>
              <a:rPr lang="en-IN" dirty="0" err="1" smtClean="0"/>
              <a:t>roles:webroles</a:t>
            </a:r>
            <a:r>
              <a:rPr lang="en-IN" dirty="0" smtClean="0"/>
              <a:t>%}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3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06764" y="1055074"/>
            <a:ext cx="1015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Whe</a:t>
            </a:r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 to use what?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64" y="2244783"/>
            <a:ext cx="8173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1. Power BI embedded - </a:t>
            </a: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securely </a:t>
            </a: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share the Power BI dashboards or reports to external users without Power BI license or </a:t>
            </a:r>
            <a:r>
              <a:rPr lang="en-US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AAD </a:t>
            </a: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authentication </a:t>
            </a:r>
            <a:r>
              <a:rPr lang="en-US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setup.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2. Anonymous and iframe -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publish to web Power BI </a:t>
            </a:r>
            <a:r>
              <a:rPr lang="en-US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reports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3. AAD - </a:t>
            </a: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share secure Power BI reports or dashboards to Power BI Azure Active Directory authenticated users.</a:t>
            </a:r>
            <a:endParaRPr lang="en-IN" sz="20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06764" y="1055074"/>
            <a:ext cx="1015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References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64" y="2244783"/>
            <a:ext cx="8173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https</a:t>
            </a:r>
            <a:r>
              <a:rPr lang="en-IN" dirty="0">
                <a:solidFill>
                  <a:schemeClr val="bg1"/>
                </a:solidFill>
              </a:rPr>
              <a:t>://</a:t>
            </a:r>
            <a:r>
              <a:rPr lang="en-IN" dirty="0" smtClean="0">
                <a:solidFill>
                  <a:schemeClr val="bg1"/>
                </a:solidFill>
              </a:rPr>
              <a:t>docs.microsoft.com/en-us/powerapps/maker/portals/liquid/portals-entity-tags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https://</a:t>
            </a:r>
            <a:r>
              <a:rPr lang="en-IN" dirty="0" smtClean="0">
                <a:solidFill>
                  <a:schemeClr val="bg1"/>
                </a:solidFill>
              </a:rPr>
              <a:t>docs.microsoft.com/en-us/powerapps/maker/portals/admin/set-up-power-bi-integration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https://</a:t>
            </a:r>
            <a:r>
              <a:rPr lang="en-IN" dirty="0" smtClean="0">
                <a:solidFill>
                  <a:schemeClr val="bg1"/>
                </a:solidFill>
              </a:rPr>
              <a:t>docs.microsoft.com/en-us/powerapps/maker/portals/compose-page#add-power-bi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Microsoft Power BI: Integrate interactive Power BI reports in your portal - </a:t>
            </a:r>
            <a:r>
              <a:rPr lang="en-US" dirty="0" smtClean="0">
                <a:solidFill>
                  <a:schemeClr val="bg1"/>
                </a:solidFill>
              </a:rPr>
              <a:t>THR2033</a:t>
            </a:r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 </a:t>
            </a:r>
            <a:r>
              <a:rPr lang="en-IN" dirty="0">
                <a:solidFill>
                  <a:schemeClr val="bg1"/>
                </a:solidFill>
              </a:rPr>
              <a:t>https://www.youtube.com/watch?v=EjCoM06hHJA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02162" y="1109504"/>
            <a:ext cx="1062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About 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96722" y="2591860"/>
            <a:ext cx="7519185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Navision Consultant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Power Platform Enthusiast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9556"/>
            <a:ext cx="5927271" cy="3298888"/>
          </a:xfrm>
          <a:prstGeom prst="rect">
            <a:avLst/>
          </a:prstGeom>
          <a:ln w="317500">
            <a:solidFill>
              <a:schemeClr val="bg1"/>
            </a:solidFill>
            <a:miter lim="800000"/>
          </a:ln>
        </p:spPr>
      </p:pic>
      <p:sp>
        <p:nvSpPr>
          <p:cNvPr id="8" name="TextBox 7"/>
          <p:cNvSpPr txBox="1"/>
          <p:nvPr/>
        </p:nvSpPr>
        <p:spPr>
          <a:xfrm>
            <a:off x="994199" y="4490134"/>
            <a:ext cx="4754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   Let’s </a:t>
            </a:r>
            <a:r>
              <a:rPr lang="en-IN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Connect</a:t>
            </a:r>
            <a:r>
              <a:rPr lang="en-IN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!</a:t>
            </a:r>
            <a:endParaRPr lang="en-IN" sz="20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https://www.linkedin.com/in/anjalitambe/</a:t>
            </a:r>
          </a:p>
        </p:txBody>
      </p:sp>
      <p:pic>
        <p:nvPicPr>
          <p:cNvPr id="2050" name="Picture 2" descr="Circle, linkedin, logo, media, network, share, socia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29" y="4578694"/>
            <a:ext cx="419271" cy="419271"/>
          </a:xfrm>
          <a:prstGeom prst="ellipse">
            <a:avLst/>
          </a:prstGeom>
          <a:noFill/>
          <a:ln w="444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06764" y="1055074"/>
            <a:ext cx="10156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QnA</a:t>
            </a:r>
            <a:endParaRPr lang="en-IN" sz="80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64" y="2954467"/>
            <a:ext cx="8173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Let’s Connect on LinkedIn!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https://www.linkedin.com/in/anjalitambe/</a:t>
            </a:r>
          </a:p>
          <a:p>
            <a:pPr>
              <a:lnSpc>
                <a:spcPct val="150000"/>
              </a:lnSpc>
            </a:pPr>
            <a:endParaRPr lang="en-IN" sz="24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Mail – anjalitambe14@gmail.com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255"/>
          <a:stretch/>
        </p:blipFill>
        <p:spPr>
          <a:xfrm>
            <a:off x="6990436" y="1337481"/>
            <a:ext cx="3677163" cy="45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06768" y="1083213"/>
            <a:ext cx="737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Agenda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2019" y="2551837"/>
            <a:ext cx="6471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1.     Power BI CDS establish connection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2.    Manage Roles and Authentication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3.    </a:t>
            </a:r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Embed a Power BI Report in Portal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378633" y="1055077"/>
            <a:ext cx="737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Prerequisites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6707" y="2587099"/>
            <a:ext cx="8599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Power BI Desktop installed. Signed in.</a:t>
            </a:r>
          </a:p>
          <a:p>
            <a:pPr marL="342900" indent="-342900">
              <a:lnSpc>
                <a:spcPct val="150000"/>
              </a:lnSpc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Workspace in Power BI Web</a:t>
            </a:r>
          </a:p>
          <a:p>
            <a:pPr marL="342900" indent="-342900">
              <a:lnSpc>
                <a:spcPct val="150000"/>
              </a:lnSpc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Environment with CDS</a:t>
            </a:r>
          </a:p>
          <a:p>
            <a:pPr marL="342900" indent="-342900">
              <a:lnSpc>
                <a:spcPct val="150000"/>
              </a:lnSpc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License: Power BI Pro, Dynamics 365 Customer Engagement Plan</a:t>
            </a:r>
          </a:p>
          <a:p>
            <a:pPr marL="342900" indent="-342900">
              <a:lnSpc>
                <a:spcPct val="150000"/>
              </a:lnSpc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Admin Center settings: Portal, AAD, Power BI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02596" y="1065074"/>
            <a:ext cx="9298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Power BI CDS establish connection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6165" y="2819400"/>
            <a:ext cx="7760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 Power BI Desktop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Get Data </a:t>
            </a: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  <a:sym typeface="Wingdings" panose="05000000000000000000" pitchFamily="2" charset="2"/>
              </a:rPr>
              <a:t> Power Platform  Common Data Service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  <a:sym typeface="Wingdings" panose="05000000000000000000" pitchFamily="2" charset="2"/>
              </a:rPr>
              <a:t>Select required Entities and Load</a:t>
            </a:r>
            <a:endParaRPr lang="en-IN" sz="24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8230"/>
            <a:ext cx="3048000" cy="10191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9" y="1268413"/>
            <a:ext cx="4945137" cy="5233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175" y="3133727"/>
            <a:ext cx="5608320" cy="12774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57451"/>
            <a:ext cx="5608320" cy="13441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896794" y="525920"/>
            <a:ext cx="839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Get Data in Power BI Desktop and Publish to Power BI  Web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85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392699" y="1055074"/>
            <a:ext cx="980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Configurations &amp; Preparatory Steps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101360" y="2523701"/>
            <a:ext cx="77605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IN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Power Apps Portal Admin Center</a:t>
            </a: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Enable Power BI visualization </a:t>
            </a: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Enable Embed Power BI Web Service</a:t>
            </a: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Take note of Application ID &amp; create a Security Group in AAD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38"/>
          <a:stretch/>
        </p:blipFill>
        <p:spPr>
          <a:xfrm>
            <a:off x="306282" y="273354"/>
            <a:ext cx="5692557" cy="32739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17" y="253700"/>
            <a:ext cx="4261479" cy="32936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82" y="3895399"/>
            <a:ext cx="4074046" cy="14291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151" y="3895399"/>
            <a:ext cx="7077056" cy="27476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64024" y="5609230"/>
            <a:ext cx="4107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Enable Power BI set up and create a security group in Azure AD with Power BI Application 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6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392699" y="1055074"/>
            <a:ext cx="980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Configurations &amp; Preparatory Steps</a:t>
            </a:r>
            <a:endParaRPr lang="en-IN" sz="5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AutoShape 4" descr="Meetu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101360" y="2523701"/>
            <a:ext cx="77605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IN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Power BI Admin Center</a:t>
            </a: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Under Tenant Setting look for:</a:t>
            </a:r>
          </a:p>
          <a:p>
            <a:pPr marL="1257300" lvl="2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Developer Setting – enter the security group created in AAD</a:t>
            </a:r>
          </a:p>
          <a:p>
            <a:pPr marL="1257300" lvl="2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r>
              <a:rPr lang="en-IN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Publish to Web</a:t>
            </a:r>
          </a:p>
          <a:p>
            <a:pPr marL="1257300" lvl="2" indent="-342900">
              <a:lnSpc>
                <a:spcPct val="150000"/>
              </a:lnSpc>
              <a:buClr>
                <a:schemeClr val="bg1"/>
              </a:buClr>
              <a:buFont typeface="Bahnschrift SemiBold SemiConden" panose="020B0502040204020203" pitchFamily="34" charset="0"/>
              <a:buChar char="&gt;"/>
            </a:pPr>
            <a:endParaRPr lang="en-IN" sz="24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508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 SemiBold SemiConden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Tambe</dc:creator>
  <cp:lastModifiedBy>Windows User</cp:lastModifiedBy>
  <cp:revision>55</cp:revision>
  <dcterms:created xsi:type="dcterms:W3CDTF">2020-06-01T05:36:51Z</dcterms:created>
  <dcterms:modified xsi:type="dcterms:W3CDTF">2020-06-06T03:58:52Z</dcterms:modified>
</cp:coreProperties>
</file>