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Fira Sans Extra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tlJ39QZLNfyej6S+3Tbai+HYU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FiraSansExtraCondensed-bold.fntdata"/><Relationship Id="rId23" Type="http://schemas.openxmlformats.org/officeDocument/2006/relationships/font" Target="fonts/FiraSansExtra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boldItalic.fntdata"/><Relationship Id="rId25" Type="http://schemas.openxmlformats.org/officeDocument/2006/relationships/font" Target="fonts/FiraSansExtraCondensed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Condensed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at Style Infographics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3"/>
          <p:cNvSpPr txBox="1"/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13"/>
          <p:cNvSpPr txBox="1"/>
          <p:nvPr>
            <p:ph idx="1" type="subTitle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5007000" y="656125"/>
            <a:ext cx="36666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4200">
                <a:latin typeface="Times New Roman"/>
                <a:ea typeface="Times New Roman"/>
                <a:cs typeface="Times New Roman"/>
                <a:sym typeface="Times New Roman"/>
              </a:rPr>
              <a:t>Team Quadtec</a:t>
            </a:r>
            <a:endParaRPr b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" name="Google Shape;53;p1"/>
          <p:cNvGrpSpPr/>
          <p:nvPr/>
        </p:nvGrpSpPr>
        <p:grpSpPr>
          <a:xfrm>
            <a:off x="-2609895" y="7"/>
            <a:ext cx="8675661" cy="4494740"/>
            <a:chOff x="497576" y="1258552"/>
            <a:chExt cx="5699048" cy="2952598"/>
          </a:xfrm>
        </p:grpSpPr>
        <p:sp>
          <p:nvSpPr>
            <p:cNvPr id="54" name="Google Shape;54;p1"/>
            <p:cNvSpPr/>
            <p:nvPr/>
          </p:nvSpPr>
          <p:spPr>
            <a:xfrm>
              <a:off x="2712069" y="1258552"/>
              <a:ext cx="3484555" cy="737999"/>
            </a:xfrm>
            <a:custGeom>
              <a:rect b="b" l="l" r="r" t="t"/>
              <a:pathLst>
                <a:path extrusionOk="0" h="7357" w="34737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974273" y="1258552"/>
              <a:ext cx="3429785" cy="1475797"/>
            </a:xfrm>
            <a:custGeom>
              <a:rect b="b" l="l" r="r" t="t"/>
              <a:pathLst>
                <a:path extrusionOk="0" h="14712" w="34191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235373" y="1258552"/>
              <a:ext cx="3376118" cy="2214699"/>
            </a:xfrm>
            <a:custGeom>
              <a:rect b="b" l="l" r="r" t="t"/>
              <a:pathLst>
                <a:path extrusionOk="0" h="22078" w="33656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97576" y="1258552"/>
              <a:ext cx="3321347" cy="2952598"/>
            </a:xfrm>
            <a:custGeom>
              <a:rect b="b" l="l" r="r" t="t"/>
              <a:pathLst>
                <a:path extrusionOk="0" h="29434" w="3311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"/>
          <p:cNvSpPr txBox="1"/>
          <p:nvPr>
            <p:ph type="ctrTitle"/>
          </p:nvPr>
        </p:nvSpPr>
        <p:spPr>
          <a:xfrm>
            <a:off x="5176825" y="2279699"/>
            <a:ext cx="30303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ONETAP</a:t>
            </a:r>
            <a:endParaRPr b="0" sz="2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"/>
          <p:cNvSpPr txBox="1"/>
          <p:nvPr>
            <p:ph type="ctrTitle"/>
          </p:nvPr>
        </p:nvSpPr>
        <p:spPr>
          <a:xfrm>
            <a:off x="4173025" y="3154025"/>
            <a:ext cx="38643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800">
                <a:solidFill>
                  <a:srgbClr val="012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Details</a:t>
            </a:r>
            <a:endParaRPr b="0" sz="1800">
              <a:solidFill>
                <a:srgbClr val="012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800">
                <a:solidFill>
                  <a:srgbClr val="012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Anjali Vats          :9467221258</a:t>
            </a:r>
            <a:endParaRPr b="0" sz="1800">
              <a:solidFill>
                <a:srgbClr val="012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800">
                <a:solidFill>
                  <a:srgbClr val="012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Vandana Singh    :7021229343</a:t>
            </a:r>
            <a:endParaRPr b="0" sz="1800">
              <a:solidFill>
                <a:srgbClr val="012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800">
                <a:solidFill>
                  <a:srgbClr val="012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Nikita Soni       :9328534394</a:t>
            </a:r>
            <a:endParaRPr b="0" sz="1800">
              <a:solidFill>
                <a:srgbClr val="012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800">
                <a:solidFill>
                  <a:srgbClr val="012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Arushi Dhiman   :7876789761</a:t>
            </a:r>
            <a:endParaRPr b="0" sz="1800">
              <a:solidFill>
                <a:srgbClr val="012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Team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3" name="Google Shape;333;p11"/>
          <p:cNvGrpSpPr/>
          <p:nvPr/>
        </p:nvGrpSpPr>
        <p:grpSpPr>
          <a:xfrm>
            <a:off x="913474" y="2974280"/>
            <a:ext cx="3512936" cy="1617876"/>
            <a:chOff x="913474" y="2974280"/>
            <a:chExt cx="3512936" cy="1617876"/>
          </a:xfrm>
        </p:grpSpPr>
        <p:sp>
          <p:nvSpPr>
            <p:cNvPr id="334" name="Google Shape;334;p11"/>
            <p:cNvSpPr/>
            <p:nvPr/>
          </p:nvSpPr>
          <p:spPr>
            <a:xfrm>
              <a:off x="1368736" y="3114857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913475" y="297428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1368736" y="4451475"/>
              <a:ext cx="310817" cy="140676"/>
            </a:xfrm>
            <a:custGeom>
              <a:rect b="b" l="l" r="r" t="t"/>
              <a:pathLst>
                <a:path extrusionOk="0" h="1418" w="3133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3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8" name="Google Shape;338;p11"/>
            <p:cNvSpPr txBox="1"/>
            <p:nvPr/>
          </p:nvSpPr>
          <p:spPr>
            <a:xfrm>
              <a:off x="1746850" y="3699050"/>
              <a:ext cx="25245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Technical Researcher and Project Contributor</a:t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1117299" y="3670098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NIKITA SONI</a:t>
              </a:r>
              <a:endParaRPr b="1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1" name="Google Shape;341;p11"/>
          <p:cNvGrpSpPr/>
          <p:nvPr/>
        </p:nvGrpSpPr>
        <p:grpSpPr>
          <a:xfrm>
            <a:off x="4716380" y="2974280"/>
            <a:ext cx="3514027" cy="1617876"/>
            <a:chOff x="4716380" y="2974280"/>
            <a:chExt cx="3514027" cy="1617876"/>
          </a:xfrm>
        </p:grpSpPr>
        <p:sp>
          <p:nvSpPr>
            <p:cNvPr id="342" name="Google Shape;342;p11"/>
            <p:cNvSpPr/>
            <p:nvPr/>
          </p:nvSpPr>
          <p:spPr>
            <a:xfrm>
              <a:off x="5171741" y="3114857"/>
              <a:ext cx="3058666" cy="1477299"/>
            </a:xfrm>
            <a:custGeom>
              <a:rect b="b" l="l" r="r" t="t"/>
              <a:pathLst>
                <a:path extrusionOk="0" h="14891" w="30831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4716380" y="2974280"/>
              <a:ext cx="766279" cy="1477299"/>
            </a:xfrm>
            <a:custGeom>
              <a:rect b="b" l="l" r="r" t="t"/>
              <a:pathLst>
                <a:path extrusionOk="0" h="14891" w="7724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5171741" y="4451475"/>
              <a:ext cx="310916" cy="140676"/>
            </a:xfrm>
            <a:custGeom>
              <a:rect b="b" l="l" r="r" t="t"/>
              <a:pathLst>
                <a:path extrusionOk="0" h="1418" w="3134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 txBox="1"/>
            <p:nvPr/>
          </p:nvSpPr>
          <p:spPr>
            <a:xfrm>
              <a:off x="5696325" y="376009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Technical Researcher and Project Contributor</a:t>
              </a:r>
              <a:endParaRPr b="0" i="0" sz="13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1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ARUSHI DHIMAN</a:t>
              </a:r>
              <a:endParaRPr b="1" i="0" sz="20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11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3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920224" y="3670098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11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350" name="Google Shape;350;p11"/>
            <p:cNvSpPr/>
            <p:nvPr/>
          </p:nvSpPr>
          <p:spPr>
            <a:xfrm>
              <a:off x="1368736" y="1253234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13475" y="111355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1368736" y="2590745"/>
              <a:ext cx="310817" cy="139783"/>
            </a:xfrm>
            <a:custGeom>
              <a:rect b="b" l="l" r="r" t="t"/>
              <a:pathLst>
                <a:path extrusionOk="0" h="1409" w="3133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3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1"/>
            <p:cNvSpPr txBox="1"/>
            <p:nvPr/>
          </p:nvSpPr>
          <p:spPr>
            <a:xfrm>
              <a:off x="1845300" y="1832525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Presentator and Project Contributor</a:t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11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ANJALI VATS</a:t>
              </a:r>
              <a:endParaRPr b="1" i="0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1117299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1"/>
          <p:cNvGrpSpPr/>
          <p:nvPr/>
        </p:nvGrpSpPr>
        <p:grpSpPr>
          <a:xfrm>
            <a:off x="4716380" y="1113550"/>
            <a:ext cx="3514027" cy="1616983"/>
            <a:chOff x="4716380" y="1113550"/>
            <a:chExt cx="3514027" cy="1616983"/>
          </a:xfrm>
        </p:grpSpPr>
        <p:sp>
          <p:nvSpPr>
            <p:cNvPr id="358" name="Google Shape;358;p11"/>
            <p:cNvSpPr/>
            <p:nvPr/>
          </p:nvSpPr>
          <p:spPr>
            <a:xfrm>
              <a:off x="4716380" y="1113550"/>
              <a:ext cx="766279" cy="1477299"/>
            </a:xfrm>
            <a:custGeom>
              <a:rect b="b" l="l" r="r" t="t"/>
              <a:pathLst>
                <a:path extrusionOk="0" h="14891" w="7724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3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5171741" y="1253234"/>
              <a:ext cx="3058666" cy="1477299"/>
            </a:xfrm>
            <a:custGeom>
              <a:rect b="b" l="l" r="r" t="t"/>
              <a:pathLst>
                <a:path extrusionOk="0" h="14891" w="30831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5171741" y="2590745"/>
              <a:ext cx="310916" cy="139783"/>
            </a:xfrm>
            <a:custGeom>
              <a:rect b="b" l="l" r="r" t="t"/>
              <a:pathLst>
                <a:path extrusionOk="0" h="1409" w="3134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Technical Advisor and Project Contributor</a:t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3" name="Google Shape;363;p11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VANDANA SINGH</a:t>
              </a:r>
              <a:endParaRPr b="1" i="0" sz="20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4920224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Description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4938567" y="2483686"/>
            <a:ext cx="3592608" cy="1800765"/>
            <a:chOff x="4938567" y="2483686"/>
            <a:chExt cx="3592608" cy="1800765"/>
          </a:xfrm>
        </p:grpSpPr>
        <p:sp>
          <p:nvSpPr>
            <p:cNvPr id="66" name="Google Shape;66;p2"/>
            <p:cNvSpPr txBox="1"/>
            <p:nvPr/>
          </p:nvSpPr>
          <p:spPr>
            <a:xfrm>
              <a:off x="6051475" y="3202475"/>
              <a:ext cx="24795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Techstack Involved</a:t>
              </a:r>
              <a:endParaRPr b="1" i="0" sz="17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Google Shape;67;p2"/>
            <p:cNvSpPr txBox="1"/>
            <p:nvPr/>
          </p:nvSpPr>
          <p:spPr>
            <a:xfrm>
              <a:off x="6494175" y="349557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Python language ,vs code packages used in pysis like pyaudio,pyttx3etc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938567" y="3633453"/>
              <a:ext cx="554373" cy="650998"/>
            </a:xfrm>
            <a:custGeom>
              <a:rect b="b" l="l" r="r" t="t"/>
              <a:pathLst>
                <a:path extrusionOk="0" h="4541" w="3867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421694" y="2483686"/>
              <a:ext cx="629780" cy="815862"/>
            </a:xfrm>
            <a:custGeom>
              <a:rect b="b" l="l" r="r" t="t"/>
              <a:pathLst>
                <a:path extrusionOk="0" h="5691" w="4393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38567" y="2483686"/>
              <a:ext cx="1044664" cy="1778668"/>
            </a:xfrm>
            <a:custGeom>
              <a:rect b="b" l="l" r="r" t="t"/>
              <a:pathLst>
                <a:path extrusionOk="0" h="12407" w="7287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612825" y="3205075"/>
            <a:ext cx="4325880" cy="1124822"/>
            <a:chOff x="612825" y="3205075"/>
            <a:chExt cx="4325880" cy="1124822"/>
          </a:xfrm>
        </p:grpSpPr>
        <p:sp>
          <p:nvSpPr>
            <p:cNvPr id="72" name="Google Shape;72;p2"/>
            <p:cNvSpPr txBox="1"/>
            <p:nvPr/>
          </p:nvSpPr>
          <p:spPr>
            <a:xfrm>
              <a:off x="612825" y="3205075"/>
              <a:ext cx="33735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Relevance to the Theme</a:t>
              </a:r>
              <a:endParaRPr b="1" i="0" sz="17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Google Shape;73;p2"/>
            <p:cNvSpPr txBox="1"/>
            <p:nvPr/>
          </p:nvSpPr>
          <p:spPr>
            <a:xfrm>
              <a:off x="612825" y="349817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This project is related to open innovation 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128434" y="3697393"/>
              <a:ext cx="810271" cy="632504"/>
            </a:xfrm>
            <a:custGeom>
              <a:rect b="b" l="l" r="r" t="t"/>
              <a:pathLst>
                <a:path extrusionOk="0" h="4412" w="5652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137953" y="3216985"/>
              <a:ext cx="648274" cy="551506"/>
            </a:xfrm>
            <a:custGeom>
              <a:rect b="b" l="l" r="r" t="t"/>
              <a:pathLst>
                <a:path extrusionOk="0" h="3847" w="4522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098242" y="3216985"/>
              <a:ext cx="1840456" cy="1046098"/>
            </a:xfrm>
            <a:custGeom>
              <a:rect b="b" l="l" r="r" t="t"/>
              <a:pathLst>
                <a:path extrusionOk="0" h="7297" w="12838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612825" y="1240200"/>
            <a:ext cx="3592591" cy="1976914"/>
            <a:chOff x="612825" y="1240200"/>
            <a:chExt cx="3592591" cy="1976914"/>
          </a:xfrm>
        </p:grpSpPr>
        <p:sp>
          <p:nvSpPr>
            <p:cNvPr id="78" name="Google Shape;78;p2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</a:t>
              </a:r>
              <a:endParaRPr b="1" i="0" sz="1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612825" y="153330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Now a days,companies are selling virtual assistants at a very high price which is not economical for every person.In order to solve this problem we have decided to come up with our own virtual assistant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92508" y="2412578"/>
              <a:ext cx="631071" cy="804536"/>
            </a:xfrm>
            <a:custGeom>
              <a:rect b="b" l="l" r="r" t="t"/>
              <a:pathLst>
                <a:path extrusionOk="0" h="5612" w="4402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649609" y="1416352"/>
              <a:ext cx="555807" cy="651141"/>
            </a:xfrm>
            <a:custGeom>
              <a:rect b="b" l="l" r="r" t="t"/>
              <a:pathLst>
                <a:path extrusionOk="0" h="4542" w="3877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53580" y="1434129"/>
              <a:ext cx="1051832" cy="1782968"/>
            </a:xfrm>
            <a:custGeom>
              <a:rect b="b" l="l" r="r" t="t"/>
              <a:pathLst>
                <a:path extrusionOk="0" h="12437" w="7337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4205276" y="1969158"/>
            <a:ext cx="143" cy="214753"/>
          </a:xfrm>
          <a:custGeom>
            <a:rect b="b" l="l" r="r" t="t"/>
            <a:pathLst>
              <a:path extrusionOk="0" h="1498" w="1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>
            <a:off x="5163284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2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4296569" y="2575232"/>
            <a:ext cx="550836" cy="550502"/>
            <a:chOff x="6479471" y="2079003"/>
            <a:chExt cx="348917" cy="348706"/>
          </a:xfrm>
        </p:grpSpPr>
        <p:sp>
          <p:nvSpPr>
            <p:cNvPr id="88" name="Google Shape;88;p2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6520577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" name="Google Shape;97;p2"/>
          <p:cNvGrpSpPr/>
          <p:nvPr/>
        </p:nvGrpSpPr>
        <p:grpSpPr>
          <a:xfrm>
            <a:off x="4205276" y="1237600"/>
            <a:ext cx="4325824" cy="1246219"/>
            <a:chOff x="4205276" y="1237600"/>
            <a:chExt cx="4325824" cy="1246219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Approach to the Solution</a:t>
              </a:r>
              <a:endParaRPr b="1" i="0" sz="17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6215075" y="1530700"/>
              <a:ext cx="2316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Our team has decided to build the chatbot using python programming and artificial intelligence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352164" y="1926579"/>
              <a:ext cx="653865" cy="557240"/>
            </a:xfrm>
            <a:custGeom>
              <a:rect b="b" l="l" r="r" t="t"/>
              <a:pathLst>
                <a:path extrusionOk="0" h="3887" w="4561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205276" y="1370906"/>
              <a:ext cx="798802" cy="628347"/>
            </a:xfrm>
            <a:custGeom>
              <a:rect b="b" l="l" r="r" t="t"/>
              <a:pathLst>
                <a:path extrusionOk="0" h="4383" w="5572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05276" y="1433412"/>
              <a:ext cx="1833288" cy="1050399"/>
            </a:xfrm>
            <a:custGeom>
              <a:rect b="b" l="l" r="r" t="t"/>
              <a:pathLst>
                <a:path extrusionOk="0" h="7327" w="12788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748838" y="3571550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435796" y="4121394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435787" y="4034600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2949534" y="3687080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48838" y="4084597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5499897" y="39115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33334" y="2869383"/>
            <a:ext cx="3500083" cy="774702"/>
          </a:xfrm>
          <a:custGeom>
            <a:rect b="b" l="l" r="r" t="t"/>
            <a:pathLst>
              <a:path extrusionOk="0" h="6176" w="27903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33334" y="3334889"/>
            <a:ext cx="2200926" cy="619536"/>
          </a:xfrm>
          <a:custGeom>
            <a:rect b="b" l="l" r="r" t="t"/>
            <a:pathLst>
              <a:path extrusionOk="0" h="4939" w="17546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4435796" y="3186369"/>
            <a:ext cx="12920" cy="348967"/>
          </a:xfrm>
          <a:custGeom>
            <a:rect b="b" l="l" r="r" t="t"/>
            <a:pathLst>
              <a:path extrusionOk="0" h="2782" w="103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435787" y="3095079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Tech3</a:t>
            </a:r>
            <a:endParaRPr b="0" i="0" sz="2000" u="none" cap="none" strike="noStrik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2734156" y="2937246"/>
            <a:ext cx="1299282" cy="1017173"/>
          </a:xfrm>
          <a:custGeom>
            <a:rect b="b" l="l" r="r" t="t"/>
            <a:pathLst>
              <a:path extrusionOk="0" h="8109" w="10358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5499870" y="29747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Installed modules like SPEECH RECOGNITION ,PYTTX3 and PYAUDIO</a:t>
            </a:r>
            <a:endParaRPr b="0" i="0" sz="15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48838" y="2070879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4435796" y="2296378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4435787" y="2209483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Tech2</a:t>
            </a:r>
            <a:endParaRPr b="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949534" y="2186409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748838" y="2583926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5499843" y="208340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 CODE</a:t>
            </a:r>
            <a:endParaRPr b="0" i="0" sz="12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1960950" y="205675"/>
            <a:ext cx="5057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of Technology Stack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33334" y="1133179"/>
            <a:ext cx="3500083" cy="1017047"/>
          </a:xfrm>
          <a:custGeom>
            <a:rect b="b" l="l" r="r" t="t"/>
            <a:pathLst>
              <a:path extrusionOk="0" h="8108" w="27903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4435796" y="1315317"/>
            <a:ext cx="12920" cy="348967"/>
          </a:xfrm>
          <a:custGeom>
            <a:rect b="b" l="l" r="r" t="t"/>
            <a:pathLst>
              <a:path extrusionOk="0" h="2782" w="103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4435787" y="1219575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Tech1</a:t>
            </a:r>
            <a:endParaRPr b="0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2734156" y="1443641"/>
            <a:ext cx="1299282" cy="1015793"/>
          </a:xfrm>
          <a:custGeom>
            <a:rect b="b" l="l" r="r" t="t"/>
            <a:pathLst>
              <a:path extrusionOk="0" h="8098" w="10358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533334" y="1841159"/>
            <a:ext cx="2200926" cy="618281"/>
          </a:xfrm>
          <a:custGeom>
            <a:rect b="b" l="l" r="r" t="t"/>
            <a:pathLst>
              <a:path extrusionOk="0" h="4929" w="17546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5499870" y="10863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5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, VERSION = 3.9.1</a:t>
            </a:r>
            <a:endParaRPr b="0" i="0" sz="15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the 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2234785" y="3061458"/>
            <a:ext cx="290005" cy="563825"/>
          </a:xfrm>
          <a:custGeom>
            <a:rect b="b" l="l" r="r" t="t"/>
            <a:pathLst>
              <a:path extrusionOk="0" h="6898" w="3548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4"/>
          <p:cNvGrpSpPr/>
          <p:nvPr/>
        </p:nvGrpSpPr>
        <p:grpSpPr>
          <a:xfrm>
            <a:off x="1983362" y="1242917"/>
            <a:ext cx="617622" cy="457159"/>
            <a:chOff x="1772150" y="1471517"/>
            <a:chExt cx="617622" cy="457159"/>
          </a:xfrm>
        </p:grpSpPr>
        <p:sp>
          <p:nvSpPr>
            <p:cNvPr id="139" name="Google Shape;139;p4"/>
            <p:cNvSpPr/>
            <p:nvPr/>
          </p:nvSpPr>
          <p:spPr>
            <a:xfrm>
              <a:off x="2046304" y="1471517"/>
              <a:ext cx="69395" cy="68578"/>
            </a:xfrm>
            <a:custGeom>
              <a:rect b="b" l="l" r="r" t="t"/>
              <a:pathLst>
                <a:path extrusionOk="0" h="839" w="849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72150" y="1740603"/>
              <a:ext cx="68660" cy="68578"/>
            </a:xfrm>
            <a:custGeom>
              <a:rect b="b" l="l" r="r" t="t"/>
              <a:pathLst>
                <a:path extrusionOk="0" h="839" w="84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823973" y="1525792"/>
              <a:ext cx="68660" cy="68659"/>
            </a:xfrm>
            <a:custGeom>
              <a:rect b="b" l="l" r="r" t="t"/>
              <a:pathLst>
                <a:path extrusionOk="0" h="840" w="84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847432" y="1545899"/>
              <a:ext cx="467130" cy="382777"/>
            </a:xfrm>
            <a:custGeom>
              <a:rect b="b" l="l" r="r" t="t"/>
              <a:pathLst>
                <a:path extrusionOk="0" h="4683" w="5715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321194" y="1740603"/>
              <a:ext cx="68578" cy="68578"/>
            </a:xfrm>
            <a:custGeom>
              <a:rect b="b" l="l" r="r" t="t"/>
              <a:pathLst>
                <a:path extrusionOk="0" h="839" w="839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269371" y="1525792"/>
              <a:ext cx="68660" cy="68659"/>
            </a:xfrm>
            <a:custGeom>
              <a:rect b="b" l="l" r="r" t="t"/>
              <a:pathLst>
                <a:path extrusionOk="0" h="840" w="84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4"/>
          <p:cNvSpPr/>
          <p:nvPr/>
        </p:nvSpPr>
        <p:spPr>
          <a:xfrm>
            <a:off x="6585273" y="1212296"/>
            <a:ext cx="474731" cy="468519"/>
          </a:xfrm>
          <a:custGeom>
            <a:rect b="b" l="l" r="r" t="t"/>
            <a:pathLst>
              <a:path extrusionOk="0" h="5732" w="5808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47" name="Google Shape;147;p4"/>
            <p:cNvSpPr/>
            <p:nvPr/>
          </p:nvSpPr>
          <p:spPr>
            <a:xfrm>
              <a:off x="6774013" y="3355871"/>
              <a:ext cx="397816" cy="398634"/>
            </a:xfrm>
            <a:custGeom>
              <a:rect b="b" l="l" r="r" t="t"/>
              <a:pathLst>
                <a:path extrusionOk="0" h="4877" w="4867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75125" y="3456901"/>
              <a:ext cx="195680" cy="196497"/>
            </a:xfrm>
            <a:custGeom>
              <a:rect b="b" l="l" r="r" t="t"/>
              <a:pathLst>
                <a:path extrusionOk="0" h="2404" w="2394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72885" y="3311487"/>
              <a:ext cx="243333" cy="242433"/>
            </a:xfrm>
            <a:custGeom>
              <a:rect b="b" l="l" r="r" t="t"/>
              <a:pathLst>
                <a:path extrusionOk="0" h="2966" w="2977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4"/>
          <p:cNvSpPr/>
          <p:nvPr/>
        </p:nvSpPr>
        <p:spPr>
          <a:xfrm>
            <a:off x="4414864" y="3647779"/>
            <a:ext cx="380325" cy="483150"/>
          </a:xfrm>
          <a:custGeom>
            <a:rect b="b" l="l" r="r" t="t"/>
            <a:pathLst>
              <a:path extrusionOk="0" h="5911" w="4653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4362224" y="3643610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4362224" y="3801530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4362224" y="3955364"/>
            <a:ext cx="484785" cy="114596"/>
          </a:xfrm>
          <a:custGeom>
            <a:rect b="b" l="l" r="r" t="t"/>
            <a:pathLst>
              <a:path extrusionOk="0" h="1402" w="5931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4560279" y="4130858"/>
            <a:ext cx="89503" cy="17655"/>
          </a:xfrm>
          <a:custGeom>
            <a:rect b="b" l="l" r="r" t="t"/>
            <a:pathLst>
              <a:path extrusionOk="0" h="216" w="1095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4006249" y="2142712"/>
            <a:ext cx="1197536" cy="570037"/>
          </a:xfrm>
          <a:custGeom>
            <a:rect b="b" l="l" r="r" t="t"/>
            <a:pathLst>
              <a:path extrusionOk="0" h="6974" w="14651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4310401" y="3358667"/>
            <a:ext cx="589246" cy="285019"/>
          </a:xfrm>
          <a:custGeom>
            <a:rect b="b" l="l" r="r" t="t"/>
            <a:pathLst>
              <a:path extrusionOk="0" h="3487" w="7209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4428269" y="1810687"/>
            <a:ext cx="78631" cy="264666"/>
          </a:xfrm>
          <a:custGeom>
            <a:rect b="b" l="l" r="r" t="t"/>
            <a:pathLst>
              <a:path extrusionOk="0" h="3238" w="962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4131637" y="1918092"/>
            <a:ext cx="157181" cy="236712"/>
          </a:xfrm>
          <a:custGeom>
            <a:rect b="b" l="l" r="r" t="t"/>
            <a:pathLst>
              <a:path extrusionOk="0" h="2896" w="1923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4702342" y="1810687"/>
            <a:ext cx="78631" cy="264666"/>
          </a:xfrm>
          <a:custGeom>
            <a:rect b="b" l="l" r="r" t="t"/>
            <a:pathLst>
              <a:path extrusionOk="0" h="3238" w="962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4920504" y="1918092"/>
            <a:ext cx="157181" cy="236712"/>
          </a:xfrm>
          <a:custGeom>
            <a:rect b="b" l="l" r="r" t="t"/>
            <a:pathLst>
              <a:path extrusionOk="0" h="2896" w="1923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5100168" y="2120070"/>
            <a:ext cx="218157" cy="184890"/>
          </a:xfrm>
          <a:custGeom>
            <a:rect b="b" l="l" r="r" t="t"/>
            <a:pathLst>
              <a:path extrusionOk="0" h="2262" w="2669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3891732" y="2120070"/>
            <a:ext cx="217340" cy="184890"/>
          </a:xfrm>
          <a:custGeom>
            <a:rect b="b" l="l" r="r" t="t"/>
            <a:pathLst>
              <a:path extrusionOk="0" h="2262" w="2659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4"/>
          <p:cNvGrpSpPr/>
          <p:nvPr/>
        </p:nvGrpSpPr>
        <p:grpSpPr>
          <a:xfrm>
            <a:off x="5442002" y="1651465"/>
            <a:ext cx="3099559" cy="986397"/>
            <a:chOff x="5442002" y="1651465"/>
            <a:chExt cx="3099559" cy="986397"/>
          </a:xfrm>
        </p:grpSpPr>
        <p:sp>
          <p:nvSpPr>
            <p:cNvPr id="164" name="Google Shape;164;p4"/>
            <p:cNvSpPr/>
            <p:nvPr/>
          </p:nvSpPr>
          <p:spPr>
            <a:xfrm>
              <a:off x="5442002" y="2077566"/>
              <a:ext cx="987798" cy="276681"/>
            </a:xfrm>
            <a:custGeom>
              <a:rect b="b" l="l" r="r" t="t"/>
              <a:pathLst>
                <a:path extrusionOk="0" h="3385" w="12085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Step 2</a:t>
              </a:r>
              <a:endParaRPr b="1" i="0" sz="1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6504561" y="194456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</a:t>
              </a:r>
              <a:endPara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 we planned how to solve the issue .</a:t>
              </a:r>
              <a:endPara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7" name="Google Shape;167;p4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68" name="Google Shape;168;p4"/>
            <p:cNvSpPr/>
            <p:nvPr/>
          </p:nvSpPr>
          <p:spPr>
            <a:xfrm>
              <a:off x="5442002" y="3728864"/>
              <a:ext cx="987798" cy="277581"/>
            </a:xfrm>
            <a:custGeom>
              <a:rect b="b" l="l" r="r" t="t"/>
              <a:pathLst>
                <a:path extrusionOk="0" h="3396" w="12085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Step 4</a:t>
              </a:r>
              <a:endParaRPr b="1" i="0" sz="17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</a:t>
              </a:r>
              <a:endPara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Till now, we have succeeded in programming the pysis to respond and wish we are working more on it </a:t>
              </a:r>
              <a:endPara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1" name="Google Shape;171;p4"/>
          <p:cNvGrpSpPr/>
          <p:nvPr/>
        </p:nvGrpSpPr>
        <p:grpSpPr>
          <a:xfrm>
            <a:off x="325500" y="1670890"/>
            <a:ext cx="3442618" cy="940510"/>
            <a:chOff x="325500" y="1670890"/>
            <a:chExt cx="3442618" cy="940510"/>
          </a:xfrm>
        </p:grpSpPr>
        <p:sp>
          <p:nvSpPr>
            <p:cNvPr id="172" name="Google Shape;172;p4"/>
            <p:cNvSpPr/>
            <p:nvPr/>
          </p:nvSpPr>
          <p:spPr>
            <a:xfrm>
              <a:off x="2781955" y="2090889"/>
              <a:ext cx="986163" cy="263358"/>
            </a:xfrm>
            <a:custGeom>
              <a:rect b="b" l="l" r="r" t="t"/>
              <a:pathLst>
                <a:path extrusionOk="0" h="3222" w="12065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Step 1</a:t>
              </a:r>
              <a:endParaRPr b="1" i="0" sz="17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325500" y="1918100"/>
              <a:ext cx="24564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Search</a:t>
              </a:r>
              <a:endPara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 searched for the ideas,problem in depth to create the project</a:t>
              </a:r>
              <a:endPara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5" name="Google Shape;175;p4"/>
          <p:cNvGrpSpPr/>
          <p:nvPr/>
        </p:nvGrpSpPr>
        <p:grpSpPr>
          <a:xfrm>
            <a:off x="592212" y="3601213"/>
            <a:ext cx="3175906" cy="986397"/>
            <a:chOff x="592212" y="3601213"/>
            <a:chExt cx="3175906" cy="986397"/>
          </a:xfrm>
        </p:grpSpPr>
        <p:sp>
          <p:nvSpPr>
            <p:cNvPr id="176" name="Google Shape;176;p4"/>
            <p:cNvSpPr/>
            <p:nvPr/>
          </p:nvSpPr>
          <p:spPr>
            <a:xfrm>
              <a:off x="2781955" y="3728864"/>
              <a:ext cx="986163" cy="277581"/>
            </a:xfrm>
            <a:custGeom>
              <a:rect b="b" l="l" r="r" t="t"/>
              <a:pathLst>
                <a:path extrusionOk="0" h="3396" w="12065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Step 3</a:t>
              </a:r>
              <a:endParaRPr b="1" i="0" sz="17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592212" y="389431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Engage</a:t>
              </a:r>
              <a:endPara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After that we started learning python and got familiar with codes and editors</a:t>
              </a:r>
              <a:endPara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9" name="Google Shape;179;p4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b="0" i="0" sz="2500" u="none" cap="none" strike="noStrike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Novelty of the 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5"/>
          <p:cNvSpPr txBox="1"/>
          <p:nvPr>
            <p:ph type="title"/>
          </p:nvPr>
        </p:nvSpPr>
        <p:spPr>
          <a:xfrm>
            <a:off x="669925" y="1022600"/>
            <a:ext cx="78576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Times New Roman"/>
              <a:buAutoNum type="arabicPeriod"/>
            </a:pPr>
            <a:r>
              <a:rPr b="0" lang="en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chatbot would provide a real time man machine interface.</a:t>
            </a:r>
            <a:endParaRPr b="0"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Times New Roman"/>
              <a:buAutoNum type="arabicPeriod"/>
            </a:pPr>
            <a:r>
              <a:rPr b="0" lang="en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represent optimal man machine communication which is convenient and faster.</a:t>
            </a:r>
            <a:endParaRPr b="0"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Times New Roman"/>
              <a:buAutoNum type="arabicPeriod"/>
            </a:pPr>
            <a:r>
              <a:rPr b="0" lang="en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saves a lot of time by automation,can send mails,play music,open different websites on user’s command.</a:t>
            </a:r>
            <a:endParaRPr b="0"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Times New Roman"/>
              <a:buAutoNum type="arabicPeriod"/>
            </a:pPr>
            <a:r>
              <a:rPr b="0" lang="en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designed for purpose to help the user in building a healthy interface and boost productivity.</a:t>
            </a:r>
            <a:endParaRPr b="0"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1793175" y="205675"/>
            <a:ext cx="5514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Growth Plan of the Product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>
            <a:off x="552650" y="1173675"/>
            <a:ext cx="8038699" cy="773611"/>
            <a:chOff x="552650" y="1173675"/>
            <a:chExt cx="8038699" cy="773611"/>
          </a:xfrm>
        </p:grpSpPr>
        <p:grpSp>
          <p:nvGrpSpPr>
            <p:cNvPr id="192" name="Google Shape;192;p6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193" name="Google Shape;193;p6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rect b="b" l="l" r="r" t="t"/>
                <a:pathLst>
                  <a:path extrusionOk="0" h="8199" w="30018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rect b="b" l="l" r="r" t="t"/>
                <a:pathLst>
                  <a:path extrusionOk="0" h="8198" w="31634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6" name="Google Shape;196;p6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Checkpoint 1</a:t>
              </a:r>
              <a:endPara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5216410" y="11853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Programming pysis to wish and respond to user’s command</a:t>
              </a:r>
              <a:r>
                <a:rPr b="0" i="0" lang="en" sz="19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b="1" i="0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6"/>
          <p:cNvGrpSpPr/>
          <p:nvPr/>
        </p:nvGrpSpPr>
        <p:grpSpPr>
          <a:xfrm>
            <a:off x="552650" y="2034275"/>
            <a:ext cx="8038697" cy="765961"/>
            <a:chOff x="552650" y="2034275"/>
            <a:chExt cx="8038697" cy="765961"/>
          </a:xfrm>
        </p:grpSpPr>
        <p:grpSp>
          <p:nvGrpSpPr>
            <p:cNvPr id="200" name="Google Shape;200;p6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rect b="b" l="l" r="r" t="t"/>
                <a:pathLst>
                  <a:path extrusionOk="0" h="8209" w="29225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rect b="b" l="l" r="r" t="t"/>
                <a:pathLst>
                  <a:path extrusionOk="0" h="8209" w="31634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" name="Google Shape;204;p6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Checkpoint 2</a:t>
              </a:r>
              <a:endPara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5216376" y="2040633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 programming it to open commanded websites using webbrowser</a:t>
              </a:r>
              <a:endParaRPr b="0" i="0" sz="13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r>
                <a:rPr b="1" i="0" lang="en" sz="3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b="1" i="0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6"/>
          <p:cNvGrpSpPr/>
          <p:nvPr/>
        </p:nvGrpSpPr>
        <p:grpSpPr>
          <a:xfrm>
            <a:off x="552650" y="2893868"/>
            <a:ext cx="8038697" cy="760246"/>
            <a:chOff x="552650" y="2893868"/>
            <a:chExt cx="8038697" cy="760246"/>
          </a:xfrm>
        </p:grpSpPr>
        <p:grpSp>
          <p:nvGrpSpPr>
            <p:cNvPr id="208" name="Google Shape;208;p6"/>
            <p:cNvGrpSpPr/>
            <p:nvPr/>
          </p:nvGrpSpPr>
          <p:grpSpPr>
            <a:xfrm>
              <a:off x="552651" y="2893868"/>
              <a:ext cx="8038696" cy="760246"/>
              <a:chOff x="552651" y="2893868"/>
              <a:chExt cx="8038696" cy="760246"/>
            </a:xfrm>
          </p:grpSpPr>
          <p:sp>
            <p:nvSpPr>
              <p:cNvPr id="209" name="Google Shape;209;p6"/>
              <p:cNvSpPr/>
              <p:nvPr/>
            </p:nvSpPr>
            <p:spPr>
              <a:xfrm>
                <a:off x="4697627" y="2893871"/>
                <a:ext cx="3893720" cy="760243"/>
              </a:xfrm>
              <a:custGeom>
                <a:rect b="b" l="l" r="r" t="t"/>
                <a:pathLst>
                  <a:path extrusionOk="0" h="8200" w="29225">
                    <a:moveTo>
                      <a:pt x="0" y="0"/>
                    </a:moveTo>
                    <a:cubicBezTo>
                      <a:pt x="288" y="0"/>
                      <a:pt x="566" y="119"/>
                      <a:pt x="754" y="328"/>
                    </a:cubicBezTo>
                    <a:cubicBezTo>
                      <a:pt x="784" y="357"/>
                      <a:pt x="804" y="377"/>
                      <a:pt x="823" y="407"/>
                    </a:cubicBezTo>
                    <a:lnTo>
                      <a:pt x="3143" y="3480"/>
                    </a:lnTo>
                    <a:cubicBezTo>
                      <a:pt x="3421" y="3847"/>
                      <a:pt x="3421" y="4353"/>
                      <a:pt x="3143" y="4719"/>
                    </a:cubicBezTo>
                    <a:lnTo>
                      <a:pt x="823" y="7792"/>
                    </a:lnTo>
                    <a:cubicBezTo>
                      <a:pt x="625" y="8050"/>
                      <a:pt x="328" y="8199"/>
                      <a:pt x="0" y="8199"/>
                    </a:cubicBezTo>
                    <a:lnTo>
                      <a:pt x="27757" y="8199"/>
                    </a:lnTo>
                    <a:cubicBezTo>
                      <a:pt x="28570" y="8199"/>
                      <a:pt x="29224" y="7545"/>
                      <a:pt x="29224" y="6732"/>
                    </a:cubicBezTo>
                    <a:lnTo>
                      <a:pt x="29224" y="1468"/>
                    </a:lnTo>
                    <a:cubicBezTo>
                      <a:pt x="29224" y="65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278401" y="2893868"/>
                <a:ext cx="2932867" cy="760243"/>
              </a:xfrm>
              <a:custGeom>
                <a:rect b="b" l="l" r="r" t="t"/>
                <a:pathLst>
                  <a:path extrusionOk="0" h="8200" w="31634">
                    <a:moveTo>
                      <a:pt x="27718" y="1934"/>
                    </a:moveTo>
                    <a:cubicBezTo>
                      <a:pt x="28918" y="1934"/>
                      <a:pt x="29889" y="2905"/>
                      <a:pt x="29889" y="4105"/>
                    </a:cubicBezTo>
                    <a:cubicBezTo>
                      <a:pt x="29889" y="5294"/>
                      <a:pt x="28918" y="6266"/>
                      <a:pt x="27718" y="6266"/>
                    </a:cubicBezTo>
                    <a:cubicBezTo>
                      <a:pt x="26528" y="6266"/>
                      <a:pt x="25557" y="5294"/>
                      <a:pt x="25557" y="4105"/>
                    </a:cubicBezTo>
                    <a:cubicBezTo>
                      <a:pt x="25557" y="2905"/>
                      <a:pt x="26528" y="1934"/>
                      <a:pt x="27718" y="1934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2"/>
                    </a:cubicBezTo>
                    <a:lnTo>
                      <a:pt x="1" y="7178"/>
                    </a:lnTo>
                    <a:cubicBezTo>
                      <a:pt x="1" y="7743"/>
                      <a:pt x="457" y="8199"/>
                      <a:pt x="1022" y="8199"/>
                    </a:cubicBezTo>
                    <a:lnTo>
                      <a:pt x="28213" y="8199"/>
                    </a:lnTo>
                    <a:cubicBezTo>
                      <a:pt x="28541" y="8199"/>
                      <a:pt x="28838" y="8050"/>
                      <a:pt x="29036" y="7792"/>
                    </a:cubicBezTo>
                    <a:lnTo>
                      <a:pt x="31356" y="4719"/>
                    </a:lnTo>
                    <a:cubicBezTo>
                      <a:pt x="31634" y="4353"/>
                      <a:pt x="31634" y="3847"/>
                      <a:pt x="31356" y="3480"/>
                    </a:cubicBezTo>
                    <a:lnTo>
                      <a:pt x="29036" y="407"/>
                    </a:lnTo>
                    <a:cubicBezTo>
                      <a:pt x="29017" y="377"/>
                      <a:pt x="28997" y="357"/>
                      <a:pt x="28967" y="328"/>
                    </a:cubicBezTo>
                    <a:cubicBezTo>
                      <a:pt x="28779" y="119"/>
                      <a:pt x="28501" y="0"/>
                      <a:pt x="28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552651" y="28948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" name="Google Shape;212;p6"/>
            <p:cNvSpPr txBox="1"/>
            <p:nvPr/>
          </p:nvSpPr>
          <p:spPr>
            <a:xfrm>
              <a:off x="2532451" y="3024246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Checkpoint 3</a:t>
              </a:r>
              <a:endPara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5216410" y="28948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 we have to program it to play music in our device and to tell the current time</a:t>
              </a:r>
              <a:endParaRPr b="0" i="0" sz="15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6"/>
            <p:cNvSpPr txBox="1"/>
            <p:nvPr/>
          </p:nvSpPr>
          <p:spPr>
            <a:xfrm>
              <a:off x="552650" y="2948281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45</a:t>
              </a:r>
              <a:r>
                <a:rPr b="1" i="0" lang="en" sz="3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b="1" i="0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6"/>
          <p:cNvGrpSpPr/>
          <p:nvPr/>
        </p:nvGrpSpPr>
        <p:grpSpPr>
          <a:xfrm>
            <a:off x="552650" y="3734375"/>
            <a:ext cx="8038697" cy="774450"/>
            <a:chOff x="552650" y="3734375"/>
            <a:chExt cx="8038697" cy="774450"/>
          </a:xfrm>
        </p:grpSpPr>
        <p:grpSp>
          <p:nvGrpSpPr>
            <p:cNvPr id="216" name="Google Shape;216;p6"/>
            <p:cNvGrpSpPr/>
            <p:nvPr/>
          </p:nvGrpSpPr>
          <p:grpSpPr>
            <a:xfrm>
              <a:off x="552651" y="3747744"/>
              <a:ext cx="8038696" cy="761081"/>
              <a:chOff x="552651" y="3747744"/>
              <a:chExt cx="8038696" cy="761081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4697627" y="3747748"/>
                <a:ext cx="3893720" cy="761077"/>
              </a:xfrm>
              <a:custGeom>
                <a:rect b="b" l="l" r="r" t="t"/>
                <a:pathLst>
                  <a:path extrusionOk="0" h="8209" w="29225">
                    <a:moveTo>
                      <a:pt x="0" y="0"/>
                    </a:moveTo>
                    <a:cubicBezTo>
                      <a:pt x="318" y="0"/>
                      <a:pt x="615" y="148"/>
                      <a:pt x="813" y="397"/>
                    </a:cubicBezTo>
                    <a:cubicBezTo>
                      <a:pt x="813" y="406"/>
                      <a:pt x="823" y="406"/>
                      <a:pt x="823" y="406"/>
                    </a:cubicBezTo>
                    <a:lnTo>
                      <a:pt x="3143" y="3490"/>
                    </a:lnTo>
                    <a:cubicBezTo>
                      <a:pt x="3421" y="3856"/>
                      <a:pt x="3421" y="4362"/>
                      <a:pt x="3143" y="4728"/>
                    </a:cubicBezTo>
                    <a:lnTo>
                      <a:pt x="823" y="7801"/>
                    </a:lnTo>
                    <a:cubicBezTo>
                      <a:pt x="625" y="8059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54"/>
                      <a:pt x="29224" y="6741"/>
                    </a:cubicBezTo>
                    <a:lnTo>
                      <a:pt x="29224" y="1477"/>
                    </a:lnTo>
                    <a:cubicBezTo>
                      <a:pt x="29224" y="664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278401" y="3747744"/>
                <a:ext cx="2932867" cy="761077"/>
              </a:xfrm>
              <a:custGeom>
                <a:rect b="b" l="l" r="r" t="t"/>
                <a:pathLst>
                  <a:path extrusionOk="0" h="8209" w="31634">
                    <a:moveTo>
                      <a:pt x="27718" y="1943"/>
                    </a:moveTo>
                    <a:cubicBezTo>
                      <a:pt x="28918" y="1943"/>
                      <a:pt x="29889" y="2915"/>
                      <a:pt x="29889" y="4104"/>
                    </a:cubicBezTo>
                    <a:cubicBezTo>
                      <a:pt x="29889" y="5303"/>
                      <a:pt x="28918" y="6275"/>
                      <a:pt x="27718" y="6275"/>
                    </a:cubicBezTo>
                    <a:cubicBezTo>
                      <a:pt x="26528" y="6275"/>
                      <a:pt x="25557" y="5303"/>
                      <a:pt x="25557" y="4104"/>
                    </a:cubicBezTo>
                    <a:cubicBezTo>
                      <a:pt x="25557" y="291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6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59"/>
                      <a:pt x="29036" y="7801"/>
                    </a:cubicBezTo>
                    <a:lnTo>
                      <a:pt x="31356" y="4728"/>
                    </a:lnTo>
                    <a:cubicBezTo>
                      <a:pt x="31634" y="4362"/>
                      <a:pt x="31634" y="3856"/>
                      <a:pt x="31356" y="3490"/>
                    </a:cubicBezTo>
                    <a:lnTo>
                      <a:pt x="29036" y="406"/>
                    </a:lnTo>
                    <a:cubicBezTo>
                      <a:pt x="29036" y="406"/>
                      <a:pt x="29026" y="406"/>
                      <a:pt x="29026" y="397"/>
                    </a:cubicBezTo>
                    <a:cubicBezTo>
                      <a:pt x="28828" y="148"/>
                      <a:pt x="28531" y="0"/>
                      <a:pt x="28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552651" y="37554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" name="Google Shape;220;p6"/>
            <p:cNvSpPr txBox="1"/>
            <p:nvPr/>
          </p:nvSpPr>
          <p:spPr>
            <a:xfrm>
              <a:off x="2532452" y="388857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Checkpoint 4</a:t>
              </a:r>
              <a:endPara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5211275" y="3734375"/>
              <a:ext cx="3250500" cy="7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Finally most awaited task will be coded in PYSIS which is to send emails on user’s command</a:t>
              </a:r>
              <a:endParaRPr b="0" i="0" sz="15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552650" y="38059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b="1" i="0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" name="Google Shape;223;p6"/>
          <p:cNvSpPr txBox="1"/>
          <p:nvPr>
            <p:ph type="title"/>
          </p:nvPr>
        </p:nvSpPr>
        <p:spPr>
          <a:xfrm flipH="1">
            <a:off x="-289375" y="60350"/>
            <a:ext cx="2221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type="title"/>
          </p:nvPr>
        </p:nvSpPr>
        <p:spPr>
          <a:xfrm>
            <a:off x="1993100" y="220225"/>
            <a:ext cx="5754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Business Aspects of the Hack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9" name="Google Shape;229;p7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30" name="Google Shape;230;p7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31" name="Google Shape;231;p7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2" name="Google Shape;232;p7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rect b="b" l="l" r="r" t="t"/>
                <a:pathLst>
                  <a:path extrusionOk="0" h="2091" w="1201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" name="Google Shape;235;p7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" sz="2300" u="none" cap="none" strike="noStrik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Market Impact</a:t>
              </a:r>
              <a:endParaRPr b="0" i="0" sz="23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7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0" i="0" sz="35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Our project would draw a very positive impact on market as this will help market to develop fast</a:t>
              </a:r>
              <a:endPara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8" name="Google Shape;238;p7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39" name="Google Shape;239;p7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40" name="Google Shape;240;p7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1" name="Google Shape;241;p7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rect b="b" l="l" r="r" t="t"/>
                <a:pathLst>
                  <a:path extrusionOk="0" h="6466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rect b="b" l="l" r="r" t="t"/>
                <a:pathLst>
                  <a:path extrusionOk="0" h="2096" w="1201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rect b="b" l="l" r="r" t="t"/>
                <a:pathLst>
                  <a:path extrusionOk="0" h="5285" w="19996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" name="Google Shape;244;p7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" sz="2300" u="none" cap="none" strike="noStrike">
                  <a:solidFill>
                    <a:schemeClr val="accent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Financial Sustainability</a:t>
              </a:r>
              <a:endParaRPr b="0" i="0" sz="23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7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0" i="0" sz="35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7"/>
            <p:cNvSpPr txBox="1"/>
            <p:nvPr/>
          </p:nvSpPr>
          <p:spPr>
            <a:xfrm>
              <a:off x="4403525" y="3211200"/>
              <a:ext cx="40092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chatbot is easy and does not require much advanced technology to be developed therefore  it id economical to use</a:t>
              </a:r>
              <a:endPara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7" name="Google Shape;247;p7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49" name="Google Shape;249;p7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0" name="Google Shape;250;p7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rect b="b" l="l" r="r" t="t"/>
                <a:pathLst>
                  <a:path extrusionOk="0" h="6474" w="3967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rect b="b" l="l" r="r" t="t"/>
                <a:pathLst>
                  <a:path extrusionOk="0" h="2091" w="121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rect b="b" l="l" r="r" t="t"/>
                <a:pathLst>
                  <a:path extrusionOk="0" h="5275" w="19985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300"/>
                  <a:buFont typeface="Arial"/>
                  <a:buNone/>
                </a:pPr>
                <a:r>
                  <a:rPr b="0" i="0" lang="en" sz="2300" u="none" cap="none" strike="noStrik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Target Consumers</a:t>
                </a:r>
                <a:endParaRPr b="0" i="0" sz="23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54" name="Google Shape;254;p7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0" i="0" sz="35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7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Our target consumers are business persons and people who prefer work from home as this will help them to build an integrated environment between them and their devices.</a:t>
              </a:r>
              <a:endPara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385300" y="4011558"/>
            <a:ext cx="8027581" cy="854717"/>
            <a:chOff x="385300" y="4011558"/>
            <a:chExt cx="8027581" cy="854717"/>
          </a:xfrm>
        </p:grpSpPr>
        <p:grpSp>
          <p:nvGrpSpPr>
            <p:cNvPr id="257" name="Google Shape;257;p7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58" name="Google Shape;258;p7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9" name="Google Shape;259;p7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rect b="b" l="l" r="r" t="t"/>
                <a:pathLst>
                  <a:path extrusionOk="0" h="6469" w="3967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rect b="b" l="l" r="r" t="t"/>
                <a:pathLst>
                  <a:path extrusionOk="0" h="2093" w="121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rect b="b" l="l" r="r" t="t"/>
                <a:pathLst>
                  <a:path extrusionOk="0" h="5285" w="19985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" name="Google Shape;262;p7"/>
            <p:cNvSpPr txBox="1"/>
            <p:nvPr/>
          </p:nvSpPr>
          <p:spPr>
            <a:xfrm>
              <a:off x="4980250" y="4161100"/>
              <a:ext cx="22908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" sz="2300" u="none" cap="none" strike="noStrike">
                  <a:solidFill>
                    <a:schemeClr val="accent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Product &gt; Project</a:t>
              </a:r>
              <a:endParaRPr b="0" i="0" sz="23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0" i="0" sz="35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" name="Google Shape;264;p7"/>
            <p:cNvSpPr txBox="1"/>
            <p:nvPr/>
          </p:nvSpPr>
          <p:spPr>
            <a:xfrm>
              <a:off x="385300" y="4197263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chatbot wishes,responds,open websites,play music to commands given by user and after some advances it can help the user in sending mails.</a:t>
              </a:r>
              <a:endPara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Prototype</a:t>
            </a:r>
            <a:r>
              <a:rPr lang="en">
                <a:solidFill>
                  <a:schemeClr val="accent6"/>
                </a:solidFill>
              </a:rPr>
              <a:t> </a:t>
            </a:r>
            <a:endParaRPr/>
          </a:p>
        </p:txBody>
      </p:sp>
      <p:sp>
        <p:nvSpPr>
          <p:cNvPr id="270" name="Google Shape;270;p9"/>
          <p:cNvSpPr txBox="1"/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950" y="1022600"/>
            <a:ext cx="3354125" cy="247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6275" y="2942125"/>
            <a:ext cx="3932625" cy="20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9"/>
          <p:cNvSpPr txBox="1"/>
          <p:nvPr/>
        </p:nvSpPr>
        <p:spPr>
          <a:xfrm>
            <a:off x="674950" y="3739775"/>
            <a:ext cx="356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Wish me defined using def so that Pysis wishes according to time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4532700" y="1382325"/>
            <a:ext cx="35682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4436238" y="1993100"/>
            <a:ext cx="393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defining takecommand function it listens and then responds to our command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/>
          <p:nvPr/>
        </p:nvSpPr>
        <p:spPr>
          <a:xfrm>
            <a:off x="2631325" y="1733000"/>
            <a:ext cx="472721" cy="2717040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2015056" y="2362873"/>
            <a:ext cx="472721" cy="2087084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1396676" y="2926927"/>
            <a:ext cx="472721" cy="1522951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778275" y="3376701"/>
            <a:ext cx="472721" cy="1073240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Curve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0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have you learnt by doing this project?</a:t>
            </a:r>
            <a:endParaRPr b="0" i="0" sz="17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777900" y="4182975"/>
            <a:ext cx="473100" cy="472725"/>
          </a:xfrm>
          <a:custGeom>
            <a:rect b="b" l="l" r="r" t="t"/>
            <a:pathLst>
              <a:path extrusionOk="0" h="18909" w="18924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840425" y="4245850"/>
            <a:ext cx="349950" cy="349950"/>
          </a:xfrm>
          <a:custGeom>
            <a:rect b="b" l="l" r="r" t="t"/>
            <a:pathLst>
              <a:path extrusionOk="0" h="13998" w="13998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914125" y="4317700"/>
            <a:ext cx="198050" cy="198000"/>
          </a:xfrm>
          <a:custGeom>
            <a:rect b="b" l="l" r="r" t="t"/>
            <a:pathLst>
              <a:path extrusionOk="0" fill="none" h="7920" w="7922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965775" y="4369350"/>
            <a:ext cx="94750" cy="94700"/>
          </a:xfrm>
          <a:custGeom>
            <a:rect b="b" l="l" r="r" t="t"/>
            <a:pathLst>
              <a:path extrusionOk="0" fill="none" h="3788" w="379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1013325" y="4322550"/>
            <a:ext cx="94350" cy="94350"/>
          </a:xfrm>
          <a:custGeom>
            <a:rect b="b" l="l" r="r" t="t"/>
            <a:pathLst>
              <a:path extrusionOk="0" fill="none" h="3774" w="3774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1396575" y="4182975"/>
            <a:ext cx="472725" cy="472725"/>
          </a:xfrm>
          <a:custGeom>
            <a:rect b="b" l="l" r="r" t="t"/>
            <a:pathLst>
              <a:path extrusionOk="0" h="18909" w="18909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1459075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1598700" y="4351000"/>
            <a:ext cx="72975" cy="73025"/>
          </a:xfrm>
          <a:custGeom>
            <a:rect b="b" l="l" r="r" t="t"/>
            <a:pathLst>
              <a:path extrusionOk="0" fill="none" h="2921" w="2919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1564625" y="4440475"/>
            <a:ext cx="138900" cy="62150"/>
          </a:xfrm>
          <a:custGeom>
            <a:rect b="b" l="l" r="r" t="t"/>
            <a:pathLst>
              <a:path extrusionOk="0" fill="none" h="2486" w="5556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1527200" y="4315075"/>
            <a:ext cx="213750" cy="213750"/>
          </a:xfrm>
          <a:custGeom>
            <a:rect b="b" l="l" r="r" t="t"/>
            <a:pathLst>
              <a:path extrusionOk="0" fill="none" h="8550" w="855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1634625" y="4442325"/>
            <a:ext cx="25" cy="84250"/>
          </a:xfrm>
          <a:custGeom>
            <a:rect b="b" l="l" r="r" t="t"/>
            <a:pathLst>
              <a:path extrusionOk="0" fill="none" h="3370" w="1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2014875" y="4182975"/>
            <a:ext cx="473125" cy="472725"/>
          </a:xfrm>
          <a:custGeom>
            <a:rect b="b" l="l" r="r" t="t"/>
            <a:pathLst>
              <a:path extrusionOk="0" h="18909" w="18925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2077375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2169075" y="4330050"/>
            <a:ext cx="173300" cy="173325"/>
          </a:xfrm>
          <a:custGeom>
            <a:rect b="b" l="l" r="r" t="t"/>
            <a:pathLst>
              <a:path extrusionOk="0" fill="none" h="6933" w="6932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2205375" y="4366725"/>
            <a:ext cx="100325" cy="100325"/>
          </a:xfrm>
          <a:custGeom>
            <a:rect b="b" l="l" r="r" t="t"/>
            <a:pathLst>
              <a:path extrusionOk="0" fill="none" h="4013" w="4013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2157850" y="4480500"/>
            <a:ext cx="34075" cy="34100"/>
          </a:xfrm>
          <a:custGeom>
            <a:rect b="b" l="l" r="r" t="t"/>
            <a:pathLst>
              <a:path extrusionOk="0" fill="none" h="1364" w="1363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2633550" y="4182975"/>
            <a:ext cx="472750" cy="472725"/>
          </a:xfrm>
          <a:custGeom>
            <a:rect b="b" l="l" r="r" t="t"/>
            <a:pathLst>
              <a:path extrusionOk="0" h="18909" w="1891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2696050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2781400" y="4322950"/>
            <a:ext cx="192750" cy="192400"/>
          </a:xfrm>
          <a:custGeom>
            <a:rect b="b" l="l" r="r" t="t"/>
            <a:pathLst>
              <a:path extrusionOk="0" fill="none" h="7696" w="771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2877950" y="4419125"/>
            <a:ext cx="48300" cy="42700"/>
          </a:xfrm>
          <a:custGeom>
            <a:rect b="b" l="l" r="r" t="t"/>
            <a:pathLst>
              <a:path extrusionOk="0" fill="none" h="1708" w="1932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2877575" y="4373100"/>
            <a:ext cx="25" cy="46450"/>
          </a:xfrm>
          <a:custGeom>
            <a:rect b="b" l="l" r="r" t="t"/>
            <a:pathLst>
              <a:path extrusionOk="0" fill="none" h="1858" w="1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457200" y="1020400"/>
            <a:ext cx="173305" cy="173258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0" i="0" sz="18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0" i="0" sz="18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0" i="0" sz="18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10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0" i="0" sz="18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2" name="Google Shape;312;p10"/>
          <p:cNvGrpSpPr/>
          <p:nvPr/>
        </p:nvGrpSpPr>
        <p:grpSpPr>
          <a:xfrm>
            <a:off x="3428375" y="2299163"/>
            <a:ext cx="5226000" cy="717337"/>
            <a:chOff x="3428375" y="2299163"/>
            <a:chExt cx="5226000" cy="717337"/>
          </a:xfrm>
        </p:grpSpPr>
        <p:sp>
          <p:nvSpPr>
            <p:cNvPr id="313" name="Google Shape;313;p10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0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INSIGHTS OF HACKATHON:This is our first ever hackathon in our life.We got to know  about hackathons are conducted and procedure of the same</a:t>
              </a:r>
              <a:endPara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10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Growth 2</a:t>
              </a:r>
              <a:endParaRPr b="1" i="0" sz="1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3428375" y="3062788"/>
            <a:ext cx="5226000" cy="717337"/>
            <a:chOff x="3428375" y="3062788"/>
            <a:chExt cx="5226000" cy="717337"/>
          </a:xfrm>
        </p:grpSpPr>
        <p:sp>
          <p:nvSpPr>
            <p:cNvPr id="317" name="Google Shape;317;p10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0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COMPUTER CODING:After the team work and insights of hackathons,we learnt our first computer language and started working on our project</a:t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10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Growth 3</a:t>
              </a:r>
              <a:endParaRPr b="1" i="0" sz="1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0" name="Google Shape;320;p10"/>
          <p:cNvGrpSpPr/>
          <p:nvPr/>
        </p:nvGrpSpPr>
        <p:grpSpPr>
          <a:xfrm>
            <a:off x="3428375" y="3826413"/>
            <a:ext cx="5226000" cy="717337"/>
            <a:chOff x="3428375" y="3826413"/>
            <a:chExt cx="5226000" cy="717337"/>
          </a:xfrm>
        </p:grpSpPr>
        <p:sp>
          <p:nvSpPr>
            <p:cNvPr id="321" name="Google Shape;321;p10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2" name="Google Shape;322;p10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 MANAGEMENT:Together with our studies we managed our time for project,that proved as a great achievement for us as engineers are always indulged in multitasking</a:t>
              </a:r>
              <a:endPara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10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Growth 4</a:t>
              </a:r>
              <a:endParaRPr b="1" i="0" sz="1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4" name="Google Shape;324;p10"/>
          <p:cNvGrpSpPr/>
          <p:nvPr/>
        </p:nvGrpSpPr>
        <p:grpSpPr>
          <a:xfrm>
            <a:off x="3428375" y="1355313"/>
            <a:ext cx="5226000" cy="717337"/>
            <a:chOff x="3428375" y="1535538"/>
            <a:chExt cx="5226000" cy="717337"/>
          </a:xfrm>
        </p:grpSpPr>
        <p:sp>
          <p:nvSpPr>
            <p:cNvPr id="325" name="Google Shape;325;p10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7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6" name="Google Shape;326;p10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Growth 1</a:t>
              </a:r>
              <a:endParaRPr b="1" i="0" sz="1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10"/>
            <p:cNvSpPr txBox="1"/>
            <p:nvPr/>
          </p:nvSpPr>
          <p:spPr>
            <a:xfrm>
              <a:off x="3428375" y="179927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TEAMWORK:We learnt how to work and learn together.In the beginning,we were facing many problems but we tackled them together, with a good team those problems were nothing</a:t>
              </a:r>
              <a:endParaRPr b="0" i="0" sz="1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