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5" r:id="rId8"/>
    <p:sldId id="267"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ip Konar" userId="ca662ed0dda926e9" providerId="LiveId" clId="{76BE720B-528C-46AA-822F-5976A3F7D557}"/>
    <pc:docChg chg="undo custSel addSld delSld modSld sldOrd">
      <pc:chgData name="Sandip Konar" userId="ca662ed0dda926e9" providerId="LiveId" clId="{76BE720B-528C-46AA-822F-5976A3F7D557}" dt="2022-01-31T18:25:38.592" v="1561" actId="1076"/>
      <pc:docMkLst>
        <pc:docMk/>
      </pc:docMkLst>
      <pc:sldChg chg="addSp delSp modSp new mod">
        <pc:chgData name="Sandip Konar" userId="ca662ed0dda926e9" providerId="LiveId" clId="{76BE720B-528C-46AA-822F-5976A3F7D557}" dt="2022-01-30T14:34:14.825" v="1050" actId="20577"/>
        <pc:sldMkLst>
          <pc:docMk/>
          <pc:sldMk cId="206274679" sldId="258"/>
        </pc:sldMkLst>
        <pc:spChg chg="del">
          <ac:chgData name="Sandip Konar" userId="ca662ed0dda926e9" providerId="LiveId" clId="{76BE720B-528C-46AA-822F-5976A3F7D557}" dt="2022-01-30T14:04:42.321" v="14" actId="478"/>
          <ac:spMkLst>
            <pc:docMk/>
            <pc:sldMk cId="206274679" sldId="258"/>
            <ac:spMk id="2" creationId="{6EEA7A1D-34D8-4B97-A549-319678AD141C}"/>
          </ac:spMkLst>
        </pc:spChg>
        <pc:spChg chg="mod">
          <ac:chgData name="Sandip Konar" userId="ca662ed0dda926e9" providerId="LiveId" clId="{76BE720B-528C-46AA-822F-5976A3F7D557}" dt="2022-01-30T14:13:27.191" v="348" actId="20577"/>
          <ac:spMkLst>
            <pc:docMk/>
            <pc:sldMk cId="206274679" sldId="258"/>
            <ac:spMk id="3" creationId="{DFA76534-1547-42CD-83B2-7DC328B6EB20}"/>
          </ac:spMkLst>
        </pc:spChg>
        <pc:spChg chg="add mod">
          <ac:chgData name="Sandip Konar" userId="ca662ed0dda926e9" providerId="LiveId" clId="{76BE720B-528C-46AA-822F-5976A3F7D557}" dt="2022-01-30T14:34:14.825" v="1050" actId="20577"/>
          <ac:spMkLst>
            <pc:docMk/>
            <pc:sldMk cId="206274679" sldId="258"/>
            <ac:spMk id="4" creationId="{22D97508-A5DF-4149-AA47-C13598E5DBCD}"/>
          </ac:spMkLst>
        </pc:spChg>
        <pc:spChg chg="add mod">
          <ac:chgData name="Sandip Konar" userId="ca662ed0dda926e9" providerId="LiveId" clId="{76BE720B-528C-46AA-822F-5976A3F7D557}" dt="2022-01-30T14:10:04.788" v="300" actId="14100"/>
          <ac:spMkLst>
            <pc:docMk/>
            <pc:sldMk cId="206274679" sldId="258"/>
            <ac:spMk id="5" creationId="{72C7674B-D3A8-456D-A1F3-2EE94B19BEB7}"/>
          </ac:spMkLst>
        </pc:spChg>
        <pc:cxnChg chg="add mod">
          <ac:chgData name="Sandip Konar" userId="ca662ed0dda926e9" providerId="LiveId" clId="{76BE720B-528C-46AA-822F-5976A3F7D557}" dt="2022-01-30T14:25:31.024" v="563" actId="1076"/>
          <ac:cxnSpMkLst>
            <pc:docMk/>
            <pc:sldMk cId="206274679" sldId="258"/>
            <ac:cxnSpMk id="7" creationId="{FDD4C1AE-0343-4E93-BE9A-CFCA1F71FC44}"/>
          </ac:cxnSpMkLst>
        </pc:cxnChg>
      </pc:sldChg>
      <pc:sldChg chg="new del">
        <pc:chgData name="Sandip Konar" userId="ca662ed0dda926e9" providerId="LiveId" clId="{76BE720B-528C-46AA-822F-5976A3F7D557}" dt="2022-01-30T14:23:20.144" v="551" actId="2696"/>
        <pc:sldMkLst>
          <pc:docMk/>
          <pc:sldMk cId="1748308532" sldId="259"/>
        </pc:sldMkLst>
      </pc:sldChg>
      <pc:sldChg chg="addSp modSp new mod">
        <pc:chgData name="Sandip Konar" userId="ca662ed0dda926e9" providerId="LiveId" clId="{76BE720B-528C-46AA-822F-5976A3F7D557}" dt="2022-01-30T14:30:17.611" v="836" actId="13822"/>
        <pc:sldMkLst>
          <pc:docMk/>
          <pc:sldMk cId="203717086" sldId="260"/>
        </pc:sldMkLst>
        <pc:spChg chg="add mod">
          <ac:chgData name="Sandip Konar" userId="ca662ed0dda926e9" providerId="LiveId" clId="{76BE720B-528C-46AA-822F-5976A3F7D557}" dt="2022-01-30T14:23:36.114" v="553" actId="113"/>
          <ac:spMkLst>
            <pc:docMk/>
            <pc:sldMk cId="203717086" sldId="260"/>
            <ac:spMk id="3" creationId="{8B2C22C0-3F8C-430D-B55A-4A702C7A8281}"/>
          </ac:spMkLst>
        </pc:spChg>
        <pc:spChg chg="add mod">
          <ac:chgData name="Sandip Konar" userId="ca662ed0dda926e9" providerId="LiveId" clId="{76BE720B-528C-46AA-822F-5976A3F7D557}" dt="2022-01-30T14:23:07.504" v="550" actId="1076"/>
          <ac:spMkLst>
            <pc:docMk/>
            <pc:sldMk cId="203717086" sldId="260"/>
            <ac:spMk id="4" creationId="{6DD8A070-8F0D-45CE-B43E-1CB4A49B6F65}"/>
          </ac:spMkLst>
        </pc:spChg>
        <pc:cxnChg chg="add mod">
          <ac:chgData name="Sandip Konar" userId="ca662ed0dda926e9" providerId="LiveId" clId="{76BE720B-528C-46AA-822F-5976A3F7D557}" dt="2022-01-30T14:30:17.611" v="836" actId="13822"/>
          <ac:cxnSpMkLst>
            <pc:docMk/>
            <pc:sldMk cId="203717086" sldId="260"/>
            <ac:cxnSpMk id="6" creationId="{F4991699-F91F-485B-ADBD-6B9620FEF365}"/>
          </ac:cxnSpMkLst>
        </pc:cxnChg>
      </pc:sldChg>
      <pc:sldChg chg="addSp modSp new mod">
        <pc:chgData name="Sandip Konar" userId="ca662ed0dda926e9" providerId="LiveId" clId="{76BE720B-528C-46AA-822F-5976A3F7D557}" dt="2022-01-30T14:29:42.662" v="834" actId="255"/>
        <pc:sldMkLst>
          <pc:docMk/>
          <pc:sldMk cId="2384979670" sldId="261"/>
        </pc:sldMkLst>
        <pc:spChg chg="add mod">
          <ac:chgData name="Sandip Konar" userId="ca662ed0dda926e9" providerId="LiveId" clId="{76BE720B-528C-46AA-822F-5976A3F7D557}" dt="2022-01-30T14:26:32.676" v="596" actId="1076"/>
          <ac:spMkLst>
            <pc:docMk/>
            <pc:sldMk cId="2384979670" sldId="261"/>
            <ac:spMk id="3" creationId="{C2BDFF02-6C44-4D94-8836-F62A3619CE91}"/>
          </ac:spMkLst>
        </pc:spChg>
        <pc:spChg chg="add mod">
          <ac:chgData name="Sandip Konar" userId="ca662ed0dda926e9" providerId="LiveId" clId="{76BE720B-528C-46AA-822F-5976A3F7D557}" dt="2022-01-30T14:29:42.662" v="834" actId="255"/>
          <ac:spMkLst>
            <pc:docMk/>
            <pc:sldMk cId="2384979670" sldId="261"/>
            <ac:spMk id="6" creationId="{06AD0D9A-CC20-477B-BC20-FAE6476333B2}"/>
          </ac:spMkLst>
        </pc:spChg>
        <pc:cxnChg chg="add mod">
          <ac:chgData name="Sandip Konar" userId="ca662ed0dda926e9" providerId="LiveId" clId="{76BE720B-528C-46AA-822F-5976A3F7D557}" dt="2022-01-30T14:26:45.628" v="598" actId="13822"/>
          <ac:cxnSpMkLst>
            <pc:docMk/>
            <pc:sldMk cId="2384979670" sldId="261"/>
            <ac:cxnSpMk id="5" creationId="{085A54B8-0490-43DD-8945-F72A8794B45D}"/>
          </ac:cxnSpMkLst>
        </pc:cxnChg>
      </pc:sldChg>
      <pc:sldChg chg="addSp modSp new mod ord">
        <pc:chgData name="Sandip Konar" userId="ca662ed0dda926e9" providerId="LiveId" clId="{76BE720B-528C-46AA-822F-5976A3F7D557}" dt="2022-01-30T14:33:56.991" v="1038" actId="1076"/>
        <pc:sldMkLst>
          <pc:docMk/>
          <pc:sldMk cId="3495282116" sldId="262"/>
        </pc:sldMkLst>
        <pc:spChg chg="add mod">
          <ac:chgData name="Sandip Konar" userId="ca662ed0dda926e9" providerId="LiveId" clId="{76BE720B-528C-46AA-822F-5976A3F7D557}" dt="2022-01-30T14:31:55.947" v="842" actId="1076"/>
          <ac:spMkLst>
            <pc:docMk/>
            <pc:sldMk cId="3495282116" sldId="262"/>
            <ac:spMk id="3" creationId="{5EF66512-FC22-4539-B425-D8428D0D1CC3}"/>
          </ac:spMkLst>
        </pc:spChg>
        <pc:spChg chg="add mod">
          <ac:chgData name="Sandip Konar" userId="ca662ed0dda926e9" providerId="LiveId" clId="{76BE720B-528C-46AA-822F-5976A3F7D557}" dt="2022-01-30T14:33:56.991" v="1038" actId="1076"/>
          <ac:spMkLst>
            <pc:docMk/>
            <pc:sldMk cId="3495282116" sldId="262"/>
            <ac:spMk id="6" creationId="{AC83E934-D24B-47AA-BD7D-326148C00EE3}"/>
          </ac:spMkLst>
        </pc:spChg>
        <pc:cxnChg chg="add mod">
          <ac:chgData name="Sandip Konar" userId="ca662ed0dda926e9" providerId="LiveId" clId="{76BE720B-528C-46AA-822F-5976A3F7D557}" dt="2022-01-30T14:32:07.503" v="844" actId="13822"/>
          <ac:cxnSpMkLst>
            <pc:docMk/>
            <pc:sldMk cId="3495282116" sldId="262"/>
            <ac:cxnSpMk id="5" creationId="{0EF03E85-411F-4FEA-A062-EFEB8546BCA9}"/>
          </ac:cxnSpMkLst>
        </pc:cxnChg>
      </pc:sldChg>
      <pc:sldChg chg="addSp modSp new mod">
        <pc:chgData name="Sandip Konar" userId="ca662ed0dda926e9" providerId="LiveId" clId="{76BE720B-528C-46AA-822F-5976A3F7D557}" dt="2022-01-30T14:41:13.899" v="1495" actId="14100"/>
        <pc:sldMkLst>
          <pc:docMk/>
          <pc:sldMk cId="667240585" sldId="263"/>
        </pc:sldMkLst>
        <pc:spChg chg="add mod">
          <ac:chgData name="Sandip Konar" userId="ca662ed0dda926e9" providerId="LiveId" clId="{76BE720B-528C-46AA-822F-5976A3F7D557}" dt="2022-01-30T14:40:35.202" v="1488" actId="1076"/>
          <ac:spMkLst>
            <pc:docMk/>
            <pc:sldMk cId="667240585" sldId="263"/>
            <ac:spMk id="3" creationId="{D8882A6F-8444-452D-A5BF-404F8F815339}"/>
          </ac:spMkLst>
        </pc:spChg>
        <pc:picChg chg="add mod modCrop">
          <ac:chgData name="Sandip Konar" userId="ca662ed0dda926e9" providerId="LiveId" clId="{76BE720B-528C-46AA-822F-5976A3F7D557}" dt="2022-01-30T14:41:13.899" v="1495" actId="14100"/>
          <ac:picMkLst>
            <pc:docMk/>
            <pc:sldMk cId="667240585" sldId="263"/>
            <ac:picMk id="2" creationId="{9CA4510C-CAD4-411C-A491-24BE60FFC49C}"/>
          </ac:picMkLst>
        </pc:picChg>
      </pc:sldChg>
      <pc:sldChg chg="addSp modSp new mod">
        <pc:chgData name="Sandip Konar" userId="ca662ed0dda926e9" providerId="LiveId" clId="{76BE720B-528C-46AA-822F-5976A3F7D557}" dt="2022-01-30T14:40:52.447" v="1493" actId="1076"/>
        <pc:sldMkLst>
          <pc:docMk/>
          <pc:sldMk cId="2317455522" sldId="264"/>
        </pc:sldMkLst>
        <pc:picChg chg="add mod">
          <ac:chgData name="Sandip Konar" userId="ca662ed0dda926e9" providerId="LiveId" clId="{76BE720B-528C-46AA-822F-5976A3F7D557}" dt="2022-01-30T14:40:52.447" v="1493" actId="1076"/>
          <ac:picMkLst>
            <pc:docMk/>
            <pc:sldMk cId="2317455522" sldId="264"/>
            <ac:picMk id="2" creationId="{5767E93B-D745-411A-AD89-D7258FF0B0CB}"/>
          </ac:picMkLst>
        </pc:picChg>
      </pc:sldChg>
      <pc:sldChg chg="addSp delSp modSp new mod ord">
        <pc:chgData name="Sandip Konar" userId="ca662ed0dda926e9" providerId="LiveId" clId="{76BE720B-528C-46AA-822F-5976A3F7D557}" dt="2022-01-30T14:39:28.676" v="1462" actId="1076"/>
        <pc:sldMkLst>
          <pc:docMk/>
          <pc:sldMk cId="1959059820" sldId="265"/>
        </pc:sldMkLst>
        <pc:spChg chg="del">
          <ac:chgData name="Sandip Konar" userId="ca662ed0dda926e9" providerId="LiveId" clId="{76BE720B-528C-46AA-822F-5976A3F7D557}" dt="2022-01-30T14:37:40.622" v="1403" actId="478"/>
          <ac:spMkLst>
            <pc:docMk/>
            <pc:sldMk cId="1959059820" sldId="265"/>
            <ac:spMk id="2" creationId="{43EBB75F-93DF-4316-8E88-75F85B008B0C}"/>
          </ac:spMkLst>
        </pc:spChg>
        <pc:spChg chg="mod">
          <ac:chgData name="Sandip Konar" userId="ca662ed0dda926e9" providerId="LiveId" clId="{76BE720B-528C-46AA-822F-5976A3F7D557}" dt="2022-01-30T14:39:22.953" v="1461" actId="113"/>
          <ac:spMkLst>
            <pc:docMk/>
            <pc:sldMk cId="1959059820" sldId="265"/>
            <ac:spMk id="3" creationId="{09C6C8C5-1E6F-41B2-A24E-B74590A44123}"/>
          </ac:spMkLst>
        </pc:spChg>
        <pc:spChg chg="add mod">
          <ac:chgData name="Sandip Konar" userId="ca662ed0dda926e9" providerId="LiveId" clId="{76BE720B-528C-46AA-822F-5976A3F7D557}" dt="2022-01-30T14:39:28.676" v="1462" actId="1076"/>
          <ac:spMkLst>
            <pc:docMk/>
            <pc:sldMk cId="1959059820" sldId="265"/>
            <ac:spMk id="5" creationId="{EA780491-2D57-4A1F-A667-FFA695500F46}"/>
          </ac:spMkLst>
        </pc:spChg>
        <pc:picChg chg="add mod">
          <ac:chgData name="Sandip Konar" userId="ca662ed0dda926e9" providerId="LiveId" clId="{76BE720B-528C-46AA-822F-5976A3F7D557}" dt="2022-01-30T14:39:09.840" v="1459" actId="1076"/>
          <ac:picMkLst>
            <pc:docMk/>
            <pc:sldMk cId="1959059820" sldId="265"/>
            <ac:picMk id="4" creationId="{047D3592-0BE6-4560-9DDE-9F57E8EF4545}"/>
          </ac:picMkLst>
        </pc:picChg>
      </pc:sldChg>
      <pc:sldChg chg="addSp modSp new mod">
        <pc:chgData name="Sandip Konar" userId="ca662ed0dda926e9" providerId="LiveId" clId="{76BE720B-528C-46AA-822F-5976A3F7D557}" dt="2022-01-30T14:42:23.727" v="1510" actId="14100"/>
        <pc:sldMkLst>
          <pc:docMk/>
          <pc:sldMk cId="1101681859" sldId="266"/>
        </pc:sldMkLst>
        <pc:picChg chg="add mod modCrop">
          <ac:chgData name="Sandip Konar" userId="ca662ed0dda926e9" providerId="LiveId" clId="{76BE720B-528C-46AA-822F-5976A3F7D557}" dt="2022-01-30T14:42:23.727" v="1510" actId="14100"/>
          <ac:picMkLst>
            <pc:docMk/>
            <pc:sldMk cId="1101681859" sldId="266"/>
            <ac:picMk id="2" creationId="{0D8AAA21-62AC-4F89-A565-EA9BD91EBCCF}"/>
          </ac:picMkLst>
        </pc:picChg>
        <pc:picChg chg="add mod modCrop">
          <ac:chgData name="Sandip Konar" userId="ca662ed0dda926e9" providerId="LiveId" clId="{76BE720B-528C-46AA-822F-5976A3F7D557}" dt="2022-01-30T14:42:19.330" v="1509" actId="14100"/>
          <ac:picMkLst>
            <pc:docMk/>
            <pc:sldMk cId="1101681859" sldId="266"/>
            <ac:picMk id="3" creationId="{2324ECEA-199E-4CFB-854E-14FB3BD5AF63}"/>
          </ac:picMkLst>
        </pc:picChg>
      </pc:sldChg>
      <pc:sldChg chg="addSp delSp modSp new mod">
        <pc:chgData name="Sandip Konar" userId="ca662ed0dda926e9" providerId="LiveId" clId="{76BE720B-528C-46AA-822F-5976A3F7D557}" dt="2022-01-31T18:25:38.592" v="1561" actId="1076"/>
        <pc:sldMkLst>
          <pc:docMk/>
          <pc:sldMk cId="4175061179" sldId="267"/>
        </pc:sldMkLst>
        <pc:spChg chg="del">
          <ac:chgData name="Sandip Konar" userId="ca662ed0dda926e9" providerId="LiveId" clId="{76BE720B-528C-46AA-822F-5976A3F7D557}" dt="2022-01-31T18:09:25.572" v="1516" actId="478"/>
          <ac:spMkLst>
            <pc:docMk/>
            <pc:sldMk cId="4175061179" sldId="267"/>
            <ac:spMk id="2" creationId="{3EDD7721-5C81-4ED8-8EE9-882DA0ABD80E}"/>
          </ac:spMkLst>
        </pc:spChg>
        <pc:spChg chg="del mod">
          <ac:chgData name="Sandip Konar" userId="ca662ed0dda926e9" providerId="LiveId" clId="{76BE720B-528C-46AA-822F-5976A3F7D557}" dt="2022-01-31T18:09:36.500" v="1519" actId="478"/>
          <ac:spMkLst>
            <pc:docMk/>
            <pc:sldMk cId="4175061179" sldId="267"/>
            <ac:spMk id="3" creationId="{5DD0F2F9-1193-451F-B367-990D89E1058D}"/>
          </ac:spMkLst>
        </pc:spChg>
        <pc:spChg chg="add mod">
          <ac:chgData name="Sandip Konar" userId="ca662ed0dda926e9" providerId="LiveId" clId="{76BE720B-528C-46AA-822F-5976A3F7D557}" dt="2022-01-31T18:10:36.317" v="1530" actId="1076"/>
          <ac:spMkLst>
            <pc:docMk/>
            <pc:sldMk cId="4175061179" sldId="267"/>
            <ac:spMk id="4" creationId="{12AA206C-0907-4209-8E08-9416B0B0EAC7}"/>
          </ac:spMkLst>
        </pc:spChg>
        <pc:spChg chg="add mod">
          <ac:chgData name="Sandip Konar" userId="ca662ed0dda926e9" providerId="LiveId" clId="{76BE720B-528C-46AA-822F-5976A3F7D557}" dt="2022-01-31T18:10:47.851" v="1533" actId="1076"/>
          <ac:spMkLst>
            <pc:docMk/>
            <pc:sldMk cId="4175061179" sldId="267"/>
            <ac:spMk id="5" creationId="{10094503-CBC3-4632-8697-0EFB83A3815B}"/>
          </ac:spMkLst>
        </pc:spChg>
        <pc:spChg chg="add">
          <ac:chgData name="Sandip Konar" userId="ca662ed0dda926e9" providerId="LiveId" clId="{76BE720B-528C-46AA-822F-5976A3F7D557}" dt="2022-01-31T18:09:07.626" v="1513"/>
          <ac:spMkLst>
            <pc:docMk/>
            <pc:sldMk cId="4175061179" sldId="267"/>
            <ac:spMk id="6" creationId="{6CCA73DD-7B16-4FB8-A63A-49ECB280B5EB}"/>
          </ac:spMkLst>
        </pc:spChg>
        <pc:spChg chg="add mod">
          <ac:chgData name="Sandip Konar" userId="ca662ed0dda926e9" providerId="LiveId" clId="{76BE720B-528C-46AA-822F-5976A3F7D557}" dt="2022-01-31T18:25:38.592" v="1561" actId="1076"/>
          <ac:spMkLst>
            <pc:docMk/>
            <pc:sldMk cId="4175061179" sldId="267"/>
            <ac:spMk id="7" creationId="{D17FA67D-AE13-479A-8486-40A0F05F32B0}"/>
          </ac:spMkLst>
        </pc:spChg>
        <pc:picChg chg="add mod">
          <ac:chgData name="Sandip Konar" userId="ca662ed0dda926e9" providerId="LiveId" clId="{76BE720B-528C-46AA-822F-5976A3F7D557}" dt="2022-01-31T18:10:55.067" v="1534" actId="1076"/>
          <ac:picMkLst>
            <pc:docMk/>
            <pc:sldMk cId="4175061179" sldId="267"/>
            <ac:picMk id="1025" creationId="{717A3764-FF6A-4DC3-BD93-6EED0874C0E1}"/>
          </ac:picMkLst>
        </pc:picChg>
        <pc:picChg chg="add mod">
          <ac:chgData name="Sandip Konar" userId="ca662ed0dda926e9" providerId="LiveId" clId="{76BE720B-528C-46AA-822F-5976A3F7D557}" dt="2022-01-31T18:10:43.419" v="1532" actId="1076"/>
          <ac:picMkLst>
            <pc:docMk/>
            <pc:sldMk cId="4175061179" sldId="267"/>
            <ac:picMk id="1026" creationId="{8159A832-B7D3-4904-A197-F9E7775FACF8}"/>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21265F-000C-4413-B812-1EA2D82FE233}"/>
              </a:ext>
            </a:extLst>
          </p:cNvPr>
          <p:cNvSpPr/>
          <p:nvPr/>
        </p:nvSpPr>
        <p:spPr>
          <a:xfrm>
            <a:off x="2300438" y="1599752"/>
            <a:ext cx="7395659"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PPS MINIPROJECT ON</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ELECTION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sp>
        <p:nvSpPr>
          <p:cNvPr id="5" name="Rectangle 4">
            <a:extLst>
              <a:ext uri="{FF2B5EF4-FFF2-40B4-BE49-F238E27FC236}">
                <a16:creationId xmlns:a16="http://schemas.microsoft.com/office/drawing/2014/main" id="{290616F5-2656-4D09-BED5-6877490A2EAB}"/>
              </a:ext>
            </a:extLst>
          </p:cNvPr>
          <p:cNvSpPr/>
          <p:nvPr/>
        </p:nvSpPr>
        <p:spPr>
          <a:xfrm>
            <a:off x="2531444" y="3590223"/>
            <a:ext cx="6877603" cy="2735749"/>
          </a:xfrm>
          <a:prstGeom prst="rect">
            <a:avLst/>
          </a:prstGeom>
          <a:noFill/>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rPr>
              <a:t>BY ALAPAN KONAR</a:t>
            </a:r>
          </a:p>
          <a:p>
            <a:pPr algn="ctr">
              <a:lnSpc>
                <a:spcPct val="107000"/>
              </a:lnSpc>
              <a:spcAft>
                <a:spcPts val="800"/>
              </a:spcAft>
            </a:pPr>
            <a:r>
              <a:rPr lang="en-IN" sz="1800" b="1" dirty="0">
                <a:effectLst/>
                <a:latin typeface="Agency FB" panose="020B0503020202020204" pitchFamily="34" charset="0"/>
                <a:ea typeface="Calibri" panose="020F0502020204030204" pitchFamily="34" charset="0"/>
                <a:cs typeface="Times New Roman" panose="02020603050405020304" pitchFamily="18" charset="0"/>
              </a:rPr>
              <a:t>REG. NUMBER: - RA2111053010024</a:t>
            </a:r>
            <a:endParaRPr lang="en-IN" sz="1800" dirty="0">
              <a:effectLst/>
              <a:latin typeface="Agency FB" panose="020B0503020202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effectLst/>
                <a:latin typeface="Agency FB" panose="020B0503020202020204" pitchFamily="34" charset="0"/>
                <a:ea typeface="Calibri" panose="020F0502020204030204" pitchFamily="34" charset="0"/>
                <a:cs typeface="Times New Roman" panose="02020603050405020304" pitchFamily="18" charset="0"/>
              </a:rPr>
              <a:t>DEPARTMENT: - ELECTRONICS AND COMMUNICATION</a:t>
            </a:r>
            <a:endParaRPr lang="en-IN" sz="1800" dirty="0">
              <a:effectLst/>
              <a:latin typeface="Agency FB" panose="020B0503020202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effectLst/>
                <a:latin typeface="Agency FB" panose="020B0503020202020204" pitchFamily="34" charset="0"/>
                <a:ea typeface="Calibri" panose="020F0502020204030204" pitchFamily="34" charset="0"/>
                <a:cs typeface="Times New Roman" panose="02020603050405020304" pitchFamily="18" charset="0"/>
              </a:rPr>
              <a:t>ENGINEERING WITH DATA SCIENCE</a:t>
            </a:r>
            <a:endParaRPr lang="en-IN" sz="1800" dirty="0">
              <a:effectLst/>
              <a:latin typeface="Agency FB" panose="020B0503020202020204" pitchFamily="34" charset="0"/>
              <a:ea typeface="Calibri" panose="020F0502020204030204" pitchFamily="34" charset="0"/>
              <a:cs typeface="Times New Roman" panose="02020603050405020304" pitchFamily="18" charset="0"/>
            </a:endParaRPr>
          </a:p>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Tree>
    <p:extLst>
      <p:ext uri="{BB962C8B-B14F-4D97-AF65-F5344CB8AC3E}">
        <p14:creationId xmlns:p14="http://schemas.microsoft.com/office/powerpoint/2010/main" val="299697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with medium confidence">
            <a:extLst>
              <a:ext uri="{FF2B5EF4-FFF2-40B4-BE49-F238E27FC236}">
                <a16:creationId xmlns:a16="http://schemas.microsoft.com/office/drawing/2014/main" id="{5767E93B-D745-411A-AD89-D7258FF0B0CB}"/>
              </a:ext>
            </a:extLst>
          </p:cNvPr>
          <p:cNvPicPr>
            <a:picLocks noChangeAspect="1"/>
          </p:cNvPicPr>
          <p:nvPr/>
        </p:nvPicPr>
        <p:blipFill>
          <a:blip r:embed="rId2"/>
          <a:stretch>
            <a:fillRect/>
          </a:stretch>
        </p:blipFill>
        <p:spPr>
          <a:xfrm>
            <a:off x="1135781" y="740902"/>
            <a:ext cx="9557886" cy="5376196"/>
          </a:xfrm>
          <a:prstGeom prst="rect">
            <a:avLst/>
          </a:prstGeom>
        </p:spPr>
      </p:pic>
    </p:spTree>
    <p:extLst>
      <p:ext uri="{BB962C8B-B14F-4D97-AF65-F5344CB8AC3E}">
        <p14:creationId xmlns:p14="http://schemas.microsoft.com/office/powerpoint/2010/main" val="231745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with medium confidence">
            <a:extLst>
              <a:ext uri="{FF2B5EF4-FFF2-40B4-BE49-F238E27FC236}">
                <a16:creationId xmlns:a16="http://schemas.microsoft.com/office/drawing/2014/main" id="{0D8AAA21-62AC-4F89-A565-EA9BD91EBCC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4248" b="24316"/>
          <a:stretch/>
        </p:blipFill>
        <p:spPr>
          <a:xfrm>
            <a:off x="1088624" y="886108"/>
            <a:ext cx="5007376" cy="5189571"/>
          </a:xfrm>
          <a:prstGeom prst="rect">
            <a:avLst/>
          </a:prstGeom>
        </p:spPr>
      </p:pic>
      <p:pic>
        <p:nvPicPr>
          <p:cNvPr id="3" name="Picture 2" descr="A screenshot of a computer&#10;&#10;Description automatically generated with medium confidence">
            <a:extLst>
              <a:ext uri="{FF2B5EF4-FFF2-40B4-BE49-F238E27FC236}">
                <a16:creationId xmlns:a16="http://schemas.microsoft.com/office/drawing/2014/main" id="{2324ECEA-199E-4CFB-854E-14FB3BD5AF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8593" b="6975"/>
          <a:stretch/>
        </p:blipFill>
        <p:spPr>
          <a:xfrm>
            <a:off x="6783036" y="682909"/>
            <a:ext cx="4484404" cy="5463891"/>
          </a:xfrm>
          <a:prstGeom prst="rect">
            <a:avLst/>
          </a:prstGeom>
        </p:spPr>
      </p:pic>
    </p:spTree>
    <p:extLst>
      <p:ext uri="{BB962C8B-B14F-4D97-AF65-F5344CB8AC3E}">
        <p14:creationId xmlns:p14="http://schemas.microsoft.com/office/powerpoint/2010/main" val="110168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4C36BF-1AB6-42F3-B50B-E48037C987D5}"/>
              </a:ext>
            </a:extLst>
          </p:cNvPr>
          <p:cNvSpPr/>
          <p:nvPr/>
        </p:nvSpPr>
        <p:spPr>
          <a:xfrm>
            <a:off x="3918881" y="1465793"/>
            <a:ext cx="396922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OVERVIEW</a:t>
            </a:r>
          </a:p>
        </p:txBody>
      </p:sp>
      <p:sp>
        <p:nvSpPr>
          <p:cNvPr id="5" name="TextBox 4">
            <a:extLst>
              <a:ext uri="{FF2B5EF4-FFF2-40B4-BE49-F238E27FC236}">
                <a16:creationId xmlns:a16="http://schemas.microsoft.com/office/drawing/2014/main" id="{364EF0F4-1CDC-46F4-9347-5BB2910F5A6B}"/>
              </a:ext>
            </a:extLst>
          </p:cNvPr>
          <p:cNvSpPr txBox="1"/>
          <p:nvPr/>
        </p:nvSpPr>
        <p:spPr>
          <a:xfrm>
            <a:off x="1772241" y="2602533"/>
            <a:ext cx="9094681" cy="2789674"/>
          </a:xfrm>
          <a:prstGeom prst="rect">
            <a:avLst/>
          </a:prstGeom>
          <a:noFill/>
        </p:spPr>
        <p:txBody>
          <a:bodyPr wrap="square" rtlCol="0">
            <a:spAutoFit/>
          </a:bodyPr>
          <a:lstStyle/>
          <a:p>
            <a:pPr>
              <a:lnSpc>
                <a:spcPct val="150000"/>
              </a:lnSpc>
            </a:pPr>
            <a:r>
              <a:rPr lang="en-US" sz="2400" dirty="0">
                <a:effectLst/>
                <a:latin typeface="Agency FB" panose="020B0503020202020204" pitchFamily="34" charset="0"/>
                <a:ea typeface="Calibri" panose="020F0502020204030204" pitchFamily="34" charset="0"/>
                <a:cs typeface="Times New Roman" panose="02020603050405020304" pitchFamily="18" charset="0"/>
              </a:rPr>
              <a:t>This program is meant to simulate an election or a vote. On Execution the program will display to the user a list of choices. The choices are: </a:t>
            </a:r>
            <a:r>
              <a:rPr lang="en-US" sz="2400" b="1" u="sng" dirty="0">
                <a:effectLst/>
                <a:latin typeface="Agency FB" panose="020B0503020202020204" pitchFamily="34" charset="0"/>
                <a:ea typeface="Calibri" panose="020F0502020204030204" pitchFamily="34" charset="0"/>
                <a:cs typeface="Times New Roman" panose="02020603050405020304" pitchFamily="18" charset="0"/>
              </a:rPr>
              <a:t>Cast vote</a:t>
            </a:r>
            <a:r>
              <a:rPr lang="en-US" sz="2400" b="1" dirty="0">
                <a:effectLst/>
                <a:latin typeface="Agency FB" panose="020B0503020202020204" pitchFamily="34" charset="0"/>
                <a:ea typeface="Calibri" panose="020F0502020204030204" pitchFamily="34" charset="0"/>
                <a:cs typeface="Times New Roman" panose="02020603050405020304" pitchFamily="18" charset="0"/>
              </a:rPr>
              <a:t>, </a:t>
            </a:r>
            <a:r>
              <a:rPr lang="en-US" sz="2400" b="1" u="sng" dirty="0">
                <a:effectLst/>
                <a:latin typeface="Agency FB" panose="020B0503020202020204" pitchFamily="34" charset="0"/>
                <a:ea typeface="Calibri" panose="020F0502020204030204" pitchFamily="34" charset="0"/>
                <a:cs typeface="Times New Roman" panose="02020603050405020304" pitchFamily="18" charset="0"/>
              </a:rPr>
              <a:t>display the vote count</a:t>
            </a:r>
            <a:r>
              <a:rPr lang="en-US" sz="2400" b="1" dirty="0">
                <a:effectLst/>
                <a:latin typeface="Agency FB" panose="020B0503020202020204" pitchFamily="34" charset="0"/>
                <a:ea typeface="Calibri" panose="020F0502020204030204" pitchFamily="34" charset="0"/>
                <a:cs typeface="Times New Roman" panose="02020603050405020304" pitchFamily="18" charset="0"/>
              </a:rPr>
              <a:t>, </a:t>
            </a:r>
            <a:r>
              <a:rPr lang="en-US" sz="2400" b="1" u="sng" dirty="0">
                <a:effectLst/>
                <a:latin typeface="Agency FB" panose="020B0503020202020204" pitchFamily="34" charset="0"/>
                <a:ea typeface="Calibri" panose="020F0502020204030204" pitchFamily="34" charset="0"/>
                <a:cs typeface="Times New Roman" panose="02020603050405020304" pitchFamily="18" charset="0"/>
              </a:rPr>
              <a:t>display the leading candidate</a:t>
            </a:r>
            <a:r>
              <a:rPr lang="en-US" sz="2400" b="1" dirty="0">
                <a:effectLst/>
                <a:latin typeface="Agency FB" panose="020B0503020202020204" pitchFamily="34" charset="0"/>
                <a:ea typeface="Calibri" panose="020F0502020204030204" pitchFamily="34" charset="0"/>
                <a:cs typeface="Times New Roman" panose="02020603050405020304" pitchFamily="18" charset="0"/>
              </a:rPr>
              <a:t> </a:t>
            </a:r>
            <a:r>
              <a:rPr lang="en-US" sz="2400" dirty="0">
                <a:effectLst/>
                <a:latin typeface="Agency FB" panose="020B0503020202020204" pitchFamily="34" charset="0"/>
                <a:ea typeface="Calibri" panose="020F0502020204030204" pitchFamily="34" charset="0"/>
                <a:cs typeface="Times New Roman" panose="02020603050405020304" pitchFamily="18" charset="0"/>
              </a:rPr>
              <a:t>and</a:t>
            </a:r>
            <a:r>
              <a:rPr lang="en-US" sz="2400" b="1" dirty="0">
                <a:effectLst/>
                <a:latin typeface="Agency FB" panose="020B0503020202020204" pitchFamily="34" charset="0"/>
                <a:ea typeface="Calibri" panose="020F0502020204030204" pitchFamily="34" charset="0"/>
                <a:cs typeface="Times New Roman" panose="02020603050405020304" pitchFamily="18" charset="0"/>
              </a:rPr>
              <a:t> </a:t>
            </a:r>
            <a:r>
              <a:rPr lang="en-US" sz="2400" b="1" u="sng" dirty="0">
                <a:effectLst/>
                <a:latin typeface="Agency FB" panose="020B0503020202020204" pitchFamily="34" charset="0"/>
                <a:ea typeface="Calibri" panose="020F0502020204030204" pitchFamily="34" charset="0"/>
                <a:cs typeface="Times New Roman" panose="02020603050405020304" pitchFamily="18" charset="0"/>
              </a:rPr>
              <a:t>exit</a:t>
            </a:r>
            <a:r>
              <a:rPr lang="en-US" sz="2400" b="1" dirty="0">
                <a:effectLst/>
                <a:latin typeface="Agency FB" panose="020B0503020202020204" pitchFamily="34" charset="0"/>
                <a:ea typeface="Calibri" panose="020F0502020204030204" pitchFamily="34" charset="0"/>
                <a:cs typeface="Times New Roman" panose="02020603050405020304" pitchFamily="18" charset="0"/>
              </a:rPr>
              <a:t>.</a:t>
            </a:r>
            <a:r>
              <a:rPr lang="en-US" sz="2400" dirty="0">
                <a:effectLst/>
                <a:latin typeface="Agency FB" panose="020B0503020202020204" pitchFamily="34" charset="0"/>
                <a:ea typeface="Calibri" panose="020F0502020204030204" pitchFamily="34" charset="0"/>
                <a:cs typeface="Times New Roman" panose="02020603050405020304" pitchFamily="18" charset="0"/>
              </a:rPr>
              <a:t> Based on the choice entered by the user, the program will either record the user’s vote or display the number of votes each candidate has received or display who the leading candidate is or terminate execution</a:t>
            </a:r>
            <a:endParaRPr lang="en-IN" sz="2400" dirty="0">
              <a:latin typeface="Agency FB" panose="020B0503020202020204" pitchFamily="34" charset="0"/>
            </a:endParaRPr>
          </a:p>
        </p:txBody>
      </p:sp>
    </p:spTree>
    <p:extLst>
      <p:ext uri="{BB962C8B-B14F-4D97-AF65-F5344CB8AC3E}">
        <p14:creationId xmlns:p14="http://schemas.microsoft.com/office/powerpoint/2010/main" val="350163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76534-1547-42CD-83B2-7DC328B6EB20}"/>
              </a:ext>
            </a:extLst>
          </p:cNvPr>
          <p:cNvSpPr>
            <a:spLocks noGrp="1"/>
          </p:cNvSpPr>
          <p:nvPr>
            <p:ph idx="1"/>
          </p:nvPr>
        </p:nvSpPr>
        <p:spPr>
          <a:xfrm>
            <a:off x="1102894" y="2374052"/>
            <a:ext cx="9601196" cy="3318936"/>
          </a:xfrm>
        </p:spPr>
        <p:txBody>
          <a:bodyPr>
            <a:noAutofit/>
          </a:bodyPr>
          <a:lstStyle/>
          <a:p>
            <a:pPr marL="0" indent="0">
              <a:buNone/>
            </a:pPr>
            <a:r>
              <a:rPr lang="en-IN" sz="1600" dirty="0">
                <a:latin typeface="Agency FB" panose="020B0503020202020204" pitchFamily="34" charset="0"/>
              </a:rPr>
              <a:t>#include&lt;stdio.h&gt;</a:t>
            </a:r>
          </a:p>
          <a:p>
            <a:pPr marL="0" indent="0">
              <a:buNone/>
            </a:pPr>
            <a:r>
              <a:rPr lang="en-IN" sz="1600" dirty="0">
                <a:latin typeface="Agency FB" panose="020B0503020202020204" pitchFamily="34" charset="0"/>
              </a:rPr>
              <a:t>#include&lt;string.h&gt;</a:t>
            </a:r>
          </a:p>
          <a:p>
            <a:pPr marL="0" indent="0">
              <a:buNone/>
            </a:pPr>
            <a:r>
              <a:rPr lang="en-IN" sz="1600" dirty="0">
                <a:latin typeface="Agency FB" panose="020B0503020202020204" pitchFamily="34" charset="0"/>
              </a:rPr>
              <a:t>#include &lt;</a:t>
            </a:r>
            <a:r>
              <a:rPr lang="en-IN" sz="1600" dirty="0" err="1">
                <a:latin typeface="Agency FB" panose="020B0503020202020204" pitchFamily="34" charset="0"/>
              </a:rPr>
              <a:t>stdlib.h</a:t>
            </a:r>
            <a:r>
              <a:rPr lang="en-IN" sz="1600" dirty="0">
                <a:latin typeface="Agency FB" panose="020B0503020202020204" pitchFamily="34" charset="0"/>
              </a:rPr>
              <a:t>&gt;</a:t>
            </a:r>
          </a:p>
          <a:p>
            <a:pPr marL="0" indent="0">
              <a:buNone/>
            </a:pPr>
            <a:r>
              <a:rPr lang="en-IN" sz="1600" dirty="0">
                <a:latin typeface="Agency FB" panose="020B0503020202020204" pitchFamily="34" charset="0"/>
              </a:rPr>
              <a:t>#define CANDIDATE_COUNT 4</a:t>
            </a:r>
          </a:p>
          <a:p>
            <a:pPr marL="0" indent="0">
              <a:buNone/>
            </a:pPr>
            <a:r>
              <a:rPr lang="en-IN" sz="1600" dirty="0">
                <a:latin typeface="Agency FB" panose="020B0503020202020204" pitchFamily="34" charset="0"/>
              </a:rPr>
              <a:t>char CANDIDATES[][50] = {"Nelson </a:t>
            </a:r>
            <a:r>
              <a:rPr lang="en-IN" sz="1600" dirty="0" err="1">
                <a:latin typeface="Agency FB" panose="020B0503020202020204" pitchFamily="34" charset="0"/>
              </a:rPr>
              <a:t>Canella","Christopher</a:t>
            </a:r>
            <a:r>
              <a:rPr lang="en-IN" sz="1600" dirty="0">
                <a:latin typeface="Agency FB" panose="020B0503020202020204" pitchFamily="34" charset="0"/>
              </a:rPr>
              <a:t> Maximus","Jim Brar",</a:t>
            </a:r>
          </a:p>
          <a:p>
            <a:pPr marL="0" indent="0">
              <a:buNone/>
            </a:pPr>
            <a:r>
              <a:rPr lang="en-IN" sz="1600" dirty="0">
                <a:latin typeface="Agency FB" panose="020B0503020202020204" pitchFamily="34" charset="0"/>
              </a:rPr>
              <a:t>"Ronald Rump"};</a:t>
            </a:r>
          </a:p>
          <a:p>
            <a:pPr marL="0" indent="0">
              <a:buNone/>
            </a:pPr>
            <a:r>
              <a:rPr lang="en-IN" sz="1600" dirty="0">
                <a:latin typeface="Agency FB" panose="020B0503020202020204" pitchFamily="34" charset="0"/>
              </a:rPr>
              <a:t>struct candidate {</a:t>
            </a:r>
          </a:p>
          <a:p>
            <a:pPr marL="0" indent="0">
              <a:buNone/>
            </a:pPr>
            <a:r>
              <a:rPr lang="en-IN" sz="1600" dirty="0">
                <a:latin typeface="Agency FB" panose="020B0503020202020204" pitchFamily="34" charset="0"/>
              </a:rPr>
              <a:t>    char name[50];</a:t>
            </a:r>
          </a:p>
          <a:p>
            <a:pPr marL="0" indent="0">
              <a:buNone/>
            </a:pPr>
            <a:r>
              <a:rPr lang="en-IN" sz="1600" dirty="0">
                <a:latin typeface="Agency FB" panose="020B0503020202020204" pitchFamily="34" charset="0"/>
              </a:rPr>
              <a:t>    int votes;</a:t>
            </a:r>
          </a:p>
          <a:p>
            <a:pPr marL="0" indent="0">
              <a:buNone/>
            </a:pPr>
            <a:r>
              <a:rPr lang="en-IN" sz="1600" dirty="0">
                <a:latin typeface="Agency FB" panose="020B0503020202020204" pitchFamily="34" charset="0"/>
              </a:rPr>
              <a:t>} person[CANDIDATE_COUNT];</a:t>
            </a:r>
          </a:p>
        </p:txBody>
      </p:sp>
      <p:sp>
        <p:nvSpPr>
          <p:cNvPr id="4" name="Rectangle 3">
            <a:extLst>
              <a:ext uri="{FF2B5EF4-FFF2-40B4-BE49-F238E27FC236}">
                <a16:creationId xmlns:a16="http://schemas.microsoft.com/office/drawing/2014/main" id="{22D97508-A5DF-4149-AA47-C13598E5DBCD}"/>
              </a:ext>
            </a:extLst>
          </p:cNvPr>
          <p:cNvSpPr/>
          <p:nvPr/>
        </p:nvSpPr>
        <p:spPr>
          <a:xfrm>
            <a:off x="1105130" y="766777"/>
            <a:ext cx="9596731" cy="1323439"/>
          </a:xfrm>
          <a:prstGeom prst="rect">
            <a:avLst/>
          </a:prstGeom>
          <a:noFill/>
        </p:spPr>
        <p:txBody>
          <a:bodyPr wrap="none" lIns="91440" tIns="45720" rIns="91440" bIns="45720">
            <a:spAutoFit/>
          </a:bodyPr>
          <a:lstStyle/>
          <a:p>
            <a:pPr algn="ctr"/>
            <a:r>
              <a:rPr lang="en-US" sz="4000" cap="none" spc="0" dirty="0">
                <a:ln w="0"/>
                <a:solidFill>
                  <a:schemeClr val="tx1"/>
                </a:solidFill>
                <a:effectLst>
                  <a:outerShdw blurRad="38100" dist="19050" dir="2700000" algn="tl" rotWithShape="0">
                    <a:schemeClr val="dk1">
                      <a:alpha val="40000"/>
                    </a:schemeClr>
                  </a:outerShdw>
                </a:effectLst>
              </a:rPr>
              <a:t>THE IMPORTANT PART OF CODE WITH </a:t>
            </a:r>
          </a:p>
          <a:p>
            <a:pPr algn="ctr"/>
            <a:r>
              <a:rPr lang="en-US" sz="4000" cap="none" spc="0" dirty="0">
                <a:ln w="0"/>
                <a:solidFill>
                  <a:schemeClr val="tx1"/>
                </a:solidFill>
                <a:effectLst>
                  <a:outerShdw blurRad="38100" dist="19050" dir="2700000" algn="tl" rotWithShape="0">
                    <a:schemeClr val="dk1">
                      <a:alpha val="40000"/>
                    </a:schemeClr>
                  </a:outerShdw>
                </a:effectLst>
              </a:rPr>
              <a:t>SOME EXPLANATION</a:t>
            </a:r>
          </a:p>
        </p:txBody>
      </p:sp>
      <p:sp>
        <p:nvSpPr>
          <p:cNvPr id="5" name="TextBox 4">
            <a:extLst>
              <a:ext uri="{FF2B5EF4-FFF2-40B4-BE49-F238E27FC236}">
                <a16:creationId xmlns:a16="http://schemas.microsoft.com/office/drawing/2014/main" id="{72C7674B-D3A8-456D-A1F3-2EE94B19BEB7}"/>
              </a:ext>
            </a:extLst>
          </p:cNvPr>
          <p:cNvSpPr txBox="1"/>
          <p:nvPr/>
        </p:nvSpPr>
        <p:spPr>
          <a:xfrm>
            <a:off x="6795436" y="2451054"/>
            <a:ext cx="4543124" cy="3785652"/>
          </a:xfrm>
          <a:prstGeom prst="rect">
            <a:avLst/>
          </a:prstGeom>
          <a:noFill/>
        </p:spPr>
        <p:txBody>
          <a:bodyPr wrap="square" rtlCol="0">
            <a:spAutoFit/>
          </a:bodyPr>
          <a:lstStyle/>
          <a:p>
            <a:r>
              <a:rPr lang="en-IN" sz="2400" dirty="0">
                <a:latin typeface="Baskerville Old Face" panose="02020602080505020303" pitchFamily="18" charset="0"/>
              </a:rPr>
              <a:t>WE START THE PROGRAM BY DECLARING THE CANDIDATE NAMES IN A CHAR ARAAY AND THEN DEFINE THE STRUCTURE  TO USE A FILE THAT STRORES THE NAME OF THE CANDIDATE AND THEN THE FILE TO STORE THE DATA OF THE VOTES COUNT</a:t>
            </a:r>
          </a:p>
        </p:txBody>
      </p:sp>
      <p:cxnSp>
        <p:nvCxnSpPr>
          <p:cNvPr id="7" name="Straight Connector 6">
            <a:extLst>
              <a:ext uri="{FF2B5EF4-FFF2-40B4-BE49-F238E27FC236}">
                <a16:creationId xmlns:a16="http://schemas.microsoft.com/office/drawing/2014/main" id="{FDD4C1AE-0343-4E93-BE9A-CFCA1F71FC44}"/>
              </a:ext>
            </a:extLst>
          </p:cNvPr>
          <p:cNvCxnSpPr/>
          <p:nvPr/>
        </p:nvCxnSpPr>
        <p:spPr>
          <a:xfrm>
            <a:off x="6525928" y="2598821"/>
            <a:ext cx="0" cy="35512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7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C22C0-3F8C-430D-B55A-4A702C7A8281}"/>
              </a:ext>
            </a:extLst>
          </p:cNvPr>
          <p:cNvSpPr txBox="1"/>
          <p:nvPr/>
        </p:nvSpPr>
        <p:spPr>
          <a:xfrm>
            <a:off x="979372" y="750771"/>
            <a:ext cx="4754880" cy="4524315"/>
          </a:xfrm>
          <a:prstGeom prst="rect">
            <a:avLst/>
          </a:prstGeom>
          <a:noFill/>
        </p:spPr>
        <p:txBody>
          <a:bodyPr wrap="square">
            <a:spAutoFit/>
          </a:bodyPr>
          <a:lstStyle/>
          <a:p>
            <a:endParaRPr lang="en-IN" sz="3200" dirty="0">
              <a:latin typeface="Agency FB" panose="020B0503020202020204" pitchFamily="34" charset="0"/>
            </a:endParaRPr>
          </a:p>
          <a:p>
            <a:r>
              <a:rPr lang="en-IN" sz="3200" dirty="0">
                <a:latin typeface="Agency FB" panose="020B0503020202020204" pitchFamily="34" charset="0"/>
              </a:rPr>
              <a:t>FILE *</a:t>
            </a:r>
            <a:r>
              <a:rPr lang="en-IN" sz="3200" dirty="0" err="1">
                <a:latin typeface="Agency FB" panose="020B0503020202020204" pitchFamily="34" charset="0"/>
              </a:rPr>
              <a:t>fp</a:t>
            </a:r>
            <a:r>
              <a:rPr lang="en-IN" sz="3200" dirty="0">
                <a:latin typeface="Agency FB" panose="020B0503020202020204" pitchFamily="34" charset="0"/>
              </a:rPr>
              <a:t>;</a:t>
            </a:r>
          </a:p>
          <a:p>
            <a:endParaRPr lang="en-IN" sz="3200" dirty="0">
              <a:latin typeface="Agency FB" panose="020B0503020202020204" pitchFamily="34" charset="0"/>
            </a:endParaRPr>
          </a:p>
          <a:p>
            <a:r>
              <a:rPr lang="en-IN" sz="3200" dirty="0">
                <a:latin typeface="Agency FB" panose="020B0503020202020204" pitchFamily="34" charset="0"/>
              </a:rPr>
              <a:t>void </a:t>
            </a:r>
            <a:r>
              <a:rPr lang="en-IN" sz="3200" dirty="0" err="1">
                <a:latin typeface="Agency FB" panose="020B0503020202020204" pitchFamily="34" charset="0"/>
              </a:rPr>
              <a:t>holdScreen</a:t>
            </a:r>
            <a:r>
              <a:rPr lang="en-IN" sz="3200" dirty="0">
                <a:latin typeface="Agency FB" panose="020B0503020202020204" pitchFamily="34" charset="0"/>
              </a:rPr>
              <a:t>(){</a:t>
            </a:r>
          </a:p>
          <a:p>
            <a:r>
              <a:rPr lang="en-IN" sz="3200" dirty="0">
                <a:latin typeface="Agency FB" panose="020B0503020202020204" pitchFamily="34" charset="0"/>
              </a:rPr>
              <a:t>	</a:t>
            </a:r>
            <a:r>
              <a:rPr lang="en-IN" sz="3200" dirty="0" err="1">
                <a:latin typeface="Agency FB" panose="020B0503020202020204" pitchFamily="34" charset="0"/>
              </a:rPr>
              <a:t>printf</a:t>
            </a:r>
            <a:r>
              <a:rPr lang="en-IN" sz="3200" dirty="0">
                <a:latin typeface="Agency FB" panose="020B0503020202020204" pitchFamily="34" charset="0"/>
              </a:rPr>
              <a:t>("\n\n Press a key to </a:t>
            </a:r>
          </a:p>
          <a:p>
            <a:r>
              <a:rPr lang="en-IN" sz="3200" dirty="0">
                <a:latin typeface="Agency FB" panose="020B0503020202020204" pitchFamily="34" charset="0"/>
              </a:rPr>
              <a:t>continue the program ");</a:t>
            </a:r>
          </a:p>
          <a:p>
            <a:r>
              <a:rPr lang="en-IN" sz="3200" dirty="0">
                <a:latin typeface="Agency FB" panose="020B0503020202020204" pitchFamily="34" charset="0"/>
              </a:rPr>
              <a:t>    char c= </a:t>
            </a:r>
            <a:r>
              <a:rPr lang="en-IN" sz="3200" dirty="0" err="1">
                <a:latin typeface="Agency FB" panose="020B0503020202020204" pitchFamily="34" charset="0"/>
              </a:rPr>
              <a:t>getchar</a:t>
            </a:r>
            <a:r>
              <a:rPr lang="en-IN" sz="3200" dirty="0">
                <a:latin typeface="Agency FB" panose="020B0503020202020204" pitchFamily="34" charset="0"/>
              </a:rPr>
              <a:t>();</a:t>
            </a:r>
          </a:p>
          <a:p>
            <a:r>
              <a:rPr lang="en-IN" sz="3200" dirty="0">
                <a:latin typeface="Agency FB" panose="020B0503020202020204" pitchFamily="34" charset="0"/>
              </a:rPr>
              <a:t>    system("</a:t>
            </a:r>
            <a:r>
              <a:rPr lang="en-IN" sz="3200" dirty="0" err="1">
                <a:latin typeface="Agency FB" panose="020B0503020202020204" pitchFamily="34" charset="0"/>
              </a:rPr>
              <a:t>cls</a:t>
            </a:r>
            <a:r>
              <a:rPr lang="en-IN" sz="3200" dirty="0">
                <a:latin typeface="Agency FB" panose="020B0503020202020204" pitchFamily="34" charset="0"/>
              </a:rPr>
              <a:t>");</a:t>
            </a:r>
          </a:p>
          <a:p>
            <a:r>
              <a:rPr lang="en-IN" sz="3200" dirty="0">
                <a:latin typeface="Agency FB" panose="020B0503020202020204" pitchFamily="34" charset="0"/>
              </a:rPr>
              <a:t>}</a:t>
            </a:r>
          </a:p>
        </p:txBody>
      </p:sp>
      <p:sp>
        <p:nvSpPr>
          <p:cNvPr id="4" name="TextBox 3">
            <a:extLst>
              <a:ext uri="{FF2B5EF4-FFF2-40B4-BE49-F238E27FC236}">
                <a16:creationId xmlns:a16="http://schemas.microsoft.com/office/drawing/2014/main" id="{6DD8A070-8F0D-45CE-B43E-1CB4A49B6F65}"/>
              </a:ext>
            </a:extLst>
          </p:cNvPr>
          <p:cNvSpPr txBox="1"/>
          <p:nvPr/>
        </p:nvSpPr>
        <p:spPr>
          <a:xfrm>
            <a:off x="6371924" y="1318660"/>
            <a:ext cx="4754880" cy="3539430"/>
          </a:xfrm>
          <a:prstGeom prst="rect">
            <a:avLst/>
          </a:prstGeom>
          <a:noFill/>
        </p:spPr>
        <p:txBody>
          <a:bodyPr wrap="square" rtlCol="0">
            <a:spAutoFit/>
          </a:bodyPr>
          <a:lstStyle/>
          <a:p>
            <a:r>
              <a:rPr lang="en-IN" sz="2800" dirty="0">
                <a:latin typeface="Baskerville Old Face" panose="02020602080505020303" pitchFamily="18" charset="0"/>
              </a:rPr>
              <a:t>HERE IN THIS PART WE ARE USING THE CONCEPT OF THE STRUCTURE OF C AND TAKE THE FILE TO READ THE NAMES OF THE CANDIDIATE AND HENCE AFTER VOTING STORE THE VOTES COUNT</a:t>
            </a:r>
          </a:p>
        </p:txBody>
      </p:sp>
      <p:cxnSp>
        <p:nvCxnSpPr>
          <p:cNvPr id="6" name="Straight Connector 5">
            <a:extLst>
              <a:ext uri="{FF2B5EF4-FFF2-40B4-BE49-F238E27FC236}">
                <a16:creationId xmlns:a16="http://schemas.microsoft.com/office/drawing/2014/main" id="{F4991699-F91F-485B-ADBD-6B9620FEF365}"/>
              </a:ext>
            </a:extLst>
          </p:cNvPr>
          <p:cNvCxnSpPr/>
          <p:nvPr/>
        </p:nvCxnSpPr>
        <p:spPr>
          <a:xfrm>
            <a:off x="5967663" y="1318660"/>
            <a:ext cx="0" cy="39564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71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DFF02-6C44-4D94-8836-F62A3619CE91}"/>
              </a:ext>
            </a:extLst>
          </p:cNvPr>
          <p:cNvSpPr txBox="1"/>
          <p:nvPr/>
        </p:nvSpPr>
        <p:spPr>
          <a:xfrm>
            <a:off x="770021" y="797510"/>
            <a:ext cx="6304548" cy="5262979"/>
          </a:xfrm>
          <a:prstGeom prst="rect">
            <a:avLst/>
          </a:prstGeom>
          <a:noFill/>
        </p:spPr>
        <p:txBody>
          <a:bodyPr wrap="square">
            <a:spAutoFit/>
          </a:bodyPr>
          <a:lstStyle/>
          <a:p>
            <a:r>
              <a:rPr lang="en-IN" sz="1600" dirty="0">
                <a:latin typeface="Agency FB" panose="020B0503020202020204" pitchFamily="34" charset="0"/>
              </a:rPr>
              <a:t>void </a:t>
            </a:r>
            <a:r>
              <a:rPr lang="en-IN" sz="1600" dirty="0" err="1">
                <a:latin typeface="Agency FB" panose="020B0503020202020204" pitchFamily="34" charset="0"/>
              </a:rPr>
              <a:t>castVote</a:t>
            </a:r>
            <a:r>
              <a:rPr lang="en-IN" sz="1600" dirty="0">
                <a:latin typeface="Agency FB" panose="020B0503020202020204" pitchFamily="34" charset="0"/>
              </a:rPr>
              <a:t>(){</a:t>
            </a:r>
          </a:p>
          <a:p>
            <a:r>
              <a:rPr lang="en-IN" sz="1600" dirty="0">
                <a:latin typeface="Agency FB" panose="020B0503020202020204" pitchFamily="34" charset="0"/>
              </a:rPr>
              <a:t>    int </a:t>
            </a:r>
            <a:r>
              <a:rPr lang="en-IN" sz="1600" dirty="0" err="1">
                <a:latin typeface="Agency FB" panose="020B0503020202020204" pitchFamily="34" charset="0"/>
              </a:rPr>
              <a:t>i</a:t>
            </a:r>
            <a:r>
              <a:rPr lang="en-IN" sz="1600" dirty="0">
                <a:latin typeface="Agency FB" panose="020B0503020202020204" pitchFamily="34" charset="0"/>
              </a:rPr>
              <a:t>, choice;</a:t>
            </a:r>
          </a:p>
          <a:p>
            <a:r>
              <a:rPr lang="en-IN" sz="1600" dirty="0">
                <a:latin typeface="Agency FB" panose="020B0503020202020204" pitchFamily="34" charset="0"/>
              </a:rPr>
              <a:t>    </a:t>
            </a:r>
            <a:r>
              <a:rPr lang="en-IN" sz="1600" dirty="0" err="1">
                <a:latin typeface="Agency FB" panose="020B0503020202020204" pitchFamily="34" charset="0"/>
              </a:rPr>
              <a:t>printf</a:t>
            </a:r>
            <a:r>
              <a:rPr lang="en-IN" sz="1600" dirty="0">
                <a:latin typeface="Agency FB" panose="020B0503020202020204" pitchFamily="34" charset="0"/>
              </a:rPr>
              <a:t>("\n\n #### Please choose your Candidate ####\n\n");</a:t>
            </a:r>
          </a:p>
          <a:p>
            <a:endParaRPr lang="en-IN" sz="1600" dirty="0">
              <a:latin typeface="Agency FB" panose="020B0503020202020204" pitchFamily="34" charset="0"/>
            </a:endParaRPr>
          </a:p>
          <a:p>
            <a:r>
              <a:rPr lang="en-IN" sz="1600" dirty="0">
                <a:latin typeface="Agency FB" panose="020B0503020202020204" pitchFamily="34" charset="0"/>
              </a:rPr>
              <a:t>    for (</a:t>
            </a:r>
            <a:r>
              <a:rPr lang="en-IN" sz="1600" dirty="0" err="1">
                <a:latin typeface="Agency FB" panose="020B0503020202020204" pitchFamily="34" charset="0"/>
              </a:rPr>
              <a:t>i</a:t>
            </a:r>
            <a:r>
              <a:rPr lang="en-IN" sz="1600" dirty="0">
                <a:latin typeface="Agency FB" panose="020B0503020202020204" pitchFamily="34" charset="0"/>
              </a:rPr>
              <a:t> = 0; </a:t>
            </a:r>
            <a:r>
              <a:rPr lang="en-IN" sz="1600" dirty="0" err="1">
                <a:latin typeface="Agency FB" panose="020B0503020202020204" pitchFamily="34" charset="0"/>
              </a:rPr>
              <a:t>i</a:t>
            </a:r>
            <a:r>
              <a:rPr lang="en-IN" sz="1600" dirty="0">
                <a:latin typeface="Agency FB" panose="020B0503020202020204" pitchFamily="34" charset="0"/>
              </a:rPr>
              <a:t> &lt; CANDIDATE_COUNT; </a:t>
            </a:r>
            <a:r>
              <a:rPr lang="en-IN" sz="1600" dirty="0" err="1">
                <a:latin typeface="Agency FB" panose="020B0503020202020204" pitchFamily="34" charset="0"/>
              </a:rPr>
              <a:t>i</a:t>
            </a:r>
            <a:r>
              <a:rPr lang="en-IN" sz="1600" dirty="0">
                <a:latin typeface="Agency FB" panose="020B0503020202020204" pitchFamily="34" charset="0"/>
              </a:rPr>
              <a:t>++)</a:t>
            </a:r>
          </a:p>
          <a:p>
            <a:r>
              <a:rPr lang="en-IN" sz="1600" dirty="0">
                <a:latin typeface="Agency FB" panose="020B0503020202020204" pitchFamily="34" charset="0"/>
              </a:rPr>
              <a:t>    {     </a:t>
            </a:r>
            <a:r>
              <a:rPr lang="en-IN" sz="1600" dirty="0" err="1">
                <a:latin typeface="Agency FB" panose="020B0503020202020204" pitchFamily="34" charset="0"/>
              </a:rPr>
              <a:t>printf</a:t>
            </a:r>
            <a:r>
              <a:rPr lang="en-IN" sz="1600" dirty="0">
                <a:latin typeface="Agency FB" panose="020B0503020202020204" pitchFamily="34" charset="0"/>
              </a:rPr>
              <a:t>("\n %d. %s",</a:t>
            </a:r>
            <a:r>
              <a:rPr lang="en-IN" sz="1600" dirty="0" err="1">
                <a:latin typeface="Agency FB" panose="020B0503020202020204" pitchFamily="34" charset="0"/>
              </a:rPr>
              <a:t>i</a:t>
            </a:r>
            <a:r>
              <a:rPr lang="en-IN" sz="1600" dirty="0">
                <a:latin typeface="Agency FB" panose="020B0503020202020204" pitchFamily="34" charset="0"/>
              </a:rPr>
              <a:t> + 1, person[</a:t>
            </a:r>
            <a:r>
              <a:rPr lang="en-IN" sz="1600" dirty="0" err="1">
                <a:latin typeface="Agency FB" panose="020B0503020202020204" pitchFamily="34" charset="0"/>
              </a:rPr>
              <a:t>i</a:t>
            </a:r>
            <a:r>
              <a:rPr lang="en-IN" sz="1600" dirty="0">
                <a:latin typeface="Agency FB" panose="020B0503020202020204" pitchFamily="34" charset="0"/>
              </a:rPr>
              <a:t>].name);}</a:t>
            </a:r>
          </a:p>
          <a:p>
            <a:r>
              <a:rPr lang="en-IN" sz="1600" dirty="0">
                <a:latin typeface="Agency FB" panose="020B0503020202020204" pitchFamily="34" charset="0"/>
              </a:rPr>
              <a:t>    </a:t>
            </a:r>
            <a:r>
              <a:rPr lang="en-IN" sz="1600" dirty="0" err="1">
                <a:latin typeface="Agency FB" panose="020B0503020202020204" pitchFamily="34" charset="0"/>
              </a:rPr>
              <a:t>printf</a:t>
            </a:r>
            <a:r>
              <a:rPr lang="en-IN" sz="1600" dirty="0">
                <a:latin typeface="Agency FB" panose="020B0503020202020204" pitchFamily="34" charset="0"/>
              </a:rPr>
              <a:t>("\n %d. %</a:t>
            </a:r>
            <a:r>
              <a:rPr lang="en-IN" sz="1600" dirty="0" err="1">
                <a:latin typeface="Agency FB" panose="020B0503020202020204" pitchFamily="34" charset="0"/>
              </a:rPr>
              <a:t>s",CANDIDATE_COUNT</a:t>
            </a:r>
            <a:r>
              <a:rPr lang="en-IN" sz="1600" dirty="0">
                <a:latin typeface="Agency FB" panose="020B0503020202020204" pitchFamily="34" charset="0"/>
              </a:rPr>
              <a:t> + 1, "None of These");</a:t>
            </a:r>
          </a:p>
          <a:p>
            <a:r>
              <a:rPr lang="en-IN" sz="1600" dirty="0">
                <a:latin typeface="Agency FB" panose="020B0503020202020204" pitchFamily="34" charset="0"/>
              </a:rPr>
              <a:t>    </a:t>
            </a:r>
            <a:r>
              <a:rPr lang="en-IN" sz="1600" dirty="0" err="1">
                <a:latin typeface="Agency FB" panose="020B0503020202020204" pitchFamily="34" charset="0"/>
              </a:rPr>
              <a:t>printf</a:t>
            </a:r>
            <a:r>
              <a:rPr lang="en-IN" sz="1600" dirty="0">
                <a:latin typeface="Agency FB" panose="020B0503020202020204" pitchFamily="34" charset="0"/>
              </a:rPr>
              <a:t>("\n\n Input your choice (1 - %d) : ", CANDIDATE_COUNT + 1);</a:t>
            </a:r>
          </a:p>
          <a:p>
            <a:r>
              <a:rPr lang="en-IN" sz="1600" dirty="0">
                <a:latin typeface="Agency FB" panose="020B0503020202020204" pitchFamily="34" charset="0"/>
              </a:rPr>
              <a:t>    </a:t>
            </a:r>
            <a:r>
              <a:rPr lang="en-IN" sz="1600" dirty="0" err="1">
                <a:latin typeface="Agency FB" panose="020B0503020202020204" pitchFamily="34" charset="0"/>
              </a:rPr>
              <a:t>scanf</a:t>
            </a:r>
            <a:r>
              <a:rPr lang="en-IN" sz="1600" dirty="0">
                <a:latin typeface="Agency FB" panose="020B0503020202020204" pitchFamily="34" charset="0"/>
              </a:rPr>
              <a:t>("%</a:t>
            </a:r>
            <a:r>
              <a:rPr lang="en-IN" sz="1600" dirty="0" err="1">
                <a:latin typeface="Agency FB" panose="020B0503020202020204" pitchFamily="34" charset="0"/>
              </a:rPr>
              <a:t>d",&amp;choice</a:t>
            </a:r>
            <a:r>
              <a:rPr lang="en-IN" sz="1600" dirty="0">
                <a:latin typeface="Agency FB" panose="020B0503020202020204" pitchFamily="34" charset="0"/>
              </a:rPr>
              <a:t>);</a:t>
            </a:r>
          </a:p>
          <a:p>
            <a:r>
              <a:rPr lang="en-IN" sz="1600" dirty="0">
                <a:latin typeface="Agency FB" panose="020B0503020202020204" pitchFamily="34" charset="0"/>
              </a:rPr>
              <a:t>    </a:t>
            </a:r>
            <a:r>
              <a:rPr lang="en-IN" sz="1600" dirty="0" err="1">
                <a:latin typeface="Agency FB" panose="020B0503020202020204" pitchFamily="34" charset="0"/>
              </a:rPr>
              <a:t>fflush</a:t>
            </a:r>
            <a:r>
              <a:rPr lang="en-IN" sz="1600" dirty="0">
                <a:latin typeface="Agency FB" panose="020B0503020202020204" pitchFamily="34" charset="0"/>
              </a:rPr>
              <a:t>(stdin);</a:t>
            </a:r>
          </a:p>
          <a:p>
            <a:r>
              <a:rPr lang="en-IN" sz="1600" dirty="0">
                <a:latin typeface="Agency FB" panose="020B0503020202020204" pitchFamily="34" charset="0"/>
              </a:rPr>
              <a:t>    if (choice &gt;= 1 &amp;&amp; choice &lt;= CANDIDATE_COUNT)</a:t>
            </a:r>
          </a:p>
          <a:p>
            <a:r>
              <a:rPr lang="en-IN" sz="1600" dirty="0">
                <a:latin typeface="Agency FB" panose="020B0503020202020204" pitchFamily="34" charset="0"/>
              </a:rPr>
              <a:t>    {  person[choice - 1].votes++;</a:t>
            </a:r>
          </a:p>
          <a:p>
            <a:r>
              <a:rPr lang="en-IN" sz="1600" dirty="0">
                <a:latin typeface="Agency FB" panose="020B0503020202020204" pitchFamily="34" charset="0"/>
              </a:rPr>
              <a:t>        </a:t>
            </a:r>
            <a:r>
              <a:rPr lang="en-IN" sz="1600" dirty="0" err="1">
                <a:latin typeface="Agency FB" panose="020B0503020202020204" pitchFamily="34" charset="0"/>
              </a:rPr>
              <a:t>printf</a:t>
            </a:r>
            <a:r>
              <a:rPr lang="en-IN" sz="1600" dirty="0">
                <a:latin typeface="Agency FB" panose="020B0503020202020204" pitchFamily="34" charset="0"/>
              </a:rPr>
              <a:t>("\n Thanks for vote !!");</a:t>
            </a:r>
          </a:p>
          <a:p>
            <a:r>
              <a:rPr lang="en-IN" sz="1600" dirty="0">
                <a:latin typeface="Agency FB" panose="020B0503020202020204" pitchFamily="34" charset="0"/>
              </a:rPr>
              <a:t>    }</a:t>
            </a:r>
          </a:p>
          <a:p>
            <a:r>
              <a:rPr lang="en-IN" sz="1600" dirty="0">
                <a:latin typeface="Agency FB" panose="020B0503020202020204" pitchFamily="34" charset="0"/>
              </a:rPr>
              <a:t>    else if (choice == CANDIDATE_COUNT + 1)</a:t>
            </a:r>
          </a:p>
          <a:p>
            <a:r>
              <a:rPr lang="en-IN" sz="1600" dirty="0">
                <a:latin typeface="Agency FB" panose="020B0503020202020204" pitchFamily="34" charset="0"/>
              </a:rPr>
              <a:t>    {</a:t>
            </a:r>
          </a:p>
          <a:p>
            <a:r>
              <a:rPr lang="en-IN" sz="1600" dirty="0">
                <a:latin typeface="Agency FB" panose="020B0503020202020204" pitchFamily="34" charset="0"/>
              </a:rPr>
              <a:t>        </a:t>
            </a:r>
            <a:r>
              <a:rPr lang="en-IN" sz="1600" dirty="0" err="1">
                <a:latin typeface="Agency FB" panose="020B0503020202020204" pitchFamily="34" charset="0"/>
              </a:rPr>
              <a:t>spoiledtvotes</a:t>
            </a:r>
            <a:r>
              <a:rPr lang="en-IN" sz="1600" dirty="0">
                <a:latin typeface="Agency FB" panose="020B0503020202020204" pitchFamily="34" charset="0"/>
              </a:rPr>
              <a:t>++;</a:t>
            </a:r>
          </a:p>
          <a:p>
            <a:r>
              <a:rPr lang="en-IN" sz="1600" dirty="0">
                <a:latin typeface="Agency FB" panose="020B0503020202020204" pitchFamily="34" charset="0"/>
              </a:rPr>
              <a:t>        </a:t>
            </a:r>
            <a:r>
              <a:rPr lang="en-IN" sz="1600" dirty="0" err="1">
                <a:latin typeface="Agency FB" panose="020B0503020202020204" pitchFamily="34" charset="0"/>
              </a:rPr>
              <a:t>printf</a:t>
            </a:r>
            <a:r>
              <a:rPr lang="en-IN" sz="1600" dirty="0">
                <a:latin typeface="Agency FB" panose="020B0503020202020204" pitchFamily="34" charset="0"/>
              </a:rPr>
              <a:t>("\n Thanks for vote !!");</a:t>
            </a:r>
          </a:p>
          <a:p>
            <a:r>
              <a:rPr lang="en-IN" sz="1600" dirty="0">
                <a:latin typeface="Agency FB" panose="020B0503020202020204" pitchFamily="34" charset="0"/>
              </a:rPr>
              <a:t>    }</a:t>
            </a:r>
          </a:p>
          <a:p>
            <a:r>
              <a:rPr lang="en-IN" sz="1600" dirty="0">
                <a:latin typeface="Agency FB" panose="020B0503020202020204" pitchFamily="34" charset="0"/>
              </a:rPr>
              <a:t>    else</a:t>
            </a:r>
          </a:p>
          <a:p>
            <a:r>
              <a:rPr lang="en-IN" sz="1600" dirty="0">
                <a:latin typeface="Agency FB" panose="020B0503020202020204" pitchFamily="34" charset="0"/>
              </a:rPr>
              <a:t>	{ </a:t>
            </a:r>
            <a:r>
              <a:rPr lang="en-IN" sz="1600" dirty="0" err="1">
                <a:latin typeface="Agency FB" panose="020B0503020202020204" pitchFamily="34" charset="0"/>
              </a:rPr>
              <a:t>printf</a:t>
            </a:r>
            <a:r>
              <a:rPr lang="en-IN" sz="1600" dirty="0">
                <a:latin typeface="Agency FB" panose="020B0503020202020204" pitchFamily="34" charset="0"/>
              </a:rPr>
              <a:t>("\n Error: Wrong Choice !! Please retry")}</a:t>
            </a:r>
          </a:p>
        </p:txBody>
      </p:sp>
      <p:cxnSp>
        <p:nvCxnSpPr>
          <p:cNvPr id="5" name="Straight Connector 4">
            <a:extLst>
              <a:ext uri="{FF2B5EF4-FFF2-40B4-BE49-F238E27FC236}">
                <a16:creationId xmlns:a16="http://schemas.microsoft.com/office/drawing/2014/main" id="{085A54B8-0490-43DD-8945-F72A8794B45D}"/>
              </a:ext>
            </a:extLst>
          </p:cNvPr>
          <p:cNvCxnSpPr/>
          <p:nvPr/>
        </p:nvCxnSpPr>
        <p:spPr>
          <a:xfrm>
            <a:off x="6468177" y="895149"/>
            <a:ext cx="0" cy="516534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6AD0D9A-CC20-477B-BC20-FAE6476333B2}"/>
              </a:ext>
            </a:extLst>
          </p:cNvPr>
          <p:cNvSpPr txBox="1"/>
          <p:nvPr/>
        </p:nvSpPr>
        <p:spPr>
          <a:xfrm>
            <a:off x="6651057" y="1203158"/>
            <a:ext cx="4841507" cy="4401205"/>
          </a:xfrm>
          <a:prstGeom prst="rect">
            <a:avLst/>
          </a:prstGeom>
          <a:noFill/>
        </p:spPr>
        <p:txBody>
          <a:bodyPr wrap="square" rtlCol="0">
            <a:spAutoFit/>
          </a:bodyPr>
          <a:lstStyle/>
          <a:p>
            <a:r>
              <a:rPr lang="en-IN" sz="2800" dirty="0">
                <a:latin typeface="Baskerville Old Face" panose="02020602080505020303" pitchFamily="18" charset="0"/>
              </a:rPr>
              <a:t>IN THIS CODE BLOCK WE USE THE FUNCTION OF COUNT TO INCREMENT THE COUNT OF THE VOTES FOR EACH OF THE 4 CANDIDATES WITH THE (++) INCREMENT FUNCTION. THE INCREMENT DEPENDS UPON THE USERS CHOICE</a:t>
            </a:r>
          </a:p>
        </p:txBody>
      </p:sp>
    </p:spTree>
    <p:extLst>
      <p:ext uri="{BB962C8B-B14F-4D97-AF65-F5344CB8AC3E}">
        <p14:creationId xmlns:p14="http://schemas.microsoft.com/office/powerpoint/2010/main" val="238497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F66512-FC22-4539-B425-D8428D0D1CC3}"/>
              </a:ext>
            </a:extLst>
          </p:cNvPr>
          <p:cNvSpPr txBox="1"/>
          <p:nvPr/>
        </p:nvSpPr>
        <p:spPr>
          <a:xfrm>
            <a:off x="786865" y="751344"/>
            <a:ext cx="6116854" cy="5355312"/>
          </a:xfrm>
          <a:prstGeom prst="rect">
            <a:avLst/>
          </a:prstGeom>
          <a:noFill/>
        </p:spPr>
        <p:txBody>
          <a:bodyPr wrap="square">
            <a:spAutoFit/>
          </a:bodyPr>
          <a:lstStyle/>
          <a:p>
            <a:r>
              <a:rPr lang="en-IN" dirty="0">
                <a:latin typeface="Agency FB" panose="020B0503020202020204" pitchFamily="34" charset="0"/>
              </a:rPr>
              <a:t>void </a:t>
            </a:r>
            <a:r>
              <a:rPr lang="en-IN" dirty="0" err="1">
                <a:latin typeface="Agency FB" panose="020B0503020202020204" pitchFamily="34" charset="0"/>
              </a:rPr>
              <a:t>votesCount</a:t>
            </a:r>
            <a:r>
              <a:rPr lang="en-IN" dirty="0">
                <a:latin typeface="Agency FB" panose="020B0503020202020204" pitchFamily="34" charset="0"/>
              </a:rPr>
              <a:t>(){</a:t>
            </a:r>
          </a:p>
          <a:p>
            <a:r>
              <a:rPr lang="en-IN" dirty="0">
                <a:latin typeface="Agency FB" panose="020B0503020202020204" pitchFamily="34" charset="0"/>
              </a:rPr>
              <a:t>    int </a:t>
            </a:r>
            <a:r>
              <a:rPr lang="en-IN" dirty="0" err="1">
                <a:latin typeface="Agency FB" panose="020B0503020202020204" pitchFamily="34" charset="0"/>
              </a:rPr>
              <a:t>i</a:t>
            </a:r>
            <a:r>
              <a:rPr lang="en-IN" dirty="0">
                <a:latin typeface="Agency FB" panose="020B0503020202020204" pitchFamily="34" charset="0"/>
              </a:rPr>
              <a:t>;</a:t>
            </a:r>
          </a:p>
          <a:p>
            <a:r>
              <a:rPr lang="en-IN" dirty="0">
                <a:latin typeface="Agency FB" panose="020B0503020202020204" pitchFamily="34" charset="0"/>
              </a:rPr>
              <a:t>    </a:t>
            </a:r>
            <a:r>
              <a:rPr lang="en-IN" dirty="0" err="1">
                <a:latin typeface="Agency FB" panose="020B0503020202020204" pitchFamily="34" charset="0"/>
              </a:rPr>
              <a:t>fp</a:t>
            </a:r>
            <a:r>
              <a:rPr lang="en-IN" dirty="0">
                <a:latin typeface="Agency FB" panose="020B0503020202020204" pitchFamily="34" charset="0"/>
              </a:rPr>
              <a:t>=</a:t>
            </a:r>
            <a:r>
              <a:rPr lang="en-IN" dirty="0" err="1">
                <a:latin typeface="Agency FB" panose="020B0503020202020204" pitchFamily="34" charset="0"/>
              </a:rPr>
              <a:t>fopen</a:t>
            </a:r>
            <a:r>
              <a:rPr lang="en-IN" dirty="0">
                <a:latin typeface="Agency FB" panose="020B0503020202020204" pitchFamily="34" charset="0"/>
              </a:rPr>
              <a:t>("</a:t>
            </a:r>
            <a:r>
              <a:rPr lang="en-IN" dirty="0" err="1">
                <a:latin typeface="Agency FB" panose="020B0503020202020204" pitchFamily="34" charset="0"/>
              </a:rPr>
              <a:t>Election.txt","r</a:t>
            </a:r>
            <a:r>
              <a:rPr lang="en-IN" dirty="0">
                <a:latin typeface="Agency FB" panose="020B0503020202020204" pitchFamily="34" charset="0"/>
              </a:rPr>
              <a:t>");</a:t>
            </a:r>
          </a:p>
          <a:p>
            <a:r>
              <a:rPr lang="en-IN" dirty="0">
                <a:latin typeface="Agency FB" panose="020B0503020202020204" pitchFamily="34" charset="0"/>
              </a:rPr>
              <a:t>    for(</a:t>
            </a:r>
            <a:r>
              <a:rPr lang="en-IN" dirty="0" err="1">
                <a:latin typeface="Agency FB" panose="020B0503020202020204" pitchFamily="34" charset="0"/>
              </a:rPr>
              <a:t>i</a:t>
            </a:r>
            <a:r>
              <a:rPr lang="en-IN" dirty="0">
                <a:latin typeface="Agency FB" panose="020B0503020202020204" pitchFamily="34" charset="0"/>
              </a:rPr>
              <a:t>=0;i&lt;</a:t>
            </a:r>
            <a:r>
              <a:rPr lang="en-IN" dirty="0" err="1">
                <a:latin typeface="Agency FB" panose="020B0503020202020204" pitchFamily="34" charset="0"/>
              </a:rPr>
              <a:t>CANDIDATE_COUNT;i</a:t>
            </a:r>
            <a:r>
              <a:rPr lang="en-IN" dirty="0">
                <a:latin typeface="Agency FB" panose="020B0503020202020204" pitchFamily="34" charset="0"/>
              </a:rPr>
              <a:t>++)</a:t>
            </a:r>
          </a:p>
          <a:p>
            <a:r>
              <a:rPr lang="en-IN" dirty="0">
                <a:latin typeface="Agency FB" panose="020B0503020202020204" pitchFamily="34" charset="0"/>
              </a:rPr>
              <a:t>    {</a:t>
            </a:r>
          </a:p>
          <a:p>
            <a:r>
              <a:rPr lang="en-IN" dirty="0">
                <a:latin typeface="Agency FB" panose="020B0503020202020204" pitchFamily="34" charset="0"/>
              </a:rPr>
              <a:t>        </a:t>
            </a:r>
            <a:r>
              <a:rPr lang="en-IN" dirty="0" err="1">
                <a:latin typeface="Agency FB" panose="020B0503020202020204" pitchFamily="34" charset="0"/>
              </a:rPr>
              <a:t>fread</a:t>
            </a:r>
            <a:r>
              <a:rPr lang="en-IN" dirty="0">
                <a:latin typeface="Agency FB" panose="020B0503020202020204" pitchFamily="34" charset="0"/>
              </a:rPr>
              <a:t>(&amp;person[</a:t>
            </a:r>
            <a:r>
              <a:rPr lang="en-IN" dirty="0" err="1">
                <a:latin typeface="Agency FB" panose="020B0503020202020204" pitchFamily="34" charset="0"/>
              </a:rPr>
              <a:t>i</a:t>
            </a:r>
            <a:r>
              <a:rPr lang="en-IN" dirty="0">
                <a:latin typeface="Agency FB" panose="020B0503020202020204" pitchFamily="34" charset="0"/>
              </a:rPr>
              <a:t>],</a:t>
            </a:r>
            <a:r>
              <a:rPr lang="en-IN" dirty="0" err="1">
                <a:latin typeface="Agency FB" panose="020B0503020202020204" pitchFamily="34" charset="0"/>
              </a:rPr>
              <a:t>sizeof</a:t>
            </a:r>
            <a:r>
              <a:rPr lang="en-IN" dirty="0">
                <a:latin typeface="Agency FB" panose="020B0503020202020204" pitchFamily="34" charset="0"/>
              </a:rPr>
              <a:t>(struct candidate),1,fp);</a:t>
            </a:r>
          </a:p>
          <a:p>
            <a:r>
              <a:rPr lang="en-IN" dirty="0">
                <a:latin typeface="Agency FB" panose="020B0503020202020204" pitchFamily="34" charset="0"/>
              </a:rPr>
              <a:t>    }</a:t>
            </a:r>
          </a:p>
          <a:p>
            <a:r>
              <a:rPr lang="en-IN" dirty="0">
                <a:latin typeface="Agency FB" panose="020B0503020202020204" pitchFamily="34" charset="0"/>
              </a:rPr>
              <a:t>    </a:t>
            </a:r>
            <a:r>
              <a:rPr lang="en-IN" dirty="0" err="1">
                <a:latin typeface="Agency FB" panose="020B0503020202020204" pitchFamily="34" charset="0"/>
              </a:rPr>
              <a:t>spoiledtvotes</a:t>
            </a:r>
            <a:r>
              <a:rPr lang="en-IN" dirty="0">
                <a:latin typeface="Agency FB" panose="020B0503020202020204" pitchFamily="34" charset="0"/>
              </a:rPr>
              <a:t>=</a:t>
            </a:r>
            <a:r>
              <a:rPr lang="en-IN" dirty="0" err="1">
                <a:latin typeface="Agency FB" panose="020B0503020202020204" pitchFamily="34" charset="0"/>
              </a:rPr>
              <a:t>getw</a:t>
            </a:r>
            <a:r>
              <a:rPr lang="en-IN" dirty="0">
                <a:latin typeface="Agency FB" panose="020B0503020202020204" pitchFamily="34" charset="0"/>
              </a:rPr>
              <a:t>(</a:t>
            </a:r>
            <a:r>
              <a:rPr lang="en-IN" dirty="0" err="1">
                <a:latin typeface="Agency FB" panose="020B0503020202020204" pitchFamily="34" charset="0"/>
              </a:rPr>
              <a:t>fp</a:t>
            </a:r>
            <a:r>
              <a:rPr lang="en-IN" dirty="0">
                <a:latin typeface="Agency FB" panose="020B0503020202020204" pitchFamily="34" charset="0"/>
              </a:rPr>
              <a:t>);</a:t>
            </a:r>
          </a:p>
          <a:p>
            <a:r>
              <a:rPr lang="en-IN" dirty="0">
                <a:latin typeface="Agency FB" panose="020B0503020202020204" pitchFamily="34" charset="0"/>
              </a:rPr>
              <a:t>    </a:t>
            </a:r>
            <a:r>
              <a:rPr lang="en-IN" dirty="0" err="1">
                <a:latin typeface="Agency FB" panose="020B0503020202020204" pitchFamily="34" charset="0"/>
              </a:rPr>
              <a:t>printf</a:t>
            </a:r>
            <a:r>
              <a:rPr lang="en-IN" dirty="0">
                <a:latin typeface="Agency FB" panose="020B0503020202020204" pitchFamily="34" charset="0"/>
              </a:rPr>
              <a:t>("\n\n ##### Voting Statistics #####");</a:t>
            </a:r>
          </a:p>
          <a:p>
            <a:r>
              <a:rPr lang="en-IN" dirty="0">
                <a:latin typeface="Agency FB" panose="020B0503020202020204" pitchFamily="34" charset="0"/>
              </a:rPr>
              <a:t>    for (</a:t>
            </a:r>
            <a:r>
              <a:rPr lang="en-IN" dirty="0" err="1">
                <a:latin typeface="Agency FB" panose="020B0503020202020204" pitchFamily="34" charset="0"/>
              </a:rPr>
              <a:t>i</a:t>
            </a:r>
            <a:r>
              <a:rPr lang="en-IN" dirty="0">
                <a:latin typeface="Agency FB" panose="020B0503020202020204" pitchFamily="34" charset="0"/>
              </a:rPr>
              <a:t> = 0; </a:t>
            </a:r>
            <a:r>
              <a:rPr lang="en-IN" dirty="0" err="1">
                <a:latin typeface="Agency FB" panose="020B0503020202020204" pitchFamily="34" charset="0"/>
              </a:rPr>
              <a:t>i</a:t>
            </a:r>
            <a:r>
              <a:rPr lang="en-IN" dirty="0">
                <a:latin typeface="Agency FB" panose="020B0503020202020204" pitchFamily="34" charset="0"/>
              </a:rPr>
              <a:t> &lt; CANDIDATE_COUNT; </a:t>
            </a:r>
            <a:r>
              <a:rPr lang="en-IN" dirty="0" err="1">
                <a:latin typeface="Agency FB" panose="020B0503020202020204" pitchFamily="34" charset="0"/>
              </a:rPr>
              <a:t>i</a:t>
            </a:r>
            <a:r>
              <a:rPr lang="en-IN" dirty="0">
                <a:latin typeface="Agency FB" panose="020B0503020202020204" pitchFamily="34" charset="0"/>
              </a:rPr>
              <a:t>++)</a:t>
            </a:r>
          </a:p>
          <a:p>
            <a:r>
              <a:rPr lang="en-IN" dirty="0">
                <a:latin typeface="Agency FB" panose="020B0503020202020204" pitchFamily="34" charset="0"/>
              </a:rPr>
              <a:t>    {</a:t>
            </a:r>
          </a:p>
          <a:p>
            <a:r>
              <a:rPr lang="en-IN" dirty="0">
                <a:latin typeface="Agency FB" panose="020B0503020202020204" pitchFamily="34" charset="0"/>
              </a:rPr>
              <a:t>        </a:t>
            </a:r>
            <a:r>
              <a:rPr lang="en-IN" dirty="0" err="1">
                <a:latin typeface="Agency FB" panose="020B0503020202020204" pitchFamily="34" charset="0"/>
              </a:rPr>
              <a:t>printf</a:t>
            </a:r>
            <a:r>
              <a:rPr lang="en-IN" dirty="0">
                <a:latin typeface="Agency FB" panose="020B0503020202020204" pitchFamily="34" charset="0"/>
              </a:rPr>
              <a:t>("\n %s - %d ", person[</a:t>
            </a:r>
            <a:r>
              <a:rPr lang="en-IN" dirty="0" err="1">
                <a:latin typeface="Agency FB" panose="020B0503020202020204" pitchFamily="34" charset="0"/>
              </a:rPr>
              <a:t>i</a:t>
            </a:r>
            <a:r>
              <a:rPr lang="en-IN" dirty="0">
                <a:latin typeface="Agency FB" panose="020B0503020202020204" pitchFamily="34" charset="0"/>
              </a:rPr>
              <a:t>].name, person[</a:t>
            </a:r>
            <a:r>
              <a:rPr lang="en-IN" dirty="0" err="1">
                <a:latin typeface="Agency FB" panose="020B0503020202020204" pitchFamily="34" charset="0"/>
              </a:rPr>
              <a:t>i</a:t>
            </a:r>
            <a:r>
              <a:rPr lang="en-IN" dirty="0">
                <a:latin typeface="Agency FB" panose="020B0503020202020204" pitchFamily="34" charset="0"/>
              </a:rPr>
              <a:t>].votes);</a:t>
            </a:r>
          </a:p>
          <a:p>
            <a:r>
              <a:rPr lang="en-IN" dirty="0">
                <a:latin typeface="Agency FB" panose="020B0503020202020204" pitchFamily="34" charset="0"/>
              </a:rPr>
              <a:t>    }</a:t>
            </a:r>
          </a:p>
          <a:p>
            <a:r>
              <a:rPr lang="en-IN" dirty="0">
                <a:latin typeface="Agency FB" panose="020B0503020202020204" pitchFamily="34" charset="0"/>
              </a:rPr>
              <a:t>    </a:t>
            </a:r>
            <a:r>
              <a:rPr lang="en-IN" dirty="0" err="1">
                <a:latin typeface="Agency FB" panose="020B0503020202020204" pitchFamily="34" charset="0"/>
              </a:rPr>
              <a:t>printf</a:t>
            </a:r>
            <a:r>
              <a:rPr lang="en-IN" dirty="0">
                <a:latin typeface="Agency FB" panose="020B0503020202020204" pitchFamily="34" charset="0"/>
              </a:rPr>
              <a:t>("\n %s - %d ", "Spoiled Votes", </a:t>
            </a:r>
            <a:r>
              <a:rPr lang="en-IN" dirty="0" err="1">
                <a:latin typeface="Agency FB" panose="020B0503020202020204" pitchFamily="34" charset="0"/>
              </a:rPr>
              <a:t>spoiledtvotes</a:t>
            </a:r>
            <a:r>
              <a:rPr lang="en-IN" dirty="0">
                <a:latin typeface="Agency FB" panose="020B0503020202020204" pitchFamily="34" charset="0"/>
              </a:rPr>
              <a:t>); </a:t>
            </a:r>
          </a:p>
          <a:p>
            <a:r>
              <a:rPr lang="en-IN" dirty="0">
                <a:latin typeface="Agency FB" panose="020B0503020202020204" pitchFamily="34" charset="0"/>
              </a:rPr>
              <a:t>    </a:t>
            </a:r>
            <a:r>
              <a:rPr lang="en-IN" dirty="0" err="1">
                <a:latin typeface="Agency FB" panose="020B0503020202020204" pitchFamily="34" charset="0"/>
              </a:rPr>
              <a:t>fclose</a:t>
            </a:r>
            <a:r>
              <a:rPr lang="en-IN" dirty="0">
                <a:latin typeface="Agency FB" panose="020B0503020202020204" pitchFamily="34" charset="0"/>
              </a:rPr>
              <a:t>(</a:t>
            </a:r>
            <a:r>
              <a:rPr lang="en-IN" dirty="0" err="1">
                <a:latin typeface="Agency FB" panose="020B0503020202020204" pitchFamily="34" charset="0"/>
              </a:rPr>
              <a:t>fp</a:t>
            </a:r>
            <a:r>
              <a:rPr lang="en-IN" dirty="0">
                <a:latin typeface="Agency FB" panose="020B0503020202020204" pitchFamily="34" charset="0"/>
              </a:rPr>
              <a:t>);</a:t>
            </a:r>
          </a:p>
          <a:p>
            <a:r>
              <a:rPr lang="en-IN" dirty="0">
                <a:latin typeface="Agency FB" panose="020B0503020202020204" pitchFamily="34" charset="0"/>
              </a:rPr>
              <a:t>    free(</a:t>
            </a:r>
            <a:r>
              <a:rPr lang="en-IN" dirty="0" err="1">
                <a:latin typeface="Agency FB" panose="020B0503020202020204" pitchFamily="34" charset="0"/>
              </a:rPr>
              <a:t>fp</a:t>
            </a:r>
            <a:r>
              <a:rPr lang="en-IN" dirty="0">
                <a:latin typeface="Agency FB" panose="020B0503020202020204" pitchFamily="34" charset="0"/>
              </a:rPr>
              <a:t>);</a:t>
            </a:r>
          </a:p>
          <a:p>
            <a:r>
              <a:rPr lang="en-IN" dirty="0">
                <a:latin typeface="Agency FB" panose="020B0503020202020204" pitchFamily="34" charset="0"/>
              </a:rPr>
              <a:t>    //hold the screen</a:t>
            </a:r>
          </a:p>
          <a:p>
            <a:r>
              <a:rPr lang="en-IN" dirty="0">
                <a:latin typeface="Agency FB" panose="020B0503020202020204" pitchFamily="34" charset="0"/>
              </a:rPr>
              <a:t>    </a:t>
            </a:r>
            <a:r>
              <a:rPr lang="en-IN" dirty="0" err="1">
                <a:latin typeface="Agency FB" panose="020B0503020202020204" pitchFamily="34" charset="0"/>
              </a:rPr>
              <a:t>holdScreen</a:t>
            </a:r>
            <a:r>
              <a:rPr lang="en-IN" dirty="0">
                <a:latin typeface="Agency FB" panose="020B0503020202020204" pitchFamily="34" charset="0"/>
              </a:rPr>
              <a:t>();</a:t>
            </a:r>
          </a:p>
          <a:p>
            <a:r>
              <a:rPr lang="en-IN" dirty="0">
                <a:latin typeface="Agency FB" panose="020B0503020202020204" pitchFamily="34" charset="0"/>
              </a:rPr>
              <a:t>}</a:t>
            </a:r>
          </a:p>
        </p:txBody>
      </p:sp>
      <p:cxnSp>
        <p:nvCxnSpPr>
          <p:cNvPr id="5" name="Straight Connector 4">
            <a:extLst>
              <a:ext uri="{FF2B5EF4-FFF2-40B4-BE49-F238E27FC236}">
                <a16:creationId xmlns:a16="http://schemas.microsoft.com/office/drawing/2014/main" id="{0EF03E85-411F-4FEA-A062-EFEB8546BCA9}"/>
              </a:ext>
            </a:extLst>
          </p:cNvPr>
          <p:cNvCxnSpPr/>
          <p:nvPr/>
        </p:nvCxnSpPr>
        <p:spPr>
          <a:xfrm>
            <a:off x="6198669" y="875899"/>
            <a:ext cx="0" cy="5034013"/>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AC83E934-D24B-47AA-BD7D-326148C00EE3}"/>
              </a:ext>
            </a:extLst>
          </p:cNvPr>
          <p:cNvSpPr txBox="1"/>
          <p:nvPr/>
        </p:nvSpPr>
        <p:spPr>
          <a:xfrm>
            <a:off x="6583680" y="1183907"/>
            <a:ext cx="4100362" cy="3970318"/>
          </a:xfrm>
          <a:prstGeom prst="rect">
            <a:avLst/>
          </a:prstGeom>
          <a:noFill/>
        </p:spPr>
        <p:txBody>
          <a:bodyPr wrap="square" rtlCol="0">
            <a:spAutoFit/>
          </a:bodyPr>
          <a:lstStyle/>
          <a:p>
            <a:r>
              <a:rPr lang="en-IN" sz="2800" dirty="0">
                <a:latin typeface="Baskerville Old Face" panose="02020602080505020303" pitchFamily="18" charset="0"/>
              </a:rPr>
              <a:t>IN THIS CODE BLOCK WE OPEN THE TXT FILE “ELECTION.TXT ” SO AS TO APPEND IT AND ADD THE COUNT OF THE VOTES IN EACH OF THE NAMES AND APPEND IT ACCORDINGLY</a:t>
            </a:r>
          </a:p>
        </p:txBody>
      </p:sp>
    </p:spTree>
    <p:extLst>
      <p:ext uri="{BB962C8B-B14F-4D97-AF65-F5344CB8AC3E}">
        <p14:creationId xmlns:p14="http://schemas.microsoft.com/office/powerpoint/2010/main" val="349528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6C8C5-1E6F-41B2-A24E-B74590A44123}"/>
              </a:ext>
            </a:extLst>
          </p:cNvPr>
          <p:cNvSpPr>
            <a:spLocks noGrp="1"/>
          </p:cNvSpPr>
          <p:nvPr>
            <p:ph idx="1"/>
          </p:nvPr>
        </p:nvSpPr>
        <p:spPr>
          <a:xfrm>
            <a:off x="1407058" y="2458421"/>
            <a:ext cx="9601196" cy="3318936"/>
          </a:xfrm>
        </p:spPr>
        <p:txBody>
          <a:bodyPr>
            <a:noAutofit/>
          </a:bodyPr>
          <a:lstStyle/>
          <a:p>
            <a:pPr marL="0" indent="0">
              <a:lnSpc>
                <a:spcPct val="107000"/>
              </a:lnSpc>
              <a:spcAft>
                <a:spcPts val="800"/>
              </a:spcAft>
              <a:buNone/>
            </a:pPr>
            <a:r>
              <a:rPr lang="en-US" sz="1600" dirty="0">
                <a:effectLst/>
                <a:latin typeface="Agency FB" panose="020B0503020202020204" pitchFamily="34" charset="0"/>
                <a:ea typeface="Calibri" panose="020F0502020204030204" pitchFamily="34" charset="0"/>
                <a:cs typeface="Times New Roman" panose="02020603050405020304" pitchFamily="18" charset="0"/>
              </a:rPr>
              <a:t>The program is meant to be an election or vote registering and counting system. </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latin typeface="Agency FB" panose="020B0503020202020204" pitchFamily="34" charset="0"/>
                <a:ea typeface="Calibri" panose="020F0502020204030204" pitchFamily="34" charset="0"/>
                <a:cs typeface="Times New Roman" panose="02020603050405020304" pitchFamily="18" charset="0"/>
              </a:rPr>
              <a:t>It has four candidates and their names programmed into the code. The number or name of the candidates can be changed by modifying the code.  The names are also stored in a text file(election.txt) so as to read the names from it and use in the code.</a:t>
            </a:r>
          </a:p>
          <a:p>
            <a:pPr marL="0" indent="0">
              <a:lnSpc>
                <a:spcPct val="107000"/>
              </a:lnSpc>
              <a:spcAft>
                <a:spcPts val="800"/>
              </a:spcAft>
              <a:buNone/>
            </a:pPr>
            <a:r>
              <a:rPr lang="en-US" sz="1600" dirty="0">
                <a:effectLst/>
                <a:latin typeface="Agency FB" panose="020B0503020202020204" pitchFamily="34" charset="0"/>
                <a:ea typeface="Calibri" panose="020F0502020204030204" pitchFamily="34" charset="0"/>
                <a:cs typeface="Times New Roman" panose="02020603050405020304" pitchFamily="18" charset="0"/>
              </a:rPr>
              <a:t>The concept of structure, files and functions are used for the count</a:t>
            </a:r>
            <a:r>
              <a:rPr lang="en-US" sz="1600" dirty="0">
                <a:latin typeface="Agency FB" panose="020B0503020202020204" pitchFamily="34" charset="0"/>
                <a:ea typeface="Calibri" panose="020F0502020204030204" pitchFamily="34" charset="0"/>
                <a:cs typeface="Times New Roman" panose="02020603050405020304" pitchFamily="18" charset="0"/>
              </a:rPr>
              <a:t>ing of the votes and adding them according to the users choice . So the program was made using all the concepts </a:t>
            </a:r>
          </a:p>
          <a:p>
            <a:pPr marL="0" indent="0">
              <a:lnSpc>
                <a:spcPct val="107000"/>
              </a:lnSpc>
              <a:spcAft>
                <a:spcPts val="800"/>
              </a:spcAft>
              <a:buNone/>
            </a:pPr>
            <a:r>
              <a:rPr lang="en-US" sz="1600" dirty="0">
                <a:effectLst/>
                <a:latin typeface="Agency FB" panose="020B0503020202020204" pitchFamily="34" charset="0"/>
                <a:ea typeface="Calibri" panose="020F0502020204030204" pitchFamily="34" charset="0"/>
                <a:cs typeface="Times New Roman" panose="02020603050405020304" pitchFamily="18" charset="0"/>
              </a:rPr>
              <a:t>On Execution, the program displays a list of choice</a:t>
            </a:r>
            <a:r>
              <a:rPr lang="en-US" sz="1600" b="1" dirty="0">
                <a:effectLst/>
                <a:latin typeface="Agency FB" panose="020B0503020202020204" pitchFamily="34" charset="0"/>
                <a:ea typeface="Calibri" panose="020F0502020204030204" pitchFamily="34" charset="0"/>
                <a:cs typeface="Times New Roman" panose="02020603050405020304" pitchFamily="18" charset="0"/>
              </a:rPr>
              <a:t>: Cast Vote, Display vote count, Display leading candidate and to exit</a:t>
            </a:r>
            <a:r>
              <a:rPr lang="en-US" sz="1600" dirty="0">
                <a:effectLst/>
                <a:latin typeface="Agency FB" panose="020B0503020202020204" pitchFamily="34" charset="0"/>
                <a:ea typeface="Calibri" panose="020F0502020204030204" pitchFamily="34" charset="0"/>
                <a:cs typeface="Times New Roman" panose="02020603050405020304" pitchFamily="18" charset="0"/>
              </a:rPr>
              <a:t>. Based on the choice entered, the program either terminates or calls a function. Each choice is carried out by a different function. The functions either increment the vote count of a candidate by incrementing the value of the global variables, or displays vote count of each variable by displaying the value of the global variables or displays the leading candidate by comparing vote count (</a:t>
            </a:r>
            <a:r>
              <a:rPr lang="en-US" sz="1600" b="1" dirty="0">
                <a:effectLst/>
                <a:latin typeface="Agency FB" panose="020B0503020202020204" pitchFamily="34" charset="0"/>
                <a:ea typeface="Calibri" panose="020F0502020204030204" pitchFamily="34" charset="0"/>
                <a:cs typeface="Times New Roman" panose="02020603050405020304" pitchFamily="18" charset="0"/>
              </a:rPr>
              <a:t>value of the global variables</a:t>
            </a:r>
            <a:r>
              <a:rPr lang="en-US" sz="1600" dirty="0">
                <a:effectLst/>
                <a:latin typeface="Agency FB" panose="020B0503020202020204" pitchFamily="34" charset="0"/>
                <a:ea typeface="Calibri" panose="020F0502020204030204" pitchFamily="34" charset="0"/>
                <a:cs typeface="Times New Roman" panose="02020603050405020304" pitchFamily="18" charset="0"/>
              </a:rPr>
              <a:t>). </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1" u="none" strike="noStrike" dirty="0">
                <a:effectLst/>
                <a:latin typeface="Agency FB" panose="020B0503020202020204" pitchFamily="34" charset="0"/>
                <a:ea typeface="Calibri" panose="020F0502020204030204" pitchFamily="34" charset="0"/>
                <a:cs typeface="Times New Roman" panose="02020603050405020304" pitchFamily="18" charset="0"/>
              </a:rPr>
              <a:t> </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buNone/>
            </a:pPr>
            <a:r>
              <a:rPr lang="en-IN" sz="1600" dirty="0">
                <a:latin typeface="Agency FB" panose="020B0503020202020204" pitchFamily="34" charset="0"/>
              </a:rPr>
              <a:t> </a:t>
            </a:r>
          </a:p>
        </p:txBody>
      </p:sp>
      <p:pic>
        <p:nvPicPr>
          <p:cNvPr id="4" name="Picture 3">
            <a:extLst>
              <a:ext uri="{FF2B5EF4-FFF2-40B4-BE49-F238E27FC236}">
                <a16:creationId xmlns:a16="http://schemas.microsoft.com/office/drawing/2014/main" id="{047D3592-0BE6-4560-9DDE-9F57E8EF4545}"/>
              </a:ext>
            </a:extLst>
          </p:cNvPr>
          <p:cNvPicPr>
            <a:picLocks noChangeAspect="1"/>
          </p:cNvPicPr>
          <p:nvPr/>
        </p:nvPicPr>
        <p:blipFill>
          <a:blip r:embed="rId2"/>
          <a:stretch>
            <a:fillRect/>
          </a:stretch>
        </p:blipFill>
        <p:spPr>
          <a:xfrm>
            <a:off x="1183744" y="5432985"/>
            <a:ext cx="9824510" cy="644675"/>
          </a:xfrm>
          <a:prstGeom prst="rect">
            <a:avLst/>
          </a:prstGeom>
          <a:noFill/>
          <a:ln>
            <a:noFill/>
          </a:ln>
        </p:spPr>
      </p:pic>
      <p:sp>
        <p:nvSpPr>
          <p:cNvPr id="5" name="Rectangle 4">
            <a:extLst>
              <a:ext uri="{FF2B5EF4-FFF2-40B4-BE49-F238E27FC236}">
                <a16:creationId xmlns:a16="http://schemas.microsoft.com/office/drawing/2014/main" id="{EA780491-2D57-4A1F-A667-FFA695500F46}"/>
              </a:ext>
            </a:extLst>
          </p:cNvPr>
          <p:cNvSpPr/>
          <p:nvPr/>
        </p:nvSpPr>
        <p:spPr>
          <a:xfrm>
            <a:off x="1695788" y="1234788"/>
            <a:ext cx="880042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PROGRAM DESCRIPTION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5905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3">
            <a:extLst>
              <a:ext uri="{FF2B5EF4-FFF2-40B4-BE49-F238E27FC236}">
                <a16:creationId xmlns:a16="http://schemas.microsoft.com/office/drawing/2014/main" id="{8159A832-B7D3-4904-A197-F9E7775FA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450"/>
          <a:stretch>
            <a:fillRect/>
          </a:stretch>
        </p:blipFill>
        <p:spPr bwMode="auto">
          <a:xfrm>
            <a:off x="1357162" y="3411935"/>
            <a:ext cx="6565900" cy="10541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a:extLst>
              <a:ext uri="{FF2B5EF4-FFF2-40B4-BE49-F238E27FC236}">
                <a16:creationId xmlns:a16="http://schemas.microsoft.com/office/drawing/2014/main" id="{717A3764-FF6A-4DC3-BD93-6EED0874C0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8085" b="32160"/>
          <a:stretch/>
        </p:blipFill>
        <p:spPr bwMode="auto">
          <a:xfrm>
            <a:off x="1424539" y="5783770"/>
            <a:ext cx="2233061" cy="2886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2AA206C-0907-4209-8E08-9416B0B0EAC7}"/>
              </a:ext>
            </a:extLst>
          </p:cNvPr>
          <p:cNvSpPr>
            <a:spLocks noChangeArrowheads="1"/>
          </p:cNvSpPr>
          <p:nvPr/>
        </p:nvSpPr>
        <p:spPr bwMode="auto">
          <a:xfrm>
            <a:off x="1357162" y="2596542"/>
            <a:ext cx="81147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A structure called candidate. This structure has two elements: a character array i.e. string to store name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each candidate and an integer variable to store vote count of the candidate.</a:t>
            </a:r>
            <a:endParaRPr kumimoji="0" lang="en-US" altLang="en-US" sz="8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gency FB" panose="020B0503020202020204" pitchFamily="34" charset="0"/>
            </a:endParaRPr>
          </a:p>
        </p:txBody>
      </p:sp>
      <p:sp>
        <p:nvSpPr>
          <p:cNvPr id="5" name="Rectangle 4">
            <a:extLst>
              <a:ext uri="{FF2B5EF4-FFF2-40B4-BE49-F238E27FC236}">
                <a16:creationId xmlns:a16="http://schemas.microsoft.com/office/drawing/2014/main" id="{10094503-CBC3-4632-8697-0EFB83A3815B}"/>
              </a:ext>
            </a:extLst>
          </p:cNvPr>
          <p:cNvSpPr>
            <a:spLocks noChangeArrowheads="1"/>
          </p:cNvSpPr>
          <p:nvPr/>
        </p:nvSpPr>
        <p:spPr bwMode="auto">
          <a:xfrm>
            <a:off x="1357162" y="4583441"/>
            <a:ext cx="1088617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An array of the structure candidate called person is declared. This array will contain the name and vote count the candidates.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 The number of elements in the array is equal to the number of candidates.</a:t>
            </a:r>
            <a:endParaRPr kumimoji="0" lang="en-US" altLang="en-US" sz="8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An integer variable is also declared to store the number of votes in “None of the above” category.</a:t>
            </a:r>
            <a:endParaRPr kumimoji="0" lang="en-US" altLang="en-US" sz="8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gency FB" panose="020B0503020202020204" pitchFamily="34" charset="0"/>
            </a:endParaRPr>
          </a:p>
        </p:txBody>
      </p:sp>
      <p:sp>
        <p:nvSpPr>
          <p:cNvPr id="6" name="Rectangle 5">
            <a:extLst>
              <a:ext uri="{FF2B5EF4-FFF2-40B4-BE49-F238E27FC236}">
                <a16:creationId xmlns:a16="http://schemas.microsoft.com/office/drawing/2014/main" id="{6CCA73DD-7B16-4FB8-A63A-49ECB280B5EB}"/>
              </a:ext>
            </a:extLst>
          </p:cNvPr>
          <p:cNvSpPr>
            <a:spLocks noChangeArrowheads="1"/>
          </p:cNvSpPr>
          <p:nvPr/>
        </p:nvSpPr>
        <p:spPr bwMode="auto">
          <a:xfrm>
            <a:off x="0" y="1936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17FA67D-AE13-479A-8486-40A0F05F32B0}"/>
              </a:ext>
            </a:extLst>
          </p:cNvPr>
          <p:cNvSpPr txBox="1"/>
          <p:nvPr/>
        </p:nvSpPr>
        <p:spPr>
          <a:xfrm>
            <a:off x="1212782" y="1428918"/>
            <a:ext cx="9410299" cy="1015663"/>
          </a:xfrm>
          <a:prstGeom prst="rect">
            <a:avLst/>
          </a:prstGeom>
          <a:noFill/>
        </p:spPr>
        <p:txBody>
          <a:bodyPr wrap="square" rtlCol="0">
            <a:spAutoFit/>
          </a:bodyPr>
          <a:lstStyle/>
          <a:p>
            <a:r>
              <a:rPr lang="en-IN" sz="6000" dirty="0">
                <a:latin typeface="Algerian" panose="04020705040A02060702" pitchFamily="82" charset="0"/>
              </a:rPr>
              <a:t>THE USE OF STRUCTURE</a:t>
            </a:r>
          </a:p>
        </p:txBody>
      </p:sp>
    </p:spTree>
    <p:extLst>
      <p:ext uri="{BB962C8B-B14F-4D97-AF65-F5344CB8AC3E}">
        <p14:creationId xmlns:p14="http://schemas.microsoft.com/office/powerpoint/2010/main" val="417506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9CA4510C-CAD4-411C-A491-24BE60FFC49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3069" b="31126"/>
          <a:stretch/>
        </p:blipFill>
        <p:spPr>
          <a:xfrm>
            <a:off x="933648" y="1214292"/>
            <a:ext cx="6593307" cy="4486615"/>
          </a:xfrm>
          <a:prstGeom prst="rect">
            <a:avLst/>
          </a:prstGeom>
        </p:spPr>
      </p:pic>
      <p:sp>
        <p:nvSpPr>
          <p:cNvPr id="3" name="Rectangle 2">
            <a:extLst>
              <a:ext uri="{FF2B5EF4-FFF2-40B4-BE49-F238E27FC236}">
                <a16:creationId xmlns:a16="http://schemas.microsoft.com/office/drawing/2014/main" id="{D8882A6F-8444-452D-A5BF-404F8F815339}"/>
              </a:ext>
            </a:extLst>
          </p:cNvPr>
          <p:cNvSpPr/>
          <p:nvPr/>
        </p:nvSpPr>
        <p:spPr>
          <a:xfrm>
            <a:off x="8191098" y="1357161"/>
            <a:ext cx="3217323" cy="1508105"/>
          </a:xfrm>
          <a:prstGeom prst="rect">
            <a:avLst/>
          </a:prstGeom>
          <a:noFill/>
        </p:spPr>
        <p:txBody>
          <a:bodyPr wrap="square" lIns="91440" tIns="45720" rIns="91440" bIns="45720">
            <a:spAutoFit/>
          </a:bodyPr>
          <a:lstStyle/>
          <a:p>
            <a:pPr algn="ctr"/>
            <a:r>
              <a:rPr lang="en-US" sz="4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SOME</a:t>
            </a:r>
          </a:p>
          <a:p>
            <a:pPr algn="ctr"/>
            <a:r>
              <a:rPr lang="en-US" sz="4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OUTPUTS</a:t>
            </a:r>
            <a:endParaRPr lang="en-US" sz="4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672405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68</TotalTime>
  <Words>1009</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Algerian</vt:lpstr>
      <vt:lpstr>Arial</vt:lpstr>
      <vt:lpstr>Baskerville Old Face</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Sandip Konar</dc:creator>
  <cp:lastModifiedBy>Sandip Konar</cp:lastModifiedBy>
  <cp:revision>4</cp:revision>
  <dcterms:created xsi:type="dcterms:W3CDTF">2022-01-30T13:52:24Z</dcterms:created>
  <dcterms:modified xsi:type="dcterms:W3CDTF">2022-01-31T18:27:20Z</dcterms:modified>
</cp:coreProperties>
</file>