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89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14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54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92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87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527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8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018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85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2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64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63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50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04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5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4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84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642E4-8FB0-4B97-81B0-82FE090250EE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74E6-62E6-43DD-8EA7-269FFC83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887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4DB6-554A-1842-7880-6CFA86E4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430733"/>
            <a:ext cx="11053698" cy="791342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Demo Presentation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D085-213A-E575-8DB7-8BB39CD7E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244" y="5069584"/>
            <a:ext cx="3481737" cy="165576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Name: Anjal Sali</a:t>
            </a:r>
            <a:endParaRPr lang="en-IN" sz="1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Student ID: 21020816</a:t>
            </a:r>
            <a:endParaRPr lang="en-IN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Supervisor: Thiago Matos Pinto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Second Examiner: Imran Khan</a:t>
            </a:r>
            <a:endParaRPr lang="en-IN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6C60F1-D930-9751-DBB6-6343C4BAE988}"/>
              </a:ext>
            </a:extLst>
          </p:cNvPr>
          <p:cNvSpPr txBox="1">
            <a:spLocks/>
          </p:cNvSpPr>
          <p:nvPr/>
        </p:nvSpPr>
        <p:spPr>
          <a:xfrm>
            <a:off x="1174081" y="2364217"/>
            <a:ext cx="10073959" cy="164764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Early Detection of Chronic Kidney Disease Using Machine Learning Techniques</a:t>
            </a:r>
            <a:endParaRPr lang="en-IN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3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5229-CF71-3446-1988-E4FD32B1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38" y="488975"/>
            <a:ext cx="1972723" cy="448281"/>
          </a:xfrm>
        </p:spPr>
        <p:txBody>
          <a:bodyPr>
            <a:norm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Project aim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A66C-D7AB-C548-E1B1-45AB8884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038" y="937256"/>
            <a:ext cx="10685402" cy="1210721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deploy and compare efficient machine learning-based methodologies for the early detection and prediction of chronic kidney disease (CKD), intending to enhance patient outcomes and reduce the strain on healthcare systems.</a:t>
            </a:r>
            <a:endParaRPr lang="en-IN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E2D2EF-41BC-7C02-25EC-A2772646F75E}"/>
              </a:ext>
            </a:extLst>
          </p:cNvPr>
          <p:cNvSpPr txBox="1">
            <a:spLocks/>
          </p:cNvSpPr>
          <p:nvPr/>
        </p:nvSpPr>
        <p:spPr>
          <a:xfrm>
            <a:off x="1150038" y="2372117"/>
            <a:ext cx="7605774" cy="448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Implemented methodologies and results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8A6DBD-62BE-50DD-FEA9-49920CDAD6FE}"/>
              </a:ext>
            </a:extLst>
          </p:cNvPr>
          <p:cNvSpPr txBox="1">
            <a:spLocks/>
          </p:cNvSpPr>
          <p:nvPr/>
        </p:nvSpPr>
        <p:spPr>
          <a:xfrm>
            <a:off x="1150038" y="2820398"/>
            <a:ext cx="10685402" cy="3324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this study, we evaluated the performance of three machine-learning models for the early detection of Chronic Kidney Disease (CKD):</a:t>
            </a:r>
          </a:p>
          <a:p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Support 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ector 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achines (SVM)</a:t>
            </a:r>
          </a:p>
          <a:p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K-nearest Neighbors (KNN)</a:t>
            </a:r>
          </a:p>
          <a:p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Deep Neural </a:t>
            </a:r>
            <a:r>
              <a:rPr lang="en-IN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etworks (DNN).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DNN model demonstrated exceptional performance, achieving an accuracy of 97.87%, significantly outperforming both SVM (61.6%) and KNN (79.2%).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11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139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Project Demo Presentation</vt:lpstr>
      <vt:lpstr>Project aim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Demo Presentation</dc:title>
  <dc:creator>Anjal Sali [Student-PECS]</dc:creator>
  <cp:lastModifiedBy>Anjal Sali [Student-PECS]</cp:lastModifiedBy>
  <cp:revision>1</cp:revision>
  <dcterms:created xsi:type="dcterms:W3CDTF">2023-12-19T11:20:25Z</dcterms:created>
  <dcterms:modified xsi:type="dcterms:W3CDTF">2023-12-19T11:45:24Z</dcterms:modified>
</cp:coreProperties>
</file>