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8933B2-A9BE-4C86-8B82-826E5CBEE8E0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4915B4-7071-42E1-A0F4-1270ED91CC1C}">
      <dgm:prSet/>
      <dgm:spPr/>
      <dgm:t>
        <a:bodyPr/>
        <a:lstStyle/>
        <a:p>
          <a:r>
            <a:rPr lang="en-US" b="1"/>
            <a:t>Microsoft Word</a:t>
          </a:r>
          <a:endParaRPr lang="en-US"/>
        </a:p>
      </dgm:t>
    </dgm:pt>
    <dgm:pt modelId="{E8331B91-EDAA-4D92-A874-65C54F507054}" type="parTrans" cxnId="{18D21E58-0EBB-48F6-85A1-7E17389DFBBA}">
      <dgm:prSet/>
      <dgm:spPr/>
      <dgm:t>
        <a:bodyPr/>
        <a:lstStyle/>
        <a:p>
          <a:endParaRPr lang="en-US"/>
        </a:p>
      </dgm:t>
    </dgm:pt>
    <dgm:pt modelId="{889C3F12-CCC6-423D-B7C6-2256F5508552}" type="sibTrans" cxnId="{18D21E58-0EBB-48F6-85A1-7E17389DFBBA}">
      <dgm:prSet/>
      <dgm:spPr/>
      <dgm:t>
        <a:bodyPr/>
        <a:lstStyle/>
        <a:p>
          <a:endParaRPr lang="en-US"/>
        </a:p>
      </dgm:t>
    </dgm:pt>
    <dgm:pt modelId="{DDCC2B36-518E-4F72-992D-5F2CD4715AD0}">
      <dgm:prSet/>
      <dgm:spPr/>
      <dgm:t>
        <a:bodyPr/>
        <a:lstStyle/>
        <a:p>
          <a:r>
            <a:rPr lang="en-US" b="1"/>
            <a:t>Mirosoft Excel</a:t>
          </a:r>
          <a:endParaRPr lang="en-US"/>
        </a:p>
      </dgm:t>
    </dgm:pt>
    <dgm:pt modelId="{990BBE19-7D73-43F9-BE5B-47D86E9FBC43}" type="parTrans" cxnId="{53EA2458-EA34-458E-B2CE-3A933575E9CD}">
      <dgm:prSet/>
      <dgm:spPr/>
      <dgm:t>
        <a:bodyPr/>
        <a:lstStyle/>
        <a:p>
          <a:endParaRPr lang="en-US"/>
        </a:p>
      </dgm:t>
    </dgm:pt>
    <dgm:pt modelId="{ADE5F8D8-18AA-4F42-B049-965D6B254862}" type="sibTrans" cxnId="{53EA2458-EA34-458E-B2CE-3A933575E9CD}">
      <dgm:prSet/>
      <dgm:spPr/>
      <dgm:t>
        <a:bodyPr/>
        <a:lstStyle/>
        <a:p>
          <a:endParaRPr lang="en-US"/>
        </a:p>
      </dgm:t>
    </dgm:pt>
    <dgm:pt modelId="{A2F27743-2ACB-4553-B05B-9E896B8D0435}">
      <dgm:prSet/>
      <dgm:spPr/>
      <dgm:t>
        <a:bodyPr/>
        <a:lstStyle/>
        <a:p>
          <a:r>
            <a:rPr lang="en-US" b="1" dirty="0"/>
            <a:t>Microsoft Power point</a:t>
          </a:r>
          <a:endParaRPr lang="en-US" dirty="0"/>
        </a:p>
      </dgm:t>
    </dgm:pt>
    <dgm:pt modelId="{BFAF3751-19B3-40B2-86EE-4343D5228A15}" type="parTrans" cxnId="{A437046D-AA11-4622-BF04-9098BCBA1D3B}">
      <dgm:prSet/>
      <dgm:spPr/>
      <dgm:t>
        <a:bodyPr/>
        <a:lstStyle/>
        <a:p>
          <a:endParaRPr lang="en-US"/>
        </a:p>
      </dgm:t>
    </dgm:pt>
    <dgm:pt modelId="{C445439C-2F0B-4915-9BDF-217A9C25C580}" type="sibTrans" cxnId="{A437046D-AA11-4622-BF04-9098BCBA1D3B}">
      <dgm:prSet/>
      <dgm:spPr/>
      <dgm:t>
        <a:bodyPr/>
        <a:lstStyle/>
        <a:p>
          <a:endParaRPr lang="en-US"/>
        </a:p>
      </dgm:t>
    </dgm:pt>
    <dgm:pt modelId="{3E943867-5A2F-42B8-860B-842B41493E96}" type="pres">
      <dgm:prSet presAssocID="{3E8933B2-A9BE-4C86-8B82-826E5CBEE8E0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19651C47-FB71-4CCB-B63B-16BE20BB1634}" type="pres">
      <dgm:prSet presAssocID="{F64915B4-7071-42E1-A0F4-1270ED91CC1C}" presName="horFlow" presStyleCnt="0"/>
      <dgm:spPr/>
    </dgm:pt>
    <dgm:pt modelId="{D4FA3D78-9B2D-43E1-862C-1D827DECA945}" type="pres">
      <dgm:prSet presAssocID="{F64915B4-7071-42E1-A0F4-1270ED91CC1C}" presName="bigChev" presStyleLbl="node1" presStyleIdx="0" presStyleCnt="3" custLinFactNeighborX="-16841" custLinFactNeighborY="6899"/>
      <dgm:spPr/>
    </dgm:pt>
    <dgm:pt modelId="{28907FD6-C611-4D09-8CC7-64DD465A4EA6}" type="pres">
      <dgm:prSet presAssocID="{F64915B4-7071-42E1-A0F4-1270ED91CC1C}" presName="vSp" presStyleCnt="0"/>
      <dgm:spPr/>
    </dgm:pt>
    <dgm:pt modelId="{DD84F1ED-88D1-43C0-9CC3-DB08F9067D61}" type="pres">
      <dgm:prSet presAssocID="{DDCC2B36-518E-4F72-992D-5F2CD4715AD0}" presName="horFlow" presStyleCnt="0"/>
      <dgm:spPr/>
    </dgm:pt>
    <dgm:pt modelId="{D7401257-69EB-44CC-AC69-641352449401}" type="pres">
      <dgm:prSet presAssocID="{DDCC2B36-518E-4F72-992D-5F2CD4715AD0}" presName="bigChev" presStyleLbl="node1" presStyleIdx="1" presStyleCnt="3" custLinFactNeighborX="-16841" custLinFactNeighborY="3833"/>
      <dgm:spPr/>
    </dgm:pt>
    <dgm:pt modelId="{BFBE4749-1ACF-45C8-AEF8-0F404EE9C5AB}" type="pres">
      <dgm:prSet presAssocID="{DDCC2B36-518E-4F72-992D-5F2CD4715AD0}" presName="vSp" presStyleCnt="0"/>
      <dgm:spPr/>
    </dgm:pt>
    <dgm:pt modelId="{3DB45C30-3E2F-4D1E-AE1C-67010DB694F9}" type="pres">
      <dgm:prSet presAssocID="{A2F27743-2ACB-4553-B05B-9E896B8D0435}" presName="horFlow" presStyleCnt="0"/>
      <dgm:spPr/>
    </dgm:pt>
    <dgm:pt modelId="{EBC26374-E9FA-4457-92F8-0FE690CDEF6A}" type="pres">
      <dgm:prSet presAssocID="{A2F27743-2ACB-4553-B05B-9E896B8D0435}" presName="bigChev" presStyleLbl="node1" presStyleIdx="2" presStyleCnt="3" custLinFactNeighborX="-16841" custLinFactNeighborY="4599"/>
      <dgm:spPr/>
    </dgm:pt>
  </dgm:ptLst>
  <dgm:cxnLst>
    <dgm:cxn modelId="{DD5F9704-3F63-4398-872C-08030239AEF5}" type="presOf" srcId="{A2F27743-2ACB-4553-B05B-9E896B8D0435}" destId="{EBC26374-E9FA-4457-92F8-0FE690CDEF6A}" srcOrd="0" destOrd="0" presId="urn:microsoft.com/office/officeart/2005/8/layout/lProcess3"/>
    <dgm:cxn modelId="{81ACCC48-FBD3-4D41-9AAC-B1B0DDEFAC1F}" type="presOf" srcId="{DDCC2B36-518E-4F72-992D-5F2CD4715AD0}" destId="{D7401257-69EB-44CC-AC69-641352449401}" srcOrd="0" destOrd="0" presId="urn:microsoft.com/office/officeart/2005/8/layout/lProcess3"/>
    <dgm:cxn modelId="{A437046D-AA11-4622-BF04-9098BCBA1D3B}" srcId="{3E8933B2-A9BE-4C86-8B82-826E5CBEE8E0}" destId="{A2F27743-2ACB-4553-B05B-9E896B8D0435}" srcOrd="2" destOrd="0" parTransId="{BFAF3751-19B3-40B2-86EE-4343D5228A15}" sibTransId="{C445439C-2F0B-4915-9BDF-217A9C25C580}"/>
    <dgm:cxn modelId="{B58A716D-A687-4325-B9D1-EF0D272ABCA5}" type="presOf" srcId="{3E8933B2-A9BE-4C86-8B82-826E5CBEE8E0}" destId="{3E943867-5A2F-42B8-860B-842B41493E96}" srcOrd="0" destOrd="0" presId="urn:microsoft.com/office/officeart/2005/8/layout/lProcess3"/>
    <dgm:cxn modelId="{18D21E58-0EBB-48F6-85A1-7E17389DFBBA}" srcId="{3E8933B2-A9BE-4C86-8B82-826E5CBEE8E0}" destId="{F64915B4-7071-42E1-A0F4-1270ED91CC1C}" srcOrd="0" destOrd="0" parTransId="{E8331B91-EDAA-4D92-A874-65C54F507054}" sibTransId="{889C3F12-CCC6-423D-B7C6-2256F5508552}"/>
    <dgm:cxn modelId="{53EA2458-EA34-458E-B2CE-3A933575E9CD}" srcId="{3E8933B2-A9BE-4C86-8B82-826E5CBEE8E0}" destId="{DDCC2B36-518E-4F72-992D-5F2CD4715AD0}" srcOrd="1" destOrd="0" parTransId="{990BBE19-7D73-43F9-BE5B-47D86E9FBC43}" sibTransId="{ADE5F8D8-18AA-4F42-B049-965D6B254862}"/>
    <dgm:cxn modelId="{6065FB99-9C9C-488C-BEDA-D41ED694DD59}" type="presOf" srcId="{F64915B4-7071-42E1-A0F4-1270ED91CC1C}" destId="{D4FA3D78-9B2D-43E1-862C-1D827DECA945}" srcOrd="0" destOrd="0" presId="urn:microsoft.com/office/officeart/2005/8/layout/lProcess3"/>
    <dgm:cxn modelId="{3E6A4F90-D03F-469D-A805-3E2FC4049F42}" type="presParOf" srcId="{3E943867-5A2F-42B8-860B-842B41493E96}" destId="{19651C47-FB71-4CCB-B63B-16BE20BB1634}" srcOrd="0" destOrd="0" presId="urn:microsoft.com/office/officeart/2005/8/layout/lProcess3"/>
    <dgm:cxn modelId="{D864A516-C158-4D02-B6B6-3E9172EDEBF7}" type="presParOf" srcId="{19651C47-FB71-4CCB-B63B-16BE20BB1634}" destId="{D4FA3D78-9B2D-43E1-862C-1D827DECA945}" srcOrd="0" destOrd="0" presId="urn:microsoft.com/office/officeart/2005/8/layout/lProcess3"/>
    <dgm:cxn modelId="{73EF83B4-4A54-449D-946D-9DA74D9AFAA2}" type="presParOf" srcId="{3E943867-5A2F-42B8-860B-842B41493E96}" destId="{28907FD6-C611-4D09-8CC7-64DD465A4EA6}" srcOrd="1" destOrd="0" presId="urn:microsoft.com/office/officeart/2005/8/layout/lProcess3"/>
    <dgm:cxn modelId="{E19E685C-1857-4B0C-80D1-0AA241018215}" type="presParOf" srcId="{3E943867-5A2F-42B8-860B-842B41493E96}" destId="{DD84F1ED-88D1-43C0-9CC3-DB08F9067D61}" srcOrd="2" destOrd="0" presId="urn:microsoft.com/office/officeart/2005/8/layout/lProcess3"/>
    <dgm:cxn modelId="{A3D762A9-EF24-4E55-B15E-9CF5E3418218}" type="presParOf" srcId="{DD84F1ED-88D1-43C0-9CC3-DB08F9067D61}" destId="{D7401257-69EB-44CC-AC69-641352449401}" srcOrd="0" destOrd="0" presId="urn:microsoft.com/office/officeart/2005/8/layout/lProcess3"/>
    <dgm:cxn modelId="{D6435FDC-DBD2-408E-B5B5-367D9603815F}" type="presParOf" srcId="{3E943867-5A2F-42B8-860B-842B41493E96}" destId="{BFBE4749-1ACF-45C8-AEF8-0F404EE9C5AB}" srcOrd="3" destOrd="0" presId="urn:microsoft.com/office/officeart/2005/8/layout/lProcess3"/>
    <dgm:cxn modelId="{DC9296E4-A3D3-4F86-A5F5-8B57BB40DF35}" type="presParOf" srcId="{3E943867-5A2F-42B8-860B-842B41493E96}" destId="{3DB45C30-3E2F-4D1E-AE1C-67010DB694F9}" srcOrd="4" destOrd="0" presId="urn:microsoft.com/office/officeart/2005/8/layout/lProcess3"/>
    <dgm:cxn modelId="{6479D8C7-F9EA-4C0D-8368-AEBE5703BA22}" type="presParOf" srcId="{3DB45C30-3E2F-4D1E-AE1C-67010DB694F9}" destId="{EBC26374-E9FA-4457-92F8-0FE690CDEF6A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A3D78-9B2D-43E1-862C-1D827DECA945}">
      <dsp:nvSpPr>
        <dsp:cNvPr id="0" name=""/>
        <dsp:cNvSpPr/>
      </dsp:nvSpPr>
      <dsp:spPr>
        <a:xfrm>
          <a:off x="0" y="82725"/>
          <a:ext cx="2982301" cy="1192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Microsoft Word</a:t>
          </a:r>
          <a:endParaRPr lang="en-US" sz="2700" kern="1200"/>
        </a:p>
      </dsp:txBody>
      <dsp:txXfrm>
        <a:off x="596460" y="82725"/>
        <a:ext cx="1789381" cy="1192920"/>
      </dsp:txXfrm>
    </dsp:sp>
    <dsp:sp modelId="{D7401257-69EB-44CC-AC69-641352449401}">
      <dsp:nvSpPr>
        <dsp:cNvPr id="0" name=""/>
        <dsp:cNvSpPr/>
      </dsp:nvSpPr>
      <dsp:spPr>
        <a:xfrm>
          <a:off x="0" y="1406080"/>
          <a:ext cx="2982301" cy="1192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Mirosoft Excel</a:t>
          </a:r>
          <a:endParaRPr lang="en-US" sz="2700" kern="1200"/>
        </a:p>
      </dsp:txBody>
      <dsp:txXfrm>
        <a:off x="596460" y="1406080"/>
        <a:ext cx="1789381" cy="1192920"/>
      </dsp:txXfrm>
    </dsp:sp>
    <dsp:sp modelId="{EBC26374-E9FA-4457-92F8-0FE690CDEF6A}">
      <dsp:nvSpPr>
        <dsp:cNvPr id="0" name=""/>
        <dsp:cNvSpPr/>
      </dsp:nvSpPr>
      <dsp:spPr>
        <a:xfrm>
          <a:off x="0" y="2720711"/>
          <a:ext cx="2982301" cy="119292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Microsoft Power point</a:t>
          </a:r>
          <a:endParaRPr lang="en-US" sz="2700" kern="1200" dirty="0"/>
        </a:p>
      </dsp:txBody>
      <dsp:txXfrm>
        <a:off x="596460" y="2720711"/>
        <a:ext cx="1789381" cy="1192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4A0B-66AD-A1F0-6A21-C93FDC871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83DA9D-6C88-17D5-5A1C-9129A569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06C1A-0D1E-845A-95DE-4F3266CE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B584-6DF2-489F-9DDC-8CA8FC70FA1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86205-82D7-7F09-61CA-2BB54E01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D03A9-14CE-E271-C3B3-2F44B0833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C42D-5093-4773-B3A9-49D933B0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5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AB05-A75C-98B9-B312-44AA217D1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14E0BB-6FEC-00B8-940F-EB70780865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C2AAC-9F10-6162-0418-9BD5BC92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B584-6DF2-489F-9DDC-8CA8FC70FA1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56C2B-D722-F96C-0E72-A3E5432B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B11FB-763F-D4BA-66DB-DDC747C6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C42D-5093-4773-B3A9-49D933B0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6E3EB-E597-64C3-AB9D-B54FD29A1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160BA-F8BB-25E0-8571-638D09FE9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2DB8-B883-015C-420C-7673BEB52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B584-6DF2-489F-9DDC-8CA8FC70FA1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2ED67-0DDE-1C3E-2C09-A5BF1B3C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43AE8-84C2-7455-C237-327B818F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C42D-5093-4773-B3A9-49D933B0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7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720E-309B-1BEE-6391-8156487B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ADDB-7FE8-F2C2-531F-84A290EEA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63129-66FE-761A-729F-23A087BE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B584-6DF2-489F-9DDC-8CA8FC70FA1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72AA-DF3A-DB88-DF82-729CA6DF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989A2-20D4-236F-639D-C680DC8D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C42D-5093-4773-B3A9-49D933B0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1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058F-3F99-8989-21A9-A05A69C49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7DAEC-0123-0F7F-E91A-CA5892C59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5F640-BF75-F0EB-2CC9-DFDAE10AC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B584-6DF2-489F-9DDC-8CA8FC70FA1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58494-E4E1-A927-3455-5C35182E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A4D25-A43E-8668-B4DF-C9C4E70A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C42D-5093-4773-B3A9-49D933B0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3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92110-1B8F-2726-073C-F684424C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806E5-E026-7761-B93B-6ECAD3E9C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45BC6-8D67-BC58-91EE-5F24069A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A7708-89BA-EFC9-7F90-C0E402A1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B584-6DF2-489F-9DDC-8CA8FC70FA1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8CDB1-0DF5-0BC6-9E28-CD63A031A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77C51-E65F-BF12-23CA-C58CAEB9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C42D-5093-4773-B3A9-49D933B0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2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A7A3-D542-979D-3A02-1A0F115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C7FE7-9B65-E377-6720-C2408B76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D4CB7-22CD-1A82-9689-F9D4AD75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B839A-4472-E7C4-7976-546090CBA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4D2384-25A1-DF22-CB63-2DB66B99D9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03B46-50F4-0E87-62C4-013FDFE70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B584-6DF2-489F-9DDC-8CA8FC70FA1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05A53-2D11-0075-DC23-0C96C4432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03F97C-C1BE-E0D3-1341-D5373612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C42D-5093-4773-B3A9-49D933B0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4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B89E-25B3-760C-DA32-A9F7759B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FFC34-5C93-A87A-A471-533C8EEE4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B584-6DF2-489F-9DDC-8CA8FC70FA1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88CAB-9567-CD10-C675-9B96904C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731F5-8C94-842C-CEA7-D6061A7C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C42D-5093-4773-B3A9-49D933B0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3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4B6F6F-0593-EBCA-2A82-689ADDDF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B584-6DF2-489F-9DDC-8CA8FC70FA1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E5583-27AF-8A33-D4D5-7A0B01011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99A47-90A6-C32C-C9D5-33DE7118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C42D-5093-4773-B3A9-49D933B0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9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4A0F-0694-5E20-06D8-5F6921F1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CE547-C76A-647A-1ACB-6496D5C3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BBA8D-A85B-AC96-65DD-B72A36859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A17F8-C5DD-884B-F314-70771D5E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B584-6DF2-489F-9DDC-8CA8FC70FA1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12CCD-7E43-1142-D62F-5EEDE1983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7EA43-AA14-3E50-7D84-D36A2C82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C42D-5093-4773-B3A9-49D933B0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A72E-5378-AB8B-0A8E-74BEC9FCD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49ED6-DC92-7102-0F97-1A1EAB61A8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A9A07-05E0-1724-AC9F-0B13938F1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0D7C0-3561-C7DE-9B6F-8AA45A35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7B584-6DF2-489F-9DDC-8CA8FC70FA1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7E309-77EE-6ED4-3293-D9D17872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67869-FBA4-8D4D-EE76-76B6BFBA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7C42D-5093-4773-B3A9-49D933B0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4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ixabay.com/en/iocenters-conference-room-2673328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365E73-6712-C384-D6E9-10EDB31C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6C4EE-F8A5-6160-6C83-30BF6190B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63945-B1E1-5F26-ED99-2FD08D3DE6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7B584-6DF2-489F-9DDC-8CA8FC70FA1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12DDC-606C-4C90-1EF8-9610A7212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1F7AF-8968-62E8-979C-FE5547966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7C42D-5093-4773-B3A9-49D933B0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9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26EC-A5BC-2991-DF24-0977DEB57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EB79D3-5D50-9D4D-F2A0-F634216CA4BB}"/>
              </a:ext>
            </a:extLst>
          </p:cNvPr>
          <p:cNvSpPr txBox="1"/>
          <p:nvPr/>
        </p:nvSpPr>
        <p:spPr>
          <a:xfrm>
            <a:off x="3038764" y="2235200"/>
            <a:ext cx="6114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Welcome 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00A50-8768-7DDF-2CA0-3005F4260FBB}"/>
              </a:ext>
            </a:extLst>
          </p:cNvPr>
          <p:cNvSpPr txBox="1"/>
          <p:nvPr/>
        </p:nvSpPr>
        <p:spPr>
          <a:xfrm>
            <a:off x="2967302" y="3037460"/>
            <a:ext cx="64584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>
                <a:solidFill>
                  <a:srgbClr val="7030A0"/>
                </a:solidFill>
              </a:rPr>
              <a:t>Smart Office Training Program</a:t>
            </a:r>
          </a:p>
        </p:txBody>
      </p:sp>
    </p:spTree>
    <p:extLst>
      <p:ext uri="{BB962C8B-B14F-4D97-AF65-F5344CB8AC3E}">
        <p14:creationId xmlns:p14="http://schemas.microsoft.com/office/powerpoint/2010/main" val="6668690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7403421-8CE9-CAAD-134A-3662C04429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2918"/>
              </p:ext>
            </p:extLst>
          </p:nvPr>
        </p:nvGraphicFramePr>
        <p:xfrm>
          <a:off x="0" y="914400"/>
          <a:ext cx="3986784" cy="3913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2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7E1CA235-E761-E7C1-A505-F3D7735F8A91}"/>
              </a:ext>
            </a:extLst>
          </p:cNvPr>
          <p:cNvSpPr/>
          <p:nvPr/>
        </p:nvSpPr>
        <p:spPr>
          <a:xfrm>
            <a:off x="1106424" y="612648"/>
            <a:ext cx="768096" cy="832104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394D5D-0059-1E1D-B993-D23672D35015}"/>
              </a:ext>
            </a:extLst>
          </p:cNvPr>
          <p:cNvSpPr/>
          <p:nvPr/>
        </p:nvSpPr>
        <p:spPr>
          <a:xfrm>
            <a:off x="2324100" y="589787"/>
            <a:ext cx="6519672" cy="1033272"/>
          </a:xfrm>
          <a:prstGeom prst="roundRect">
            <a:avLst>
              <a:gd name="adj" fmla="val 50000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MS Word Tutorial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0C2C73-149C-F3BC-1E68-3EF6E021BAD1}"/>
              </a:ext>
            </a:extLst>
          </p:cNvPr>
          <p:cNvSpPr/>
          <p:nvPr/>
        </p:nvSpPr>
        <p:spPr>
          <a:xfrm>
            <a:off x="2324100" y="2091690"/>
            <a:ext cx="6519672" cy="103327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MS EXCEL TUTORIAL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6738A7-7DB5-7CC0-8F35-FED311A44E6D}"/>
              </a:ext>
            </a:extLst>
          </p:cNvPr>
          <p:cNvSpPr/>
          <p:nvPr/>
        </p:nvSpPr>
        <p:spPr>
          <a:xfrm>
            <a:off x="2324100" y="3624453"/>
            <a:ext cx="6519672" cy="1033272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MS POWERPOINT TUTORIAL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8D7D98-45CB-F25C-9C57-CC4B05D3E984}"/>
              </a:ext>
            </a:extLst>
          </p:cNvPr>
          <p:cNvSpPr/>
          <p:nvPr/>
        </p:nvSpPr>
        <p:spPr>
          <a:xfrm>
            <a:off x="2324100" y="5212080"/>
            <a:ext cx="6519672" cy="1033272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OTHER ESSENTIAL TOOLS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EF9C89-28C2-0647-913D-55FFFAB6A006}"/>
              </a:ext>
            </a:extLst>
          </p:cNvPr>
          <p:cNvSpPr/>
          <p:nvPr/>
        </p:nvSpPr>
        <p:spPr>
          <a:xfrm>
            <a:off x="1106424" y="2091690"/>
            <a:ext cx="768096" cy="832104"/>
          </a:xfrm>
          <a:prstGeom prst="ellipse">
            <a:avLst/>
          </a:prstGeom>
          <a:solidFill>
            <a:srgbClr val="0070C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98662-05F1-FA18-FF63-CE88F7F3E84E}"/>
              </a:ext>
            </a:extLst>
          </p:cNvPr>
          <p:cNvSpPr/>
          <p:nvPr/>
        </p:nvSpPr>
        <p:spPr>
          <a:xfrm>
            <a:off x="1106424" y="3624453"/>
            <a:ext cx="768096" cy="832104"/>
          </a:xfrm>
          <a:prstGeom prst="ellipse">
            <a:avLst/>
          </a:prstGeom>
          <a:solidFill>
            <a:srgbClr val="7030A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910541-7B06-ACCA-70BD-33518AE715D3}"/>
              </a:ext>
            </a:extLst>
          </p:cNvPr>
          <p:cNvSpPr/>
          <p:nvPr/>
        </p:nvSpPr>
        <p:spPr>
          <a:xfrm>
            <a:off x="1106424" y="5212080"/>
            <a:ext cx="768096" cy="832104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rial Black" panose="020B0A040201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41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3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29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6</cp:revision>
  <dcterms:created xsi:type="dcterms:W3CDTF">2024-12-05T11:41:14Z</dcterms:created>
  <dcterms:modified xsi:type="dcterms:W3CDTF">2024-12-05T12:56:49Z</dcterms:modified>
</cp:coreProperties>
</file>