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2976" y="284733"/>
            <a:ext cx="825804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B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B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44B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23" y="4759451"/>
            <a:ext cx="9144000" cy="384175"/>
          </a:xfrm>
          <a:custGeom>
            <a:avLst/>
            <a:gdLst/>
            <a:ahLst/>
            <a:cxnLst/>
            <a:rect l="l" t="t" r="r" b="b"/>
            <a:pathLst>
              <a:path w="9144000" h="384175">
                <a:moveTo>
                  <a:pt x="9144000" y="0"/>
                </a:moveTo>
                <a:lnTo>
                  <a:pt x="0" y="0"/>
                </a:lnTo>
                <a:lnTo>
                  <a:pt x="0" y="384048"/>
                </a:lnTo>
                <a:lnTo>
                  <a:pt x="9144000" y="384048"/>
                </a:lnTo>
                <a:lnTo>
                  <a:pt x="9144000" y="0"/>
                </a:lnTo>
                <a:close/>
              </a:path>
            </a:pathLst>
          </a:custGeom>
          <a:solidFill>
            <a:srgbClr val="84A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718804" y="4832604"/>
            <a:ext cx="2540" cy="238125"/>
          </a:xfrm>
          <a:custGeom>
            <a:avLst/>
            <a:gdLst/>
            <a:ahLst/>
            <a:cxnLst/>
            <a:rect l="l" t="t" r="r" b="b"/>
            <a:pathLst>
              <a:path w="2540" h="238125">
                <a:moveTo>
                  <a:pt x="0" y="0"/>
                </a:moveTo>
                <a:lnTo>
                  <a:pt x="2413" y="23774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62799" y="4828030"/>
            <a:ext cx="1418844" cy="246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976" y="284733"/>
            <a:ext cx="825804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44B5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068070"/>
            <a:ext cx="8255000" cy="142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7073" y="4872230"/>
            <a:ext cx="198120" cy="15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3" name="object 5"/>
          <p:cNvSpPr/>
          <p:nvPr/>
        </p:nvSpPr>
        <p:spPr>
          <a:xfrm>
            <a:off x="998201" y="1945059"/>
            <a:ext cx="7147598" cy="649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1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51196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Neuron 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243708"/>
            <a:ext cx="1038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4851" y="1090041"/>
            <a:ext cx="1417320" cy="3195320"/>
            <a:chOff x="2744851" y="1090041"/>
            <a:chExt cx="1417320" cy="3195320"/>
          </a:xfrm>
        </p:grpSpPr>
        <p:sp>
          <p:nvSpPr>
            <p:cNvPr id="7" name="object 7"/>
            <p:cNvSpPr/>
            <p:nvPr/>
          </p:nvSpPr>
          <p:spPr>
            <a:xfrm>
              <a:off x="2744851" y="1090040"/>
              <a:ext cx="876935" cy="3107055"/>
            </a:xfrm>
            <a:custGeom>
              <a:avLst/>
              <a:gdLst/>
              <a:ahLst/>
              <a:cxnLst/>
              <a:rect l="l" t="t" r="r" b="b"/>
              <a:pathLst>
                <a:path w="876935" h="3107054">
                  <a:moveTo>
                    <a:pt x="876427" y="2229993"/>
                  </a:moveTo>
                  <a:lnTo>
                    <a:pt x="603885" y="2229993"/>
                  </a:lnTo>
                  <a:lnTo>
                    <a:pt x="672084" y="2298065"/>
                  </a:lnTo>
                  <a:lnTo>
                    <a:pt x="0" y="2970136"/>
                  </a:lnTo>
                  <a:lnTo>
                    <a:pt x="136271" y="3106432"/>
                  </a:lnTo>
                  <a:lnTo>
                    <a:pt x="808355" y="2434463"/>
                  </a:lnTo>
                  <a:lnTo>
                    <a:pt x="876427" y="2502535"/>
                  </a:lnTo>
                  <a:lnTo>
                    <a:pt x="876427" y="2229993"/>
                  </a:lnTo>
                  <a:close/>
                </a:path>
                <a:path w="876935" h="3107054">
                  <a:moveTo>
                    <a:pt x="876427" y="603885"/>
                  </a:moveTo>
                  <a:lnTo>
                    <a:pt x="808355" y="671957"/>
                  </a:lnTo>
                  <a:lnTo>
                    <a:pt x="136271" y="0"/>
                  </a:lnTo>
                  <a:lnTo>
                    <a:pt x="0" y="136271"/>
                  </a:lnTo>
                  <a:lnTo>
                    <a:pt x="672084" y="808228"/>
                  </a:lnTo>
                  <a:lnTo>
                    <a:pt x="603885" y="876427"/>
                  </a:lnTo>
                  <a:lnTo>
                    <a:pt x="876427" y="876427"/>
                  </a:lnTo>
                  <a:lnTo>
                    <a:pt x="876427" y="603885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9758" y="3874960"/>
              <a:ext cx="226694" cy="140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3568" y="1201674"/>
              <a:ext cx="140715" cy="226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5540" y="3808857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0" y="0"/>
                  </a:moveTo>
                  <a:lnTo>
                    <a:pt x="203708" y="0"/>
                  </a:lnTo>
                  <a:lnTo>
                    <a:pt x="271780" y="68173"/>
                  </a:lnTo>
                  <a:lnTo>
                    <a:pt x="0" y="339953"/>
                  </a:lnTo>
                  <a:lnTo>
                    <a:pt x="136271" y="476250"/>
                  </a:lnTo>
                  <a:lnTo>
                    <a:pt x="408050" y="204457"/>
                  </a:lnTo>
                  <a:lnTo>
                    <a:pt x="476250" y="27260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7587" y="4043146"/>
              <a:ext cx="140080" cy="1142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08757" y="887730"/>
            <a:ext cx="213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D0692F"/>
                </a:solidFill>
                <a:latin typeface="Trebuchet MS"/>
                <a:cs typeface="Trebuchet MS"/>
              </a:rPr>
              <a:t>x</a:t>
            </a:r>
            <a:r>
              <a:rPr sz="1350" b="1" spc="-22" baseline="-21604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350" baseline="-21604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10</a:t>
            </a:fld>
            <a:endParaRPr spc="30" dirty="0"/>
          </a:p>
        </p:txBody>
      </p:sp>
      <p:sp>
        <p:nvSpPr>
          <p:cNvPr id="14" name="object 14"/>
          <p:cNvSpPr txBox="1"/>
          <p:nvPr/>
        </p:nvSpPr>
        <p:spPr>
          <a:xfrm>
            <a:off x="1945639" y="2588767"/>
            <a:ext cx="965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25" dirty="0">
                <a:solidFill>
                  <a:srgbClr val="D0692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4200" y="2486660"/>
            <a:ext cx="596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70" algn="l"/>
              </a:tabLst>
            </a:pPr>
            <a:r>
              <a:rPr sz="1400" b="1" spc="-55" dirty="0">
                <a:solidFill>
                  <a:srgbClr val="D0692F"/>
                </a:solidFill>
                <a:latin typeface="Trebuchet MS"/>
                <a:cs typeface="Trebuchet MS"/>
              </a:rPr>
              <a:t>x	</a:t>
            </a:r>
            <a:r>
              <a:rPr sz="1400" b="1" spc="-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6057" y="4115206"/>
            <a:ext cx="238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D0692F"/>
                </a:solidFill>
                <a:latin typeface="Trebuchet MS"/>
                <a:cs typeface="Trebuchet MS"/>
              </a:rPr>
              <a:t>x</a:t>
            </a:r>
            <a:r>
              <a:rPr sz="1350" b="1" spc="-22" baseline="-21604" dirty="0">
                <a:solidFill>
                  <a:srgbClr val="D0692F"/>
                </a:solidFill>
                <a:latin typeface="Trebuchet MS"/>
                <a:cs typeface="Trebuchet MS"/>
              </a:rPr>
              <a:t>3</a:t>
            </a:r>
            <a:endParaRPr sz="1350" baseline="-21604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6335" y="2588767"/>
            <a:ext cx="965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0665" y="418988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3340" y="2505202"/>
            <a:ext cx="293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f(z)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5041" y="834897"/>
            <a:ext cx="252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344B5E"/>
                </a:solidFill>
                <a:latin typeface="Trebuchet MS"/>
                <a:cs typeface="Trebuchet MS"/>
              </a:rPr>
              <a:t>z </a:t>
            </a:r>
            <a:r>
              <a:rPr sz="1800" b="1" spc="10" dirty="0">
                <a:solidFill>
                  <a:srgbClr val="344B5E"/>
                </a:solidFill>
                <a:latin typeface="Trebuchet MS"/>
                <a:cs typeface="Trebuchet MS"/>
              </a:rPr>
              <a:t>= 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x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1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w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1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+ x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2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w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2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+</a:t>
            </a:r>
            <a:r>
              <a:rPr sz="1800" b="1" spc="-39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344B5E"/>
                </a:solidFill>
                <a:latin typeface="Trebuchet MS"/>
                <a:cs typeface="Trebuchet MS"/>
              </a:rPr>
              <a:t>x</a:t>
            </a:r>
            <a:r>
              <a:rPr sz="1800" b="1" spc="-7" baseline="-20833" dirty="0">
                <a:solidFill>
                  <a:srgbClr val="344B5E"/>
                </a:solidFill>
                <a:latin typeface="Trebuchet MS"/>
                <a:cs typeface="Trebuchet MS"/>
              </a:rPr>
              <a:t>3</a:t>
            </a:r>
            <a:r>
              <a:rPr sz="1800" b="1" spc="-5" dirty="0">
                <a:solidFill>
                  <a:srgbClr val="344B5E"/>
                </a:solidFill>
                <a:latin typeface="Trebuchet MS"/>
                <a:cs typeface="Trebuchet MS"/>
              </a:rPr>
              <a:t>w</a:t>
            </a:r>
            <a:r>
              <a:rPr sz="1800" b="1" spc="-7" baseline="-20833" dirty="0">
                <a:solidFill>
                  <a:srgbClr val="344B5E"/>
                </a:solidFill>
                <a:latin typeface="Trebuchet MS"/>
                <a:cs typeface="Trebuchet MS"/>
              </a:rPr>
              <a:t>3</a:t>
            </a:r>
            <a:r>
              <a:rPr sz="1800" b="1" spc="-5" dirty="0">
                <a:solidFill>
                  <a:srgbClr val="344B5E"/>
                </a:solidFill>
                <a:latin typeface="Trebuchet MS"/>
                <a:cs typeface="Trebuchet MS"/>
              </a:rPr>
              <a:t>+b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915161"/>
            <a:ext cx="250317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0269">
              <a:lnSpc>
                <a:spcPct val="155600"/>
              </a:lnSpc>
              <a:spcBef>
                <a:spcPts val="100"/>
              </a:spcBef>
            </a:pPr>
            <a:r>
              <a:rPr sz="1800" b="1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z </a:t>
            </a:r>
            <a:r>
              <a:rPr sz="18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= </a:t>
            </a:r>
            <a:r>
              <a:rPr sz="1800" b="1" spc="-8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“net </a:t>
            </a:r>
            <a:r>
              <a:rPr sz="1800" b="1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input”  </a:t>
            </a:r>
            <a:r>
              <a:rPr sz="1800" b="1" spc="7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b </a:t>
            </a:r>
            <a:r>
              <a:rPr sz="18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=</a:t>
            </a:r>
            <a:r>
              <a:rPr sz="1800" b="1" spc="-409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“bias </a:t>
            </a:r>
            <a:r>
              <a:rPr sz="1800" b="1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term”</a:t>
            </a:r>
            <a:endParaRPr sz="1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 </a:t>
            </a:r>
            <a:r>
              <a:rPr sz="18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= </a:t>
            </a:r>
            <a:r>
              <a:rPr sz="1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activation</a:t>
            </a:r>
            <a:r>
              <a:rPr sz="1800" b="1" spc="-30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function</a:t>
            </a:r>
            <a:endParaRPr sz="1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1800" b="1" spc="-1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=</a:t>
            </a:r>
            <a:r>
              <a:rPr sz="1800" b="1" spc="-114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output</a:t>
            </a:r>
            <a:r>
              <a:rPr sz="1800" b="1" spc="-1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1800" b="1" spc="-1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next</a:t>
            </a:r>
            <a:r>
              <a:rPr sz="1800" b="1" spc="-114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layer</a:t>
            </a:r>
            <a:endParaRPr sz="1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11</a:t>
            </a:fld>
            <a:endParaRPr spc="3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42052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 Vector Notation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5200" y="696259"/>
            <a:ext cx="3133979" cy="1951816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38150" algn="ctr">
              <a:lnSpc>
                <a:spcPct val="100000"/>
              </a:lnSpc>
              <a:spcBef>
                <a:spcPts val="660"/>
              </a:spcBef>
            </a:pPr>
            <a:r>
              <a:rPr sz="1600" spc="540" dirty="0" smtClean="0">
                <a:solidFill>
                  <a:srgbClr val="344B5E"/>
                </a:solidFill>
                <a:latin typeface="DejaVu Sans"/>
                <a:cs typeface="DejaVu Sans"/>
              </a:rPr>
              <a:t>𝑚</a:t>
            </a:r>
            <a:endParaRPr lang="en-US" sz="1600" dirty="0">
              <a:latin typeface="DejaVu Sans"/>
              <a:cs typeface="DejaVu Sans"/>
            </a:endParaRPr>
          </a:p>
          <a:p>
            <a:pPr marL="438150" algn="ctr">
              <a:lnSpc>
                <a:spcPct val="100000"/>
              </a:lnSpc>
              <a:spcBef>
                <a:spcPts val="660"/>
              </a:spcBef>
            </a:pPr>
            <a:r>
              <a:rPr lang="en-US" sz="1600" spc="-26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lang="en-US" sz="1600" spc="-260" dirty="0" smtClean="0">
                <a:solidFill>
                  <a:srgbClr val="344B5E"/>
                </a:solidFill>
                <a:latin typeface="DejaVu Sans"/>
                <a:cs typeface="DejaVu Sans"/>
              </a:rPr>
              <a:t>      </a:t>
            </a:r>
            <a:r>
              <a:rPr sz="2200" spc="-260" dirty="0" smtClean="0">
                <a:solidFill>
                  <a:srgbClr val="344B5E"/>
                </a:solidFill>
                <a:latin typeface="DejaVu Sans"/>
                <a:cs typeface="DejaVu Sans"/>
              </a:rPr>
              <a:t>𝑧 </a:t>
            </a:r>
            <a:r>
              <a:rPr sz="2200" spc="-204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2200" spc="-140" dirty="0">
                <a:solidFill>
                  <a:srgbClr val="344B5E"/>
                </a:solidFill>
                <a:latin typeface="DejaVu Sans"/>
                <a:cs typeface="DejaVu Sans"/>
              </a:rPr>
              <a:t>𝑏 </a:t>
            </a:r>
            <a:r>
              <a:rPr sz="2200" spc="-204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200" spc="-12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lang="en-US" sz="2200" spc="-120" dirty="0" smtClean="0">
                <a:solidFill>
                  <a:srgbClr val="344B5E"/>
                </a:solidFill>
                <a:latin typeface="DejaVu Sans"/>
                <a:cs typeface="DejaVu Sans"/>
              </a:rPr>
              <a:t>sum(</a:t>
            </a:r>
            <a:r>
              <a:rPr sz="2200" spc="-150" dirty="0" smtClean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r>
              <a:rPr sz="2400" spc="-225" baseline="-15625" dirty="0" smtClean="0">
                <a:solidFill>
                  <a:srgbClr val="344B5E"/>
                </a:solidFill>
                <a:latin typeface="DejaVu Sans"/>
                <a:cs typeface="DejaVu Sans"/>
              </a:rPr>
              <a:t>𝑖</a:t>
            </a:r>
            <a:r>
              <a:rPr sz="2200" spc="-150" dirty="0" smtClean="0">
                <a:solidFill>
                  <a:srgbClr val="344B5E"/>
                </a:solidFill>
                <a:latin typeface="DejaVu Sans"/>
                <a:cs typeface="DejaVu Sans"/>
              </a:rPr>
              <a:t>𝑤</a:t>
            </a:r>
            <a:r>
              <a:rPr sz="2400" spc="-225" baseline="-15625" dirty="0" smtClean="0">
                <a:solidFill>
                  <a:srgbClr val="344B5E"/>
                </a:solidFill>
                <a:latin typeface="DejaVu Sans"/>
                <a:cs typeface="DejaVu Sans"/>
              </a:rPr>
              <a:t>𝑖</a:t>
            </a:r>
            <a:r>
              <a:rPr lang="en-US" sz="2400" spc="-225" baseline="-15625" dirty="0" smtClean="0">
                <a:solidFill>
                  <a:srgbClr val="344B5E"/>
                </a:solidFill>
                <a:latin typeface="DejaVu Sans"/>
                <a:cs typeface="DejaVu Sans"/>
              </a:rPr>
              <a:t> )</a:t>
            </a:r>
            <a:endParaRPr sz="2400" baseline="-15625" dirty="0">
              <a:latin typeface="DejaVu Sans"/>
              <a:cs typeface="DejaVu Sans"/>
            </a:endParaRPr>
          </a:p>
          <a:p>
            <a:pPr marL="441325" algn="ctr">
              <a:lnSpc>
                <a:spcPct val="100000"/>
              </a:lnSpc>
              <a:spcBef>
                <a:spcPts val="760"/>
              </a:spcBef>
            </a:pPr>
            <a:r>
              <a:rPr sz="1600" spc="-210" dirty="0">
                <a:solidFill>
                  <a:srgbClr val="344B5E"/>
                </a:solidFill>
                <a:latin typeface="DejaVu Sans"/>
                <a:cs typeface="DejaVu Sans"/>
              </a:rPr>
              <a:t>𝑖=</a:t>
            </a:r>
            <a:r>
              <a:rPr sz="1600" spc="-210" dirty="0" smtClean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lang="en-US" sz="1600" dirty="0">
              <a:latin typeface="DejaVu Sans"/>
              <a:cs typeface="DejaVu Sans"/>
            </a:endParaRPr>
          </a:p>
          <a:p>
            <a:pPr marL="441325" algn="ctr">
              <a:lnSpc>
                <a:spcPct val="100000"/>
              </a:lnSpc>
              <a:spcBef>
                <a:spcPts val="760"/>
              </a:spcBef>
            </a:pPr>
            <a:r>
              <a:rPr sz="2200" spc="-260" dirty="0" smtClean="0">
                <a:solidFill>
                  <a:srgbClr val="344B5E"/>
                </a:solidFill>
                <a:latin typeface="DejaVu Sans"/>
                <a:cs typeface="DejaVu Sans"/>
              </a:rPr>
              <a:t>𝑧 </a:t>
            </a:r>
            <a:r>
              <a:rPr sz="2200" spc="-204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2200" spc="-140" dirty="0">
                <a:solidFill>
                  <a:srgbClr val="344B5E"/>
                </a:solidFill>
                <a:latin typeface="DejaVu Sans"/>
                <a:cs typeface="DejaVu Sans"/>
              </a:rPr>
              <a:t>𝑏 </a:t>
            </a:r>
            <a:r>
              <a:rPr sz="2200" spc="-204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200" spc="-405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200" spc="145" dirty="0" smtClean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r>
              <a:rPr sz="2400" spc="217" baseline="27777" dirty="0" smtClean="0">
                <a:solidFill>
                  <a:srgbClr val="344B5E"/>
                </a:solidFill>
                <a:latin typeface="DejaVu Sans"/>
                <a:cs typeface="DejaVu Sans"/>
              </a:rPr>
              <a:t>𝑇</a:t>
            </a:r>
            <a:r>
              <a:rPr sz="2200" spc="145" dirty="0" smtClean="0">
                <a:solidFill>
                  <a:srgbClr val="344B5E"/>
                </a:solidFill>
                <a:latin typeface="DejaVu Sans"/>
                <a:cs typeface="DejaVu Sans"/>
              </a:rPr>
              <a:t>𝑤</a:t>
            </a:r>
            <a:endParaRPr lang="en-US" sz="2200" dirty="0">
              <a:latin typeface="DejaVu Sans"/>
              <a:cs typeface="DejaVu Sans"/>
            </a:endParaRPr>
          </a:p>
          <a:p>
            <a:pPr marR="19050" algn="ctr">
              <a:lnSpc>
                <a:spcPct val="100000"/>
              </a:lnSpc>
              <a:spcBef>
                <a:spcPts val="455"/>
              </a:spcBef>
            </a:pPr>
            <a:r>
              <a:rPr sz="2200" spc="-100" dirty="0" smtClean="0">
                <a:solidFill>
                  <a:srgbClr val="344B5E"/>
                </a:solidFill>
                <a:latin typeface="DejaVu Sans"/>
                <a:cs typeface="DejaVu Sans"/>
              </a:rPr>
              <a:t>𝑎 </a:t>
            </a:r>
            <a:r>
              <a:rPr sz="2200" spc="-204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r>
              <a:rPr sz="2200" spc="-45" dirty="0">
                <a:solidFill>
                  <a:srgbClr val="344B5E"/>
                </a:solidFill>
                <a:latin typeface="DejaVu Sans"/>
                <a:cs typeface="DejaVu Sans"/>
              </a:rPr>
              <a:t> 𝑓(𝑧)</a:t>
            </a:r>
            <a:endParaRPr sz="2200" dirty="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544" y="1558641"/>
            <a:ext cx="7433056" cy="2376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937894">
              <a:lnSpc>
                <a:spcPct val="100000"/>
              </a:lnSpc>
              <a:spcBef>
                <a:spcPts val="575"/>
              </a:spcBef>
            </a:pPr>
            <a:r>
              <a:rPr sz="1300" spc="450" dirty="0">
                <a:solidFill>
                  <a:srgbClr val="344B5E"/>
                </a:solidFill>
                <a:latin typeface="DejaVu Sans"/>
                <a:cs typeface="DejaVu Sans"/>
              </a:rPr>
              <a:t>𝑚</a:t>
            </a:r>
            <a:endParaRPr sz="1300" dirty="0">
              <a:latin typeface="DejaVu Sans"/>
              <a:cs typeface="DejaVu Sans"/>
            </a:endParaRPr>
          </a:p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1800" spc="-210" dirty="0">
                <a:solidFill>
                  <a:srgbClr val="344B5E"/>
                </a:solidFill>
                <a:latin typeface="DejaVu Sans"/>
                <a:cs typeface="DejaVu Sans"/>
              </a:rPr>
              <a:t>𝑧 </a:t>
            </a:r>
            <a:r>
              <a:rPr sz="1800" spc="-165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1800" spc="-110" dirty="0">
                <a:solidFill>
                  <a:srgbClr val="344B5E"/>
                </a:solidFill>
                <a:latin typeface="DejaVu Sans"/>
                <a:cs typeface="DejaVu Sans"/>
              </a:rPr>
              <a:t>𝑏 </a:t>
            </a:r>
            <a:r>
              <a:rPr sz="1800" spc="-165" dirty="0">
                <a:solidFill>
                  <a:srgbClr val="344B5E"/>
                </a:solidFill>
                <a:latin typeface="DejaVu Sans"/>
                <a:cs typeface="DejaVu Sans"/>
              </a:rPr>
              <a:t>+ </a:t>
            </a:r>
            <a:r>
              <a:rPr lang="en-US" sz="1800" spc="-165" dirty="0" smtClean="0">
                <a:solidFill>
                  <a:srgbClr val="344B5E"/>
                </a:solidFill>
                <a:latin typeface="DejaVu Sans"/>
                <a:cs typeface="DejaVu Sans"/>
              </a:rPr>
              <a:t> sum(</a:t>
            </a:r>
            <a:r>
              <a:rPr sz="1800" spc="-120" dirty="0" smtClean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r>
              <a:rPr sz="1950" spc="-179" baseline="-14957" dirty="0" smtClean="0">
                <a:solidFill>
                  <a:srgbClr val="344B5E"/>
                </a:solidFill>
                <a:latin typeface="DejaVu Sans"/>
                <a:cs typeface="DejaVu Sans"/>
              </a:rPr>
              <a:t>𝑖</a:t>
            </a:r>
            <a:r>
              <a:rPr lang="en-US" sz="1950" spc="-179" baseline="-14957" dirty="0" smtClean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1800" spc="-120" dirty="0" smtClean="0">
                <a:solidFill>
                  <a:srgbClr val="344B5E"/>
                </a:solidFill>
                <a:latin typeface="DejaVu Sans"/>
                <a:cs typeface="DejaVu Sans"/>
              </a:rPr>
              <a:t>𝑤</a:t>
            </a:r>
            <a:r>
              <a:rPr sz="1950" spc="-179" baseline="-14957" dirty="0" smtClean="0">
                <a:solidFill>
                  <a:srgbClr val="344B5E"/>
                </a:solidFill>
                <a:latin typeface="DejaVu Sans"/>
                <a:cs typeface="DejaVu Sans"/>
              </a:rPr>
              <a:t>𝑖</a:t>
            </a:r>
            <a:r>
              <a:rPr lang="en-US" sz="1950" spc="-179" baseline="-14957" dirty="0" smtClean="0">
                <a:solidFill>
                  <a:srgbClr val="344B5E"/>
                </a:solidFill>
                <a:latin typeface="DejaVu Sans"/>
                <a:cs typeface="DejaVu Sans"/>
              </a:rPr>
              <a:t>   )</a:t>
            </a:r>
            <a:r>
              <a:rPr sz="1950" spc="-179" baseline="-14957" dirty="0" smtClean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lang="en-US" sz="1950" spc="-179" baseline="-14957" dirty="0" smtClean="0">
                <a:solidFill>
                  <a:srgbClr val="344B5E"/>
                </a:solidFill>
                <a:latin typeface="DejaVu Sans"/>
                <a:cs typeface="DejaVu Sans"/>
              </a:rPr>
              <a:t>      </a:t>
            </a:r>
            <a:r>
              <a:rPr sz="1800" spc="-165" dirty="0" smtClean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1800" spc="-20" dirty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r>
              <a:rPr sz="1950" spc="-30" baseline="-14957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r>
              <a:rPr sz="1800" spc="-20" dirty="0">
                <a:solidFill>
                  <a:srgbClr val="344B5E"/>
                </a:solidFill>
                <a:latin typeface="DejaVu Sans"/>
                <a:cs typeface="DejaVu Sans"/>
              </a:rPr>
              <a:t>𝑤</a:t>
            </a:r>
            <a:r>
              <a:rPr sz="1950" spc="-30" baseline="-14957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1800" spc="-165" dirty="0">
                <a:solidFill>
                  <a:srgbClr val="344B5E"/>
                </a:solidFill>
                <a:latin typeface="DejaVu Sans"/>
                <a:cs typeface="DejaVu Sans"/>
              </a:rPr>
              <a:t>+ </a:t>
            </a:r>
            <a:r>
              <a:rPr sz="1800" dirty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r>
              <a:rPr sz="1950" baseline="-14957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r>
              <a:rPr sz="1800" dirty="0">
                <a:solidFill>
                  <a:srgbClr val="344B5E"/>
                </a:solidFill>
                <a:latin typeface="DejaVu Sans"/>
                <a:cs typeface="DejaVu Sans"/>
              </a:rPr>
              <a:t>𝑤</a:t>
            </a:r>
            <a:r>
              <a:rPr sz="1950" baseline="-14957" dirty="0">
                <a:solidFill>
                  <a:srgbClr val="344B5E"/>
                </a:solidFill>
                <a:latin typeface="DejaVu Sans"/>
                <a:cs typeface="DejaVu Sans"/>
              </a:rPr>
              <a:t>2 </a:t>
            </a:r>
            <a:r>
              <a:rPr sz="1800" spc="-165" dirty="0">
                <a:solidFill>
                  <a:srgbClr val="344B5E"/>
                </a:solidFill>
                <a:latin typeface="DejaVu Sans"/>
                <a:cs typeface="DejaVu Sans"/>
              </a:rPr>
              <a:t>+ </a:t>
            </a:r>
            <a:r>
              <a:rPr sz="1800" spc="-260" dirty="0">
                <a:solidFill>
                  <a:srgbClr val="344B5E"/>
                </a:solidFill>
                <a:latin typeface="DejaVu Sans"/>
                <a:cs typeface="DejaVu Sans"/>
              </a:rPr>
              <a:t>⋯ </a:t>
            </a:r>
            <a:r>
              <a:rPr sz="1800" spc="-165" dirty="0">
                <a:solidFill>
                  <a:srgbClr val="344B5E"/>
                </a:solidFill>
                <a:latin typeface="DejaVu Sans"/>
                <a:cs typeface="DejaVu Sans"/>
              </a:rPr>
              <a:t>+ </a:t>
            </a:r>
            <a:r>
              <a:rPr sz="1800" spc="250" dirty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r>
              <a:rPr sz="1950" spc="375" baseline="-14957" dirty="0">
                <a:solidFill>
                  <a:srgbClr val="344B5E"/>
                </a:solidFill>
                <a:latin typeface="DejaVu Sans"/>
                <a:cs typeface="DejaVu Sans"/>
              </a:rPr>
              <a:t>𝑚</a:t>
            </a:r>
            <a:r>
              <a:rPr sz="1800" spc="250" dirty="0">
                <a:solidFill>
                  <a:srgbClr val="344B5E"/>
                </a:solidFill>
                <a:latin typeface="DejaVu Sans"/>
                <a:cs typeface="DejaVu Sans"/>
              </a:rPr>
              <a:t>𝑤</a:t>
            </a:r>
            <a:r>
              <a:rPr sz="1950" spc="375" baseline="-14957" dirty="0">
                <a:solidFill>
                  <a:srgbClr val="344B5E"/>
                </a:solidFill>
                <a:latin typeface="DejaVu Sans"/>
                <a:cs typeface="DejaVu Sans"/>
              </a:rPr>
              <a:t>𝑚 </a:t>
            </a:r>
            <a:r>
              <a:rPr sz="1800" spc="-165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1800" spc="-13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1800" spc="-110" dirty="0">
                <a:solidFill>
                  <a:srgbClr val="344B5E"/>
                </a:solidFill>
                <a:latin typeface="DejaVu Sans"/>
                <a:cs typeface="DejaVu Sans"/>
              </a:rPr>
              <a:t>𝑏</a:t>
            </a:r>
            <a:endParaRPr sz="1800" dirty="0">
              <a:latin typeface="DejaVu Sans"/>
              <a:cs typeface="DejaVu Sans"/>
            </a:endParaRPr>
          </a:p>
          <a:p>
            <a:pPr marL="876935">
              <a:lnSpc>
                <a:spcPct val="100000"/>
              </a:lnSpc>
              <a:spcBef>
                <a:spcPts val="635"/>
              </a:spcBef>
            </a:pPr>
            <a:r>
              <a:rPr sz="1300" spc="-160" dirty="0">
                <a:solidFill>
                  <a:srgbClr val="344B5E"/>
                </a:solidFill>
                <a:latin typeface="DejaVu Sans"/>
                <a:cs typeface="DejaVu Sans"/>
              </a:rPr>
              <a:t>𝑖=1</a:t>
            </a:r>
            <a:endParaRPr sz="13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DejaVu Sans"/>
              <a:cs typeface="DejaVu Sans"/>
            </a:endParaRPr>
          </a:p>
          <a:p>
            <a:pPr marL="40005" marR="17780">
              <a:lnSpc>
                <a:spcPct val="156100"/>
              </a:lnSpc>
              <a:spcBef>
                <a:spcPts val="5"/>
              </a:spcBef>
              <a:tabLst>
                <a:tab pos="2783840" algn="l"/>
              </a:tabLst>
            </a:pPr>
            <a:r>
              <a:rPr sz="1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Then</a:t>
            </a:r>
            <a:r>
              <a:rPr sz="18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18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neuron</a:t>
            </a:r>
            <a:r>
              <a:rPr sz="1800" b="1" spc="-10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1800" b="1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simply</a:t>
            </a:r>
            <a:r>
              <a:rPr sz="1800" b="1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1800" b="1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”unit”</a:t>
            </a:r>
            <a:r>
              <a:rPr sz="1800" b="1" spc="-8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1800" b="1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logistic</a:t>
            </a:r>
            <a:r>
              <a:rPr sz="1800" b="1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regression!  </a:t>
            </a:r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40005" marR="17780">
              <a:lnSpc>
                <a:spcPct val="156100"/>
              </a:lnSpc>
              <a:spcBef>
                <a:spcPts val="5"/>
              </a:spcBef>
              <a:tabLst>
                <a:tab pos="2783840" algn="l"/>
              </a:tabLst>
            </a:pPr>
            <a:r>
              <a:rPr sz="1800" b="1" spc="1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weights</a:t>
            </a:r>
            <a:r>
              <a:rPr sz="1800" b="1" spc="-6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3415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/>
                <a:cs typeface="Wingdings"/>
              </a:rPr>
              <a:t></a:t>
            </a:r>
            <a:r>
              <a:rPr sz="18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coefficients</a:t>
            </a:r>
            <a:r>
              <a:rPr lang="en-US" sz="1800" b="1" spc="-1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</a:t>
            </a:r>
            <a:r>
              <a:rPr sz="1800" b="1" spc="1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inputs </a:t>
            </a:r>
            <a:r>
              <a:rPr sz="1800" b="1" spc="341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Wingdings"/>
                <a:cs typeface="Wingdings"/>
              </a:rPr>
              <a:t></a:t>
            </a:r>
            <a:r>
              <a:rPr sz="1800" b="1" spc="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variables</a:t>
            </a:r>
            <a:endParaRPr sz="1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40005">
              <a:lnSpc>
                <a:spcPct val="100000"/>
              </a:lnSpc>
              <a:spcBef>
                <a:spcPts val="1200"/>
              </a:spcBef>
            </a:pPr>
            <a:r>
              <a:rPr sz="1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bias</a:t>
            </a:r>
            <a:r>
              <a:rPr sz="18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term</a:t>
            </a:r>
            <a:r>
              <a:rPr sz="18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3415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/>
                <a:cs typeface="Wingdings"/>
              </a:rPr>
              <a:t></a:t>
            </a:r>
            <a:r>
              <a:rPr sz="18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constant</a:t>
            </a:r>
            <a:r>
              <a:rPr sz="1800" b="1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term</a:t>
            </a:r>
            <a:endParaRPr sz="1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61864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 to Logistic Regression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2821558" y="1135633"/>
            <a:ext cx="265430" cy="212090"/>
          </a:xfrm>
          <a:custGeom>
            <a:avLst/>
            <a:gdLst/>
            <a:ahLst/>
            <a:cxnLst/>
            <a:rect l="l" t="t" r="r" b="b"/>
            <a:pathLst>
              <a:path w="265430" h="212090">
                <a:moveTo>
                  <a:pt x="197485" y="0"/>
                </a:moveTo>
                <a:lnTo>
                  <a:pt x="194437" y="8508"/>
                </a:lnTo>
                <a:lnTo>
                  <a:pt x="206722" y="13819"/>
                </a:lnTo>
                <a:lnTo>
                  <a:pt x="217281" y="21177"/>
                </a:lnTo>
                <a:lnTo>
                  <a:pt x="238672" y="55322"/>
                </a:lnTo>
                <a:lnTo>
                  <a:pt x="245745" y="104775"/>
                </a:lnTo>
                <a:lnTo>
                  <a:pt x="244959" y="123444"/>
                </a:lnTo>
                <a:lnTo>
                  <a:pt x="233172" y="169163"/>
                </a:lnTo>
                <a:lnTo>
                  <a:pt x="206865" y="197738"/>
                </a:lnTo>
                <a:lnTo>
                  <a:pt x="194818" y="203073"/>
                </a:lnTo>
                <a:lnTo>
                  <a:pt x="197485" y="211708"/>
                </a:lnTo>
                <a:lnTo>
                  <a:pt x="237954" y="187652"/>
                </a:lnTo>
                <a:lnTo>
                  <a:pt x="260683" y="143271"/>
                </a:lnTo>
                <a:lnTo>
                  <a:pt x="265049" y="105917"/>
                </a:lnTo>
                <a:lnTo>
                  <a:pt x="263953" y="86465"/>
                </a:lnTo>
                <a:lnTo>
                  <a:pt x="247523" y="37083"/>
                </a:lnTo>
                <a:lnTo>
                  <a:pt x="212822" y="5526"/>
                </a:lnTo>
                <a:lnTo>
                  <a:pt x="197485" y="0"/>
                </a:lnTo>
                <a:close/>
              </a:path>
              <a:path w="265430" h="212090">
                <a:moveTo>
                  <a:pt x="67564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4" y="211708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344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976" y="1067815"/>
            <a:ext cx="291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7580" algn="l"/>
                <a:tab pos="2727325" algn="l"/>
              </a:tabLst>
            </a:pPr>
            <a:r>
              <a:rPr sz="1800" b="1" spc="4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When</a:t>
            </a:r>
            <a:r>
              <a:rPr sz="1800" b="1" spc="-114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we</a:t>
            </a:r>
            <a:r>
              <a:rPr sz="1800" b="1" spc="-114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ch</a:t>
            </a:r>
            <a:r>
              <a:rPr sz="1800" b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</a:t>
            </a:r>
            <a:r>
              <a:rPr sz="18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ose: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	</a:t>
            </a:r>
            <a:r>
              <a:rPr sz="1800" spc="-155" dirty="0">
                <a:solidFill>
                  <a:srgbClr val="344B5E"/>
                </a:solidFill>
                <a:latin typeface="DejaVu Sans"/>
                <a:cs typeface="DejaVu Sans"/>
              </a:rPr>
              <a:t>𝑓</a:t>
            </a:r>
            <a:r>
              <a:rPr sz="1800" spc="21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1800" spc="-350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800" dirty="0">
                <a:solidFill>
                  <a:srgbClr val="344B5E"/>
                </a:solidFill>
                <a:latin typeface="DejaVu Sans"/>
                <a:cs typeface="DejaVu Sans"/>
              </a:rPr>
              <a:t>	</a:t>
            </a:r>
            <a:r>
              <a:rPr sz="1800" spc="-165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6813" y="1232916"/>
            <a:ext cx="506095" cy="15240"/>
          </a:xfrm>
          <a:custGeom>
            <a:avLst/>
            <a:gdLst/>
            <a:ahLst/>
            <a:cxnLst/>
            <a:rect l="l" t="t" r="r" b="b"/>
            <a:pathLst>
              <a:path w="506095" h="15240">
                <a:moveTo>
                  <a:pt x="505967" y="0"/>
                </a:moveTo>
                <a:lnTo>
                  <a:pt x="0" y="0"/>
                </a:lnTo>
                <a:lnTo>
                  <a:pt x="0" y="15239"/>
                </a:lnTo>
                <a:lnTo>
                  <a:pt x="505967" y="15239"/>
                </a:lnTo>
                <a:lnTo>
                  <a:pt x="505967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48836" y="99186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12</a:t>
            </a:fld>
            <a:endParaRPr spc="30" dirty="0"/>
          </a:p>
        </p:txBody>
      </p:sp>
      <p:sp>
        <p:nvSpPr>
          <p:cNvPr id="8" name="object 8"/>
          <p:cNvSpPr txBox="1"/>
          <p:nvPr/>
        </p:nvSpPr>
        <p:spPr>
          <a:xfrm>
            <a:off x="3419221" y="1240281"/>
            <a:ext cx="5740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-60" dirty="0">
                <a:solidFill>
                  <a:srgbClr val="344B5E"/>
                </a:solidFill>
                <a:latin typeface="DejaVu Sans"/>
                <a:cs typeface="DejaVu Sans"/>
              </a:rPr>
              <a:t>1+𝑒</a:t>
            </a:r>
            <a:r>
              <a:rPr sz="1575" spc="-89" baseline="21164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1575" baseline="21164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664362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 to Logistic 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68070"/>
            <a:ext cx="394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This</a:t>
            </a:r>
            <a:r>
              <a:rPr sz="18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1800" b="1" spc="-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called</a:t>
            </a:r>
            <a:r>
              <a:rPr sz="18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“sigmoid”</a:t>
            </a:r>
            <a:r>
              <a:rPr sz="1800" b="1" spc="-9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function:</a:t>
            </a:r>
            <a:endParaRPr sz="1800" dirty="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2555" y="1109980"/>
            <a:ext cx="265430" cy="212090"/>
          </a:xfrm>
          <a:custGeom>
            <a:avLst/>
            <a:gdLst/>
            <a:ahLst/>
            <a:cxnLst/>
            <a:rect l="l" t="t" r="r" b="b"/>
            <a:pathLst>
              <a:path w="265429" h="212090">
                <a:moveTo>
                  <a:pt x="197485" y="0"/>
                </a:moveTo>
                <a:lnTo>
                  <a:pt x="194437" y="8509"/>
                </a:lnTo>
                <a:lnTo>
                  <a:pt x="206722" y="13819"/>
                </a:lnTo>
                <a:lnTo>
                  <a:pt x="217281" y="21177"/>
                </a:lnTo>
                <a:lnTo>
                  <a:pt x="238672" y="55322"/>
                </a:lnTo>
                <a:lnTo>
                  <a:pt x="245745" y="104775"/>
                </a:lnTo>
                <a:lnTo>
                  <a:pt x="244959" y="123444"/>
                </a:lnTo>
                <a:lnTo>
                  <a:pt x="233172" y="169164"/>
                </a:lnTo>
                <a:lnTo>
                  <a:pt x="206865" y="197738"/>
                </a:lnTo>
                <a:lnTo>
                  <a:pt x="194818" y="203073"/>
                </a:lnTo>
                <a:lnTo>
                  <a:pt x="197485" y="211709"/>
                </a:lnTo>
                <a:lnTo>
                  <a:pt x="237954" y="187706"/>
                </a:lnTo>
                <a:lnTo>
                  <a:pt x="260683" y="143287"/>
                </a:lnTo>
                <a:lnTo>
                  <a:pt x="265049" y="105918"/>
                </a:lnTo>
                <a:lnTo>
                  <a:pt x="263953" y="86483"/>
                </a:lnTo>
                <a:lnTo>
                  <a:pt x="247523" y="37084"/>
                </a:lnTo>
                <a:lnTo>
                  <a:pt x="212840" y="5526"/>
                </a:lnTo>
                <a:lnTo>
                  <a:pt x="197485" y="0"/>
                </a:lnTo>
                <a:close/>
              </a:path>
              <a:path w="265429" h="212090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344" y="13819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31867" y="1039495"/>
            <a:ext cx="36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344B5E"/>
                </a:solidFill>
                <a:latin typeface="DejaVu Sans"/>
                <a:cs typeface="DejaVu Sans"/>
              </a:rPr>
              <a:t>𝜎</a:t>
            </a:r>
            <a:r>
              <a:rPr sz="1800" spc="125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1800" spc="-215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6285" y="1207261"/>
            <a:ext cx="748665" cy="15240"/>
          </a:xfrm>
          <a:custGeom>
            <a:avLst/>
            <a:gdLst/>
            <a:ahLst/>
            <a:cxnLst/>
            <a:rect l="l" t="t" r="r" b="b"/>
            <a:pathLst>
              <a:path w="748664" h="15240">
                <a:moveTo>
                  <a:pt x="748284" y="0"/>
                </a:moveTo>
                <a:lnTo>
                  <a:pt x="0" y="0"/>
                </a:lnTo>
                <a:lnTo>
                  <a:pt x="0" y="15239"/>
                </a:lnTo>
                <a:lnTo>
                  <a:pt x="748284" y="15239"/>
                </a:lnTo>
                <a:lnTo>
                  <a:pt x="7482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13959" y="813943"/>
            <a:ext cx="109791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505"/>
              </a:spcBef>
            </a:pPr>
            <a:r>
              <a:rPr sz="1800" spc="-150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sz="1800">
              <a:latin typeface="DejaVu Sans"/>
              <a:cs typeface="DejaVu Sans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700" spc="-247" baseline="37037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1800" spc="-150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1800" spc="-165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1800" spc="-175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1800" spc="-105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1950" spc="-157" baseline="23504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1950" baseline="23504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426" y="1773499"/>
            <a:ext cx="5217916" cy="2548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13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808164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Nice Property of Sigmoid 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68958" y="1090802"/>
            <a:ext cx="294005" cy="236220"/>
          </a:xfrm>
          <a:custGeom>
            <a:avLst/>
            <a:gdLst/>
            <a:ahLst/>
            <a:cxnLst/>
            <a:rect l="l" t="t" r="r" b="b"/>
            <a:pathLst>
              <a:path w="294005" h="236219">
                <a:moveTo>
                  <a:pt x="218821" y="0"/>
                </a:moveTo>
                <a:lnTo>
                  <a:pt x="215519" y="9525"/>
                </a:lnTo>
                <a:lnTo>
                  <a:pt x="229141" y="15503"/>
                </a:lnTo>
                <a:lnTo>
                  <a:pt x="240871" y="23733"/>
                </a:lnTo>
                <a:lnTo>
                  <a:pt x="264773" y="61706"/>
                </a:lnTo>
                <a:lnTo>
                  <a:pt x="272541" y="116712"/>
                </a:lnTo>
                <a:lnTo>
                  <a:pt x="271662" y="137479"/>
                </a:lnTo>
                <a:lnTo>
                  <a:pt x="258572" y="188468"/>
                </a:lnTo>
                <a:lnTo>
                  <a:pt x="229354" y="220257"/>
                </a:lnTo>
                <a:lnTo>
                  <a:pt x="215900" y="226187"/>
                </a:lnTo>
                <a:lnTo>
                  <a:pt x="218821" y="235712"/>
                </a:lnTo>
                <a:lnTo>
                  <a:pt x="263933" y="208994"/>
                </a:lnTo>
                <a:lnTo>
                  <a:pt x="289210" y="159607"/>
                </a:lnTo>
                <a:lnTo>
                  <a:pt x="294004" y="117983"/>
                </a:lnTo>
                <a:lnTo>
                  <a:pt x="292790" y="96337"/>
                </a:lnTo>
                <a:lnTo>
                  <a:pt x="283075" y="58046"/>
                </a:lnTo>
                <a:lnTo>
                  <a:pt x="250936" y="15128"/>
                </a:lnTo>
                <a:lnTo>
                  <a:pt x="235944" y="6165"/>
                </a:lnTo>
                <a:lnTo>
                  <a:pt x="218821" y="0"/>
                </a:lnTo>
                <a:close/>
              </a:path>
              <a:path w="294005" h="236219">
                <a:moveTo>
                  <a:pt x="75184" y="0"/>
                </a:moveTo>
                <a:lnTo>
                  <a:pt x="30221" y="26878"/>
                </a:lnTo>
                <a:lnTo>
                  <a:pt x="4859" y="76358"/>
                </a:lnTo>
                <a:lnTo>
                  <a:pt x="0" y="117983"/>
                </a:lnTo>
                <a:lnTo>
                  <a:pt x="1211" y="139628"/>
                </a:lnTo>
                <a:lnTo>
                  <a:pt x="10903" y="177919"/>
                </a:lnTo>
                <a:lnTo>
                  <a:pt x="43024" y="220662"/>
                </a:lnTo>
                <a:lnTo>
                  <a:pt x="75184" y="235712"/>
                </a:lnTo>
                <a:lnTo>
                  <a:pt x="78168" y="226187"/>
                </a:lnTo>
                <a:lnTo>
                  <a:pt x="64733" y="220257"/>
                </a:lnTo>
                <a:lnTo>
                  <a:pt x="53138" y="211994"/>
                </a:lnTo>
                <a:lnTo>
                  <a:pt x="29353" y="173345"/>
                </a:lnTo>
                <a:lnTo>
                  <a:pt x="21488" y="116712"/>
                </a:lnTo>
                <a:lnTo>
                  <a:pt x="22362" y="96567"/>
                </a:lnTo>
                <a:lnTo>
                  <a:pt x="35471" y="46989"/>
                </a:lnTo>
                <a:lnTo>
                  <a:pt x="64937" y="15503"/>
                </a:lnTo>
                <a:lnTo>
                  <a:pt x="7853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4119" y="1200277"/>
            <a:ext cx="832485" cy="17145"/>
          </a:xfrm>
          <a:custGeom>
            <a:avLst/>
            <a:gdLst/>
            <a:ahLst/>
            <a:cxnLst/>
            <a:rect l="l" t="t" r="r" b="b"/>
            <a:pathLst>
              <a:path w="832485" h="17144">
                <a:moveTo>
                  <a:pt x="832104" y="0"/>
                </a:moveTo>
                <a:lnTo>
                  <a:pt x="0" y="0"/>
                </a:lnTo>
                <a:lnTo>
                  <a:pt x="0" y="16763"/>
                </a:lnTo>
                <a:lnTo>
                  <a:pt x="832104" y="16763"/>
                </a:lnTo>
                <a:lnTo>
                  <a:pt x="83210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135" y="822197"/>
            <a:ext cx="1731645" cy="69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5230">
              <a:lnSpc>
                <a:spcPts val="1955"/>
              </a:lnSpc>
              <a:spcBef>
                <a:spcPts val="105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  <a:p>
            <a:pPr marL="38100">
              <a:lnSpc>
                <a:spcPts val="1430"/>
              </a:lnSpc>
              <a:tabLst>
                <a:tab pos="600075" algn="l"/>
              </a:tabLst>
            </a:pPr>
            <a:r>
              <a:rPr sz="2000" spc="-30" dirty="0">
                <a:solidFill>
                  <a:srgbClr val="344B5E"/>
                </a:solidFill>
                <a:latin typeface="DejaVu Sans"/>
                <a:cs typeface="DejaVu Sans"/>
              </a:rPr>
              <a:t>𝜎</a:t>
            </a:r>
            <a:r>
              <a:rPr sz="2000" spc="24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235" dirty="0">
                <a:solidFill>
                  <a:srgbClr val="344B5E"/>
                </a:solidFill>
                <a:latin typeface="DejaVu Sans"/>
                <a:cs typeface="DejaVu Sans"/>
              </a:rPr>
              <a:t>𝑧	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endParaRPr sz="2000">
              <a:latin typeface="DejaVu Sans"/>
              <a:cs typeface="DejaVu Sans"/>
            </a:endParaRPr>
          </a:p>
          <a:p>
            <a:pPr marL="861060">
              <a:lnSpc>
                <a:spcPts val="1870"/>
              </a:lnSpc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285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14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2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2988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7714" y="1826767"/>
            <a:ext cx="294640" cy="236220"/>
          </a:xfrm>
          <a:custGeom>
            <a:avLst/>
            <a:gdLst/>
            <a:ahLst/>
            <a:cxnLst/>
            <a:rect l="l" t="t" r="r" b="b"/>
            <a:pathLst>
              <a:path w="294640" h="236219">
                <a:moveTo>
                  <a:pt x="218922" y="0"/>
                </a:moveTo>
                <a:lnTo>
                  <a:pt x="215493" y="9525"/>
                </a:lnTo>
                <a:lnTo>
                  <a:pt x="229187" y="15430"/>
                </a:lnTo>
                <a:lnTo>
                  <a:pt x="240941" y="23622"/>
                </a:lnTo>
                <a:lnTo>
                  <a:pt x="264747" y="61650"/>
                </a:lnTo>
                <a:lnTo>
                  <a:pt x="272516" y="116586"/>
                </a:lnTo>
                <a:lnTo>
                  <a:pt x="271655" y="137423"/>
                </a:lnTo>
                <a:lnTo>
                  <a:pt x="258546" y="188341"/>
                </a:lnTo>
                <a:lnTo>
                  <a:pt x="229328" y="220184"/>
                </a:lnTo>
                <a:lnTo>
                  <a:pt x="215874" y="226187"/>
                </a:lnTo>
                <a:lnTo>
                  <a:pt x="218922" y="235712"/>
                </a:lnTo>
                <a:lnTo>
                  <a:pt x="263910" y="208994"/>
                </a:lnTo>
                <a:lnTo>
                  <a:pt x="289248" y="159543"/>
                </a:lnTo>
                <a:lnTo>
                  <a:pt x="294106" y="117856"/>
                </a:lnTo>
                <a:lnTo>
                  <a:pt x="292892" y="96281"/>
                </a:lnTo>
                <a:lnTo>
                  <a:pt x="283176" y="57991"/>
                </a:lnTo>
                <a:lnTo>
                  <a:pt x="250942" y="15065"/>
                </a:lnTo>
                <a:lnTo>
                  <a:pt x="235974" y="6145"/>
                </a:lnTo>
                <a:lnTo>
                  <a:pt x="218922" y="0"/>
                </a:lnTo>
                <a:close/>
              </a:path>
              <a:path w="294640" h="236219">
                <a:moveTo>
                  <a:pt x="75184" y="0"/>
                </a:moveTo>
                <a:lnTo>
                  <a:pt x="30221" y="26771"/>
                </a:lnTo>
                <a:lnTo>
                  <a:pt x="4859" y="76327"/>
                </a:lnTo>
                <a:lnTo>
                  <a:pt x="0" y="117856"/>
                </a:lnTo>
                <a:lnTo>
                  <a:pt x="1211" y="139521"/>
                </a:lnTo>
                <a:lnTo>
                  <a:pt x="10903" y="177899"/>
                </a:lnTo>
                <a:lnTo>
                  <a:pt x="43029" y="220662"/>
                </a:lnTo>
                <a:lnTo>
                  <a:pt x="75184" y="235712"/>
                </a:lnTo>
                <a:lnTo>
                  <a:pt x="78168" y="226187"/>
                </a:lnTo>
                <a:lnTo>
                  <a:pt x="64735" y="220184"/>
                </a:lnTo>
                <a:lnTo>
                  <a:pt x="53144" y="211883"/>
                </a:lnTo>
                <a:lnTo>
                  <a:pt x="29366" y="173289"/>
                </a:lnTo>
                <a:lnTo>
                  <a:pt x="21501" y="116586"/>
                </a:lnTo>
                <a:lnTo>
                  <a:pt x="22375" y="96512"/>
                </a:lnTo>
                <a:lnTo>
                  <a:pt x="35483" y="46862"/>
                </a:lnTo>
                <a:lnTo>
                  <a:pt x="64944" y="15430"/>
                </a:lnTo>
                <a:lnTo>
                  <a:pt x="7853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7880" y="1750314"/>
            <a:ext cx="837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4365" algn="l"/>
              </a:tabLst>
            </a:pPr>
            <a:r>
              <a:rPr sz="2000" spc="-50" dirty="0">
                <a:solidFill>
                  <a:srgbClr val="344B5E"/>
                </a:solidFill>
                <a:latin typeface="DejaVu Sans"/>
                <a:cs typeface="DejaVu Sans"/>
              </a:rPr>
              <a:t>𝜎</a:t>
            </a:r>
            <a:r>
              <a:rPr sz="2000" spc="60" dirty="0">
                <a:solidFill>
                  <a:srgbClr val="344B5E"/>
                </a:solidFill>
                <a:latin typeface="DejaVu Sans"/>
                <a:cs typeface="DejaVu Sans"/>
              </a:rPr>
              <a:t>′</a:t>
            </a:r>
            <a:r>
              <a:rPr sz="2000" spc="19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390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2000" dirty="0">
                <a:solidFill>
                  <a:srgbClr val="344B5E"/>
                </a:solidFill>
                <a:latin typeface="DejaVu Sans"/>
                <a:cs typeface="DejaVu Sans"/>
              </a:rPr>
              <a:t>	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4373" y="1936241"/>
            <a:ext cx="1231900" cy="297180"/>
          </a:xfrm>
          <a:custGeom>
            <a:avLst/>
            <a:gdLst/>
            <a:ahLst/>
            <a:cxnLst/>
            <a:rect l="l" t="t" r="r" b="b"/>
            <a:pathLst>
              <a:path w="1231900" h="297180">
                <a:moveTo>
                  <a:pt x="136017" y="70739"/>
                </a:moveTo>
                <a:lnTo>
                  <a:pt x="132588" y="61214"/>
                </a:lnTo>
                <a:lnTo>
                  <a:pt x="115506" y="67360"/>
                </a:lnTo>
                <a:lnTo>
                  <a:pt x="100520" y="76288"/>
                </a:lnTo>
                <a:lnTo>
                  <a:pt x="68326" y="119214"/>
                </a:lnTo>
                <a:lnTo>
                  <a:pt x="58610" y="157505"/>
                </a:lnTo>
                <a:lnTo>
                  <a:pt x="57404" y="179070"/>
                </a:lnTo>
                <a:lnTo>
                  <a:pt x="58610" y="200736"/>
                </a:lnTo>
                <a:lnTo>
                  <a:pt x="68326" y="239115"/>
                </a:lnTo>
                <a:lnTo>
                  <a:pt x="100469" y="281876"/>
                </a:lnTo>
                <a:lnTo>
                  <a:pt x="132588" y="296926"/>
                </a:lnTo>
                <a:lnTo>
                  <a:pt x="135636" y="287401"/>
                </a:lnTo>
                <a:lnTo>
                  <a:pt x="122174" y="281406"/>
                </a:lnTo>
                <a:lnTo>
                  <a:pt x="110578" y="273100"/>
                </a:lnTo>
                <a:lnTo>
                  <a:pt x="86791" y="234505"/>
                </a:lnTo>
                <a:lnTo>
                  <a:pt x="78867" y="177800"/>
                </a:lnTo>
                <a:lnTo>
                  <a:pt x="79743" y="157734"/>
                </a:lnTo>
                <a:lnTo>
                  <a:pt x="92964" y="108077"/>
                </a:lnTo>
                <a:lnTo>
                  <a:pt x="122389" y="76644"/>
                </a:lnTo>
                <a:lnTo>
                  <a:pt x="136017" y="70739"/>
                </a:lnTo>
                <a:close/>
              </a:path>
              <a:path w="1231900" h="297180">
                <a:moveTo>
                  <a:pt x="1057148" y="179070"/>
                </a:moveTo>
                <a:lnTo>
                  <a:pt x="1052283" y="137541"/>
                </a:lnTo>
                <a:lnTo>
                  <a:pt x="1026871" y="87985"/>
                </a:lnTo>
                <a:lnTo>
                  <a:pt x="981964" y="61214"/>
                </a:lnTo>
                <a:lnTo>
                  <a:pt x="978535" y="70739"/>
                </a:lnTo>
                <a:lnTo>
                  <a:pt x="992225" y="76644"/>
                </a:lnTo>
                <a:lnTo>
                  <a:pt x="1003973" y="84848"/>
                </a:lnTo>
                <a:lnTo>
                  <a:pt x="1027785" y="122872"/>
                </a:lnTo>
                <a:lnTo>
                  <a:pt x="1035558" y="177800"/>
                </a:lnTo>
                <a:lnTo>
                  <a:pt x="1034694" y="198640"/>
                </a:lnTo>
                <a:lnTo>
                  <a:pt x="1021588" y="249555"/>
                </a:lnTo>
                <a:lnTo>
                  <a:pt x="992365" y="281406"/>
                </a:lnTo>
                <a:lnTo>
                  <a:pt x="978916" y="287401"/>
                </a:lnTo>
                <a:lnTo>
                  <a:pt x="981964" y="296926"/>
                </a:lnTo>
                <a:lnTo>
                  <a:pt x="1026947" y="270217"/>
                </a:lnTo>
                <a:lnTo>
                  <a:pt x="1052283" y="220764"/>
                </a:lnTo>
                <a:lnTo>
                  <a:pt x="1055928" y="200736"/>
                </a:lnTo>
                <a:lnTo>
                  <a:pt x="1057148" y="179070"/>
                </a:lnTo>
                <a:close/>
              </a:path>
              <a:path w="1231900" h="297180">
                <a:moveTo>
                  <a:pt x="1231392" y="0"/>
                </a:moveTo>
                <a:lnTo>
                  <a:pt x="0" y="0"/>
                </a:lnTo>
                <a:lnTo>
                  <a:pt x="0" y="16764"/>
                </a:lnTo>
                <a:lnTo>
                  <a:pt x="1231392" y="16764"/>
                </a:lnTo>
                <a:lnTo>
                  <a:pt x="123139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81401" y="1533906"/>
            <a:ext cx="25971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150" dirty="0">
                <a:solidFill>
                  <a:srgbClr val="344B5E"/>
                </a:solidFill>
                <a:latin typeface="DejaVu Sans"/>
                <a:cs typeface="DejaVu Sans"/>
              </a:rPr>
              <a:t>−</a:t>
            </a:r>
            <a:r>
              <a:rPr sz="1450" spc="-160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2054" y="1558289"/>
            <a:ext cx="1259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9825" algn="l"/>
              </a:tabLst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0</a:t>
            </a:r>
            <a:r>
              <a:rPr sz="2000" spc="-20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−</a:t>
            </a:r>
            <a:r>
              <a:rPr sz="2000" spc="-19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45" dirty="0">
                <a:solidFill>
                  <a:srgbClr val="344B5E"/>
                </a:solidFill>
                <a:latin typeface="DejaVu Sans"/>
                <a:cs typeface="DejaVu Sans"/>
              </a:rPr>
              <a:t>(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−</a:t>
            </a:r>
            <a:r>
              <a:rPr sz="2000" spc="-345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000" dirty="0">
                <a:solidFill>
                  <a:srgbClr val="344B5E"/>
                </a:solidFill>
                <a:latin typeface="DejaVu Sans"/>
                <a:cs typeface="DejaVu Sans"/>
              </a:rPr>
              <a:t>	</a:t>
            </a:r>
            <a:r>
              <a:rPr sz="2000" spc="50" dirty="0">
                <a:solidFill>
                  <a:srgbClr val="344B5E"/>
                </a:solidFill>
                <a:latin typeface="DejaVu Sans"/>
                <a:cs typeface="DejaVu Sans"/>
              </a:rPr>
              <a:t>)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6861" y="1920697"/>
            <a:ext cx="8959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29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14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2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2988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1045" y="1913382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80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1195" y="1750314"/>
            <a:ext cx="215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5388" y="1936241"/>
            <a:ext cx="1161415" cy="297180"/>
          </a:xfrm>
          <a:custGeom>
            <a:avLst/>
            <a:gdLst/>
            <a:ahLst/>
            <a:cxnLst/>
            <a:rect l="l" t="t" r="r" b="b"/>
            <a:pathLst>
              <a:path w="1161414" h="297180">
                <a:moveTo>
                  <a:pt x="100965" y="70739"/>
                </a:moveTo>
                <a:lnTo>
                  <a:pt x="97536" y="61214"/>
                </a:lnTo>
                <a:lnTo>
                  <a:pt x="80479" y="67360"/>
                </a:lnTo>
                <a:lnTo>
                  <a:pt x="65519" y="76288"/>
                </a:lnTo>
                <a:lnTo>
                  <a:pt x="33324" y="119214"/>
                </a:lnTo>
                <a:lnTo>
                  <a:pt x="23558" y="157505"/>
                </a:lnTo>
                <a:lnTo>
                  <a:pt x="22352" y="179070"/>
                </a:lnTo>
                <a:lnTo>
                  <a:pt x="23558" y="200736"/>
                </a:lnTo>
                <a:lnTo>
                  <a:pt x="33274" y="239115"/>
                </a:lnTo>
                <a:lnTo>
                  <a:pt x="65417" y="281876"/>
                </a:lnTo>
                <a:lnTo>
                  <a:pt x="97536" y="296926"/>
                </a:lnTo>
                <a:lnTo>
                  <a:pt x="100584" y="287401"/>
                </a:lnTo>
                <a:lnTo>
                  <a:pt x="87122" y="281406"/>
                </a:lnTo>
                <a:lnTo>
                  <a:pt x="75526" y="273100"/>
                </a:lnTo>
                <a:lnTo>
                  <a:pt x="51752" y="234505"/>
                </a:lnTo>
                <a:lnTo>
                  <a:pt x="43942" y="177800"/>
                </a:lnTo>
                <a:lnTo>
                  <a:pt x="44792" y="157734"/>
                </a:lnTo>
                <a:lnTo>
                  <a:pt x="57912" y="108077"/>
                </a:lnTo>
                <a:lnTo>
                  <a:pt x="87337" y="76644"/>
                </a:lnTo>
                <a:lnTo>
                  <a:pt x="100965" y="70739"/>
                </a:lnTo>
                <a:close/>
              </a:path>
              <a:path w="1161414" h="297180">
                <a:moveTo>
                  <a:pt x="1020572" y="179070"/>
                </a:moveTo>
                <a:lnTo>
                  <a:pt x="1015707" y="137541"/>
                </a:lnTo>
                <a:lnTo>
                  <a:pt x="990346" y="87985"/>
                </a:lnTo>
                <a:lnTo>
                  <a:pt x="945388" y="61214"/>
                </a:lnTo>
                <a:lnTo>
                  <a:pt x="941959" y="70739"/>
                </a:lnTo>
                <a:lnTo>
                  <a:pt x="955649" y="76644"/>
                </a:lnTo>
                <a:lnTo>
                  <a:pt x="967397" y="84848"/>
                </a:lnTo>
                <a:lnTo>
                  <a:pt x="991222" y="122872"/>
                </a:lnTo>
                <a:lnTo>
                  <a:pt x="999109" y="177800"/>
                </a:lnTo>
                <a:lnTo>
                  <a:pt x="998220" y="198640"/>
                </a:lnTo>
                <a:lnTo>
                  <a:pt x="985139" y="249555"/>
                </a:lnTo>
                <a:lnTo>
                  <a:pt x="955789" y="281406"/>
                </a:lnTo>
                <a:lnTo>
                  <a:pt x="942340" y="287401"/>
                </a:lnTo>
                <a:lnTo>
                  <a:pt x="945388" y="296926"/>
                </a:lnTo>
                <a:lnTo>
                  <a:pt x="990371" y="270217"/>
                </a:lnTo>
                <a:lnTo>
                  <a:pt x="1015707" y="220764"/>
                </a:lnTo>
                <a:lnTo>
                  <a:pt x="1019352" y="200736"/>
                </a:lnTo>
                <a:lnTo>
                  <a:pt x="1020572" y="179070"/>
                </a:lnTo>
                <a:close/>
              </a:path>
              <a:path w="1161414" h="297180">
                <a:moveTo>
                  <a:pt x="1161288" y="0"/>
                </a:moveTo>
                <a:lnTo>
                  <a:pt x="0" y="0"/>
                </a:lnTo>
                <a:lnTo>
                  <a:pt x="0" y="16764"/>
                </a:lnTo>
                <a:lnTo>
                  <a:pt x="1161288" y="16764"/>
                </a:lnTo>
                <a:lnTo>
                  <a:pt x="11612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60419" y="1558289"/>
            <a:ext cx="151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45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9103" y="1533906"/>
            <a:ext cx="25971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150" dirty="0">
                <a:solidFill>
                  <a:srgbClr val="344B5E"/>
                </a:solidFill>
                <a:latin typeface="DejaVu Sans"/>
                <a:cs typeface="DejaVu Sans"/>
              </a:rPr>
              <a:t>−</a:t>
            </a:r>
            <a:r>
              <a:rPr sz="1450" spc="-160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5992" y="1913382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80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9672" y="2555240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14246" y="2740913"/>
            <a:ext cx="1277620" cy="297180"/>
          </a:xfrm>
          <a:custGeom>
            <a:avLst/>
            <a:gdLst/>
            <a:ahLst/>
            <a:cxnLst/>
            <a:rect l="l" t="t" r="r" b="b"/>
            <a:pathLst>
              <a:path w="1277620" h="297180">
                <a:moveTo>
                  <a:pt x="158750" y="70866"/>
                </a:moveTo>
                <a:lnTo>
                  <a:pt x="155448" y="61214"/>
                </a:lnTo>
                <a:lnTo>
                  <a:pt x="138315" y="67386"/>
                </a:lnTo>
                <a:lnTo>
                  <a:pt x="123329" y="76352"/>
                </a:lnTo>
                <a:lnTo>
                  <a:pt x="91186" y="119265"/>
                </a:lnTo>
                <a:lnTo>
                  <a:pt x="81470" y="157556"/>
                </a:lnTo>
                <a:lnTo>
                  <a:pt x="80264" y="179197"/>
                </a:lnTo>
                <a:lnTo>
                  <a:pt x="81470" y="200850"/>
                </a:lnTo>
                <a:lnTo>
                  <a:pt x="91135" y="239141"/>
                </a:lnTo>
                <a:lnTo>
                  <a:pt x="123266" y="281889"/>
                </a:lnTo>
                <a:lnTo>
                  <a:pt x="155448" y="296926"/>
                </a:lnTo>
                <a:lnTo>
                  <a:pt x="158369" y="287401"/>
                </a:lnTo>
                <a:lnTo>
                  <a:pt x="144983" y="281482"/>
                </a:lnTo>
                <a:lnTo>
                  <a:pt x="133400" y="273215"/>
                </a:lnTo>
                <a:lnTo>
                  <a:pt x="109601" y="234619"/>
                </a:lnTo>
                <a:lnTo>
                  <a:pt x="101727" y="177927"/>
                </a:lnTo>
                <a:lnTo>
                  <a:pt x="102603" y="157835"/>
                </a:lnTo>
                <a:lnTo>
                  <a:pt x="115697" y="108204"/>
                </a:lnTo>
                <a:lnTo>
                  <a:pt x="145199" y="76771"/>
                </a:lnTo>
                <a:lnTo>
                  <a:pt x="158750" y="70866"/>
                </a:lnTo>
                <a:close/>
              </a:path>
              <a:path w="1277620" h="297180">
                <a:moveTo>
                  <a:pt x="1078357" y="179197"/>
                </a:moveTo>
                <a:lnTo>
                  <a:pt x="1073492" y="137579"/>
                </a:lnTo>
                <a:lnTo>
                  <a:pt x="1048156" y="88099"/>
                </a:lnTo>
                <a:lnTo>
                  <a:pt x="1003173" y="61214"/>
                </a:lnTo>
                <a:lnTo>
                  <a:pt x="999871" y="70866"/>
                </a:lnTo>
                <a:lnTo>
                  <a:pt x="1013485" y="76771"/>
                </a:lnTo>
                <a:lnTo>
                  <a:pt x="1025194" y="84975"/>
                </a:lnTo>
                <a:lnTo>
                  <a:pt x="1049007" y="122948"/>
                </a:lnTo>
                <a:lnTo>
                  <a:pt x="1056894" y="177927"/>
                </a:lnTo>
                <a:lnTo>
                  <a:pt x="1056005" y="198716"/>
                </a:lnTo>
                <a:lnTo>
                  <a:pt x="1042924" y="249682"/>
                </a:lnTo>
                <a:lnTo>
                  <a:pt x="1013701" y="281482"/>
                </a:lnTo>
                <a:lnTo>
                  <a:pt x="1000252" y="287401"/>
                </a:lnTo>
                <a:lnTo>
                  <a:pt x="1003173" y="296926"/>
                </a:lnTo>
                <a:lnTo>
                  <a:pt x="1048258" y="270217"/>
                </a:lnTo>
                <a:lnTo>
                  <a:pt x="1073505" y="220827"/>
                </a:lnTo>
                <a:lnTo>
                  <a:pt x="1077137" y="200850"/>
                </a:lnTo>
                <a:lnTo>
                  <a:pt x="1078357" y="179197"/>
                </a:lnTo>
                <a:close/>
              </a:path>
              <a:path w="1277620" h="297180">
                <a:moveTo>
                  <a:pt x="1277112" y="0"/>
                </a:moveTo>
                <a:lnTo>
                  <a:pt x="0" y="0"/>
                </a:lnTo>
                <a:lnTo>
                  <a:pt x="0" y="16764"/>
                </a:lnTo>
                <a:lnTo>
                  <a:pt x="1277112" y="16764"/>
                </a:lnTo>
                <a:lnTo>
                  <a:pt x="127711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76400" y="2363216"/>
            <a:ext cx="1353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 </a:t>
            </a:r>
            <a:r>
              <a:rPr sz="2000" spc="-120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9" baseline="28735" dirty="0">
                <a:solidFill>
                  <a:srgbClr val="344B5E"/>
                </a:solidFill>
                <a:latin typeface="DejaVu Sans"/>
                <a:cs typeface="DejaVu Sans"/>
              </a:rPr>
              <a:t>−𝑧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−</a:t>
            </a:r>
            <a:r>
              <a:rPr sz="2000" spc="-43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9467" y="2725623"/>
            <a:ext cx="894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30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14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2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2988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2382" y="2718307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80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0560" y="2577465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83228" y="2763139"/>
            <a:ext cx="1161415" cy="17145"/>
          </a:xfrm>
          <a:custGeom>
            <a:avLst/>
            <a:gdLst/>
            <a:ahLst/>
            <a:cxnLst/>
            <a:rect l="l" t="t" r="r" b="b"/>
            <a:pathLst>
              <a:path w="1161414" h="17144">
                <a:moveTo>
                  <a:pt x="1161288" y="0"/>
                </a:moveTo>
                <a:lnTo>
                  <a:pt x="0" y="0"/>
                </a:lnTo>
                <a:lnTo>
                  <a:pt x="0" y="16763"/>
                </a:lnTo>
                <a:lnTo>
                  <a:pt x="1161288" y="16763"/>
                </a:lnTo>
                <a:lnTo>
                  <a:pt x="11612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53078" y="1761538"/>
            <a:ext cx="953135" cy="95504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60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28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14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2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2988">
              <a:latin typeface="DejaVu Sans"/>
              <a:cs typeface="DejaVu Sans"/>
            </a:endParaRPr>
          </a:p>
          <a:p>
            <a:pPr marL="95250">
              <a:lnSpc>
                <a:spcPct val="100000"/>
              </a:lnSpc>
              <a:spcBef>
                <a:spcPts val="1255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28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20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9" baseline="28735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8735">
              <a:latin typeface="DejaVu Sans"/>
              <a:cs typeface="DejaVu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5580" y="2824352"/>
            <a:ext cx="1000125" cy="236220"/>
          </a:xfrm>
          <a:custGeom>
            <a:avLst/>
            <a:gdLst/>
            <a:ahLst/>
            <a:cxnLst/>
            <a:rect l="l" t="t" r="r" b="b"/>
            <a:pathLst>
              <a:path w="1000125" h="236219">
                <a:moveTo>
                  <a:pt x="924560" y="0"/>
                </a:moveTo>
                <a:lnTo>
                  <a:pt x="921131" y="9525"/>
                </a:lnTo>
                <a:lnTo>
                  <a:pt x="934825" y="15430"/>
                </a:lnTo>
                <a:lnTo>
                  <a:pt x="946578" y="23622"/>
                </a:lnTo>
                <a:lnTo>
                  <a:pt x="970385" y="61652"/>
                </a:lnTo>
                <a:lnTo>
                  <a:pt x="978154" y="116713"/>
                </a:lnTo>
                <a:lnTo>
                  <a:pt x="977292" y="137477"/>
                </a:lnTo>
                <a:lnTo>
                  <a:pt x="964184" y="188341"/>
                </a:lnTo>
                <a:lnTo>
                  <a:pt x="934966" y="220237"/>
                </a:lnTo>
                <a:lnTo>
                  <a:pt x="921512" y="226187"/>
                </a:lnTo>
                <a:lnTo>
                  <a:pt x="924560" y="235712"/>
                </a:lnTo>
                <a:lnTo>
                  <a:pt x="969547" y="208994"/>
                </a:lnTo>
                <a:lnTo>
                  <a:pt x="994886" y="159607"/>
                </a:lnTo>
                <a:lnTo>
                  <a:pt x="999744" y="117983"/>
                </a:lnTo>
                <a:lnTo>
                  <a:pt x="998529" y="96335"/>
                </a:lnTo>
                <a:lnTo>
                  <a:pt x="988814" y="57993"/>
                </a:lnTo>
                <a:lnTo>
                  <a:pt x="956627" y="15112"/>
                </a:lnTo>
                <a:lnTo>
                  <a:pt x="941629" y="6163"/>
                </a:lnTo>
                <a:lnTo>
                  <a:pt x="924560" y="0"/>
                </a:lnTo>
                <a:close/>
              </a:path>
              <a:path w="1000125" h="236219">
                <a:moveTo>
                  <a:pt x="75184" y="0"/>
                </a:moveTo>
                <a:lnTo>
                  <a:pt x="30267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590" y="116713"/>
                </a:lnTo>
                <a:lnTo>
                  <a:pt x="22451" y="96565"/>
                </a:lnTo>
                <a:lnTo>
                  <a:pt x="35560" y="46863"/>
                </a:lnTo>
                <a:lnTo>
                  <a:pt x="64992" y="15430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550920" y="2748152"/>
            <a:ext cx="895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28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20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9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2988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9958" y="2577465"/>
            <a:ext cx="440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75" spc="-120" baseline="-28735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r>
              <a:rPr sz="2175" baseline="-28735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−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47793" y="2763138"/>
            <a:ext cx="1161415" cy="297180"/>
          </a:xfrm>
          <a:custGeom>
            <a:avLst/>
            <a:gdLst/>
            <a:ahLst/>
            <a:cxnLst/>
            <a:rect l="l" t="t" r="r" b="b"/>
            <a:pathLst>
              <a:path w="1161414" h="297180">
                <a:moveTo>
                  <a:pt x="100965" y="70739"/>
                </a:moveTo>
                <a:lnTo>
                  <a:pt x="97536" y="61214"/>
                </a:lnTo>
                <a:lnTo>
                  <a:pt x="80479" y="67386"/>
                </a:lnTo>
                <a:lnTo>
                  <a:pt x="65506" y="76327"/>
                </a:lnTo>
                <a:lnTo>
                  <a:pt x="33274" y="119214"/>
                </a:lnTo>
                <a:lnTo>
                  <a:pt x="23558" y="157556"/>
                </a:lnTo>
                <a:lnTo>
                  <a:pt x="22352" y="179197"/>
                </a:lnTo>
                <a:lnTo>
                  <a:pt x="23558" y="200850"/>
                </a:lnTo>
                <a:lnTo>
                  <a:pt x="33274" y="239141"/>
                </a:lnTo>
                <a:lnTo>
                  <a:pt x="65417" y="281889"/>
                </a:lnTo>
                <a:lnTo>
                  <a:pt x="97536" y="296926"/>
                </a:lnTo>
                <a:lnTo>
                  <a:pt x="100584" y="287401"/>
                </a:lnTo>
                <a:lnTo>
                  <a:pt x="87122" y="281457"/>
                </a:lnTo>
                <a:lnTo>
                  <a:pt x="75526" y="273151"/>
                </a:lnTo>
                <a:lnTo>
                  <a:pt x="51752" y="234505"/>
                </a:lnTo>
                <a:lnTo>
                  <a:pt x="43942" y="177927"/>
                </a:lnTo>
                <a:lnTo>
                  <a:pt x="44792" y="157784"/>
                </a:lnTo>
                <a:lnTo>
                  <a:pt x="57912" y="108077"/>
                </a:lnTo>
                <a:lnTo>
                  <a:pt x="87337" y="76644"/>
                </a:lnTo>
                <a:lnTo>
                  <a:pt x="100965" y="70739"/>
                </a:lnTo>
                <a:close/>
              </a:path>
              <a:path w="1161414" h="297180">
                <a:moveTo>
                  <a:pt x="1022096" y="179197"/>
                </a:moveTo>
                <a:lnTo>
                  <a:pt x="1017231" y="137566"/>
                </a:lnTo>
                <a:lnTo>
                  <a:pt x="991870" y="88049"/>
                </a:lnTo>
                <a:lnTo>
                  <a:pt x="946912" y="61214"/>
                </a:lnTo>
                <a:lnTo>
                  <a:pt x="943483" y="70739"/>
                </a:lnTo>
                <a:lnTo>
                  <a:pt x="957173" y="76644"/>
                </a:lnTo>
                <a:lnTo>
                  <a:pt x="968921" y="84836"/>
                </a:lnTo>
                <a:lnTo>
                  <a:pt x="992733" y="122872"/>
                </a:lnTo>
                <a:lnTo>
                  <a:pt x="1000506" y="177927"/>
                </a:lnTo>
                <a:lnTo>
                  <a:pt x="999642" y="198691"/>
                </a:lnTo>
                <a:lnTo>
                  <a:pt x="986536" y="249555"/>
                </a:lnTo>
                <a:lnTo>
                  <a:pt x="957313" y="281457"/>
                </a:lnTo>
                <a:lnTo>
                  <a:pt x="943864" y="287401"/>
                </a:lnTo>
                <a:lnTo>
                  <a:pt x="946912" y="296926"/>
                </a:lnTo>
                <a:lnTo>
                  <a:pt x="991895" y="270217"/>
                </a:lnTo>
                <a:lnTo>
                  <a:pt x="1017231" y="220827"/>
                </a:lnTo>
                <a:lnTo>
                  <a:pt x="1020876" y="200850"/>
                </a:lnTo>
                <a:lnTo>
                  <a:pt x="1022096" y="179197"/>
                </a:lnTo>
                <a:close/>
              </a:path>
              <a:path w="1161414" h="297180">
                <a:moveTo>
                  <a:pt x="1161288" y="0"/>
                </a:moveTo>
                <a:lnTo>
                  <a:pt x="0" y="0"/>
                </a:lnTo>
                <a:lnTo>
                  <a:pt x="0" y="16764"/>
                </a:lnTo>
                <a:lnTo>
                  <a:pt x="1161288" y="16764"/>
                </a:lnTo>
                <a:lnTo>
                  <a:pt x="11612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44997" y="2385441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5738" y="2748152"/>
            <a:ext cx="895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28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20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9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2988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79921" y="2740532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80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12595" y="3516629"/>
            <a:ext cx="832485" cy="17145"/>
          </a:xfrm>
          <a:custGeom>
            <a:avLst/>
            <a:gdLst/>
            <a:ahLst/>
            <a:cxnLst/>
            <a:rect l="l" t="t" r="r" b="b"/>
            <a:pathLst>
              <a:path w="832485" h="17145">
                <a:moveTo>
                  <a:pt x="832104" y="0"/>
                </a:moveTo>
                <a:lnTo>
                  <a:pt x="0" y="0"/>
                </a:lnTo>
                <a:lnTo>
                  <a:pt x="0" y="16764"/>
                </a:lnTo>
                <a:lnTo>
                  <a:pt x="832104" y="16764"/>
                </a:lnTo>
                <a:lnTo>
                  <a:pt x="83210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47975" y="3516629"/>
            <a:ext cx="1161415" cy="297180"/>
          </a:xfrm>
          <a:custGeom>
            <a:avLst/>
            <a:gdLst/>
            <a:ahLst/>
            <a:cxnLst/>
            <a:rect l="l" t="t" r="r" b="b"/>
            <a:pathLst>
              <a:path w="1161414" h="297179">
                <a:moveTo>
                  <a:pt x="100965" y="70739"/>
                </a:moveTo>
                <a:lnTo>
                  <a:pt x="97536" y="61214"/>
                </a:lnTo>
                <a:lnTo>
                  <a:pt x="80479" y="67386"/>
                </a:lnTo>
                <a:lnTo>
                  <a:pt x="65532" y="76327"/>
                </a:lnTo>
                <a:lnTo>
                  <a:pt x="33324" y="119214"/>
                </a:lnTo>
                <a:lnTo>
                  <a:pt x="23558" y="157556"/>
                </a:lnTo>
                <a:lnTo>
                  <a:pt x="22352" y="179197"/>
                </a:lnTo>
                <a:lnTo>
                  <a:pt x="23558" y="200850"/>
                </a:lnTo>
                <a:lnTo>
                  <a:pt x="33274" y="239141"/>
                </a:lnTo>
                <a:lnTo>
                  <a:pt x="65417" y="281876"/>
                </a:lnTo>
                <a:lnTo>
                  <a:pt x="97536" y="296926"/>
                </a:lnTo>
                <a:lnTo>
                  <a:pt x="100584" y="287401"/>
                </a:lnTo>
                <a:lnTo>
                  <a:pt x="87122" y="281457"/>
                </a:lnTo>
                <a:lnTo>
                  <a:pt x="75526" y="273151"/>
                </a:lnTo>
                <a:lnTo>
                  <a:pt x="51752" y="234505"/>
                </a:lnTo>
                <a:lnTo>
                  <a:pt x="43942" y="177927"/>
                </a:lnTo>
                <a:lnTo>
                  <a:pt x="44792" y="157784"/>
                </a:lnTo>
                <a:lnTo>
                  <a:pt x="57912" y="108077"/>
                </a:lnTo>
                <a:lnTo>
                  <a:pt x="87337" y="76720"/>
                </a:lnTo>
                <a:lnTo>
                  <a:pt x="100965" y="70739"/>
                </a:lnTo>
                <a:close/>
              </a:path>
              <a:path w="1161414" h="297179">
                <a:moveTo>
                  <a:pt x="1022096" y="179197"/>
                </a:moveTo>
                <a:lnTo>
                  <a:pt x="1017231" y="137566"/>
                </a:lnTo>
                <a:lnTo>
                  <a:pt x="991870" y="88049"/>
                </a:lnTo>
                <a:lnTo>
                  <a:pt x="946912" y="61214"/>
                </a:lnTo>
                <a:lnTo>
                  <a:pt x="943483" y="70739"/>
                </a:lnTo>
                <a:lnTo>
                  <a:pt x="957173" y="76720"/>
                </a:lnTo>
                <a:lnTo>
                  <a:pt x="968921" y="84937"/>
                </a:lnTo>
                <a:lnTo>
                  <a:pt x="992746" y="122872"/>
                </a:lnTo>
                <a:lnTo>
                  <a:pt x="1000633" y="177927"/>
                </a:lnTo>
                <a:lnTo>
                  <a:pt x="999744" y="198691"/>
                </a:lnTo>
                <a:lnTo>
                  <a:pt x="986536" y="249555"/>
                </a:lnTo>
                <a:lnTo>
                  <a:pt x="957313" y="281457"/>
                </a:lnTo>
                <a:lnTo>
                  <a:pt x="943864" y="287401"/>
                </a:lnTo>
                <a:lnTo>
                  <a:pt x="946912" y="296926"/>
                </a:lnTo>
                <a:lnTo>
                  <a:pt x="991895" y="270217"/>
                </a:lnTo>
                <a:lnTo>
                  <a:pt x="1017231" y="220827"/>
                </a:lnTo>
                <a:lnTo>
                  <a:pt x="1020876" y="200850"/>
                </a:lnTo>
                <a:lnTo>
                  <a:pt x="1022096" y="179197"/>
                </a:lnTo>
                <a:close/>
              </a:path>
              <a:path w="1161414" h="297179">
                <a:moveTo>
                  <a:pt x="1161288" y="0"/>
                </a:moveTo>
                <a:lnTo>
                  <a:pt x="0" y="0"/>
                </a:lnTo>
                <a:lnTo>
                  <a:pt x="0" y="16764"/>
                </a:lnTo>
                <a:lnTo>
                  <a:pt x="1161288" y="16764"/>
                </a:lnTo>
                <a:lnTo>
                  <a:pt x="116128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344926" y="3139186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1572" y="3139186"/>
            <a:ext cx="2422525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62025" algn="ctr">
              <a:lnSpc>
                <a:spcPts val="1955"/>
              </a:lnSpc>
              <a:spcBef>
                <a:spcPts val="100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  <a:p>
            <a:pPr marR="973455" algn="ctr">
              <a:lnSpc>
                <a:spcPts val="1430"/>
              </a:lnSpc>
              <a:tabLst>
                <a:tab pos="1148715" algn="l"/>
              </a:tabLst>
            </a:pP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=	−</a:t>
            </a:r>
            <a:endParaRPr sz="2000">
              <a:latin typeface="DejaVu Sans"/>
              <a:cs typeface="DejaVu Sans"/>
            </a:endParaRPr>
          </a:p>
          <a:p>
            <a:pPr marL="260350" algn="ctr">
              <a:lnSpc>
                <a:spcPts val="1870"/>
              </a:lnSpc>
              <a:tabLst>
                <a:tab pos="1501140" algn="l"/>
              </a:tabLst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r>
              <a:rPr sz="2000" spc="-19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185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20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9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	</a:t>
            </a: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27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20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9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2988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79850" y="3494277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80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endParaRPr sz="1450">
              <a:latin typeface="DejaVu Sans"/>
              <a:cs typeface="DejaVu San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629530" y="3515105"/>
            <a:ext cx="832485" cy="17145"/>
          </a:xfrm>
          <a:custGeom>
            <a:avLst/>
            <a:gdLst/>
            <a:ahLst/>
            <a:cxnLst/>
            <a:rect l="l" t="t" r="r" b="b"/>
            <a:pathLst>
              <a:path w="832485" h="17145">
                <a:moveTo>
                  <a:pt x="832104" y="0"/>
                </a:moveTo>
                <a:lnTo>
                  <a:pt x="0" y="0"/>
                </a:lnTo>
                <a:lnTo>
                  <a:pt x="0" y="16764"/>
                </a:lnTo>
                <a:lnTo>
                  <a:pt x="832104" y="16764"/>
                </a:lnTo>
                <a:lnTo>
                  <a:pt x="83210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962271" y="3137662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31842" y="3329685"/>
            <a:ext cx="115633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870"/>
              </a:lnSpc>
              <a:spcBef>
                <a:spcPts val="100"/>
              </a:spcBef>
            </a:pP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endParaRPr sz="2000">
              <a:latin typeface="DejaVu Sans"/>
              <a:cs typeface="DejaVu Sans"/>
            </a:endParaRPr>
          </a:p>
          <a:p>
            <a:pPr marL="298450">
              <a:lnSpc>
                <a:spcPts val="1870"/>
              </a:lnSpc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28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20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9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2988">
              <a:latin typeface="DejaVu Sans"/>
              <a:cs typeface="DejaVu San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25262" y="3198621"/>
            <a:ext cx="1527810" cy="648970"/>
          </a:xfrm>
          <a:custGeom>
            <a:avLst/>
            <a:gdLst/>
            <a:ahLst/>
            <a:cxnLst/>
            <a:rect l="l" t="t" r="r" b="b"/>
            <a:pathLst>
              <a:path w="1527809" h="648970">
                <a:moveTo>
                  <a:pt x="116967" y="9398"/>
                </a:moveTo>
                <a:lnTo>
                  <a:pt x="65303" y="54521"/>
                </a:lnTo>
                <a:lnTo>
                  <a:pt x="46329" y="89839"/>
                </a:lnTo>
                <a:lnTo>
                  <a:pt x="29972" y="130556"/>
                </a:lnTo>
                <a:lnTo>
                  <a:pt x="16865" y="175158"/>
                </a:lnTo>
                <a:lnTo>
                  <a:pt x="7505" y="222288"/>
                </a:lnTo>
                <a:lnTo>
                  <a:pt x="1866" y="271932"/>
                </a:lnTo>
                <a:lnTo>
                  <a:pt x="0" y="324231"/>
                </a:lnTo>
                <a:lnTo>
                  <a:pt x="1866" y="375691"/>
                </a:lnTo>
                <a:lnTo>
                  <a:pt x="7505" y="425094"/>
                </a:lnTo>
                <a:lnTo>
                  <a:pt x="16865" y="472325"/>
                </a:lnTo>
                <a:lnTo>
                  <a:pt x="29972" y="517398"/>
                </a:lnTo>
                <a:lnTo>
                  <a:pt x="46329" y="558647"/>
                </a:lnTo>
                <a:lnTo>
                  <a:pt x="65303" y="594334"/>
                </a:lnTo>
                <a:lnTo>
                  <a:pt x="111125" y="648970"/>
                </a:lnTo>
                <a:lnTo>
                  <a:pt x="116967" y="639826"/>
                </a:lnTo>
                <a:lnTo>
                  <a:pt x="96139" y="614857"/>
                </a:lnTo>
                <a:lnTo>
                  <a:pt x="77876" y="584873"/>
                </a:lnTo>
                <a:lnTo>
                  <a:pt x="62128" y="549897"/>
                </a:lnTo>
                <a:lnTo>
                  <a:pt x="48895" y="509905"/>
                </a:lnTo>
                <a:lnTo>
                  <a:pt x="38481" y="466432"/>
                </a:lnTo>
                <a:lnTo>
                  <a:pt x="31064" y="420979"/>
                </a:lnTo>
                <a:lnTo>
                  <a:pt x="26619" y="373570"/>
                </a:lnTo>
                <a:lnTo>
                  <a:pt x="25146" y="324104"/>
                </a:lnTo>
                <a:lnTo>
                  <a:pt x="26619" y="273939"/>
                </a:lnTo>
                <a:lnTo>
                  <a:pt x="31076" y="226098"/>
                </a:lnTo>
                <a:lnTo>
                  <a:pt x="38531" y="180682"/>
                </a:lnTo>
                <a:lnTo>
                  <a:pt x="49022" y="137668"/>
                </a:lnTo>
                <a:lnTo>
                  <a:pt x="62204" y="98361"/>
                </a:lnTo>
                <a:lnTo>
                  <a:pt x="96202" y="34213"/>
                </a:lnTo>
                <a:lnTo>
                  <a:pt x="116967" y="9398"/>
                </a:lnTo>
                <a:close/>
              </a:path>
              <a:path w="1527809" h="648970">
                <a:moveTo>
                  <a:pt x="1400937" y="316484"/>
                </a:moveTo>
                <a:lnTo>
                  <a:pt x="568833" y="316484"/>
                </a:lnTo>
                <a:lnTo>
                  <a:pt x="568833" y="333248"/>
                </a:lnTo>
                <a:lnTo>
                  <a:pt x="1400937" y="333248"/>
                </a:lnTo>
                <a:lnTo>
                  <a:pt x="1400937" y="316484"/>
                </a:lnTo>
                <a:close/>
              </a:path>
              <a:path w="1527809" h="648970">
                <a:moveTo>
                  <a:pt x="1527683" y="324104"/>
                </a:moveTo>
                <a:lnTo>
                  <a:pt x="1525803" y="271932"/>
                </a:lnTo>
                <a:lnTo>
                  <a:pt x="1520164" y="222288"/>
                </a:lnTo>
                <a:lnTo>
                  <a:pt x="1510804" y="175158"/>
                </a:lnTo>
                <a:lnTo>
                  <a:pt x="1497711" y="130556"/>
                </a:lnTo>
                <a:lnTo>
                  <a:pt x="1481340" y="89839"/>
                </a:lnTo>
                <a:lnTo>
                  <a:pt x="1462366" y="54521"/>
                </a:lnTo>
                <a:lnTo>
                  <a:pt x="1416558" y="0"/>
                </a:lnTo>
                <a:lnTo>
                  <a:pt x="1410716" y="9398"/>
                </a:lnTo>
                <a:lnTo>
                  <a:pt x="1431378" y="34213"/>
                </a:lnTo>
                <a:lnTo>
                  <a:pt x="1449578" y="63868"/>
                </a:lnTo>
                <a:lnTo>
                  <a:pt x="1478534" y="137668"/>
                </a:lnTo>
                <a:lnTo>
                  <a:pt x="1489024" y="180682"/>
                </a:lnTo>
                <a:lnTo>
                  <a:pt x="1496529" y="226098"/>
                </a:lnTo>
                <a:lnTo>
                  <a:pt x="1501025" y="273939"/>
                </a:lnTo>
                <a:lnTo>
                  <a:pt x="1502537" y="324231"/>
                </a:lnTo>
                <a:lnTo>
                  <a:pt x="1501051" y="373570"/>
                </a:lnTo>
                <a:lnTo>
                  <a:pt x="1496593" y="420979"/>
                </a:lnTo>
                <a:lnTo>
                  <a:pt x="1489138" y="466432"/>
                </a:lnTo>
                <a:lnTo>
                  <a:pt x="1478661" y="509905"/>
                </a:lnTo>
                <a:lnTo>
                  <a:pt x="1465478" y="549897"/>
                </a:lnTo>
                <a:lnTo>
                  <a:pt x="1449781" y="584873"/>
                </a:lnTo>
                <a:lnTo>
                  <a:pt x="1410716" y="639826"/>
                </a:lnTo>
                <a:lnTo>
                  <a:pt x="1416558" y="648970"/>
                </a:lnTo>
                <a:lnTo>
                  <a:pt x="1462366" y="594334"/>
                </a:lnTo>
                <a:lnTo>
                  <a:pt x="1481340" y="558647"/>
                </a:lnTo>
                <a:lnTo>
                  <a:pt x="1497711" y="517398"/>
                </a:lnTo>
                <a:lnTo>
                  <a:pt x="1510804" y="472325"/>
                </a:lnTo>
                <a:lnTo>
                  <a:pt x="1520164" y="425094"/>
                </a:lnTo>
                <a:lnTo>
                  <a:pt x="1525803" y="375691"/>
                </a:lnTo>
                <a:lnTo>
                  <a:pt x="1527683" y="324104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13527" y="3137662"/>
            <a:ext cx="1339215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135">
              <a:lnSpc>
                <a:spcPts val="1955"/>
              </a:lnSpc>
              <a:spcBef>
                <a:spcPts val="100"/>
              </a:spcBef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endParaRPr sz="2000">
              <a:latin typeface="DejaVu Sans"/>
              <a:cs typeface="DejaVu Sans"/>
            </a:endParaRPr>
          </a:p>
          <a:p>
            <a:pPr marL="38100">
              <a:lnSpc>
                <a:spcPts val="1430"/>
              </a:lnSpc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</a:t>
            </a:r>
            <a:r>
              <a:rPr sz="2000" spc="-21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−</a:t>
            </a:r>
            <a:endParaRPr sz="2000">
              <a:latin typeface="DejaVu Sans"/>
              <a:cs typeface="DejaVu Sans"/>
            </a:endParaRPr>
          </a:p>
          <a:p>
            <a:pPr marL="481330">
              <a:lnSpc>
                <a:spcPts val="1870"/>
              </a:lnSpc>
            </a:pPr>
            <a:r>
              <a:rPr sz="2000" spc="-165" dirty="0">
                <a:solidFill>
                  <a:srgbClr val="344B5E"/>
                </a:solidFill>
                <a:latin typeface="DejaVu Sans"/>
                <a:cs typeface="DejaVu Sans"/>
              </a:rPr>
              <a:t>1 </a:t>
            </a:r>
            <a:r>
              <a:rPr sz="2000" spc="-180" dirty="0">
                <a:solidFill>
                  <a:srgbClr val="344B5E"/>
                </a:solidFill>
                <a:latin typeface="DejaVu Sans"/>
                <a:cs typeface="DejaVu Sans"/>
              </a:rPr>
              <a:t>+</a:t>
            </a:r>
            <a:r>
              <a:rPr sz="2000" spc="-28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000" spc="-120" dirty="0">
                <a:solidFill>
                  <a:srgbClr val="344B5E"/>
                </a:solidFill>
                <a:latin typeface="DejaVu Sans"/>
                <a:cs typeface="DejaVu Sans"/>
              </a:rPr>
              <a:t>𝑒</a:t>
            </a:r>
            <a:r>
              <a:rPr sz="2175" spc="-179" baseline="22988" dirty="0">
                <a:solidFill>
                  <a:srgbClr val="344B5E"/>
                </a:solidFill>
                <a:latin typeface="DejaVu Sans"/>
                <a:cs typeface="DejaVu Sans"/>
              </a:rPr>
              <a:t>−𝑧</a:t>
            </a:r>
            <a:endParaRPr sz="2175" baseline="22988">
              <a:latin typeface="DejaVu Sans"/>
              <a:cs typeface="DejaVu San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3307" y="4101210"/>
            <a:ext cx="411480" cy="328930"/>
          </a:xfrm>
          <a:custGeom>
            <a:avLst/>
            <a:gdLst/>
            <a:ahLst/>
            <a:cxnLst/>
            <a:rect l="l" t="t" r="r" b="b"/>
            <a:pathLst>
              <a:path w="411480" h="328929">
                <a:moveTo>
                  <a:pt x="306197" y="0"/>
                </a:moveTo>
                <a:lnTo>
                  <a:pt x="301523" y="13347"/>
                </a:lnTo>
                <a:lnTo>
                  <a:pt x="320563" y="21610"/>
                </a:lnTo>
                <a:lnTo>
                  <a:pt x="336932" y="33046"/>
                </a:lnTo>
                <a:lnTo>
                  <a:pt x="361645" y="65443"/>
                </a:lnTo>
                <a:lnTo>
                  <a:pt x="376218" y="109164"/>
                </a:lnTo>
                <a:lnTo>
                  <a:pt x="381076" y="162801"/>
                </a:lnTo>
                <a:lnTo>
                  <a:pt x="379861" y="191812"/>
                </a:lnTo>
                <a:lnTo>
                  <a:pt x="370146" y="241834"/>
                </a:lnTo>
                <a:lnTo>
                  <a:pt x="350578" y="280904"/>
                </a:lnTo>
                <a:lnTo>
                  <a:pt x="320782" y="307255"/>
                </a:lnTo>
                <a:lnTo>
                  <a:pt x="302044" y="315556"/>
                </a:lnTo>
                <a:lnTo>
                  <a:pt x="306197" y="328904"/>
                </a:lnTo>
                <a:lnTo>
                  <a:pt x="351035" y="307860"/>
                </a:lnTo>
                <a:lnTo>
                  <a:pt x="383997" y="271424"/>
                </a:lnTo>
                <a:lnTo>
                  <a:pt x="404285" y="222640"/>
                </a:lnTo>
                <a:lnTo>
                  <a:pt x="411048" y="164541"/>
                </a:lnTo>
                <a:lnTo>
                  <a:pt x="409357" y="134385"/>
                </a:lnTo>
                <a:lnTo>
                  <a:pt x="395832" y="80936"/>
                </a:lnTo>
                <a:lnTo>
                  <a:pt x="368926" y="37431"/>
                </a:lnTo>
                <a:lnTo>
                  <a:pt x="330040" y="8605"/>
                </a:lnTo>
                <a:lnTo>
                  <a:pt x="306197" y="0"/>
                </a:lnTo>
                <a:close/>
              </a:path>
              <a:path w="411480" h="328929">
                <a:moveTo>
                  <a:pt x="104902" y="0"/>
                </a:moveTo>
                <a:lnTo>
                  <a:pt x="60144" y="21083"/>
                </a:lnTo>
                <a:lnTo>
                  <a:pt x="27139" y="57645"/>
                </a:lnTo>
                <a:lnTo>
                  <a:pt x="6783" y="106516"/>
                </a:lnTo>
                <a:lnTo>
                  <a:pt x="0" y="164541"/>
                </a:lnTo>
                <a:lnTo>
                  <a:pt x="1690" y="194754"/>
                </a:lnTo>
                <a:lnTo>
                  <a:pt x="15216" y="248198"/>
                </a:lnTo>
                <a:lnTo>
                  <a:pt x="42060" y="291567"/>
                </a:lnTo>
                <a:lnTo>
                  <a:pt x="80984" y="320305"/>
                </a:lnTo>
                <a:lnTo>
                  <a:pt x="104902" y="328904"/>
                </a:lnTo>
                <a:lnTo>
                  <a:pt x="109067" y="315556"/>
                </a:lnTo>
                <a:lnTo>
                  <a:pt x="90322" y="307255"/>
                </a:lnTo>
                <a:lnTo>
                  <a:pt x="74147" y="295705"/>
                </a:lnTo>
                <a:lnTo>
                  <a:pt x="49504" y="262851"/>
                </a:lnTo>
                <a:lnTo>
                  <a:pt x="34874" y="218155"/>
                </a:lnTo>
                <a:lnTo>
                  <a:pt x="29997" y="162801"/>
                </a:lnTo>
                <a:lnTo>
                  <a:pt x="31216" y="134742"/>
                </a:lnTo>
                <a:lnTo>
                  <a:pt x="40970" y="86064"/>
                </a:lnTo>
                <a:lnTo>
                  <a:pt x="60575" y="47657"/>
                </a:lnTo>
                <a:lnTo>
                  <a:pt x="90616" y="21610"/>
                </a:lnTo>
                <a:lnTo>
                  <a:pt x="109588" y="13347"/>
                </a:lnTo>
                <a:lnTo>
                  <a:pt x="104902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9163" y="3999991"/>
            <a:ext cx="645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344B5E"/>
                </a:solidFill>
                <a:latin typeface="DejaVu Sans"/>
                <a:cs typeface="DejaVu Sans"/>
              </a:rPr>
              <a:t>𝜎′</a:t>
            </a:r>
            <a:r>
              <a:rPr sz="2800" spc="20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800" spc="-330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9003" y="3999991"/>
            <a:ext cx="2573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344B5E"/>
                </a:solidFill>
                <a:latin typeface="Arial"/>
                <a:cs typeface="Arial"/>
              </a:rPr>
              <a:t>= </a:t>
            </a:r>
            <a:r>
              <a:rPr sz="2800" spc="-50" dirty="0">
                <a:solidFill>
                  <a:srgbClr val="344B5E"/>
                </a:solidFill>
                <a:latin typeface="DejaVu Sans"/>
                <a:cs typeface="DejaVu Sans"/>
              </a:rPr>
              <a:t>𝜎(𝑧)(1 </a:t>
            </a:r>
            <a:r>
              <a:rPr sz="2800" spc="-260" dirty="0">
                <a:solidFill>
                  <a:srgbClr val="344B5E"/>
                </a:solidFill>
                <a:latin typeface="DejaVu Sans"/>
                <a:cs typeface="DejaVu Sans"/>
              </a:rPr>
              <a:t>−</a:t>
            </a:r>
            <a:r>
              <a:rPr sz="2800" spc="-685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800" spc="-50" dirty="0">
                <a:solidFill>
                  <a:srgbClr val="344B5E"/>
                </a:solidFill>
                <a:latin typeface="DejaVu Sans"/>
                <a:cs typeface="DejaVu Sans"/>
              </a:rPr>
              <a:t>𝜎(𝑧)</a:t>
            </a:r>
            <a:r>
              <a:rPr sz="2800" spc="-50" dirty="0">
                <a:solidFill>
                  <a:srgbClr val="344B5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60288" y="1643380"/>
            <a:ext cx="204470" cy="12700"/>
          </a:xfrm>
          <a:custGeom>
            <a:avLst/>
            <a:gdLst/>
            <a:ahLst/>
            <a:cxnLst/>
            <a:rect l="l" t="t" r="r" b="b"/>
            <a:pathLst>
              <a:path w="204470" h="12700">
                <a:moveTo>
                  <a:pt x="204215" y="0"/>
                </a:moveTo>
                <a:lnTo>
                  <a:pt x="0" y="0"/>
                </a:lnTo>
                <a:lnTo>
                  <a:pt x="0" y="12191"/>
                </a:lnTo>
                <a:lnTo>
                  <a:pt x="204215" y="12191"/>
                </a:lnTo>
                <a:lnTo>
                  <a:pt x="204215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94044" y="1643380"/>
            <a:ext cx="360045" cy="12700"/>
          </a:xfrm>
          <a:custGeom>
            <a:avLst/>
            <a:gdLst/>
            <a:ahLst/>
            <a:cxnLst/>
            <a:rect l="l" t="t" r="r" b="b"/>
            <a:pathLst>
              <a:path w="360045" h="12700">
                <a:moveTo>
                  <a:pt x="359664" y="0"/>
                </a:moveTo>
                <a:lnTo>
                  <a:pt x="0" y="0"/>
                </a:lnTo>
                <a:lnTo>
                  <a:pt x="0" y="12191"/>
                </a:lnTo>
                <a:lnTo>
                  <a:pt x="359664" y="12191"/>
                </a:lnTo>
                <a:lnTo>
                  <a:pt x="359664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92444" y="1509140"/>
            <a:ext cx="657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1175" algn="l"/>
              </a:tabLst>
            </a:pPr>
            <a:r>
              <a:rPr sz="1400" spc="-50" dirty="0">
                <a:solidFill>
                  <a:srgbClr val="344B5E"/>
                </a:solidFill>
                <a:latin typeface="DejaVu Sans"/>
                <a:cs typeface="DejaVu Sans"/>
              </a:rPr>
              <a:t>⋅	</a:t>
            </a:r>
            <a:r>
              <a:rPr sz="1400" spc="-125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64044" y="1432178"/>
            <a:ext cx="217931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25232" y="1432178"/>
            <a:ext cx="217932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89113" y="1432178"/>
            <a:ext cx="217931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6785356" y="1643379"/>
            <a:ext cx="1739264" cy="208915"/>
            <a:chOff x="6785356" y="1643379"/>
            <a:chExt cx="1739264" cy="208915"/>
          </a:xfrm>
        </p:grpSpPr>
        <p:sp>
          <p:nvSpPr>
            <p:cNvPr id="53" name="object 53"/>
            <p:cNvSpPr/>
            <p:nvPr/>
          </p:nvSpPr>
          <p:spPr>
            <a:xfrm>
              <a:off x="6785356" y="1643379"/>
              <a:ext cx="1739264" cy="12700"/>
            </a:xfrm>
            <a:custGeom>
              <a:avLst/>
              <a:gdLst/>
              <a:ahLst/>
              <a:cxnLst/>
              <a:rect l="l" t="t" r="r" b="b"/>
              <a:pathLst>
                <a:path w="1739265" h="12700">
                  <a:moveTo>
                    <a:pt x="173888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738884" y="12192"/>
                  </a:lnTo>
                  <a:lnTo>
                    <a:pt x="1738884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61453" y="1686686"/>
              <a:ext cx="217931" cy="165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848603" y="1628013"/>
            <a:ext cx="1880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6075" algn="l"/>
                <a:tab pos="1585595" algn="l"/>
              </a:tabLst>
            </a:pPr>
            <a:r>
              <a:rPr sz="1400" spc="-60" dirty="0">
                <a:solidFill>
                  <a:srgbClr val="344B5E"/>
                </a:solidFill>
                <a:latin typeface="DejaVu Sans"/>
                <a:cs typeface="DejaVu Sans"/>
              </a:rPr>
              <a:t>𝑑𝑥	</a:t>
            </a:r>
            <a:r>
              <a:rPr sz="1400" spc="10" dirty="0">
                <a:solidFill>
                  <a:srgbClr val="344B5E"/>
                </a:solidFill>
                <a:latin typeface="DejaVu Sans"/>
                <a:cs typeface="DejaVu Sans"/>
              </a:rPr>
              <a:t>𝑔(𝑥)	</a:t>
            </a:r>
            <a:r>
              <a:rPr sz="1400" spc="15" dirty="0">
                <a:solidFill>
                  <a:srgbClr val="344B5E"/>
                </a:solidFill>
                <a:latin typeface="DejaVu Sans"/>
                <a:cs typeface="DejaVu Sans"/>
              </a:rPr>
              <a:t>𝑔</a:t>
            </a:r>
            <a:r>
              <a:rPr sz="1400" spc="85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1400" spc="-95" dirty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84338" y="1623441"/>
            <a:ext cx="10096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0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70447" y="977874"/>
            <a:ext cx="2694940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820"/>
              </a:spcBef>
            </a:pPr>
            <a:r>
              <a:rPr sz="1400" b="1" spc="5" dirty="0">
                <a:solidFill>
                  <a:srgbClr val="344B5E"/>
                </a:solidFill>
                <a:latin typeface="Trebuchet MS"/>
                <a:cs typeface="Trebuchet MS"/>
              </a:rPr>
              <a:t>Quotient</a:t>
            </a:r>
            <a:r>
              <a:rPr sz="1400" b="1" spc="-114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344B5E"/>
                </a:solidFill>
                <a:latin typeface="Trebuchet MS"/>
                <a:cs typeface="Trebuchet MS"/>
              </a:rPr>
              <a:t>rule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290830" algn="l"/>
                <a:tab pos="877569" algn="l"/>
              </a:tabLst>
            </a:pPr>
            <a:r>
              <a:rPr sz="1400" spc="-30" dirty="0">
                <a:solidFill>
                  <a:srgbClr val="344B5E"/>
                </a:solidFill>
                <a:latin typeface="DejaVu Sans"/>
                <a:cs typeface="DejaVu Sans"/>
              </a:rPr>
              <a:t>𝑑	</a:t>
            </a:r>
            <a:r>
              <a:rPr sz="1400" spc="-5" dirty="0">
                <a:solidFill>
                  <a:srgbClr val="344B5E"/>
                </a:solidFill>
                <a:latin typeface="DejaVu Sans"/>
                <a:cs typeface="DejaVu Sans"/>
              </a:rPr>
              <a:t>𝑓(𝑥)	</a:t>
            </a:r>
            <a:r>
              <a:rPr sz="1400" spc="70" dirty="0">
                <a:solidFill>
                  <a:srgbClr val="344B5E"/>
                </a:solidFill>
                <a:latin typeface="DejaVu Sans"/>
                <a:cs typeface="DejaVu Sans"/>
              </a:rPr>
              <a:t>𝑓</a:t>
            </a:r>
            <a:r>
              <a:rPr sz="1500" spc="104" baseline="27777" dirty="0">
                <a:solidFill>
                  <a:srgbClr val="344B5E"/>
                </a:solidFill>
                <a:latin typeface="DejaVu Sans"/>
                <a:cs typeface="DejaVu Sans"/>
              </a:rPr>
              <a:t>′ </a:t>
            </a:r>
            <a:r>
              <a:rPr sz="1400" spc="-95" dirty="0">
                <a:solidFill>
                  <a:srgbClr val="344B5E"/>
                </a:solidFill>
                <a:latin typeface="DejaVu Sans"/>
                <a:cs typeface="DejaVu Sans"/>
              </a:rPr>
              <a:t>𝑥 </a:t>
            </a:r>
            <a:r>
              <a:rPr sz="1400" spc="15" dirty="0">
                <a:solidFill>
                  <a:srgbClr val="344B5E"/>
                </a:solidFill>
                <a:latin typeface="DejaVu Sans"/>
                <a:cs typeface="DejaVu Sans"/>
              </a:rPr>
              <a:t>𝑔 </a:t>
            </a:r>
            <a:r>
              <a:rPr sz="1400" spc="-95" dirty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r>
              <a:rPr sz="1400" spc="254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1400" spc="-125" dirty="0">
                <a:solidFill>
                  <a:srgbClr val="344B5E"/>
                </a:solidFill>
                <a:latin typeface="DejaVu Sans"/>
                <a:cs typeface="DejaVu Sans"/>
              </a:rPr>
              <a:t>− </a:t>
            </a:r>
            <a:r>
              <a:rPr sz="1400" spc="-70" dirty="0">
                <a:solidFill>
                  <a:srgbClr val="344B5E"/>
                </a:solidFill>
                <a:latin typeface="DejaVu Sans"/>
                <a:cs typeface="DejaVu Sans"/>
              </a:rPr>
              <a:t>𝑓 </a:t>
            </a:r>
            <a:r>
              <a:rPr sz="1400" spc="-95" dirty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r>
              <a:rPr sz="1400" spc="-18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1400" spc="10" dirty="0">
                <a:solidFill>
                  <a:srgbClr val="344B5E"/>
                </a:solidFill>
                <a:latin typeface="DejaVu Sans"/>
                <a:cs typeface="DejaVu Sans"/>
              </a:rPr>
              <a:t>𝑔′(𝑥)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473958" y="2443733"/>
            <a:ext cx="1247140" cy="471805"/>
          </a:xfrm>
          <a:custGeom>
            <a:avLst/>
            <a:gdLst/>
            <a:ahLst/>
            <a:cxnLst/>
            <a:rect l="l" t="t" r="r" b="b"/>
            <a:pathLst>
              <a:path w="1247139" h="471805">
                <a:moveTo>
                  <a:pt x="0" y="0"/>
                </a:moveTo>
                <a:lnTo>
                  <a:pt x="974978" y="304800"/>
                </a:lnTo>
              </a:path>
              <a:path w="1247139" h="471805">
                <a:moveTo>
                  <a:pt x="937259" y="374904"/>
                </a:moveTo>
                <a:lnTo>
                  <a:pt x="1246758" y="471678"/>
                </a:lnTo>
              </a:path>
            </a:pathLst>
          </a:custGeom>
          <a:ln w="28956">
            <a:solidFill>
              <a:srgbClr val="CD5D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327905" y="4118864"/>
            <a:ext cx="1671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344B5E"/>
                </a:solidFill>
                <a:latin typeface="Trebuchet MS"/>
                <a:cs typeface="Trebuchet MS"/>
              </a:rPr>
              <a:t>This</a:t>
            </a:r>
            <a:r>
              <a:rPr sz="1400" b="1" spc="-32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344B5E"/>
                </a:solidFill>
                <a:latin typeface="Trebuchet MS"/>
                <a:cs typeface="Trebuchet MS"/>
              </a:rPr>
              <a:t>will </a:t>
            </a:r>
            <a:r>
              <a:rPr sz="1400" b="1" spc="15" dirty="0">
                <a:solidFill>
                  <a:srgbClr val="344B5E"/>
                </a:solidFill>
                <a:latin typeface="Trebuchet MS"/>
                <a:cs typeface="Trebuchet MS"/>
              </a:rPr>
              <a:t>be </a:t>
            </a:r>
            <a:r>
              <a:rPr sz="1400" b="1" spc="-5" dirty="0">
                <a:solidFill>
                  <a:srgbClr val="344B5E"/>
                </a:solidFill>
                <a:latin typeface="Trebuchet MS"/>
                <a:cs typeface="Trebuchet MS"/>
              </a:rPr>
              <a:t>helpful!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14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610704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Neuron 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037410"/>
            <a:ext cx="10382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(sigmoid)  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4851" y="1090041"/>
            <a:ext cx="1417320" cy="3195320"/>
            <a:chOff x="2744851" y="1090041"/>
            <a:chExt cx="1417320" cy="3195320"/>
          </a:xfrm>
        </p:grpSpPr>
        <p:sp>
          <p:nvSpPr>
            <p:cNvPr id="7" name="object 7"/>
            <p:cNvSpPr/>
            <p:nvPr/>
          </p:nvSpPr>
          <p:spPr>
            <a:xfrm>
              <a:off x="2744851" y="1090040"/>
              <a:ext cx="876935" cy="3107055"/>
            </a:xfrm>
            <a:custGeom>
              <a:avLst/>
              <a:gdLst/>
              <a:ahLst/>
              <a:cxnLst/>
              <a:rect l="l" t="t" r="r" b="b"/>
              <a:pathLst>
                <a:path w="876935" h="3107054">
                  <a:moveTo>
                    <a:pt x="876427" y="2229993"/>
                  </a:moveTo>
                  <a:lnTo>
                    <a:pt x="603885" y="2229993"/>
                  </a:lnTo>
                  <a:lnTo>
                    <a:pt x="672084" y="2298065"/>
                  </a:lnTo>
                  <a:lnTo>
                    <a:pt x="0" y="2970136"/>
                  </a:lnTo>
                  <a:lnTo>
                    <a:pt x="136271" y="3106432"/>
                  </a:lnTo>
                  <a:lnTo>
                    <a:pt x="808355" y="2434463"/>
                  </a:lnTo>
                  <a:lnTo>
                    <a:pt x="876427" y="2502535"/>
                  </a:lnTo>
                  <a:lnTo>
                    <a:pt x="876427" y="2229993"/>
                  </a:lnTo>
                  <a:close/>
                </a:path>
                <a:path w="876935" h="3107054">
                  <a:moveTo>
                    <a:pt x="876427" y="603885"/>
                  </a:moveTo>
                  <a:lnTo>
                    <a:pt x="808355" y="671957"/>
                  </a:lnTo>
                  <a:lnTo>
                    <a:pt x="136271" y="0"/>
                  </a:lnTo>
                  <a:lnTo>
                    <a:pt x="0" y="136271"/>
                  </a:lnTo>
                  <a:lnTo>
                    <a:pt x="672084" y="808228"/>
                  </a:lnTo>
                  <a:lnTo>
                    <a:pt x="603885" y="876427"/>
                  </a:lnTo>
                  <a:lnTo>
                    <a:pt x="876427" y="876427"/>
                  </a:lnTo>
                  <a:lnTo>
                    <a:pt x="876427" y="603885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9758" y="3874960"/>
              <a:ext cx="226694" cy="140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3568" y="1201674"/>
              <a:ext cx="140715" cy="226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5540" y="3808857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0" y="0"/>
                  </a:moveTo>
                  <a:lnTo>
                    <a:pt x="203708" y="0"/>
                  </a:lnTo>
                  <a:lnTo>
                    <a:pt x="271780" y="68173"/>
                  </a:lnTo>
                  <a:lnTo>
                    <a:pt x="0" y="339953"/>
                  </a:lnTo>
                  <a:lnTo>
                    <a:pt x="136271" y="476250"/>
                  </a:lnTo>
                  <a:lnTo>
                    <a:pt x="408050" y="204457"/>
                  </a:lnTo>
                  <a:lnTo>
                    <a:pt x="476250" y="27260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7587" y="4043146"/>
              <a:ext cx="140080" cy="1142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08757" y="887730"/>
            <a:ext cx="213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D0692F"/>
                </a:solidFill>
                <a:latin typeface="Trebuchet MS"/>
                <a:cs typeface="Trebuchet MS"/>
              </a:rPr>
              <a:t>x</a:t>
            </a:r>
            <a:r>
              <a:rPr sz="1350" b="1" spc="-22" baseline="-21604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350" baseline="-21604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15</a:t>
            </a:fld>
            <a:endParaRPr spc="30" dirty="0"/>
          </a:p>
        </p:txBody>
      </p:sp>
      <p:sp>
        <p:nvSpPr>
          <p:cNvPr id="14" name="object 14"/>
          <p:cNvSpPr txBox="1"/>
          <p:nvPr/>
        </p:nvSpPr>
        <p:spPr>
          <a:xfrm>
            <a:off x="1816100" y="2486660"/>
            <a:ext cx="744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83870" algn="l"/>
              </a:tabLst>
            </a:pPr>
            <a:r>
              <a:rPr sz="1400" b="1" spc="-15" dirty="0">
                <a:solidFill>
                  <a:srgbClr val="D0692F"/>
                </a:solidFill>
                <a:latin typeface="Trebuchet MS"/>
                <a:cs typeface="Trebuchet MS"/>
              </a:rPr>
              <a:t>x</a:t>
            </a:r>
            <a:r>
              <a:rPr sz="1350" b="1" spc="-22" baseline="-21604" dirty="0">
                <a:solidFill>
                  <a:srgbClr val="D0692F"/>
                </a:solidFill>
                <a:latin typeface="Trebuchet MS"/>
                <a:cs typeface="Trebuchet MS"/>
              </a:rPr>
              <a:t>2	</a:t>
            </a:r>
            <a:r>
              <a:rPr sz="1400" b="1" spc="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350" b="1" spc="15" baseline="-21604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50" baseline="-21604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6057" y="4115206"/>
            <a:ext cx="238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D0692F"/>
                </a:solidFill>
                <a:latin typeface="Trebuchet MS"/>
                <a:cs typeface="Trebuchet MS"/>
              </a:rPr>
              <a:t>x</a:t>
            </a:r>
            <a:r>
              <a:rPr sz="1350" b="1" spc="-22" baseline="-21604" dirty="0">
                <a:solidFill>
                  <a:srgbClr val="D0692F"/>
                </a:solidFill>
                <a:latin typeface="Trebuchet MS"/>
                <a:cs typeface="Trebuchet MS"/>
              </a:rPr>
              <a:t>3</a:t>
            </a:r>
            <a:endParaRPr sz="1350" baseline="-21604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0665" y="418988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3340" y="2505202"/>
            <a:ext cx="293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f(z)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35041" y="834897"/>
            <a:ext cx="252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344B5E"/>
                </a:solidFill>
                <a:latin typeface="Trebuchet MS"/>
                <a:cs typeface="Trebuchet MS"/>
              </a:rPr>
              <a:t>z </a:t>
            </a:r>
            <a:r>
              <a:rPr sz="1800" b="1" spc="10" dirty="0">
                <a:solidFill>
                  <a:srgbClr val="344B5E"/>
                </a:solidFill>
                <a:latin typeface="Trebuchet MS"/>
                <a:cs typeface="Trebuchet MS"/>
              </a:rPr>
              <a:t>= 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x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1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w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1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+ x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2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w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2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+</a:t>
            </a:r>
            <a:r>
              <a:rPr sz="1800" b="1" spc="-39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344B5E"/>
                </a:solidFill>
                <a:latin typeface="Trebuchet MS"/>
                <a:cs typeface="Trebuchet MS"/>
              </a:rPr>
              <a:t>x</a:t>
            </a:r>
            <a:r>
              <a:rPr sz="1800" b="1" spc="-7" baseline="-20833" dirty="0">
                <a:solidFill>
                  <a:srgbClr val="344B5E"/>
                </a:solidFill>
                <a:latin typeface="Trebuchet MS"/>
                <a:cs typeface="Trebuchet MS"/>
              </a:rPr>
              <a:t>3</a:t>
            </a:r>
            <a:r>
              <a:rPr sz="1800" b="1" spc="-5" dirty="0">
                <a:solidFill>
                  <a:srgbClr val="344B5E"/>
                </a:solidFill>
                <a:latin typeface="Trebuchet MS"/>
                <a:cs typeface="Trebuchet MS"/>
              </a:rPr>
              <a:t>w</a:t>
            </a:r>
            <a:r>
              <a:rPr sz="1800" b="1" spc="-7" baseline="-20833" dirty="0">
                <a:solidFill>
                  <a:srgbClr val="344B5E"/>
                </a:solidFill>
                <a:latin typeface="Trebuchet MS"/>
                <a:cs typeface="Trebuchet MS"/>
              </a:rPr>
              <a:t>3</a:t>
            </a:r>
            <a:r>
              <a:rPr sz="1800" b="1" spc="-5" dirty="0">
                <a:solidFill>
                  <a:srgbClr val="344B5E"/>
                </a:solidFill>
                <a:latin typeface="Trebuchet MS"/>
                <a:cs typeface="Trebuchet MS"/>
              </a:rPr>
              <a:t>+b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58544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Neuron 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037410"/>
            <a:ext cx="10382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(sigmoid)  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4851" y="1090041"/>
            <a:ext cx="1417320" cy="3195320"/>
            <a:chOff x="2744851" y="1090041"/>
            <a:chExt cx="1417320" cy="3195320"/>
          </a:xfrm>
        </p:grpSpPr>
        <p:sp>
          <p:nvSpPr>
            <p:cNvPr id="7" name="object 7"/>
            <p:cNvSpPr/>
            <p:nvPr/>
          </p:nvSpPr>
          <p:spPr>
            <a:xfrm>
              <a:off x="2744851" y="1090040"/>
              <a:ext cx="876935" cy="3107055"/>
            </a:xfrm>
            <a:custGeom>
              <a:avLst/>
              <a:gdLst/>
              <a:ahLst/>
              <a:cxnLst/>
              <a:rect l="l" t="t" r="r" b="b"/>
              <a:pathLst>
                <a:path w="876935" h="3107054">
                  <a:moveTo>
                    <a:pt x="876427" y="2229993"/>
                  </a:moveTo>
                  <a:lnTo>
                    <a:pt x="603885" y="2229993"/>
                  </a:lnTo>
                  <a:lnTo>
                    <a:pt x="672084" y="2298065"/>
                  </a:lnTo>
                  <a:lnTo>
                    <a:pt x="0" y="2970136"/>
                  </a:lnTo>
                  <a:lnTo>
                    <a:pt x="136271" y="3106432"/>
                  </a:lnTo>
                  <a:lnTo>
                    <a:pt x="808355" y="2434463"/>
                  </a:lnTo>
                  <a:lnTo>
                    <a:pt x="876427" y="2502535"/>
                  </a:lnTo>
                  <a:lnTo>
                    <a:pt x="876427" y="2229993"/>
                  </a:lnTo>
                  <a:close/>
                </a:path>
                <a:path w="876935" h="3107054">
                  <a:moveTo>
                    <a:pt x="876427" y="603885"/>
                  </a:moveTo>
                  <a:lnTo>
                    <a:pt x="808355" y="671957"/>
                  </a:lnTo>
                  <a:lnTo>
                    <a:pt x="136271" y="0"/>
                  </a:lnTo>
                  <a:lnTo>
                    <a:pt x="0" y="136271"/>
                  </a:lnTo>
                  <a:lnTo>
                    <a:pt x="672084" y="808228"/>
                  </a:lnTo>
                  <a:lnTo>
                    <a:pt x="603885" y="876427"/>
                  </a:lnTo>
                  <a:lnTo>
                    <a:pt x="876427" y="876427"/>
                  </a:lnTo>
                  <a:lnTo>
                    <a:pt x="876427" y="603885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7797" y="3851020"/>
              <a:ext cx="139319" cy="158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2077" y="1246378"/>
              <a:ext cx="130683" cy="1337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5540" y="3808857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0" y="0"/>
                  </a:moveTo>
                  <a:lnTo>
                    <a:pt x="203708" y="0"/>
                  </a:lnTo>
                  <a:lnTo>
                    <a:pt x="271780" y="68173"/>
                  </a:lnTo>
                  <a:lnTo>
                    <a:pt x="0" y="339953"/>
                  </a:lnTo>
                  <a:lnTo>
                    <a:pt x="136271" y="476250"/>
                  </a:lnTo>
                  <a:lnTo>
                    <a:pt x="408050" y="204457"/>
                  </a:lnTo>
                  <a:lnTo>
                    <a:pt x="476250" y="27260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5400" y="4000271"/>
              <a:ext cx="124236" cy="1734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1457" y="887730"/>
            <a:ext cx="175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16</a:t>
            </a:fld>
            <a:endParaRPr spc="30" dirty="0"/>
          </a:p>
        </p:txBody>
      </p:sp>
      <p:sp>
        <p:nvSpPr>
          <p:cNvPr id="14" name="object 14"/>
          <p:cNvSpPr txBox="1"/>
          <p:nvPr/>
        </p:nvSpPr>
        <p:spPr>
          <a:xfrm>
            <a:off x="1854200" y="2486660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1457" y="4115206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7651" y="250647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0665" y="418988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3340" y="2505202"/>
            <a:ext cx="293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f(z)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5041" y="834897"/>
            <a:ext cx="252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344B5E"/>
                </a:solidFill>
                <a:latin typeface="Trebuchet MS"/>
                <a:cs typeface="Trebuchet MS"/>
              </a:rPr>
              <a:t>z </a:t>
            </a:r>
            <a:r>
              <a:rPr sz="1800" b="1" spc="10" dirty="0">
                <a:solidFill>
                  <a:srgbClr val="344B5E"/>
                </a:solidFill>
                <a:latin typeface="Trebuchet MS"/>
                <a:cs typeface="Trebuchet MS"/>
              </a:rPr>
              <a:t>= 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x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1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w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1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+ x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2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w</a:t>
            </a:r>
            <a:r>
              <a:rPr sz="1800" b="1" spc="-22" baseline="-20833" dirty="0">
                <a:solidFill>
                  <a:srgbClr val="344B5E"/>
                </a:solidFill>
                <a:latin typeface="Trebuchet MS"/>
                <a:cs typeface="Trebuchet MS"/>
              </a:rPr>
              <a:t>2</a:t>
            </a:r>
            <a:r>
              <a:rPr sz="1800" b="1" spc="-15" dirty="0">
                <a:solidFill>
                  <a:srgbClr val="344B5E"/>
                </a:solidFill>
                <a:latin typeface="Trebuchet MS"/>
                <a:cs typeface="Trebuchet MS"/>
              </a:rPr>
              <a:t>+</a:t>
            </a:r>
            <a:r>
              <a:rPr sz="1800" b="1" spc="-395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344B5E"/>
                </a:solidFill>
                <a:latin typeface="Trebuchet MS"/>
                <a:cs typeface="Trebuchet MS"/>
              </a:rPr>
              <a:t>x</a:t>
            </a:r>
            <a:r>
              <a:rPr sz="1800" b="1" spc="-7" baseline="-20833" dirty="0">
                <a:solidFill>
                  <a:srgbClr val="344B5E"/>
                </a:solidFill>
                <a:latin typeface="Trebuchet MS"/>
                <a:cs typeface="Trebuchet MS"/>
              </a:rPr>
              <a:t>3</a:t>
            </a:r>
            <a:r>
              <a:rPr sz="1800" b="1" spc="-5" dirty="0">
                <a:solidFill>
                  <a:srgbClr val="344B5E"/>
                </a:solidFill>
                <a:latin typeface="Trebuchet MS"/>
                <a:cs typeface="Trebuchet MS"/>
              </a:rPr>
              <a:t>w</a:t>
            </a:r>
            <a:r>
              <a:rPr sz="1800" b="1" spc="-7" baseline="-20833" dirty="0">
                <a:solidFill>
                  <a:srgbClr val="344B5E"/>
                </a:solidFill>
                <a:latin typeface="Trebuchet MS"/>
                <a:cs typeface="Trebuchet MS"/>
              </a:rPr>
              <a:t>3</a:t>
            </a:r>
            <a:r>
              <a:rPr sz="1800" b="1" spc="-5" dirty="0">
                <a:solidFill>
                  <a:srgbClr val="344B5E"/>
                </a:solidFill>
                <a:latin typeface="Trebuchet MS"/>
                <a:cs typeface="Trebuchet MS"/>
              </a:rPr>
              <a:t>+b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72532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Neuron 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037410"/>
            <a:ext cx="10382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(sigmoid)  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4851" y="1090041"/>
            <a:ext cx="1417320" cy="3195320"/>
            <a:chOff x="2744851" y="1090041"/>
            <a:chExt cx="1417320" cy="3195320"/>
          </a:xfrm>
        </p:grpSpPr>
        <p:sp>
          <p:nvSpPr>
            <p:cNvPr id="7" name="object 7"/>
            <p:cNvSpPr/>
            <p:nvPr/>
          </p:nvSpPr>
          <p:spPr>
            <a:xfrm>
              <a:off x="2744851" y="1090040"/>
              <a:ext cx="876935" cy="3107055"/>
            </a:xfrm>
            <a:custGeom>
              <a:avLst/>
              <a:gdLst/>
              <a:ahLst/>
              <a:cxnLst/>
              <a:rect l="l" t="t" r="r" b="b"/>
              <a:pathLst>
                <a:path w="876935" h="3107054">
                  <a:moveTo>
                    <a:pt x="876427" y="2229993"/>
                  </a:moveTo>
                  <a:lnTo>
                    <a:pt x="603885" y="2229993"/>
                  </a:lnTo>
                  <a:lnTo>
                    <a:pt x="672084" y="2298065"/>
                  </a:lnTo>
                  <a:lnTo>
                    <a:pt x="0" y="2970136"/>
                  </a:lnTo>
                  <a:lnTo>
                    <a:pt x="136271" y="3106432"/>
                  </a:lnTo>
                  <a:lnTo>
                    <a:pt x="808355" y="2434463"/>
                  </a:lnTo>
                  <a:lnTo>
                    <a:pt x="876427" y="2502535"/>
                  </a:lnTo>
                  <a:lnTo>
                    <a:pt x="876427" y="2229993"/>
                  </a:lnTo>
                  <a:close/>
                </a:path>
                <a:path w="876935" h="3107054">
                  <a:moveTo>
                    <a:pt x="876427" y="603885"/>
                  </a:moveTo>
                  <a:lnTo>
                    <a:pt x="808355" y="671957"/>
                  </a:lnTo>
                  <a:lnTo>
                    <a:pt x="136271" y="0"/>
                  </a:lnTo>
                  <a:lnTo>
                    <a:pt x="0" y="136271"/>
                  </a:lnTo>
                  <a:lnTo>
                    <a:pt x="672084" y="808228"/>
                  </a:lnTo>
                  <a:lnTo>
                    <a:pt x="603885" y="876427"/>
                  </a:lnTo>
                  <a:lnTo>
                    <a:pt x="876427" y="876427"/>
                  </a:lnTo>
                  <a:lnTo>
                    <a:pt x="876427" y="603885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7797" y="3851020"/>
              <a:ext cx="139319" cy="158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2077" y="1246378"/>
              <a:ext cx="130683" cy="1337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5540" y="3808857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0" y="0"/>
                  </a:moveTo>
                  <a:lnTo>
                    <a:pt x="203708" y="0"/>
                  </a:lnTo>
                  <a:lnTo>
                    <a:pt x="271780" y="68173"/>
                  </a:lnTo>
                  <a:lnTo>
                    <a:pt x="0" y="339953"/>
                  </a:lnTo>
                  <a:lnTo>
                    <a:pt x="136271" y="476250"/>
                  </a:lnTo>
                  <a:lnTo>
                    <a:pt x="408050" y="204457"/>
                  </a:lnTo>
                  <a:lnTo>
                    <a:pt x="476250" y="27260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5400" y="4000271"/>
              <a:ext cx="124236" cy="1734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1457" y="887730"/>
            <a:ext cx="175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17</a:t>
            </a:fld>
            <a:endParaRPr spc="30" dirty="0"/>
          </a:p>
        </p:txBody>
      </p:sp>
      <p:sp>
        <p:nvSpPr>
          <p:cNvPr id="14" name="object 14"/>
          <p:cNvSpPr txBox="1"/>
          <p:nvPr/>
        </p:nvSpPr>
        <p:spPr>
          <a:xfrm>
            <a:off x="1854200" y="2486660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1457" y="4115206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7651" y="250647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0665" y="418988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3340" y="2505202"/>
            <a:ext cx="293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FFFFFF"/>
                </a:solidFill>
                <a:latin typeface="Trebuchet MS"/>
                <a:cs typeface="Trebuchet MS"/>
              </a:rPr>
              <a:t>f(z)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0441" y="834897"/>
            <a:ext cx="321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344B5E"/>
                </a:solidFill>
                <a:latin typeface="Trebuchet MS"/>
                <a:cs typeface="Trebuchet MS"/>
              </a:rPr>
              <a:t>z </a:t>
            </a:r>
            <a:r>
              <a:rPr sz="1800" b="1" spc="10" dirty="0">
                <a:solidFill>
                  <a:srgbClr val="344B5E"/>
                </a:solidFill>
                <a:latin typeface="Trebuchet MS"/>
                <a:cs typeface="Trebuchet MS"/>
              </a:rPr>
              <a:t>= </a:t>
            </a:r>
            <a:r>
              <a:rPr sz="1800" b="1" spc="-60" dirty="0">
                <a:solidFill>
                  <a:srgbClr val="344B5E"/>
                </a:solidFill>
                <a:latin typeface="Trebuchet MS"/>
                <a:cs typeface="Trebuchet MS"/>
              </a:rPr>
              <a:t>.9(2)+ .2(3)+ </a:t>
            </a:r>
            <a:r>
              <a:rPr sz="1800" b="1" spc="-55" dirty="0">
                <a:solidFill>
                  <a:srgbClr val="344B5E"/>
                </a:solidFill>
                <a:latin typeface="Trebuchet MS"/>
                <a:cs typeface="Trebuchet MS"/>
              </a:rPr>
              <a:t>.3(-1)+.5 </a:t>
            </a:r>
            <a:r>
              <a:rPr sz="1800" b="1" spc="10" dirty="0">
                <a:solidFill>
                  <a:srgbClr val="344B5E"/>
                </a:solidFill>
                <a:latin typeface="Trebuchet MS"/>
                <a:cs typeface="Trebuchet MS"/>
              </a:rPr>
              <a:t>=</a:t>
            </a:r>
            <a:r>
              <a:rPr sz="1800" b="1" spc="-30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344B5E"/>
                </a:solidFill>
                <a:latin typeface="Trebuchet MS"/>
                <a:cs typeface="Trebuchet MS"/>
              </a:rPr>
              <a:t>2.6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67960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Neuron 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90053" y="1426019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037410"/>
            <a:ext cx="10382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(sigmoid)  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4851" y="1090041"/>
            <a:ext cx="1417320" cy="3195320"/>
            <a:chOff x="2744851" y="1090041"/>
            <a:chExt cx="1417320" cy="3195320"/>
          </a:xfrm>
        </p:grpSpPr>
        <p:sp>
          <p:nvSpPr>
            <p:cNvPr id="7" name="object 7"/>
            <p:cNvSpPr/>
            <p:nvPr/>
          </p:nvSpPr>
          <p:spPr>
            <a:xfrm>
              <a:off x="2744851" y="1090040"/>
              <a:ext cx="876935" cy="3107055"/>
            </a:xfrm>
            <a:custGeom>
              <a:avLst/>
              <a:gdLst/>
              <a:ahLst/>
              <a:cxnLst/>
              <a:rect l="l" t="t" r="r" b="b"/>
              <a:pathLst>
                <a:path w="876935" h="3107054">
                  <a:moveTo>
                    <a:pt x="876427" y="2229993"/>
                  </a:moveTo>
                  <a:lnTo>
                    <a:pt x="603885" y="2229993"/>
                  </a:lnTo>
                  <a:lnTo>
                    <a:pt x="672084" y="2298065"/>
                  </a:lnTo>
                  <a:lnTo>
                    <a:pt x="0" y="2970136"/>
                  </a:lnTo>
                  <a:lnTo>
                    <a:pt x="136271" y="3106432"/>
                  </a:lnTo>
                  <a:lnTo>
                    <a:pt x="808355" y="2434463"/>
                  </a:lnTo>
                  <a:lnTo>
                    <a:pt x="876427" y="2502535"/>
                  </a:lnTo>
                  <a:lnTo>
                    <a:pt x="876427" y="2229993"/>
                  </a:lnTo>
                  <a:close/>
                </a:path>
                <a:path w="876935" h="3107054">
                  <a:moveTo>
                    <a:pt x="876427" y="603885"/>
                  </a:moveTo>
                  <a:lnTo>
                    <a:pt x="808355" y="671957"/>
                  </a:lnTo>
                  <a:lnTo>
                    <a:pt x="136271" y="0"/>
                  </a:lnTo>
                  <a:lnTo>
                    <a:pt x="0" y="136271"/>
                  </a:lnTo>
                  <a:lnTo>
                    <a:pt x="672084" y="808228"/>
                  </a:lnTo>
                  <a:lnTo>
                    <a:pt x="603885" y="876427"/>
                  </a:lnTo>
                  <a:lnTo>
                    <a:pt x="876427" y="876427"/>
                  </a:lnTo>
                  <a:lnTo>
                    <a:pt x="876427" y="603885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7797" y="3851020"/>
              <a:ext cx="139319" cy="158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2077" y="1246378"/>
              <a:ext cx="130683" cy="1337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5540" y="3808857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0" y="0"/>
                  </a:moveTo>
                  <a:lnTo>
                    <a:pt x="203708" y="0"/>
                  </a:lnTo>
                  <a:lnTo>
                    <a:pt x="271780" y="68173"/>
                  </a:lnTo>
                  <a:lnTo>
                    <a:pt x="0" y="339953"/>
                  </a:lnTo>
                  <a:lnTo>
                    <a:pt x="136271" y="476250"/>
                  </a:lnTo>
                  <a:lnTo>
                    <a:pt x="408050" y="204457"/>
                  </a:lnTo>
                  <a:lnTo>
                    <a:pt x="476250" y="27260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5400" y="4000271"/>
              <a:ext cx="124236" cy="1734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1457" y="887730"/>
            <a:ext cx="175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18</a:t>
            </a:fld>
            <a:endParaRPr spc="30" dirty="0"/>
          </a:p>
        </p:txBody>
      </p:sp>
      <p:sp>
        <p:nvSpPr>
          <p:cNvPr id="14" name="object 14"/>
          <p:cNvSpPr txBox="1"/>
          <p:nvPr/>
        </p:nvSpPr>
        <p:spPr>
          <a:xfrm>
            <a:off x="1854200" y="2486660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1457" y="4115206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7651" y="250647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0665" y="418988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0441" y="834897"/>
            <a:ext cx="321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344B5E"/>
                </a:solidFill>
                <a:latin typeface="Trebuchet MS"/>
                <a:cs typeface="Trebuchet MS"/>
              </a:rPr>
              <a:t>z </a:t>
            </a:r>
            <a:r>
              <a:rPr sz="1800" b="1" spc="10" dirty="0">
                <a:solidFill>
                  <a:srgbClr val="344B5E"/>
                </a:solidFill>
                <a:latin typeface="Trebuchet MS"/>
                <a:cs typeface="Trebuchet MS"/>
              </a:rPr>
              <a:t>= </a:t>
            </a:r>
            <a:r>
              <a:rPr sz="1800" b="1" spc="-60" dirty="0">
                <a:solidFill>
                  <a:srgbClr val="344B5E"/>
                </a:solidFill>
                <a:latin typeface="Trebuchet MS"/>
                <a:cs typeface="Trebuchet MS"/>
              </a:rPr>
              <a:t>.9(2)+ .2(3)+ </a:t>
            </a:r>
            <a:r>
              <a:rPr sz="1800" b="1" spc="-55" dirty="0">
                <a:solidFill>
                  <a:srgbClr val="344B5E"/>
                </a:solidFill>
                <a:latin typeface="Trebuchet MS"/>
                <a:cs typeface="Trebuchet MS"/>
              </a:rPr>
              <a:t>.3(-1)+.5 </a:t>
            </a:r>
            <a:r>
              <a:rPr sz="1800" b="1" spc="10" dirty="0">
                <a:solidFill>
                  <a:srgbClr val="344B5E"/>
                </a:solidFill>
                <a:latin typeface="Trebuchet MS"/>
                <a:cs typeface="Trebuchet MS"/>
              </a:rPr>
              <a:t>=</a:t>
            </a:r>
            <a:r>
              <a:rPr sz="1800" b="1" spc="-30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344B5E"/>
                </a:solidFill>
                <a:latin typeface="Trebuchet MS"/>
                <a:cs typeface="Trebuchet MS"/>
              </a:rPr>
              <a:t>2.6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7696" y="1667636"/>
            <a:ext cx="2810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344B5E"/>
                </a:solidFill>
                <a:latin typeface="Trebuchet MS"/>
                <a:cs typeface="Trebuchet MS"/>
              </a:rPr>
              <a:t>f(z)=</a:t>
            </a:r>
            <a:r>
              <a:rPr sz="1800" b="1" spc="-35" dirty="0" smtClean="0">
                <a:solidFill>
                  <a:srgbClr val="344B5E"/>
                </a:solidFill>
                <a:latin typeface="Trebuchet MS"/>
                <a:cs typeface="Trebuchet MS"/>
              </a:rPr>
              <a:t>f(</a:t>
            </a:r>
            <a:r>
              <a:rPr lang="en-US" sz="1800" b="1" spc="-35" dirty="0" smtClean="0">
                <a:solidFill>
                  <a:srgbClr val="344B5E"/>
                </a:solidFill>
                <a:latin typeface="Trebuchet MS"/>
                <a:cs typeface="Trebuchet MS"/>
              </a:rPr>
              <a:t>2.6</a:t>
            </a:r>
            <a:r>
              <a:rPr sz="1800" b="1" spc="-35" dirty="0" smtClean="0">
                <a:solidFill>
                  <a:srgbClr val="344B5E"/>
                </a:solidFill>
                <a:latin typeface="Trebuchet MS"/>
                <a:cs typeface="Trebuchet MS"/>
              </a:rPr>
              <a:t>)=</a:t>
            </a:r>
            <a:r>
              <a:rPr sz="1800" b="1" spc="-35" dirty="0">
                <a:solidFill>
                  <a:srgbClr val="344B5E"/>
                </a:solidFill>
                <a:latin typeface="Trebuchet MS"/>
                <a:cs typeface="Trebuchet MS"/>
              </a:rPr>
              <a:t>1/(1+exp(-2.6))</a:t>
            </a:r>
            <a:endParaRPr sz="1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800" b="1" spc="15" dirty="0">
                <a:solidFill>
                  <a:srgbClr val="344B5E"/>
                </a:solidFill>
                <a:latin typeface="Trebuchet MS"/>
                <a:cs typeface="Trebuchet MS"/>
              </a:rPr>
              <a:t>=</a:t>
            </a:r>
            <a:r>
              <a:rPr sz="1800" b="1" spc="-11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344B5E"/>
                </a:solidFill>
                <a:latin typeface="Trebuchet MS"/>
                <a:cs typeface="Trebuchet MS"/>
              </a:rPr>
              <a:t>.93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73294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Neuron 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037410"/>
            <a:ext cx="10382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(sigmoid)  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744851" y="1090041"/>
            <a:ext cx="1417320" cy="3195320"/>
            <a:chOff x="2744851" y="1090041"/>
            <a:chExt cx="1417320" cy="3195320"/>
          </a:xfrm>
        </p:grpSpPr>
        <p:sp>
          <p:nvSpPr>
            <p:cNvPr id="8" name="object 8"/>
            <p:cNvSpPr/>
            <p:nvPr/>
          </p:nvSpPr>
          <p:spPr>
            <a:xfrm>
              <a:off x="2744851" y="1090040"/>
              <a:ext cx="876935" cy="3107055"/>
            </a:xfrm>
            <a:custGeom>
              <a:avLst/>
              <a:gdLst/>
              <a:ahLst/>
              <a:cxnLst/>
              <a:rect l="l" t="t" r="r" b="b"/>
              <a:pathLst>
                <a:path w="876935" h="3107054">
                  <a:moveTo>
                    <a:pt x="876427" y="2229993"/>
                  </a:moveTo>
                  <a:lnTo>
                    <a:pt x="603885" y="2229993"/>
                  </a:lnTo>
                  <a:lnTo>
                    <a:pt x="672084" y="2298065"/>
                  </a:lnTo>
                  <a:lnTo>
                    <a:pt x="0" y="2970136"/>
                  </a:lnTo>
                  <a:lnTo>
                    <a:pt x="136271" y="3106432"/>
                  </a:lnTo>
                  <a:lnTo>
                    <a:pt x="808355" y="2434463"/>
                  </a:lnTo>
                  <a:lnTo>
                    <a:pt x="876427" y="2502535"/>
                  </a:lnTo>
                  <a:lnTo>
                    <a:pt x="876427" y="2229993"/>
                  </a:lnTo>
                  <a:close/>
                </a:path>
                <a:path w="876935" h="3107054">
                  <a:moveTo>
                    <a:pt x="876427" y="603885"/>
                  </a:moveTo>
                  <a:lnTo>
                    <a:pt x="808355" y="671957"/>
                  </a:lnTo>
                  <a:lnTo>
                    <a:pt x="136271" y="0"/>
                  </a:lnTo>
                  <a:lnTo>
                    <a:pt x="0" y="136271"/>
                  </a:lnTo>
                  <a:lnTo>
                    <a:pt x="672084" y="808228"/>
                  </a:lnTo>
                  <a:lnTo>
                    <a:pt x="603885" y="876427"/>
                  </a:lnTo>
                  <a:lnTo>
                    <a:pt x="876427" y="876427"/>
                  </a:lnTo>
                  <a:lnTo>
                    <a:pt x="876427" y="603885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47797" y="3851020"/>
              <a:ext cx="139319" cy="158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2077" y="1246378"/>
              <a:ext cx="130683" cy="1337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5540" y="3808857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0" y="0"/>
                  </a:moveTo>
                  <a:lnTo>
                    <a:pt x="203708" y="0"/>
                  </a:lnTo>
                  <a:lnTo>
                    <a:pt x="271780" y="68173"/>
                  </a:lnTo>
                  <a:lnTo>
                    <a:pt x="0" y="339953"/>
                  </a:lnTo>
                  <a:lnTo>
                    <a:pt x="136271" y="476250"/>
                  </a:lnTo>
                  <a:lnTo>
                    <a:pt x="408050" y="204457"/>
                  </a:lnTo>
                  <a:lnTo>
                    <a:pt x="476250" y="27260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400" y="4000271"/>
              <a:ext cx="124236" cy="1734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21457" y="887730"/>
            <a:ext cx="175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4200" y="2486660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1457" y="4115206"/>
            <a:ext cx="17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D0692F"/>
                </a:solidFill>
                <a:latin typeface="Trebuchet MS"/>
                <a:cs typeface="Trebuchet MS"/>
              </a:rPr>
              <a:t>.3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7651" y="250647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0665" y="418988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0441" y="834897"/>
            <a:ext cx="321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344B5E"/>
                </a:solidFill>
                <a:latin typeface="Trebuchet MS"/>
                <a:cs typeface="Trebuchet MS"/>
              </a:rPr>
              <a:t>z </a:t>
            </a:r>
            <a:r>
              <a:rPr sz="1800" b="1" spc="10" dirty="0">
                <a:solidFill>
                  <a:srgbClr val="344B5E"/>
                </a:solidFill>
                <a:latin typeface="Trebuchet MS"/>
                <a:cs typeface="Trebuchet MS"/>
              </a:rPr>
              <a:t>= </a:t>
            </a:r>
            <a:r>
              <a:rPr sz="1800" b="1" spc="-60" dirty="0">
                <a:solidFill>
                  <a:srgbClr val="344B5E"/>
                </a:solidFill>
                <a:latin typeface="Trebuchet MS"/>
                <a:cs typeface="Trebuchet MS"/>
              </a:rPr>
              <a:t>.9(2)+ .2(3)+ </a:t>
            </a:r>
            <a:r>
              <a:rPr sz="1800" b="1" spc="-55" dirty="0">
                <a:solidFill>
                  <a:srgbClr val="344B5E"/>
                </a:solidFill>
                <a:latin typeface="Trebuchet MS"/>
                <a:cs typeface="Trebuchet MS"/>
              </a:rPr>
              <a:t>.3(-1)+.5 </a:t>
            </a:r>
            <a:r>
              <a:rPr sz="1800" b="1" spc="10" dirty="0">
                <a:solidFill>
                  <a:srgbClr val="344B5E"/>
                </a:solidFill>
                <a:latin typeface="Trebuchet MS"/>
                <a:cs typeface="Trebuchet MS"/>
              </a:rPr>
              <a:t>=</a:t>
            </a:r>
            <a:r>
              <a:rPr sz="1800" b="1" spc="-30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344B5E"/>
                </a:solidFill>
                <a:latin typeface="Trebuchet MS"/>
                <a:cs typeface="Trebuchet MS"/>
              </a:rPr>
              <a:t>2.6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7696" y="1667636"/>
            <a:ext cx="2810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344B5E"/>
                </a:solidFill>
                <a:latin typeface="Trebuchet MS"/>
                <a:cs typeface="Trebuchet MS"/>
              </a:rPr>
              <a:t>f(z)=</a:t>
            </a:r>
            <a:r>
              <a:rPr sz="1800" b="1" spc="-35" dirty="0" smtClean="0">
                <a:solidFill>
                  <a:srgbClr val="344B5E"/>
                </a:solidFill>
                <a:latin typeface="Trebuchet MS"/>
                <a:cs typeface="Trebuchet MS"/>
              </a:rPr>
              <a:t>f(</a:t>
            </a:r>
            <a:r>
              <a:rPr lang="en-US" sz="1800" b="1" spc="-35" dirty="0" smtClean="0">
                <a:solidFill>
                  <a:srgbClr val="344B5E"/>
                </a:solidFill>
                <a:latin typeface="Trebuchet MS"/>
                <a:cs typeface="Trebuchet MS"/>
              </a:rPr>
              <a:t>2.6</a:t>
            </a:r>
            <a:r>
              <a:rPr sz="1800" b="1" spc="-35" dirty="0" smtClean="0">
                <a:solidFill>
                  <a:srgbClr val="344B5E"/>
                </a:solidFill>
                <a:latin typeface="Trebuchet MS"/>
                <a:cs typeface="Trebuchet MS"/>
              </a:rPr>
              <a:t>)=</a:t>
            </a:r>
            <a:r>
              <a:rPr sz="1800" b="1" spc="-35" dirty="0">
                <a:solidFill>
                  <a:srgbClr val="344B5E"/>
                </a:solidFill>
                <a:latin typeface="Trebuchet MS"/>
                <a:cs typeface="Trebuchet MS"/>
              </a:rPr>
              <a:t>1/(1+exp(-2.6))</a:t>
            </a:r>
            <a:endParaRPr sz="1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800" b="1" spc="15" dirty="0">
                <a:solidFill>
                  <a:srgbClr val="344B5E"/>
                </a:solidFill>
                <a:latin typeface="Trebuchet MS"/>
                <a:cs typeface="Trebuchet MS"/>
              </a:rPr>
              <a:t>=</a:t>
            </a:r>
            <a:r>
              <a:rPr sz="1800" b="1" spc="-11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344B5E"/>
                </a:solidFill>
                <a:latin typeface="Trebuchet MS"/>
                <a:cs typeface="Trebuchet MS"/>
              </a:rPr>
              <a:t>.93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78067" y="3438144"/>
            <a:ext cx="2727960" cy="646430"/>
          </a:xfrm>
          <a:custGeom>
            <a:avLst/>
            <a:gdLst/>
            <a:ahLst/>
            <a:cxnLst/>
            <a:rect l="l" t="t" r="r" b="b"/>
            <a:pathLst>
              <a:path w="2727959" h="646429">
                <a:moveTo>
                  <a:pt x="2727960" y="0"/>
                </a:moveTo>
                <a:lnTo>
                  <a:pt x="0" y="0"/>
                </a:lnTo>
                <a:lnTo>
                  <a:pt x="0" y="646175"/>
                </a:lnTo>
                <a:lnTo>
                  <a:pt x="2727960" y="646175"/>
                </a:lnTo>
                <a:lnTo>
                  <a:pt x="2727960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57696" y="3454349"/>
            <a:ext cx="23152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344B5E"/>
                </a:solidFill>
                <a:latin typeface="Trebuchet MS"/>
                <a:cs typeface="Trebuchet MS"/>
              </a:rPr>
              <a:t>Neuron </a:t>
            </a:r>
            <a:r>
              <a:rPr sz="1800" b="1" spc="30" dirty="0">
                <a:solidFill>
                  <a:srgbClr val="344B5E"/>
                </a:solidFill>
                <a:latin typeface="Trebuchet MS"/>
                <a:cs typeface="Trebuchet MS"/>
              </a:rPr>
              <a:t>would</a:t>
            </a:r>
            <a:r>
              <a:rPr sz="1800" b="1" spc="-29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344B5E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344B5E"/>
                </a:solidFill>
                <a:latin typeface="Trebuchet MS"/>
                <a:cs typeface="Trebuchet MS"/>
              </a:rPr>
              <a:t>the </a:t>
            </a:r>
            <a:r>
              <a:rPr sz="1800" b="1" dirty="0">
                <a:solidFill>
                  <a:srgbClr val="344B5E"/>
                </a:solidFill>
                <a:latin typeface="Trebuchet MS"/>
                <a:cs typeface="Trebuchet MS"/>
              </a:rPr>
              <a:t>value</a:t>
            </a:r>
            <a:r>
              <a:rPr sz="1800" b="1" spc="-190" dirty="0">
                <a:solidFill>
                  <a:srgbClr val="344B5E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344B5E"/>
                </a:solidFill>
                <a:latin typeface="Trebuchet MS"/>
                <a:cs typeface="Trebuchet MS"/>
              </a:rPr>
              <a:t>.93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19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67960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Motivation for Neural 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68070"/>
            <a:ext cx="3980815" cy="283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40" dirty="0">
                <a:solidFill>
                  <a:schemeClr val="accent1"/>
                </a:solidFill>
                <a:latin typeface="Trebuchet MS"/>
                <a:cs typeface="Trebuchet MS"/>
              </a:rPr>
              <a:t>Use</a:t>
            </a:r>
            <a:r>
              <a:rPr sz="1800" b="1" spc="-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chemeClr val="accent1"/>
                </a:solidFill>
                <a:latin typeface="Trebuchet MS"/>
                <a:cs typeface="Trebuchet MS"/>
              </a:rPr>
              <a:t>biology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chemeClr val="accent1"/>
                </a:solidFill>
                <a:latin typeface="Trebuchet MS"/>
                <a:cs typeface="Trebuchet MS"/>
              </a:rPr>
              <a:t>as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inspiration</a:t>
            </a:r>
            <a:r>
              <a:rPr sz="1800" b="1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for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mathematical</a:t>
            </a:r>
            <a:r>
              <a:rPr sz="1800" b="1" spc="-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chemeClr val="accent1"/>
                </a:solidFill>
                <a:latin typeface="Trebuchet MS"/>
                <a:cs typeface="Trebuchet MS"/>
              </a:rPr>
              <a:t>model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5" dirty="0">
                <a:solidFill>
                  <a:schemeClr val="accent1"/>
                </a:solidFill>
                <a:latin typeface="Trebuchet MS"/>
                <a:cs typeface="Trebuchet MS"/>
              </a:rPr>
              <a:t>Get </a:t>
            </a:r>
            <a:r>
              <a:rPr sz="1800" b="1" spc="45" dirty="0">
                <a:solidFill>
                  <a:schemeClr val="accent1"/>
                </a:solidFill>
                <a:latin typeface="Trebuchet MS"/>
                <a:cs typeface="Trebuchet MS"/>
              </a:rPr>
              <a:t>signals</a:t>
            </a:r>
            <a:r>
              <a:rPr sz="1800" b="1" spc="-39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chemeClr val="accent1"/>
                </a:solidFill>
                <a:latin typeface="Trebuchet MS"/>
                <a:cs typeface="Trebuchet MS"/>
              </a:rPr>
              <a:t>from previous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neurons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 marR="1041400" indent="-28702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Generate </a:t>
            </a:r>
            <a:r>
              <a:rPr sz="1800" b="1" spc="45" dirty="0">
                <a:solidFill>
                  <a:schemeClr val="accent1"/>
                </a:solidFill>
                <a:latin typeface="Trebuchet MS"/>
                <a:cs typeface="Trebuchet MS"/>
              </a:rPr>
              <a:t>signals </a:t>
            </a:r>
            <a:r>
              <a:rPr sz="1800" b="1" spc="-30" dirty="0">
                <a:solidFill>
                  <a:schemeClr val="accent1"/>
                </a:solidFill>
                <a:latin typeface="Trebuchet MS"/>
                <a:cs typeface="Trebuchet MS"/>
              </a:rPr>
              <a:t>(or</a:t>
            </a:r>
            <a:r>
              <a:rPr sz="1800" b="1" spc="-34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not) 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according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sz="1800" b="1" spc="-24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inputs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65" dirty="0">
                <a:solidFill>
                  <a:schemeClr val="accent1"/>
                </a:solidFill>
                <a:latin typeface="Trebuchet MS"/>
                <a:cs typeface="Trebuchet MS"/>
              </a:rPr>
              <a:t>Pass</a:t>
            </a:r>
            <a:r>
              <a:rPr sz="1800" b="1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chemeClr val="accent1"/>
                </a:solidFill>
                <a:latin typeface="Trebuchet MS"/>
                <a:cs typeface="Trebuchet MS"/>
              </a:rPr>
              <a:t>signals</a:t>
            </a:r>
            <a:r>
              <a:rPr sz="1800" b="1" spc="-7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0" dirty="0">
                <a:solidFill>
                  <a:schemeClr val="accent1"/>
                </a:solidFill>
                <a:latin typeface="Trebuchet MS"/>
                <a:cs typeface="Trebuchet MS"/>
              </a:rPr>
              <a:t>on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chemeClr val="accent1"/>
                </a:solidFill>
                <a:latin typeface="Trebuchet MS"/>
                <a:cs typeface="Trebuchet MS"/>
              </a:rPr>
              <a:t>next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neurons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 marR="424180" indent="-28702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30" dirty="0">
                <a:solidFill>
                  <a:schemeClr val="accent1"/>
                </a:solidFill>
                <a:latin typeface="Trebuchet MS"/>
                <a:cs typeface="Trebuchet MS"/>
              </a:rPr>
              <a:t>By</a:t>
            </a:r>
            <a:r>
              <a:rPr sz="1800" b="1" spc="-13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layering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20" dirty="0">
                <a:solidFill>
                  <a:schemeClr val="accent1"/>
                </a:solidFill>
                <a:latin typeface="Trebuchet MS"/>
                <a:cs typeface="Trebuchet MS"/>
              </a:rPr>
              <a:t>many</a:t>
            </a:r>
            <a:r>
              <a:rPr sz="1800" b="1" spc="-14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neurons,</a:t>
            </a:r>
            <a:r>
              <a:rPr sz="1800" b="1" spc="-1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can  </a:t>
            </a:r>
            <a:r>
              <a:rPr sz="1800" b="1" spc="-40" dirty="0">
                <a:solidFill>
                  <a:schemeClr val="accent1"/>
                </a:solidFill>
                <a:latin typeface="Trebuchet MS"/>
                <a:cs typeface="Trebuchet MS"/>
              </a:rPr>
              <a:t>create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complex</a:t>
            </a:r>
            <a:r>
              <a:rPr sz="1800" b="1" spc="-19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40" dirty="0">
                <a:solidFill>
                  <a:schemeClr val="accent1"/>
                </a:solidFill>
                <a:latin typeface="Trebuchet MS"/>
                <a:cs typeface="Trebuchet MS"/>
              </a:rPr>
              <a:t>model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1068070"/>
            <a:ext cx="3962400" cy="223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473862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Neural Nets?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68070"/>
            <a:ext cx="4356100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55" dirty="0">
                <a:solidFill>
                  <a:schemeClr val="accent1"/>
                </a:solidFill>
                <a:latin typeface="Trebuchet MS"/>
                <a:cs typeface="Trebuchet MS"/>
              </a:rPr>
              <a:t>Why</a:t>
            </a:r>
            <a:r>
              <a:rPr sz="1800" b="1" spc="-1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not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chemeClr val="accent1"/>
                </a:solidFill>
                <a:latin typeface="Trebuchet MS"/>
                <a:cs typeface="Trebuchet MS"/>
              </a:rPr>
              <a:t>just</a:t>
            </a:r>
            <a:r>
              <a:rPr sz="1800" b="1" spc="-8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20" dirty="0">
                <a:solidFill>
                  <a:schemeClr val="accent1"/>
                </a:solidFill>
                <a:latin typeface="Trebuchet MS"/>
                <a:cs typeface="Trebuchet MS"/>
              </a:rPr>
              <a:t>use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a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chemeClr val="accent1"/>
                </a:solidFill>
                <a:latin typeface="Trebuchet MS"/>
                <a:cs typeface="Trebuchet MS"/>
              </a:rPr>
              <a:t>single</a:t>
            </a:r>
            <a:r>
              <a:rPr sz="1800" b="1" spc="-9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neuron?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 algn="just">
              <a:lnSpc>
                <a:spcPct val="100000"/>
              </a:lnSpc>
            </a:pPr>
            <a:r>
              <a:rPr sz="1800" b="1" spc="55" dirty="0">
                <a:solidFill>
                  <a:schemeClr val="accent1"/>
                </a:solidFill>
                <a:latin typeface="Trebuchet MS"/>
                <a:cs typeface="Trebuchet MS"/>
              </a:rPr>
              <a:t>Why</a:t>
            </a:r>
            <a:r>
              <a:rPr sz="1800" b="1" spc="-13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chemeClr val="accent1"/>
                </a:solidFill>
                <a:latin typeface="Trebuchet MS"/>
                <a:cs typeface="Trebuchet MS"/>
              </a:rPr>
              <a:t>do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we</a:t>
            </a:r>
            <a:r>
              <a:rPr sz="1800" b="1" spc="-1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need</a:t>
            </a:r>
            <a:r>
              <a:rPr sz="1800" b="1" spc="-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a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larger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network?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 marR="233045" indent="-28702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55" dirty="0">
                <a:solidFill>
                  <a:schemeClr val="accent1"/>
                </a:solidFill>
                <a:latin typeface="Trebuchet MS"/>
                <a:cs typeface="Trebuchet MS"/>
              </a:rPr>
              <a:t>A </a:t>
            </a:r>
            <a:r>
              <a:rPr sz="1800" b="1" spc="30" dirty="0">
                <a:solidFill>
                  <a:schemeClr val="accent1"/>
                </a:solidFill>
                <a:latin typeface="Trebuchet MS"/>
                <a:cs typeface="Trebuchet MS"/>
              </a:rPr>
              <a:t>single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neuron </a:t>
            </a:r>
            <a:r>
              <a:rPr sz="18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(like </a:t>
            </a:r>
            <a:r>
              <a:rPr sz="1800" b="1" spc="20" dirty="0">
                <a:solidFill>
                  <a:schemeClr val="accent1"/>
                </a:solidFill>
                <a:latin typeface="Trebuchet MS"/>
                <a:cs typeface="Trebuchet MS"/>
              </a:rPr>
              <a:t>logistic 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regression)</a:t>
            </a:r>
            <a:r>
              <a:rPr sz="1800" b="1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chemeClr val="accent1"/>
                </a:solidFill>
                <a:latin typeface="Trebuchet MS"/>
                <a:cs typeface="Trebuchet MS"/>
              </a:rPr>
              <a:t>only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permits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a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chemeClr val="accent1"/>
                </a:solidFill>
                <a:latin typeface="Trebuchet MS"/>
                <a:cs typeface="Trebuchet MS"/>
              </a:rPr>
              <a:t>linear 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decision</a:t>
            </a:r>
            <a:r>
              <a:rPr sz="1800" b="1" spc="-9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boundary.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299085" marR="243840" indent="-287020" algn="just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75" dirty="0">
                <a:solidFill>
                  <a:schemeClr val="accent1"/>
                </a:solidFill>
                <a:latin typeface="Trebuchet MS"/>
                <a:cs typeface="Trebuchet MS"/>
              </a:rPr>
              <a:t>Most </a:t>
            </a:r>
            <a:r>
              <a:rPr sz="1800" b="1" spc="10" dirty="0">
                <a:solidFill>
                  <a:schemeClr val="accent1"/>
                </a:solidFill>
                <a:latin typeface="Trebuchet MS"/>
                <a:cs typeface="Trebuchet MS"/>
              </a:rPr>
              <a:t>real-world </a:t>
            </a:r>
            <a:r>
              <a:rPr sz="1800" b="1" spc="35" dirty="0">
                <a:solidFill>
                  <a:schemeClr val="accent1"/>
                </a:solidFill>
                <a:latin typeface="Trebuchet MS"/>
                <a:cs typeface="Trebuchet MS"/>
              </a:rPr>
              <a:t>problems </a:t>
            </a:r>
            <a:r>
              <a:rPr sz="1800" b="1" spc="-35" dirty="0">
                <a:solidFill>
                  <a:schemeClr val="accent1"/>
                </a:solidFill>
                <a:latin typeface="Trebuchet MS"/>
                <a:cs typeface="Trebuchet MS"/>
              </a:rPr>
              <a:t>are 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considerably </a:t>
            </a:r>
            <a:r>
              <a:rPr sz="1800" b="1" spc="10" dirty="0">
                <a:solidFill>
                  <a:schemeClr val="accent1"/>
                </a:solidFill>
                <a:latin typeface="Trebuchet MS"/>
                <a:cs typeface="Trebuchet MS"/>
              </a:rPr>
              <a:t>more</a:t>
            </a:r>
            <a:r>
              <a:rPr sz="1800" b="1" spc="-25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complicated!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7715" y="1664207"/>
            <a:ext cx="2742184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20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616102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Feedforward Neural 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2200" y="1394396"/>
            <a:ext cx="5569585" cy="2390140"/>
            <a:chOff x="2112200" y="1394396"/>
            <a:chExt cx="5569585" cy="2390140"/>
          </a:xfrm>
        </p:grpSpPr>
        <p:sp>
          <p:nvSpPr>
            <p:cNvPr id="4" name="object 4"/>
            <p:cNvSpPr/>
            <p:nvPr/>
          </p:nvSpPr>
          <p:spPr>
            <a:xfrm>
              <a:off x="6922008" y="1746503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2008" y="2727959"/>
              <a:ext cx="760095" cy="1056640"/>
            </a:xfrm>
            <a:custGeom>
              <a:avLst/>
              <a:gdLst/>
              <a:ahLst/>
              <a:cxnLst/>
              <a:rect l="l" t="t" r="r" b="b"/>
              <a:pathLst>
                <a:path w="760095" h="1056639">
                  <a:moveTo>
                    <a:pt x="759587" y="1018032"/>
                  </a:moveTo>
                  <a:lnTo>
                    <a:pt x="746887" y="1011682"/>
                  </a:lnTo>
                  <a:lnTo>
                    <a:pt x="683387" y="979932"/>
                  </a:lnTo>
                  <a:lnTo>
                    <a:pt x="683387" y="1011682"/>
                  </a:lnTo>
                  <a:lnTo>
                    <a:pt x="0" y="1011682"/>
                  </a:lnTo>
                  <a:lnTo>
                    <a:pt x="0" y="1024382"/>
                  </a:lnTo>
                  <a:lnTo>
                    <a:pt x="683387" y="1024382"/>
                  </a:lnTo>
                  <a:lnTo>
                    <a:pt x="683387" y="1056132"/>
                  </a:lnTo>
                  <a:lnTo>
                    <a:pt x="746887" y="1024382"/>
                  </a:lnTo>
                  <a:lnTo>
                    <a:pt x="759587" y="1018032"/>
                  </a:lnTo>
                  <a:close/>
                </a:path>
                <a:path w="760095" h="1056639">
                  <a:moveTo>
                    <a:pt x="759587" y="38100"/>
                  </a:moveTo>
                  <a:lnTo>
                    <a:pt x="746887" y="31750"/>
                  </a:lnTo>
                  <a:lnTo>
                    <a:pt x="683387" y="0"/>
                  </a:lnTo>
                  <a:lnTo>
                    <a:pt x="683387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76200"/>
                  </a:lnTo>
                  <a:lnTo>
                    <a:pt x="746887" y="44450"/>
                  </a:lnTo>
                  <a:lnTo>
                    <a:pt x="759587" y="3810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99029" y="1568958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70" baseline="-15873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12200" y="2374328"/>
            <a:ext cx="815975" cy="783590"/>
            <a:chOff x="2112200" y="2374328"/>
            <a:chExt cx="815975" cy="783590"/>
          </a:xfrm>
        </p:grpSpPr>
        <p:sp>
          <p:nvSpPr>
            <p:cNvPr id="10" name="object 10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61945" y="254977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12200" y="3355784"/>
            <a:ext cx="815975" cy="783590"/>
            <a:chOff x="2112200" y="3355784"/>
            <a:chExt cx="815975" cy="783590"/>
          </a:xfrm>
        </p:grpSpPr>
        <p:sp>
          <p:nvSpPr>
            <p:cNvPr id="14" name="object 14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61945" y="353060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28936" y="3733736"/>
            <a:ext cx="815975" cy="783590"/>
            <a:chOff x="3428936" y="3733736"/>
            <a:chExt cx="815975" cy="783590"/>
          </a:xfrm>
        </p:grpSpPr>
        <p:sp>
          <p:nvSpPr>
            <p:cNvPr id="18" name="object 18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6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6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95140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28936" y="2801048"/>
            <a:ext cx="815975" cy="783590"/>
            <a:chOff x="3428936" y="2801048"/>
            <a:chExt cx="815975" cy="783590"/>
          </a:xfrm>
        </p:grpSpPr>
        <p:sp>
          <p:nvSpPr>
            <p:cNvPr id="22" name="object 22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95140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28936" y="1869884"/>
            <a:ext cx="815975" cy="782320"/>
            <a:chOff x="3428936" y="1869884"/>
            <a:chExt cx="815975" cy="782320"/>
          </a:xfrm>
        </p:grpSpPr>
        <p:sp>
          <p:nvSpPr>
            <p:cNvPr id="26" name="object 26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6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6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6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6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95140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28936" y="937196"/>
            <a:ext cx="815975" cy="783590"/>
            <a:chOff x="3428936" y="937196"/>
            <a:chExt cx="815975" cy="783590"/>
          </a:xfrm>
        </p:grpSpPr>
        <p:sp>
          <p:nvSpPr>
            <p:cNvPr id="30" name="object 30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95140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45672" y="3733736"/>
            <a:ext cx="815975" cy="783590"/>
            <a:chOff x="4745672" y="3733736"/>
            <a:chExt cx="815975" cy="783590"/>
          </a:xfrm>
        </p:grpSpPr>
        <p:sp>
          <p:nvSpPr>
            <p:cNvPr id="34" name="object 34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12258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745672" y="2801048"/>
            <a:ext cx="815975" cy="783590"/>
            <a:chOff x="4745672" y="2801048"/>
            <a:chExt cx="815975" cy="783590"/>
          </a:xfrm>
        </p:grpSpPr>
        <p:sp>
          <p:nvSpPr>
            <p:cNvPr id="38" name="object 38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112258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45672" y="1869884"/>
            <a:ext cx="815975" cy="782320"/>
            <a:chOff x="4745672" y="1869884"/>
            <a:chExt cx="815975" cy="782320"/>
          </a:xfrm>
        </p:grpSpPr>
        <p:sp>
          <p:nvSpPr>
            <p:cNvPr id="42" name="object 42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5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5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5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5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12258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45672" y="937196"/>
            <a:ext cx="815975" cy="783590"/>
            <a:chOff x="4745672" y="937196"/>
            <a:chExt cx="815975" cy="783590"/>
          </a:xfrm>
        </p:grpSpPr>
        <p:sp>
          <p:nvSpPr>
            <p:cNvPr id="46" name="object 46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112258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18796" y="1394396"/>
            <a:ext cx="817244" cy="783590"/>
            <a:chOff x="6118796" y="1394396"/>
            <a:chExt cx="817244" cy="783590"/>
          </a:xfrm>
        </p:grpSpPr>
        <p:sp>
          <p:nvSpPr>
            <p:cNvPr id="50" name="object 50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3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3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3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3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447790" y="1602486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18796" y="2374328"/>
            <a:ext cx="817244" cy="783590"/>
            <a:chOff x="6118796" y="2374328"/>
            <a:chExt cx="817244" cy="783590"/>
          </a:xfrm>
        </p:grpSpPr>
        <p:sp>
          <p:nvSpPr>
            <p:cNvPr id="54" name="object 54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416294" y="2583307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118796" y="3355784"/>
            <a:ext cx="817244" cy="783590"/>
            <a:chOff x="6118796" y="3355784"/>
            <a:chExt cx="817244" cy="783590"/>
          </a:xfrm>
        </p:grpSpPr>
        <p:sp>
          <p:nvSpPr>
            <p:cNvPr id="58" name="object 58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18"/>
                  </a:lnTo>
                  <a:lnTo>
                    <a:pt x="12076" y="471962"/>
                  </a:lnTo>
                  <a:lnTo>
                    <a:pt x="26617" y="515590"/>
                  </a:lnTo>
                  <a:lnTo>
                    <a:pt x="46331" y="556748"/>
                  </a:lnTo>
                  <a:lnTo>
                    <a:pt x="70850" y="595080"/>
                  </a:lnTo>
                  <a:lnTo>
                    <a:pt x="99801" y="630232"/>
                  </a:lnTo>
                  <a:lnTo>
                    <a:pt x="132815" y="661848"/>
                  </a:lnTo>
                  <a:lnTo>
                    <a:pt x="169522" y="689574"/>
                  </a:lnTo>
                  <a:lnTo>
                    <a:pt x="209551" y="713055"/>
                  </a:lnTo>
                  <a:lnTo>
                    <a:pt x="252531" y="731936"/>
                  </a:lnTo>
                  <a:lnTo>
                    <a:pt x="298093" y="745861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1"/>
                  </a:lnTo>
                  <a:lnTo>
                    <a:pt x="538424" y="731936"/>
                  </a:lnTo>
                  <a:lnTo>
                    <a:pt x="581404" y="713055"/>
                  </a:lnTo>
                  <a:lnTo>
                    <a:pt x="621433" y="689574"/>
                  </a:lnTo>
                  <a:lnTo>
                    <a:pt x="658140" y="661848"/>
                  </a:lnTo>
                  <a:lnTo>
                    <a:pt x="691154" y="630232"/>
                  </a:lnTo>
                  <a:lnTo>
                    <a:pt x="720105" y="595080"/>
                  </a:lnTo>
                  <a:lnTo>
                    <a:pt x="744624" y="556748"/>
                  </a:lnTo>
                  <a:lnTo>
                    <a:pt x="764338" y="515590"/>
                  </a:lnTo>
                  <a:lnTo>
                    <a:pt x="778879" y="471962"/>
                  </a:lnTo>
                  <a:lnTo>
                    <a:pt x="787875" y="426218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18"/>
                  </a:lnTo>
                  <a:lnTo>
                    <a:pt x="778879" y="471962"/>
                  </a:lnTo>
                  <a:lnTo>
                    <a:pt x="764338" y="515590"/>
                  </a:lnTo>
                  <a:lnTo>
                    <a:pt x="744624" y="556748"/>
                  </a:lnTo>
                  <a:lnTo>
                    <a:pt x="720105" y="595080"/>
                  </a:lnTo>
                  <a:lnTo>
                    <a:pt x="691154" y="630232"/>
                  </a:lnTo>
                  <a:lnTo>
                    <a:pt x="658140" y="661848"/>
                  </a:lnTo>
                  <a:lnTo>
                    <a:pt x="621433" y="689574"/>
                  </a:lnTo>
                  <a:lnTo>
                    <a:pt x="581404" y="713055"/>
                  </a:lnTo>
                  <a:lnTo>
                    <a:pt x="538424" y="731936"/>
                  </a:lnTo>
                  <a:lnTo>
                    <a:pt x="492862" y="745861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1"/>
                  </a:lnTo>
                  <a:lnTo>
                    <a:pt x="252531" y="731936"/>
                  </a:lnTo>
                  <a:lnTo>
                    <a:pt x="209551" y="713055"/>
                  </a:lnTo>
                  <a:lnTo>
                    <a:pt x="169522" y="689574"/>
                  </a:lnTo>
                  <a:lnTo>
                    <a:pt x="132815" y="661848"/>
                  </a:lnTo>
                  <a:lnTo>
                    <a:pt x="99801" y="630232"/>
                  </a:lnTo>
                  <a:lnTo>
                    <a:pt x="70850" y="595080"/>
                  </a:lnTo>
                  <a:lnTo>
                    <a:pt x="46331" y="556748"/>
                  </a:lnTo>
                  <a:lnTo>
                    <a:pt x="26617" y="515590"/>
                  </a:lnTo>
                  <a:lnTo>
                    <a:pt x="12076" y="471962"/>
                  </a:lnTo>
                  <a:lnTo>
                    <a:pt x="3080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416294" y="3564128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65504" y="1289303"/>
            <a:ext cx="4785360" cy="2874645"/>
          </a:xfrm>
          <a:custGeom>
            <a:avLst/>
            <a:gdLst/>
            <a:ahLst/>
            <a:cxnLst/>
            <a:rect l="l" t="t" r="r" b="b"/>
            <a:pathLst>
              <a:path w="4785360" h="2874645">
                <a:moveTo>
                  <a:pt x="759587" y="2456688"/>
                </a:moveTo>
                <a:lnTo>
                  <a:pt x="746887" y="2450338"/>
                </a:lnTo>
                <a:lnTo>
                  <a:pt x="683387" y="2418588"/>
                </a:lnTo>
                <a:lnTo>
                  <a:pt x="683387" y="2450338"/>
                </a:lnTo>
                <a:lnTo>
                  <a:pt x="0" y="2450338"/>
                </a:lnTo>
                <a:lnTo>
                  <a:pt x="0" y="2463038"/>
                </a:lnTo>
                <a:lnTo>
                  <a:pt x="683387" y="2463038"/>
                </a:lnTo>
                <a:lnTo>
                  <a:pt x="683387" y="2494788"/>
                </a:lnTo>
                <a:lnTo>
                  <a:pt x="746887" y="2463038"/>
                </a:lnTo>
                <a:lnTo>
                  <a:pt x="759587" y="2456688"/>
                </a:lnTo>
                <a:close/>
              </a:path>
              <a:path w="4785360" h="2874645">
                <a:moveTo>
                  <a:pt x="759587" y="1476756"/>
                </a:moveTo>
                <a:lnTo>
                  <a:pt x="746887" y="1470406"/>
                </a:lnTo>
                <a:lnTo>
                  <a:pt x="683387" y="1438656"/>
                </a:lnTo>
                <a:lnTo>
                  <a:pt x="683387" y="1470406"/>
                </a:lnTo>
                <a:lnTo>
                  <a:pt x="0" y="1470406"/>
                </a:lnTo>
                <a:lnTo>
                  <a:pt x="0" y="1483106"/>
                </a:lnTo>
                <a:lnTo>
                  <a:pt x="683387" y="1483106"/>
                </a:lnTo>
                <a:lnTo>
                  <a:pt x="683387" y="1514856"/>
                </a:lnTo>
                <a:lnTo>
                  <a:pt x="746887" y="1483106"/>
                </a:lnTo>
                <a:lnTo>
                  <a:pt x="759587" y="1476756"/>
                </a:lnTo>
                <a:close/>
              </a:path>
              <a:path w="4785360" h="2874645">
                <a:moveTo>
                  <a:pt x="759587" y="495300"/>
                </a:moveTo>
                <a:lnTo>
                  <a:pt x="746887" y="488950"/>
                </a:lnTo>
                <a:lnTo>
                  <a:pt x="683387" y="457200"/>
                </a:lnTo>
                <a:lnTo>
                  <a:pt x="683387" y="488950"/>
                </a:lnTo>
                <a:lnTo>
                  <a:pt x="0" y="488950"/>
                </a:lnTo>
                <a:lnTo>
                  <a:pt x="0" y="501650"/>
                </a:lnTo>
                <a:lnTo>
                  <a:pt x="683387" y="501650"/>
                </a:lnTo>
                <a:lnTo>
                  <a:pt x="683387" y="533400"/>
                </a:lnTo>
                <a:lnTo>
                  <a:pt x="746887" y="501650"/>
                </a:lnTo>
                <a:lnTo>
                  <a:pt x="759587" y="495300"/>
                </a:lnTo>
                <a:close/>
              </a:path>
              <a:path w="4785360" h="2874645">
                <a:moveTo>
                  <a:pt x="2096008" y="120650"/>
                </a:moveTo>
                <a:lnTo>
                  <a:pt x="2090458" y="98806"/>
                </a:lnTo>
                <a:lnTo>
                  <a:pt x="2075053" y="38100"/>
                </a:lnTo>
                <a:lnTo>
                  <a:pt x="2049145" y="44767"/>
                </a:lnTo>
                <a:lnTo>
                  <a:pt x="2049145" y="127342"/>
                </a:lnTo>
                <a:lnTo>
                  <a:pt x="1901507" y="805281"/>
                </a:lnTo>
                <a:lnTo>
                  <a:pt x="1898408" y="802487"/>
                </a:lnTo>
                <a:lnTo>
                  <a:pt x="1898408" y="819531"/>
                </a:lnTo>
                <a:lnTo>
                  <a:pt x="1816760" y="1194447"/>
                </a:lnTo>
                <a:lnTo>
                  <a:pt x="1811045" y="1179182"/>
                </a:lnTo>
                <a:lnTo>
                  <a:pt x="1811045" y="1215415"/>
                </a:lnTo>
                <a:lnTo>
                  <a:pt x="1807629" y="1218704"/>
                </a:lnTo>
                <a:lnTo>
                  <a:pt x="1807629" y="1236370"/>
                </a:lnTo>
                <a:lnTo>
                  <a:pt x="1765376" y="1430413"/>
                </a:lnTo>
                <a:lnTo>
                  <a:pt x="1758950" y="1401864"/>
                </a:lnTo>
                <a:lnTo>
                  <a:pt x="1758950" y="1459928"/>
                </a:lnTo>
                <a:lnTo>
                  <a:pt x="1725752" y="1612366"/>
                </a:lnTo>
                <a:lnTo>
                  <a:pt x="1722729" y="1609928"/>
                </a:lnTo>
                <a:lnTo>
                  <a:pt x="1722729" y="1626196"/>
                </a:lnTo>
                <a:lnTo>
                  <a:pt x="1683296" y="1807311"/>
                </a:lnTo>
                <a:lnTo>
                  <a:pt x="1562963" y="1496733"/>
                </a:lnTo>
                <a:lnTo>
                  <a:pt x="1722729" y="1626196"/>
                </a:lnTo>
                <a:lnTo>
                  <a:pt x="1722729" y="1609928"/>
                </a:lnTo>
                <a:lnTo>
                  <a:pt x="1557820" y="1476273"/>
                </a:lnTo>
                <a:lnTo>
                  <a:pt x="1726234" y="1314551"/>
                </a:lnTo>
                <a:lnTo>
                  <a:pt x="1758950" y="1459928"/>
                </a:lnTo>
                <a:lnTo>
                  <a:pt x="1758950" y="1401864"/>
                </a:lnTo>
                <a:lnTo>
                  <a:pt x="1736979" y="1304226"/>
                </a:lnTo>
                <a:lnTo>
                  <a:pt x="1807629" y="1236370"/>
                </a:lnTo>
                <a:lnTo>
                  <a:pt x="1807629" y="1218704"/>
                </a:lnTo>
                <a:lnTo>
                  <a:pt x="1733689" y="1289659"/>
                </a:lnTo>
                <a:lnTo>
                  <a:pt x="1722945" y="1241920"/>
                </a:lnTo>
                <a:lnTo>
                  <a:pt x="1722945" y="1299972"/>
                </a:lnTo>
                <a:lnTo>
                  <a:pt x="1563649" y="1452880"/>
                </a:lnTo>
                <a:lnTo>
                  <a:pt x="1683639" y="1125283"/>
                </a:lnTo>
                <a:lnTo>
                  <a:pt x="1722945" y="1299972"/>
                </a:lnTo>
                <a:lnTo>
                  <a:pt x="1722945" y="1241920"/>
                </a:lnTo>
                <a:lnTo>
                  <a:pt x="1691728" y="1103185"/>
                </a:lnTo>
                <a:lnTo>
                  <a:pt x="1729968" y="998766"/>
                </a:lnTo>
                <a:lnTo>
                  <a:pt x="1811045" y="1215415"/>
                </a:lnTo>
                <a:lnTo>
                  <a:pt x="1811045" y="1179182"/>
                </a:lnTo>
                <a:lnTo>
                  <a:pt x="1736699" y="980427"/>
                </a:lnTo>
                <a:lnTo>
                  <a:pt x="1821141" y="749833"/>
                </a:lnTo>
                <a:lnTo>
                  <a:pt x="1898408" y="819531"/>
                </a:lnTo>
                <a:lnTo>
                  <a:pt x="1898408" y="802487"/>
                </a:lnTo>
                <a:lnTo>
                  <a:pt x="1825828" y="737044"/>
                </a:lnTo>
                <a:lnTo>
                  <a:pt x="2049145" y="127342"/>
                </a:lnTo>
                <a:lnTo>
                  <a:pt x="2049145" y="44767"/>
                </a:lnTo>
                <a:lnTo>
                  <a:pt x="2040331" y="47028"/>
                </a:lnTo>
                <a:lnTo>
                  <a:pt x="2040331" y="114325"/>
                </a:lnTo>
                <a:lnTo>
                  <a:pt x="1815655" y="727849"/>
                </a:lnTo>
                <a:lnTo>
                  <a:pt x="1810969" y="723633"/>
                </a:lnTo>
                <a:lnTo>
                  <a:pt x="1810969" y="740651"/>
                </a:lnTo>
                <a:lnTo>
                  <a:pt x="1729854" y="962139"/>
                </a:lnTo>
                <a:lnTo>
                  <a:pt x="1723136" y="944181"/>
                </a:lnTo>
                <a:lnTo>
                  <a:pt x="1723136" y="980490"/>
                </a:lnTo>
                <a:lnTo>
                  <a:pt x="1686585" y="1080287"/>
                </a:lnTo>
                <a:lnTo>
                  <a:pt x="1575079" y="584873"/>
                </a:lnTo>
                <a:lnTo>
                  <a:pt x="1723136" y="980490"/>
                </a:lnTo>
                <a:lnTo>
                  <a:pt x="1723136" y="944181"/>
                </a:lnTo>
                <a:lnTo>
                  <a:pt x="1563471" y="517398"/>
                </a:lnTo>
                <a:lnTo>
                  <a:pt x="1810969" y="740651"/>
                </a:lnTo>
                <a:lnTo>
                  <a:pt x="1810969" y="723633"/>
                </a:lnTo>
                <a:lnTo>
                  <a:pt x="1558086" y="495592"/>
                </a:lnTo>
                <a:lnTo>
                  <a:pt x="2016175" y="97663"/>
                </a:lnTo>
                <a:lnTo>
                  <a:pt x="2024519" y="100749"/>
                </a:lnTo>
                <a:lnTo>
                  <a:pt x="2021586" y="104394"/>
                </a:lnTo>
                <a:lnTo>
                  <a:pt x="2034070" y="107137"/>
                </a:lnTo>
                <a:lnTo>
                  <a:pt x="2040331" y="114325"/>
                </a:lnTo>
                <a:lnTo>
                  <a:pt x="2040331" y="47028"/>
                </a:lnTo>
                <a:lnTo>
                  <a:pt x="1992503" y="59309"/>
                </a:lnTo>
                <a:lnTo>
                  <a:pt x="2013356" y="83299"/>
                </a:lnTo>
                <a:lnTo>
                  <a:pt x="1544193" y="490728"/>
                </a:lnTo>
                <a:lnTo>
                  <a:pt x="1548168" y="495350"/>
                </a:lnTo>
                <a:lnTo>
                  <a:pt x="1542161" y="496697"/>
                </a:lnTo>
                <a:lnTo>
                  <a:pt x="1678482" y="1102398"/>
                </a:lnTo>
                <a:lnTo>
                  <a:pt x="1542415" y="1473962"/>
                </a:lnTo>
                <a:lnTo>
                  <a:pt x="1547914" y="1475955"/>
                </a:lnTo>
                <a:lnTo>
                  <a:pt x="1548511" y="1476590"/>
                </a:lnTo>
                <a:lnTo>
                  <a:pt x="1548371" y="1476768"/>
                </a:lnTo>
                <a:lnTo>
                  <a:pt x="1542415" y="1479042"/>
                </a:lnTo>
                <a:lnTo>
                  <a:pt x="1678381" y="1829904"/>
                </a:lnTo>
                <a:lnTo>
                  <a:pt x="1542161" y="2455418"/>
                </a:lnTo>
                <a:lnTo>
                  <a:pt x="1546517" y="2456357"/>
                </a:lnTo>
                <a:lnTo>
                  <a:pt x="1547964" y="2456878"/>
                </a:lnTo>
                <a:lnTo>
                  <a:pt x="1548130" y="2457043"/>
                </a:lnTo>
                <a:lnTo>
                  <a:pt x="1544701" y="2461895"/>
                </a:lnTo>
                <a:lnTo>
                  <a:pt x="2009495" y="2795943"/>
                </a:lnTo>
                <a:lnTo>
                  <a:pt x="1990979" y="2821724"/>
                </a:lnTo>
                <a:lnTo>
                  <a:pt x="2074151" y="2835122"/>
                </a:lnTo>
                <a:lnTo>
                  <a:pt x="2075053" y="2835935"/>
                </a:lnTo>
                <a:lnTo>
                  <a:pt x="2075180" y="2834589"/>
                </a:lnTo>
                <a:lnTo>
                  <a:pt x="2090013" y="2774543"/>
                </a:lnTo>
                <a:lnTo>
                  <a:pt x="2095500" y="2752382"/>
                </a:lnTo>
                <a:lnTo>
                  <a:pt x="2082660" y="2755277"/>
                </a:lnTo>
                <a:lnTo>
                  <a:pt x="2083054" y="2751124"/>
                </a:lnTo>
                <a:lnTo>
                  <a:pt x="2064283" y="2758389"/>
                </a:lnTo>
                <a:lnTo>
                  <a:pt x="2050389" y="2696667"/>
                </a:lnTo>
                <a:lnTo>
                  <a:pt x="2050389" y="2754744"/>
                </a:lnTo>
                <a:lnTo>
                  <a:pt x="2040661" y="2729649"/>
                </a:lnTo>
                <a:lnTo>
                  <a:pt x="2040661" y="2764726"/>
                </a:lnTo>
                <a:lnTo>
                  <a:pt x="2038261" y="2765272"/>
                </a:lnTo>
                <a:lnTo>
                  <a:pt x="2035429" y="2759849"/>
                </a:lnTo>
                <a:lnTo>
                  <a:pt x="2030234" y="2767076"/>
                </a:lnTo>
                <a:lnTo>
                  <a:pt x="2021078" y="2769120"/>
                </a:lnTo>
                <a:lnTo>
                  <a:pt x="2024799" y="2773680"/>
                </a:lnTo>
                <a:lnTo>
                  <a:pt x="2011934" y="2778645"/>
                </a:lnTo>
                <a:lnTo>
                  <a:pt x="2017979" y="2784144"/>
                </a:lnTo>
                <a:lnTo>
                  <a:pt x="2016887" y="2785656"/>
                </a:lnTo>
                <a:lnTo>
                  <a:pt x="1558328" y="2455989"/>
                </a:lnTo>
                <a:lnTo>
                  <a:pt x="1816011" y="2185098"/>
                </a:lnTo>
                <a:lnTo>
                  <a:pt x="2040661" y="2764726"/>
                </a:lnTo>
                <a:lnTo>
                  <a:pt x="2040661" y="2729649"/>
                </a:lnTo>
                <a:lnTo>
                  <a:pt x="1825713" y="2174900"/>
                </a:lnTo>
                <a:lnTo>
                  <a:pt x="1901850" y="2094865"/>
                </a:lnTo>
                <a:lnTo>
                  <a:pt x="2050389" y="2754744"/>
                </a:lnTo>
                <a:lnTo>
                  <a:pt x="2050389" y="2696667"/>
                </a:lnTo>
                <a:lnTo>
                  <a:pt x="1912429" y="2083739"/>
                </a:lnTo>
                <a:lnTo>
                  <a:pt x="2027161" y="1963127"/>
                </a:lnTo>
                <a:lnTo>
                  <a:pt x="2050161" y="1985010"/>
                </a:lnTo>
                <a:lnTo>
                  <a:pt x="2062327" y="1945132"/>
                </a:lnTo>
                <a:lnTo>
                  <a:pt x="2075053" y="1903476"/>
                </a:lnTo>
                <a:lnTo>
                  <a:pt x="1994916" y="1932432"/>
                </a:lnTo>
                <a:lnTo>
                  <a:pt x="2017915" y="1954339"/>
                </a:lnTo>
                <a:lnTo>
                  <a:pt x="1909064" y="2068804"/>
                </a:lnTo>
                <a:lnTo>
                  <a:pt x="1898484" y="2021801"/>
                </a:lnTo>
                <a:lnTo>
                  <a:pt x="1898484" y="2079917"/>
                </a:lnTo>
                <a:lnTo>
                  <a:pt x="1820633" y="2161794"/>
                </a:lnTo>
                <a:lnTo>
                  <a:pt x="1810931" y="2136762"/>
                </a:lnTo>
                <a:lnTo>
                  <a:pt x="1810931" y="2171979"/>
                </a:lnTo>
                <a:lnTo>
                  <a:pt x="1564119" y="2431516"/>
                </a:lnTo>
                <a:lnTo>
                  <a:pt x="1730057" y="1963267"/>
                </a:lnTo>
                <a:lnTo>
                  <a:pt x="1810931" y="2171979"/>
                </a:lnTo>
                <a:lnTo>
                  <a:pt x="1810931" y="2136762"/>
                </a:lnTo>
                <a:lnTo>
                  <a:pt x="1736585" y="1944865"/>
                </a:lnTo>
                <a:lnTo>
                  <a:pt x="1817014" y="1717903"/>
                </a:lnTo>
                <a:lnTo>
                  <a:pt x="1898484" y="2079917"/>
                </a:lnTo>
                <a:lnTo>
                  <a:pt x="1898484" y="2021801"/>
                </a:lnTo>
                <a:lnTo>
                  <a:pt x="1828787" y="1712112"/>
                </a:lnTo>
                <a:lnTo>
                  <a:pt x="2011908" y="1860486"/>
                </a:lnTo>
                <a:lnTo>
                  <a:pt x="1991868" y="1885188"/>
                </a:lnTo>
                <a:lnTo>
                  <a:pt x="2075053" y="1903476"/>
                </a:lnTo>
                <a:lnTo>
                  <a:pt x="2074443" y="1902167"/>
                </a:lnTo>
                <a:lnTo>
                  <a:pt x="2075053" y="1902714"/>
                </a:lnTo>
                <a:lnTo>
                  <a:pt x="2081149" y="1845437"/>
                </a:lnTo>
                <a:lnTo>
                  <a:pt x="2084070" y="1818005"/>
                </a:lnTo>
                <a:lnTo>
                  <a:pt x="2054237" y="1829155"/>
                </a:lnTo>
                <a:lnTo>
                  <a:pt x="2039670" y="1790230"/>
                </a:lnTo>
                <a:lnTo>
                  <a:pt x="2039670" y="1826260"/>
                </a:lnTo>
                <a:lnTo>
                  <a:pt x="2029942" y="1838236"/>
                </a:lnTo>
                <a:lnTo>
                  <a:pt x="2012696" y="1844675"/>
                </a:lnTo>
                <a:lnTo>
                  <a:pt x="2014270" y="1846148"/>
                </a:lnTo>
                <a:lnTo>
                  <a:pt x="1825701" y="1693354"/>
                </a:lnTo>
                <a:lnTo>
                  <a:pt x="1905571" y="1467993"/>
                </a:lnTo>
                <a:lnTo>
                  <a:pt x="2039670" y="1826260"/>
                </a:lnTo>
                <a:lnTo>
                  <a:pt x="2039670" y="1790230"/>
                </a:lnTo>
                <a:lnTo>
                  <a:pt x="1912150" y="1449412"/>
                </a:lnTo>
                <a:lnTo>
                  <a:pt x="2055558" y="1044740"/>
                </a:lnTo>
                <a:lnTo>
                  <a:pt x="2085467" y="1055370"/>
                </a:lnTo>
                <a:lnTo>
                  <a:pt x="2082165" y="1028573"/>
                </a:lnTo>
                <a:lnTo>
                  <a:pt x="2075053" y="970788"/>
                </a:lnTo>
                <a:lnTo>
                  <a:pt x="2041664" y="981163"/>
                </a:lnTo>
                <a:lnTo>
                  <a:pt x="2041664" y="1046060"/>
                </a:lnTo>
                <a:lnTo>
                  <a:pt x="1905254" y="1430997"/>
                </a:lnTo>
                <a:lnTo>
                  <a:pt x="1898675" y="1413421"/>
                </a:lnTo>
                <a:lnTo>
                  <a:pt x="1898675" y="1449578"/>
                </a:lnTo>
                <a:lnTo>
                  <a:pt x="1819783" y="1672183"/>
                </a:lnTo>
                <a:lnTo>
                  <a:pt x="1810804" y="1632292"/>
                </a:lnTo>
                <a:lnTo>
                  <a:pt x="1810804" y="1697545"/>
                </a:lnTo>
                <a:lnTo>
                  <a:pt x="1729574" y="1926767"/>
                </a:lnTo>
                <a:lnTo>
                  <a:pt x="1723047" y="1909927"/>
                </a:lnTo>
                <a:lnTo>
                  <a:pt x="1723047" y="1945182"/>
                </a:lnTo>
                <a:lnTo>
                  <a:pt x="1575816" y="2360638"/>
                </a:lnTo>
                <a:lnTo>
                  <a:pt x="1686699" y="1851367"/>
                </a:lnTo>
                <a:lnTo>
                  <a:pt x="1723047" y="1945182"/>
                </a:lnTo>
                <a:lnTo>
                  <a:pt x="1723047" y="1909927"/>
                </a:lnTo>
                <a:lnTo>
                  <a:pt x="1691614" y="1828787"/>
                </a:lnTo>
                <a:lnTo>
                  <a:pt x="1733765" y="1635137"/>
                </a:lnTo>
                <a:lnTo>
                  <a:pt x="1810804" y="1697545"/>
                </a:lnTo>
                <a:lnTo>
                  <a:pt x="1810804" y="1632292"/>
                </a:lnTo>
                <a:lnTo>
                  <a:pt x="1808314" y="1621231"/>
                </a:lnTo>
                <a:lnTo>
                  <a:pt x="1808314" y="1679257"/>
                </a:lnTo>
                <a:lnTo>
                  <a:pt x="1736788" y="1621307"/>
                </a:lnTo>
                <a:lnTo>
                  <a:pt x="1765541" y="1489227"/>
                </a:lnTo>
                <a:lnTo>
                  <a:pt x="1808314" y="1679257"/>
                </a:lnTo>
                <a:lnTo>
                  <a:pt x="1808314" y="1621231"/>
                </a:lnTo>
                <a:lnTo>
                  <a:pt x="1771967" y="1459712"/>
                </a:lnTo>
                <a:lnTo>
                  <a:pt x="1819960" y="1239266"/>
                </a:lnTo>
                <a:lnTo>
                  <a:pt x="1898675" y="1449578"/>
                </a:lnTo>
                <a:lnTo>
                  <a:pt x="1898675" y="1413421"/>
                </a:lnTo>
                <a:lnTo>
                  <a:pt x="1825891" y="1218844"/>
                </a:lnTo>
                <a:lnTo>
                  <a:pt x="2020252" y="1032179"/>
                </a:lnTo>
                <a:lnTo>
                  <a:pt x="2032520" y="1036548"/>
                </a:lnTo>
                <a:lnTo>
                  <a:pt x="2041664" y="1046060"/>
                </a:lnTo>
                <a:lnTo>
                  <a:pt x="2041664" y="981163"/>
                </a:lnTo>
                <a:lnTo>
                  <a:pt x="1993646" y="996061"/>
                </a:lnTo>
                <a:lnTo>
                  <a:pt x="2015667" y="1018997"/>
                </a:lnTo>
                <a:lnTo>
                  <a:pt x="1828876" y="1198308"/>
                </a:lnTo>
                <a:lnTo>
                  <a:pt x="1909216" y="829284"/>
                </a:lnTo>
                <a:lnTo>
                  <a:pt x="2014169" y="923925"/>
                </a:lnTo>
                <a:lnTo>
                  <a:pt x="1992884" y="947547"/>
                </a:lnTo>
                <a:lnTo>
                  <a:pt x="2075053" y="970280"/>
                </a:lnTo>
                <a:lnTo>
                  <a:pt x="2060206" y="932434"/>
                </a:lnTo>
                <a:lnTo>
                  <a:pt x="2043938" y="890905"/>
                </a:lnTo>
                <a:lnTo>
                  <a:pt x="2022665" y="914514"/>
                </a:lnTo>
                <a:lnTo>
                  <a:pt x="1912327" y="815035"/>
                </a:lnTo>
                <a:lnTo>
                  <a:pt x="2064626" y="115493"/>
                </a:lnTo>
                <a:lnTo>
                  <a:pt x="2084578" y="122809"/>
                </a:lnTo>
                <a:lnTo>
                  <a:pt x="2084031" y="118046"/>
                </a:lnTo>
                <a:lnTo>
                  <a:pt x="2096008" y="120650"/>
                </a:lnTo>
                <a:close/>
              </a:path>
              <a:path w="4785360" h="2874645">
                <a:moveTo>
                  <a:pt x="3415157" y="120015"/>
                </a:moveTo>
                <a:lnTo>
                  <a:pt x="3409251" y="99314"/>
                </a:lnTo>
                <a:lnTo>
                  <a:pt x="3391789" y="38100"/>
                </a:lnTo>
                <a:lnTo>
                  <a:pt x="3364725" y="56362"/>
                </a:lnTo>
                <a:lnTo>
                  <a:pt x="3364725" y="110540"/>
                </a:lnTo>
                <a:lnTo>
                  <a:pt x="3359124" y="130378"/>
                </a:lnTo>
                <a:lnTo>
                  <a:pt x="3359124" y="177012"/>
                </a:lnTo>
                <a:lnTo>
                  <a:pt x="3257042" y="719213"/>
                </a:lnTo>
                <a:lnTo>
                  <a:pt x="3253397" y="712762"/>
                </a:lnTo>
                <a:lnTo>
                  <a:pt x="3253397" y="738593"/>
                </a:lnTo>
                <a:lnTo>
                  <a:pt x="3210877" y="964438"/>
                </a:lnTo>
                <a:lnTo>
                  <a:pt x="3208490" y="964438"/>
                </a:lnTo>
                <a:lnTo>
                  <a:pt x="3208490" y="977138"/>
                </a:lnTo>
                <a:lnTo>
                  <a:pt x="3179838" y="1129296"/>
                </a:lnTo>
                <a:lnTo>
                  <a:pt x="3174568" y="1110627"/>
                </a:lnTo>
                <a:lnTo>
                  <a:pt x="3174568" y="1157300"/>
                </a:lnTo>
                <a:lnTo>
                  <a:pt x="3128403" y="1402575"/>
                </a:lnTo>
                <a:lnTo>
                  <a:pt x="3121075" y="1363649"/>
                </a:lnTo>
                <a:lnTo>
                  <a:pt x="3121075" y="1437030"/>
                </a:lnTo>
                <a:lnTo>
                  <a:pt x="3115018" y="1447761"/>
                </a:lnTo>
                <a:lnTo>
                  <a:pt x="3115018" y="1473619"/>
                </a:lnTo>
                <a:lnTo>
                  <a:pt x="3074492" y="1688922"/>
                </a:lnTo>
                <a:lnTo>
                  <a:pt x="3069221" y="1670265"/>
                </a:lnTo>
                <a:lnTo>
                  <a:pt x="3069221" y="1716938"/>
                </a:lnTo>
                <a:lnTo>
                  <a:pt x="3035300" y="1897126"/>
                </a:lnTo>
                <a:lnTo>
                  <a:pt x="3032899" y="1897126"/>
                </a:lnTo>
                <a:lnTo>
                  <a:pt x="3032899" y="1909826"/>
                </a:lnTo>
                <a:lnTo>
                  <a:pt x="2993694" y="2118131"/>
                </a:lnTo>
                <a:lnTo>
                  <a:pt x="2876080" y="1909826"/>
                </a:lnTo>
                <a:lnTo>
                  <a:pt x="3032899" y="1909826"/>
                </a:lnTo>
                <a:lnTo>
                  <a:pt x="3032899" y="1897126"/>
                </a:lnTo>
                <a:lnTo>
                  <a:pt x="2875864" y="1897126"/>
                </a:lnTo>
                <a:lnTo>
                  <a:pt x="3038691" y="1608797"/>
                </a:lnTo>
                <a:lnTo>
                  <a:pt x="3069221" y="1716938"/>
                </a:lnTo>
                <a:lnTo>
                  <a:pt x="3069221" y="1670265"/>
                </a:lnTo>
                <a:lnTo>
                  <a:pt x="3047479" y="1593240"/>
                </a:lnTo>
                <a:lnTo>
                  <a:pt x="3115018" y="1473619"/>
                </a:lnTo>
                <a:lnTo>
                  <a:pt x="3115018" y="1447761"/>
                </a:lnTo>
                <a:lnTo>
                  <a:pt x="3042602" y="1575955"/>
                </a:lnTo>
                <a:lnTo>
                  <a:pt x="3033814" y="1544840"/>
                </a:lnTo>
                <a:lnTo>
                  <a:pt x="3033814" y="1591513"/>
                </a:lnTo>
                <a:lnTo>
                  <a:pt x="2885478" y="1854111"/>
                </a:lnTo>
                <a:lnTo>
                  <a:pt x="2996730" y="1460195"/>
                </a:lnTo>
                <a:lnTo>
                  <a:pt x="3033814" y="1591513"/>
                </a:lnTo>
                <a:lnTo>
                  <a:pt x="3033814" y="1544840"/>
                </a:lnTo>
                <a:lnTo>
                  <a:pt x="3003321" y="1436839"/>
                </a:lnTo>
                <a:lnTo>
                  <a:pt x="3042539" y="1297990"/>
                </a:lnTo>
                <a:lnTo>
                  <a:pt x="3121075" y="1437030"/>
                </a:lnTo>
                <a:lnTo>
                  <a:pt x="3121075" y="1363649"/>
                </a:lnTo>
                <a:lnTo>
                  <a:pt x="3115145" y="1332141"/>
                </a:lnTo>
                <a:lnTo>
                  <a:pt x="3115145" y="1400556"/>
                </a:lnTo>
                <a:lnTo>
                  <a:pt x="3047428" y="1280655"/>
                </a:lnTo>
                <a:lnTo>
                  <a:pt x="3074517" y="1184757"/>
                </a:lnTo>
                <a:lnTo>
                  <a:pt x="3115145" y="1400556"/>
                </a:lnTo>
                <a:lnTo>
                  <a:pt x="3115145" y="1332141"/>
                </a:lnTo>
                <a:lnTo>
                  <a:pt x="3082252" y="1157376"/>
                </a:lnTo>
                <a:lnTo>
                  <a:pt x="3128429" y="993876"/>
                </a:lnTo>
                <a:lnTo>
                  <a:pt x="3174568" y="1157300"/>
                </a:lnTo>
                <a:lnTo>
                  <a:pt x="3174568" y="1110627"/>
                </a:lnTo>
                <a:lnTo>
                  <a:pt x="3136887" y="977138"/>
                </a:lnTo>
                <a:lnTo>
                  <a:pt x="3208490" y="977138"/>
                </a:lnTo>
                <a:lnTo>
                  <a:pt x="3208490" y="964438"/>
                </a:lnTo>
                <a:lnTo>
                  <a:pt x="3136735" y="964438"/>
                </a:lnTo>
                <a:lnTo>
                  <a:pt x="3218154" y="676186"/>
                </a:lnTo>
                <a:lnTo>
                  <a:pt x="3253397" y="738593"/>
                </a:lnTo>
                <a:lnTo>
                  <a:pt x="3253397" y="712762"/>
                </a:lnTo>
                <a:lnTo>
                  <a:pt x="3223018" y="658939"/>
                </a:lnTo>
                <a:lnTo>
                  <a:pt x="3359124" y="177012"/>
                </a:lnTo>
                <a:lnTo>
                  <a:pt x="3359124" y="130378"/>
                </a:lnTo>
                <a:lnTo>
                  <a:pt x="3214243" y="643394"/>
                </a:lnTo>
                <a:lnTo>
                  <a:pt x="3209379" y="634784"/>
                </a:lnTo>
                <a:lnTo>
                  <a:pt x="3209379" y="660654"/>
                </a:lnTo>
                <a:lnTo>
                  <a:pt x="3128429" y="947254"/>
                </a:lnTo>
                <a:lnTo>
                  <a:pt x="3120123" y="917841"/>
                </a:lnTo>
                <a:lnTo>
                  <a:pt x="3120123" y="964438"/>
                </a:lnTo>
                <a:lnTo>
                  <a:pt x="3119983" y="964438"/>
                </a:lnTo>
                <a:lnTo>
                  <a:pt x="3119983" y="977138"/>
                </a:lnTo>
                <a:lnTo>
                  <a:pt x="3076981" y="1129411"/>
                </a:lnTo>
                <a:lnTo>
                  <a:pt x="3069247" y="1088313"/>
                </a:lnTo>
                <a:lnTo>
                  <a:pt x="3069247" y="1156792"/>
                </a:lnTo>
                <a:lnTo>
                  <a:pt x="3038665" y="1265110"/>
                </a:lnTo>
                <a:lnTo>
                  <a:pt x="3033763" y="1256436"/>
                </a:lnTo>
                <a:lnTo>
                  <a:pt x="3033763" y="1282458"/>
                </a:lnTo>
                <a:lnTo>
                  <a:pt x="2996742" y="1413535"/>
                </a:lnTo>
                <a:lnTo>
                  <a:pt x="2885694" y="1020292"/>
                </a:lnTo>
                <a:lnTo>
                  <a:pt x="3033763" y="1282458"/>
                </a:lnTo>
                <a:lnTo>
                  <a:pt x="3033763" y="1256436"/>
                </a:lnTo>
                <a:lnTo>
                  <a:pt x="2876080" y="977138"/>
                </a:lnTo>
                <a:lnTo>
                  <a:pt x="3035439" y="977138"/>
                </a:lnTo>
                <a:lnTo>
                  <a:pt x="3069247" y="1156792"/>
                </a:lnTo>
                <a:lnTo>
                  <a:pt x="3069247" y="1088313"/>
                </a:lnTo>
                <a:lnTo>
                  <a:pt x="3048330" y="977138"/>
                </a:lnTo>
                <a:lnTo>
                  <a:pt x="3119983" y="977138"/>
                </a:lnTo>
                <a:lnTo>
                  <a:pt x="3119983" y="964438"/>
                </a:lnTo>
                <a:lnTo>
                  <a:pt x="3045942" y="964438"/>
                </a:lnTo>
                <a:lnTo>
                  <a:pt x="3033052" y="895972"/>
                </a:lnTo>
                <a:lnTo>
                  <a:pt x="3033052" y="964438"/>
                </a:lnTo>
                <a:lnTo>
                  <a:pt x="2875864" y="964438"/>
                </a:lnTo>
                <a:lnTo>
                  <a:pt x="2993758" y="755675"/>
                </a:lnTo>
                <a:lnTo>
                  <a:pt x="3033052" y="964438"/>
                </a:lnTo>
                <a:lnTo>
                  <a:pt x="3033052" y="895972"/>
                </a:lnTo>
                <a:lnTo>
                  <a:pt x="3003423" y="738568"/>
                </a:lnTo>
                <a:lnTo>
                  <a:pt x="3038691" y="676109"/>
                </a:lnTo>
                <a:lnTo>
                  <a:pt x="3120123" y="964438"/>
                </a:lnTo>
                <a:lnTo>
                  <a:pt x="3120123" y="917841"/>
                </a:lnTo>
                <a:lnTo>
                  <a:pt x="3047479" y="660539"/>
                </a:lnTo>
                <a:lnTo>
                  <a:pt x="3128391" y="517271"/>
                </a:lnTo>
                <a:lnTo>
                  <a:pt x="3209379" y="660654"/>
                </a:lnTo>
                <a:lnTo>
                  <a:pt x="3209379" y="634784"/>
                </a:lnTo>
                <a:lnTo>
                  <a:pt x="3135719" y="504304"/>
                </a:lnTo>
                <a:lnTo>
                  <a:pt x="3358718" y="109410"/>
                </a:lnTo>
                <a:lnTo>
                  <a:pt x="3364725" y="110540"/>
                </a:lnTo>
                <a:lnTo>
                  <a:pt x="3364725" y="56362"/>
                </a:lnTo>
                <a:lnTo>
                  <a:pt x="3321177" y="85725"/>
                </a:lnTo>
                <a:lnTo>
                  <a:pt x="3339134" y="95885"/>
                </a:lnTo>
                <a:lnTo>
                  <a:pt x="3334385" y="101092"/>
                </a:lnTo>
                <a:lnTo>
                  <a:pt x="3342208" y="103314"/>
                </a:lnTo>
                <a:lnTo>
                  <a:pt x="3340227" y="105918"/>
                </a:lnTo>
                <a:lnTo>
                  <a:pt x="3345548" y="106921"/>
                </a:lnTo>
                <a:lnTo>
                  <a:pt x="3128403" y="491363"/>
                </a:lnTo>
                <a:lnTo>
                  <a:pt x="3121075" y="478396"/>
                </a:lnTo>
                <a:lnTo>
                  <a:pt x="3121075" y="504329"/>
                </a:lnTo>
                <a:lnTo>
                  <a:pt x="3042602" y="643255"/>
                </a:lnTo>
                <a:lnTo>
                  <a:pt x="3033814" y="612140"/>
                </a:lnTo>
                <a:lnTo>
                  <a:pt x="3033814" y="658825"/>
                </a:lnTo>
                <a:lnTo>
                  <a:pt x="2999752" y="719112"/>
                </a:lnTo>
                <a:lnTo>
                  <a:pt x="2897619" y="176555"/>
                </a:lnTo>
                <a:lnTo>
                  <a:pt x="3033814" y="658825"/>
                </a:lnTo>
                <a:lnTo>
                  <a:pt x="3033814" y="612140"/>
                </a:lnTo>
                <a:lnTo>
                  <a:pt x="2885694" y="87604"/>
                </a:lnTo>
                <a:lnTo>
                  <a:pt x="3121075" y="504329"/>
                </a:lnTo>
                <a:lnTo>
                  <a:pt x="3121075" y="478396"/>
                </a:lnTo>
                <a:lnTo>
                  <a:pt x="2876080" y="44450"/>
                </a:lnTo>
                <a:lnTo>
                  <a:pt x="3315589" y="44450"/>
                </a:lnTo>
                <a:lnTo>
                  <a:pt x="3315589" y="76200"/>
                </a:lnTo>
                <a:lnTo>
                  <a:pt x="3379089" y="44450"/>
                </a:lnTo>
                <a:lnTo>
                  <a:pt x="3391789" y="38100"/>
                </a:lnTo>
                <a:lnTo>
                  <a:pt x="3379089" y="31750"/>
                </a:lnTo>
                <a:lnTo>
                  <a:pt x="3315589" y="0"/>
                </a:lnTo>
                <a:lnTo>
                  <a:pt x="3315589" y="31750"/>
                </a:lnTo>
                <a:lnTo>
                  <a:pt x="2865120" y="31750"/>
                </a:lnTo>
                <a:lnTo>
                  <a:pt x="2865120" y="38100"/>
                </a:lnTo>
                <a:lnTo>
                  <a:pt x="2858897" y="39243"/>
                </a:lnTo>
                <a:lnTo>
                  <a:pt x="2990100" y="736206"/>
                </a:lnTo>
                <a:lnTo>
                  <a:pt x="2859532" y="967359"/>
                </a:lnTo>
                <a:lnTo>
                  <a:pt x="2865120" y="970470"/>
                </a:lnTo>
                <a:lnTo>
                  <a:pt x="2865120" y="970788"/>
                </a:lnTo>
                <a:lnTo>
                  <a:pt x="2859024" y="972566"/>
                </a:lnTo>
                <a:lnTo>
                  <a:pt x="2990151" y="1436890"/>
                </a:lnTo>
                <a:lnTo>
                  <a:pt x="2859024" y="1901190"/>
                </a:lnTo>
                <a:lnTo>
                  <a:pt x="2864193" y="1902650"/>
                </a:lnTo>
                <a:lnTo>
                  <a:pt x="2865120" y="1903171"/>
                </a:lnTo>
                <a:lnTo>
                  <a:pt x="2865120" y="1903476"/>
                </a:lnTo>
                <a:lnTo>
                  <a:pt x="2859532" y="1906651"/>
                </a:lnTo>
                <a:lnTo>
                  <a:pt x="2990011" y="2137676"/>
                </a:lnTo>
                <a:lnTo>
                  <a:pt x="2949740" y="2351595"/>
                </a:lnTo>
                <a:lnTo>
                  <a:pt x="2744724" y="2563749"/>
                </a:lnTo>
                <a:lnTo>
                  <a:pt x="2753868" y="2572639"/>
                </a:lnTo>
                <a:lnTo>
                  <a:pt x="2945460" y="2374341"/>
                </a:lnTo>
                <a:lnTo>
                  <a:pt x="2858897" y="2834157"/>
                </a:lnTo>
                <a:lnTo>
                  <a:pt x="2862122" y="2834779"/>
                </a:lnTo>
                <a:lnTo>
                  <a:pt x="2865120" y="2835630"/>
                </a:lnTo>
                <a:lnTo>
                  <a:pt x="2865120" y="2842514"/>
                </a:lnTo>
                <a:lnTo>
                  <a:pt x="3315589" y="2842514"/>
                </a:lnTo>
                <a:lnTo>
                  <a:pt x="3315589" y="2874264"/>
                </a:lnTo>
                <a:lnTo>
                  <a:pt x="3379089" y="2842514"/>
                </a:lnTo>
                <a:lnTo>
                  <a:pt x="3391789" y="2836164"/>
                </a:lnTo>
                <a:lnTo>
                  <a:pt x="3379089" y="2829814"/>
                </a:lnTo>
                <a:lnTo>
                  <a:pt x="3315589" y="2798064"/>
                </a:lnTo>
                <a:lnTo>
                  <a:pt x="3315589" y="2829814"/>
                </a:lnTo>
                <a:lnTo>
                  <a:pt x="2873337" y="2829814"/>
                </a:lnTo>
                <a:lnTo>
                  <a:pt x="3025305" y="2291689"/>
                </a:lnTo>
                <a:lnTo>
                  <a:pt x="3057918" y="2257933"/>
                </a:lnTo>
                <a:lnTo>
                  <a:pt x="3345243" y="2766568"/>
                </a:lnTo>
                <a:lnTo>
                  <a:pt x="3340227" y="2767507"/>
                </a:lnTo>
                <a:lnTo>
                  <a:pt x="3342398" y="2770378"/>
                </a:lnTo>
                <a:lnTo>
                  <a:pt x="3334385" y="2772638"/>
                </a:lnTo>
                <a:lnTo>
                  <a:pt x="3339287" y="2778036"/>
                </a:lnTo>
                <a:lnTo>
                  <a:pt x="3321177" y="2788272"/>
                </a:lnTo>
                <a:lnTo>
                  <a:pt x="3391789" y="2835884"/>
                </a:lnTo>
                <a:lnTo>
                  <a:pt x="3391763" y="2835605"/>
                </a:lnTo>
                <a:lnTo>
                  <a:pt x="3391941" y="2834792"/>
                </a:lnTo>
                <a:lnTo>
                  <a:pt x="3409238" y="2774111"/>
                </a:lnTo>
                <a:lnTo>
                  <a:pt x="3415157" y="2753398"/>
                </a:lnTo>
                <a:lnTo>
                  <a:pt x="3407092" y="2754922"/>
                </a:lnTo>
                <a:lnTo>
                  <a:pt x="3407664" y="2751925"/>
                </a:lnTo>
                <a:lnTo>
                  <a:pt x="3387801" y="2757551"/>
                </a:lnTo>
                <a:lnTo>
                  <a:pt x="3387471" y="2750807"/>
                </a:lnTo>
                <a:lnTo>
                  <a:pt x="3382734" y="2753487"/>
                </a:lnTo>
                <a:lnTo>
                  <a:pt x="3364636" y="2657360"/>
                </a:lnTo>
                <a:lnTo>
                  <a:pt x="3364636" y="2762923"/>
                </a:lnTo>
                <a:lnTo>
                  <a:pt x="3358426" y="2764091"/>
                </a:lnTo>
                <a:lnTo>
                  <a:pt x="3067189" y="2248331"/>
                </a:lnTo>
                <a:lnTo>
                  <a:pt x="3184893" y="2126513"/>
                </a:lnTo>
                <a:lnTo>
                  <a:pt x="3364636" y="2762923"/>
                </a:lnTo>
                <a:lnTo>
                  <a:pt x="3364636" y="2657360"/>
                </a:lnTo>
                <a:lnTo>
                  <a:pt x="3359277" y="2628900"/>
                </a:lnTo>
                <a:lnTo>
                  <a:pt x="3359277" y="2697251"/>
                </a:lnTo>
                <a:lnTo>
                  <a:pt x="3195091" y="2115947"/>
                </a:lnTo>
                <a:lnTo>
                  <a:pt x="3240887" y="2068550"/>
                </a:lnTo>
                <a:lnTo>
                  <a:pt x="3359277" y="2697251"/>
                </a:lnTo>
                <a:lnTo>
                  <a:pt x="3359277" y="2628900"/>
                </a:lnTo>
                <a:lnTo>
                  <a:pt x="3251682" y="2057387"/>
                </a:lnTo>
                <a:lnTo>
                  <a:pt x="3343211" y="1962645"/>
                </a:lnTo>
                <a:lnTo>
                  <a:pt x="3366135" y="1984756"/>
                </a:lnTo>
                <a:lnTo>
                  <a:pt x="3378695" y="1944751"/>
                </a:lnTo>
                <a:lnTo>
                  <a:pt x="3391636" y="1903552"/>
                </a:lnTo>
                <a:lnTo>
                  <a:pt x="3391789" y="1903476"/>
                </a:lnTo>
                <a:lnTo>
                  <a:pt x="3379089" y="1897126"/>
                </a:lnTo>
                <a:lnTo>
                  <a:pt x="3334105" y="1874634"/>
                </a:lnTo>
                <a:lnTo>
                  <a:pt x="3334105" y="1953844"/>
                </a:lnTo>
                <a:lnTo>
                  <a:pt x="3248799" y="2042109"/>
                </a:lnTo>
                <a:lnTo>
                  <a:pt x="3238004" y="1984743"/>
                </a:lnTo>
                <a:lnTo>
                  <a:pt x="3238004" y="2053285"/>
                </a:lnTo>
                <a:lnTo>
                  <a:pt x="3191103" y="2101824"/>
                </a:lnTo>
                <a:lnTo>
                  <a:pt x="3180892" y="2065667"/>
                </a:lnTo>
                <a:lnTo>
                  <a:pt x="3180892" y="2112391"/>
                </a:lnTo>
                <a:lnTo>
                  <a:pt x="3060674" y="2236800"/>
                </a:lnTo>
                <a:lnTo>
                  <a:pt x="3051403" y="2220379"/>
                </a:lnTo>
                <a:lnTo>
                  <a:pt x="3051403" y="2246388"/>
                </a:lnTo>
                <a:lnTo>
                  <a:pt x="3032607" y="2265845"/>
                </a:lnTo>
                <a:lnTo>
                  <a:pt x="3042539" y="2230691"/>
                </a:lnTo>
                <a:lnTo>
                  <a:pt x="3051403" y="2246388"/>
                </a:lnTo>
                <a:lnTo>
                  <a:pt x="3051403" y="2220379"/>
                </a:lnTo>
                <a:lnTo>
                  <a:pt x="3047441" y="2213343"/>
                </a:lnTo>
                <a:lnTo>
                  <a:pt x="3128429" y="1926577"/>
                </a:lnTo>
                <a:lnTo>
                  <a:pt x="3180892" y="2112391"/>
                </a:lnTo>
                <a:lnTo>
                  <a:pt x="3180892" y="2065667"/>
                </a:lnTo>
                <a:lnTo>
                  <a:pt x="3136887" y="1909826"/>
                </a:lnTo>
                <a:lnTo>
                  <a:pt x="3211004" y="1909826"/>
                </a:lnTo>
                <a:lnTo>
                  <a:pt x="3238004" y="2053285"/>
                </a:lnTo>
                <a:lnTo>
                  <a:pt x="3238004" y="1984743"/>
                </a:lnTo>
                <a:lnTo>
                  <a:pt x="3223907" y="1909826"/>
                </a:lnTo>
                <a:lnTo>
                  <a:pt x="3315589" y="1909826"/>
                </a:lnTo>
                <a:lnTo>
                  <a:pt x="3315589" y="1930285"/>
                </a:lnTo>
                <a:lnTo>
                  <a:pt x="3311271" y="1931797"/>
                </a:lnTo>
                <a:lnTo>
                  <a:pt x="3315589" y="1935975"/>
                </a:lnTo>
                <a:lnTo>
                  <a:pt x="3315589" y="1941576"/>
                </a:lnTo>
                <a:lnTo>
                  <a:pt x="3319411" y="1939671"/>
                </a:lnTo>
                <a:lnTo>
                  <a:pt x="3334105" y="1953844"/>
                </a:lnTo>
                <a:lnTo>
                  <a:pt x="3334105" y="1874634"/>
                </a:lnTo>
                <a:lnTo>
                  <a:pt x="3315589" y="1865376"/>
                </a:lnTo>
                <a:lnTo>
                  <a:pt x="3315589" y="1897126"/>
                </a:lnTo>
                <a:lnTo>
                  <a:pt x="3221520" y="1897126"/>
                </a:lnTo>
                <a:lnTo>
                  <a:pt x="3208617" y="1828596"/>
                </a:lnTo>
                <a:lnTo>
                  <a:pt x="3208617" y="1897126"/>
                </a:lnTo>
                <a:lnTo>
                  <a:pt x="3136747" y="1897126"/>
                </a:lnTo>
                <a:lnTo>
                  <a:pt x="3179864" y="1744446"/>
                </a:lnTo>
                <a:lnTo>
                  <a:pt x="3208617" y="1897126"/>
                </a:lnTo>
                <a:lnTo>
                  <a:pt x="3208617" y="1828596"/>
                </a:lnTo>
                <a:lnTo>
                  <a:pt x="3187611" y="1717027"/>
                </a:lnTo>
                <a:lnTo>
                  <a:pt x="3218154" y="1608874"/>
                </a:lnTo>
                <a:lnTo>
                  <a:pt x="3346729" y="1836496"/>
                </a:lnTo>
                <a:lnTo>
                  <a:pt x="3334385" y="1839976"/>
                </a:lnTo>
                <a:lnTo>
                  <a:pt x="3339287" y="1845373"/>
                </a:lnTo>
                <a:lnTo>
                  <a:pt x="3321177" y="1855597"/>
                </a:lnTo>
                <a:lnTo>
                  <a:pt x="3391789" y="1903222"/>
                </a:lnTo>
                <a:lnTo>
                  <a:pt x="3391763" y="1902955"/>
                </a:lnTo>
                <a:lnTo>
                  <a:pt x="3403054" y="1843532"/>
                </a:lnTo>
                <a:lnTo>
                  <a:pt x="3407664" y="1819275"/>
                </a:lnTo>
                <a:lnTo>
                  <a:pt x="3387801" y="1824888"/>
                </a:lnTo>
                <a:lnTo>
                  <a:pt x="3387471" y="1818132"/>
                </a:lnTo>
                <a:lnTo>
                  <a:pt x="3376193" y="1824507"/>
                </a:lnTo>
                <a:lnTo>
                  <a:pt x="3364839" y="1784311"/>
                </a:lnTo>
                <a:lnTo>
                  <a:pt x="3364839" y="1830933"/>
                </a:lnTo>
                <a:lnTo>
                  <a:pt x="3363239" y="1831835"/>
                </a:lnTo>
                <a:lnTo>
                  <a:pt x="3359289" y="1832952"/>
                </a:lnTo>
                <a:lnTo>
                  <a:pt x="3223018" y="1591640"/>
                </a:lnTo>
                <a:lnTo>
                  <a:pt x="3260128" y="1460233"/>
                </a:lnTo>
                <a:lnTo>
                  <a:pt x="3364839" y="1830933"/>
                </a:lnTo>
                <a:lnTo>
                  <a:pt x="3364839" y="1784311"/>
                </a:lnTo>
                <a:lnTo>
                  <a:pt x="3266719" y="1436903"/>
                </a:lnTo>
                <a:lnTo>
                  <a:pt x="3376130" y="1049489"/>
                </a:lnTo>
                <a:lnTo>
                  <a:pt x="3387471" y="1055878"/>
                </a:lnTo>
                <a:lnTo>
                  <a:pt x="3387814" y="1048893"/>
                </a:lnTo>
                <a:lnTo>
                  <a:pt x="3407664" y="1054481"/>
                </a:lnTo>
                <a:lnTo>
                  <a:pt x="3403054" y="1030224"/>
                </a:lnTo>
                <a:lnTo>
                  <a:pt x="3391789" y="970788"/>
                </a:lnTo>
                <a:lnTo>
                  <a:pt x="3364776" y="989012"/>
                </a:lnTo>
                <a:lnTo>
                  <a:pt x="3364776" y="1043076"/>
                </a:lnTo>
                <a:lnTo>
                  <a:pt x="3260140" y="1413598"/>
                </a:lnTo>
                <a:lnTo>
                  <a:pt x="3253549" y="1390256"/>
                </a:lnTo>
                <a:lnTo>
                  <a:pt x="3253549" y="1436928"/>
                </a:lnTo>
                <a:lnTo>
                  <a:pt x="3214243" y="1576095"/>
                </a:lnTo>
                <a:lnTo>
                  <a:pt x="3209379" y="1567484"/>
                </a:lnTo>
                <a:lnTo>
                  <a:pt x="3209379" y="1593342"/>
                </a:lnTo>
                <a:lnTo>
                  <a:pt x="3182340" y="1689049"/>
                </a:lnTo>
                <a:lnTo>
                  <a:pt x="3174593" y="1647888"/>
                </a:lnTo>
                <a:lnTo>
                  <a:pt x="3174593" y="1716481"/>
                </a:lnTo>
                <a:lnTo>
                  <a:pt x="3128429" y="1879942"/>
                </a:lnTo>
                <a:lnTo>
                  <a:pt x="3120110" y="1850491"/>
                </a:lnTo>
                <a:lnTo>
                  <a:pt x="3120110" y="1897126"/>
                </a:lnTo>
                <a:lnTo>
                  <a:pt x="3119996" y="1909826"/>
                </a:lnTo>
                <a:lnTo>
                  <a:pt x="3038665" y="2197798"/>
                </a:lnTo>
                <a:lnTo>
                  <a:pt x="3033763" y="2189124"/>
                </a:lnTo>
                <a:lnTo>
                  <a:pt x="3033763" y="2215159"/>
                </a:lnTo>
                <a:lnTo>
                  <a:pt x="3014014" y="2285085"/>
                </a:lnTo>
                <a:lnTo>
                  <a:pt x="3006712" y="2292642"/>
                </a:lnTo>
                <a:lnTo>
                  <a:pt x="3006712" y="2310942"/>
                </a:lnTo>
                <a:lnTo>
                  <a:pt x="2897441" y="2697823"/>
                </a:lnTo>
                <a:lnTo>
                  <a:pt x="2961462" y="2357780"/>
                </a:lnTo>
                <a:lnTo>
                  <a:pt x="3006712" y="2310942"/>
                </a:lnTo>
                <a:lnTo>
                  <a:pt x="3006712" y="2292642"/>
                </a:lnTo>
                <a:lnTo>
                  <a:pt x="2965742" y="2335034"/>
                </a:lnTo>
                <a:lnTo>
                  <a:pt x="2999676" y="2154796"/>
                </a:lnTo>
                <a:lnTo>
                  <a:pt x="3033763" y="2215159"/>
                </a:lnTo>
                <a:lnTo>
                  <a:pt x="3033763" y="2189124"/>
                </a:lnTo>
                <a:lnTo>
                  <a:pt x="3003359" y="2135263"/>
                </a:lnTo>
                <a:lnTo>
                  <a:pt x="3045803" y="1909826"/>
                </a:lnTo>
                <a:lnTo>
                  <a:pt x="3119996" y="1909826"/>
                </a:lnTo>
                <a:lnTo>
                  <a:pt x="3119996" y="1897126"/>
                </a:lnTo>
                <a:lnTo>
                  <a:pt x="3048190" y="1897126"/>
                </a:lnTo>
                <a:lnTo>
                  <a:pt x="3076956" y="1744332"/>
                </a:lnTo>
                <a:lnTo>
                  <a:pt x="3120110" y="1897126"/>
                </a:lnTo>
                <a:lnTo>
                  <a:pt x="3120110" y="1850491"/>
                </a:lnTo>
                <a:lnTo>
                  <a:pt x="3082226" y="1716328"/>
                </a:lnTo>
                <a:lnTo>
                  <a:pt x="3128403" y="1471079"/>
                </a:lnTo>
                <a:lnTo>
                  <a:pt x="3174593" y="1716481"/>
                </a:lnTo>
                <a:lnTo>
                  <a:pt x="3174593" y="1647888"/>
                </a:lnTo>
                <a:lnTo>
                  <a:pt x="3141815" y="1473708"/>
                </a:lnTo>
                <a:lnTo>
                  <a:pt x="3209379" y="1593342"/>
                </a:lnTo>
                <a:lnTo>
                  <a:pt x="3209379" y="1567484"/>
                </a:lnTo>
                <a:lnTo>
                  <a:pt x="3135706" y="1436992"/>
                </a:lnTo>
                <a:lnTo>
                  <a:pt x="3214281" y="1297863"/>
                </a:lnTo>
                <a:lnTo>
                  <a:pt x="3253549" y="1436928"/>
                </a:lnTo>
                <a:lnTo>
                  <a:pt x="3253549" y="1390256"/>
                </a:lnTo>
                <a:lnTo>
                  <a:pt x="3223069" y="1282306"/>
                </a:lnTo>
                <a:lnTo>
                  <a:pt x="3359416" y="1040866"/>
                </a:lnTo>
                <a:lnTo>
                  <a:pt x="3362350" y="1041692"/>
                </a:lnTo>
                <a:lnTo>
                  <a:pt x="3364776" y="1043076"/>
                </a:lnTo>
                <a:lnTo>
                  <a:pt x="3364776" y="989012"/>
                </a:lnTo>
                <a:lnTo>
                  <a:pt x="3321177" y="1018413"/>
                </a:lnTo>
                <a:lnTo>
                  <a:pt x="3339134" y="1028573"/>
                </a:lnTo>
                <a:lnTo>
                  <a:pt x="3334385" y="1033780"/>
                </a:lnTo>
                <a:lnTo>
                  <a:pt x="3346856" y="1037310"/>
                </a:lnTo>
                <a:lnTo>
                  <a:pt x="3218192" y="1265085"/>
                </a:lnTo>
                <a:lnTo>
                  <a:pt x="3209417" y="1234020"/>
                </a:lnTo>
                <a:lnTo>
                  <a:pt x="3209417" y="1280642"/>
                </a:lnTo>
                <a:lnTo>
                  <a:pt x="3141675" y="1400556"/>
                </a:lnTo>
                <a:lnTo>
                  <a:pt x="3182315" y="1184694"/>
                </a:lnTo>
                <a:lnTo>
                  <a:pt x="3209417" y="1280642"/>
                </a:lnTo>
                <a:lnTo>
                  <a:pt x="3209417" y="1234020"/>
                </a:lnTo>
                <a:lnTo>
                  <a:pt x="3187585" y="1156703"/>
                </a:lnTo>
                <a:lnTo>
                  <a:pt x="3221393" y="977138"/>
                </a:lnTo>
                <a:lnTo>
                  <a:pt x="3315589" y="977138"/>
                </a:lnTo>
                <a:lnTo>
                  <a:pt x="3315589" y="1008888"/>
                </a:lnTo>
                <a:lnTo>
                  <a:pt x="3379089" y="977138"/>
                </a:lnTo>
                <a:lnTo>
                  <a:pt x="3391789" y="970788"/>
                </a:lnTo>
                <a:lnTo>
                  <a:pt x="3379089" y="964438"/>
                </a:lnTo>
                <a:lnTo>
                  <a:pt x="3315589" y="932688"/>
                </a:lnTo>
                <a:lnTo>
                  <a:pt x="3315589" y="964438"/>
                </a:lnTo>
                <a:lnTo>
                  <a:pt x="3223780" y="964438"/>
                </a:lnTo>
                <a:lnTo>
                  <a:pt x="3263074" y="755713"/>
                </a:lnTo>
                <a:lnTo>
                  <a:pt x="3348736" y="907338"/>
                </a:lnTo>
                <a:lnTo>
                  <a:pt x="3321177" y="922909"/>
                </a:lnTo>
                <a:lnTo>
                  <a:pt x="3391789" y="970534"/>
                </a:lnTo>
                <a:lnTo>
                  <a:pt x="3389134" y="918337"/>
                </a:lnTo>
                <a:lnTo>
                  <a:pt x="3387471" y="885444"/>
                </a:lnTo>
                <a:lnTo>
                  <a:pt x="3359772" y="901103"/>
                </a:lnTo>
                <a:lnTo>
                  <a:pt x="3266719" y="736346"/>
                </a:lnTo>
                <a:lnTo>
                  <a:pt x="3382657" y="120497"/>
                </a:lnTo>
                <a:lnTo>
                  <a:pt x="3387471" y="123190"/>
                </a:lnTo>
                <a:lnTo>
                  <a:pt x="3387814" y="116205"/>
                </a:lnTo>
                <a:lnTo>
                  <a:pt x="3407664" y="121793"/>
                </a:lnTo>
                <a:lnTo>
                  <a:pt x="3407029" y="118491"/>
                </a:lnTo>
                <a:lnTo>
                  <a:pt x="3415157" y="120015"/>
                </a:lnTo>
                <a:close/>
              </a:path>
              <a:path w="4785360" h="2874645">
                <a:moveTo>
                  <a:pt x="4785106" y="2373757"/>
                </a:moveTo>
                <a:lnTo>
                  <a:pt x="4773142" y="2376652"/>
                </a:lnTo>
                <a:lnTo>
                  <a:pt x="4773549" y="2372233"/>
                </a:lnTo>
                <a:lnTo>
                  <a:pt x="4764392" y="2375827"/>
                </a:lnTo>
                <a:lnTo>
                  <a:pt x="4764392" y="2456865"/>
                </a:lnTo>
                <a:lnTo>
                  <a:pt x="4681220" y="2466213"/>
                </a:lnTo>
                <a:lnTo>
                  <a:pt x="4698504" y="2492806"/>
                </a:lnTo>
                <a:lnTo>
                  <a:pt x="4196346" y="2818320"/>
                </a:lnTo>
                <a:lnTo>
                  <a:pt x="4468812" y="2184298"/>
                </a:lnTo>
                <a:lnTo>
                  <a:pt x="4706277" y="2409456"/>
                </a:lnTo>
                <a:lnTo>
                  <a:pt x="4684395" y="2432558"/>
                </a:lnTo>
                <a:lnTo>
                  <a:pt x="4764392" y="2456865"/>
                </a:lnTo>
                <a:lnTo>
                  <a:pt x="4764392" y="2375827"/>
                </a:lnTo>
                <a:lnTo>
                  <a:pt x="4753864" y="2379942"/>
                </a:lnTo>
                <a:lnTo>
                  <a:pt x="4738205" y="2315095"/>
                </a:lnTo>
                <a:lnTo>
                  <a:pt x="4738205" y="2369058"/>
                </a:lnTo>
                <a:lnTo>
                  <a:pt x="4730394" y="2349195"/>
                </a:lnTo>
                <a:lnTo>
                  <a:pt x="4730394" y="2383993"/>
                </a:lnTo>
                <a:lnTo>
                  <a:pt x="4726698" y="2387892"/>
                </a:lnTo>
                <a:lnTo>
                  <a:pt x="4711065" y="2391664"/>
                </a:lnTo>
                <a:lnTo>
                  <a:pt x="4714252" y="2395474"/>
                </a:lnTo>
                <a:lnTo>
                  <a:pt x="4711179" y="2396680"/>
                </a:lnTo>
                <a:lnTo>
                  <a:pt x="4474121" y="2171954"/>
                </a:lnTo>
                <a:lnTo>
                  <a:pt x="4564443" y="1961794"/>
                </a:lnTo>
                <a:lnTo>
                  <a:pt x="4730394" y="2383993"/>
                </a:lnTo>
                <a:lnTo>
                  <a:pt x="4730394" y="2349195"/>
                </a:lnTo>
                <a:lnTo>
                  <a:pt x="4571606" y="1945132"/>
                </a:lnTo>
                <a:lnTo>
                  <a:pt x="4612703" y="1849488"/>
                </a:lnTo>
                <a:lnTo>
                  <a:pt x="4738205" y="2369058"/>
                </a:lnTo>
                <a:lnTo>
                  <a:pt x="4738205" y="2315095"/>
                </a:lnTo>
                <a:lnTo>
                  <a:pt x="4621073" y="1830019"/>
                </a:lnTo>
                <a:lnTo>
                  <a:pt x="4741710" y="1549311"/>
                </a:lnTo>
                <a:lnTo>
                  <a:pt x="4770882" y="1561846"/>
                </a:lnTo>
                <a:lnTo>
                  <a:pt x="4769180" y="1532636"/>
                </a:lnTo>
                <a:lnTo>
                  <a:pt x="4765929" y="1476756"/>
                </a:lnTo>
                <a:lnTo>
                  <a:pt x="4726686" y="1483410"/>
                </a:lnTo>
                <a:lnTo>
                  <a:pt x="4726686" y="1552117"/>
                </a:lnTo>
                <a:lnTo>
                  <a:pt x="4616094" y="1809432"/>
                </a:lnTo>
                <a:lnTo>
                  <a:pt x="4607738" y="1774825"/>
                </a:lnTo>
                <a:lnTo>
                  <a:pt x="4607738" y="1828901"/>
                </a:lnTo>
                <a:lnTo>
                  <a:pt x="4565002" y="1928329"/>
                </a:lnTo>
                <a:lnTo>
                  <a:pt x="4557839" y="1910105"/>
                </a:lnTo>
                <a:lnTo>
                  <a:pt x="4557839" y="1944992"/>
                </a:lnTo>
                <a:lnTo>
                  <a:pt x="4464304" y="2162632"/>
                </a:lnTo>
                <a:lnTo>
                  <a:pt x="4458995" y="2157603"/>
                </a:lnTo>
                <a:lnTo>
                  <a:pt x="4458995" y="2174976"/>
                </a:lnTo>
                <a:lnTo>
                  <a:pt x="4206684" y="2762059"/>
                </a:lnTo>
                <a:lnTo>
                  <a:pt x="4373448" y="2093849"/>
                </a:lnTo>
                <a:lnTo>
                  <a:pt x="4458995" y="2174976"/>
                </a:lnTo>
                <a:lnTo>
                  <a:pt x="4458995" y="2157603"/>
                </a:lnTo>
                <a:lnTo>
                  <a:pt x="4376953" y="2079815"/>
                </a:lnTo>
                <a:lnTo>
                  <a:pt x="4467784" y="1715858"/>
                </a:lnTo>
                <a:lnTo>
                  <a:pt x="4557839" y="1944992"/>
                </a:lnTo>
                <a:lnTo>
                  <a:pt x="4557839" y="1910105"/>
                </a:lnTo>
                <a:lnTo>
                  <a:pt x="4474349" y="1697647"/>
                </a:lnTo>
                <a:lnTo>
                  <a:pt x="4560786" y="1634490"/>
                </a:lnTo>
                <a:lnTo>
                  <a:pt x="4607738" y="1828901"/>
                </a:lnTo>
                <a:lnTo>
                  <a:pt x="4607738" y="1774825"/>
                </a:lnTo>
                <a:lnTo>
                  <a:pt x="4571898" y="1626362"/>
                </a:lnTo>
                <a:lnTo>
                  <a:pt x="4701210" y="1531886"/>
                </a:lnTo>
                <a:lnTo>
                  <a:pt x="4716792" y="1538592"/>
                </a:lnTo>
                <a:lnTo>
                  <a:pt x="4726686" y="1552117"/>
                </a:lnTo>
                <a:lnTo>
                  <a:pt x="4726686" y="1483410"/>
                </a:lnTo>
                <a:lnTo>
                  <a:pt x="4681982" y="1490980"/>
                </a:lnTo>
                <a:lnTo>
                  <a:pt x="4700714" y="1516608"/>
                </a:lnTo>
                <a:lnTo>
                  <a:pt x="4568685" y="1613052"/>
                </a:lnTo>
                <a:lnTo>
                  <a:pt x="4557573" y="1567040"/>
                </a:lnTo>
                <a:lnTo>
                  <a:pt x="4557573" y="1621167"/>
                </a:lnTo>
                <a:lnTo>
                  <a:pt x="4476661" y="1680273"/>
                </a:lnTo>
                <a:lnTo>
                  <a:pt x="4525035" y="1486458"/>
                </a:lnTo>
                <a:lnTo>
                  <a:pt x="4557573" y="1621167"/>
                </a:lnTo>
                <a:lnTo>
                  <a:pt x="4557573" y="1567040"/>
                </a:lnTo>
                <a:lnTo>
                  <a:pt x="4531677" y="1459814"/>
                </a:lnTo>
                <a:lnTo>
                  <a:pt x="4568152" y="1313675"/>
                </a:lnTo>
                <a:lnTo>
                  <a:pt x="4704169" y="1431404"/>
                </a:lnTo>
                <a:lnTo>
                  <a:pt x="4683379" y="1455420"/>
                </a:lnTo>
                <a:lnTo>
                  <a:pt x="4765929" y="1476375"/>
                </a:lnTo>
                <a:lnTo>
                  <a:pt x="4765751" y="1475981"/>
                </a:lnTo>
                <a:lnTo>
                  <a:pt x="4765929" y="1476121"/>
                </a:lnTo>
                <a:lnTo>
                  <a:pt x="4770310" y="1419733"/>
                </a:lnTo>
                <a:lnTo>
                  <a:pt x="4772533" y="1391158"/>
                </a:lnTo>
                <a:lnTo>
                  <a:pt x="4743094" y="1403121"/>
                </a:lnTo>
                <a:lnTo>
                  <a:pt x="4729188" y="1368894"/>
                </a:lnTo>
                <a:lnTo>
                  <a:pt x="4729188" y="1402499"/>
                </a:lnTo>
                <a:lnTo>
                  <a:pt x="4720806" y="1412189"/>
                </a:lnTo>
                <a:lnTo>
                  <a:pt x="4707661" y="1417535"/>
                </a:lnTo>
                <a:lnTo>
                  <a:pt x="4571619" y="1299781"/>
                </a:lnTo>
                <a:lnTo>
                  <a:pt x="4615713" y="1123124"/>
                </a:lnTo>
                <a:lnTo>
                  <a:pt x="4729188" y="1402499"/>
                </a:lnTo>
                <a:lnTo>
                  <a:pt x="4729188" y="1368894"/>
                </a:lnTo>
                <a:lnTo>
                  <a:pt x="4620907" y="1102321"/>
                </a:lnTo>
                <a:lnTo>
                  <a:pt x="4753127" y="572490"/>
                </a:lnTo>
                <a:lnTo>
                  <a:pt x="4771898" y="580263"/>
                </a:lnTo>
                <a:lnTo>
                  <a:pt x="4771542" y="575246"/>
                </a:lnTo>
                <a:lnTo>
                  <a:pt x="4784471" y="578485"/>
                </a:lnTo>
                <a:lnTo>
                  <a:pt x="4779315" y="555371"/>
                </a:lnTo>
                <a:lnTo>
                  <a:pt x="4765929" y="495300"/>
                </a:lnTo>
                <a:lnTo>
                  <a:pt x="4765332" y="494309"/>
                </a:lnTo>
                <a:lnTo>
                  <a:pt x="4765332" y="495439"/>
                </a:lnTo>
                <a:lnTo>
                  <a:pt x="4738890" y="501332"/>
                </a:lnTo>
                <a:lnTo>
                  <a:pt x="4738890" y="577126"/>
                </a:lnTo>
                <a:lnTo>
                  <a:pt x="4612779" y="1082332"/>
                </a:lnTo>
                <a:lnTo>
                  <a:pt x="4607585" y="1069543"/>
                </a:lnTo>
                <a:lnTo>
                  <a:pt x="4607585" y="1103134"/>
                </a:lnTo>
                <a:lnTo>
                  <a:pt x="4560836" y="1290447"/>
                </a:lnTo>
                <a:lnTo>
                  <a:pt x="4557369" y="1287449"/>
                </a:lnTo>
                <a:lnTo>
                  <a:pt x="4557369" y="1304328"/>
                </a:lnTo>
                <a:lnTo>
                  <a:pt x="4525226" y="1433080"/>
                </a:lnTo>
                <a:lnTo>
                  <a:pt x="4518571" y="1405521"/>
                </a:lnTo>
                <a:lnTo>
                  <a:pt x="4518571" y="1459725"/>
                </a:lnTo>
                <a:lnTo>
                  <a:pt x="4465078" y="1674050"/>
                </a:lnTo>
                <a:lnTo>
                  <a:pt x="4458906" y="1658353"/>
                </a:lnTo>
                <a:lnTo>
                  <a:pt x="4458906" y="1693240"/>
                </a:lnTo>
                <a:lnTo>
                  <a:pt x="4455795" y="1695513"/>
                </a:lnTo>
                <a:lnTo>
                  <a:pt x="4455795" y="1711198"/>
                </a:lnTo>
                <a:lnTo>
                  <a:pt x="4366298" y="2069719"/>
                </a:lnTo>
                <a:lnTo>
                  <a:pt x="4191711" y="1904174"/>
                </a:lnTo>
                <a:lnTo>
                  <a:pt x="4455795" y="1711198"/>
                </a:lnTo>
                <a:lnTo>
                  <a:pt x="4455795" y="1695513"/>
                </a:lnTo>
                <a:lnTo>
                  <a:pt x="4195902" y="1885353"/>
                </a:lnTo>
                <a:lnTo>
                  <a:pt x="4369778" y="1466443"/>
                </a:lnTo>
                <a:lnTo>
                  <a:pt x="4458906" y="1693240"/>
                </a:lnTo>
                <a:lnTo>
                  <a:pt x="4458906" y="1658353"/>
                </a:lnTo>
                <a:lnTo>
                  <a:pt x="4376826" y="1449463"/>
                </a:lnTo>
                <a:lnTo>
                  <a:pt x="4464875" y="1237322"/>
                </a:lnTo>
                <a:lnTo>
                  <a:pt x="4518571" y="1459725"/>
                </a:lnTo>
                <a:lnTo>
                  <a:pt x="4518571" y="1405521"/>
                </a:lnTo>
                <a:lnTo>
                  <a:pt x="4477448" y="1235138"/>
                </a:lnTo>
                <a:lnTo>
                  <a:pt x="4557369" y="1304328"/>
                </a:lnTo>
                <a:lnTo>
                  <a:pt x="4557369" y="1287449"/>
                </a:lnTo>
                <a:lnTo>
                  <a:pt x="4474019" y="1215288"/>
                </a:lnTo>
                <a:lnTo>
                  <a:pt x="4564558" y="997165"/>
                </a:lnTo>
                <a:lnTo>
                  <a:pt x="4607585" y="1103134"/>
                </a:lnTo>
                <a:lnTo>
                  <a:pt x="4607585" y="1069543"/>
                </a:lnTo>
                <a:lnTo>
                  <a:pt x="4571454" y="980554"/>
                </a:lnTo>
                <a:lnTo>
                  <a:pt x="4738890" y="577126"/>
                </a:lnTo>
                <a:lnTo>
                  <a:pt x="4738890" y="501332"/>
                </a:lnTo>
                <a:lnTo>
                  <a:pt x="4728197" y="503720"/>
                </a:lnTo>
                <a:lnTo>
                  <a:pt x="4728197" y="569620"/>
                </a:lnTo>
                <a:lnTo>
                  <a:pt x="4564634" y="963777"/>
                </a:lnTo>
                <a:lnTo>
                  <a:pt x="4557738" y="946810"/>
                </a:lnTo>
                <a:lnTo>
                  <a:pt x="4557738" y="980389"/>
                </a:lnTo>
                <a:lnTo>
                  <a:pt x="4468088" y="1196441"/>
                </a:lnTo>
                <a:lnTo>
                  <a:pt x="4458741" y="1157732"/>
                </a:lnTo>
                <a:lnTo>
                  <a:pt x="4458741" y="1218958"/>
                </a:lnTo>
                <a:lnTo>
                  <a:pt x="4370146" y="1432471"/>
                </a:lnTo>
                <a:lnTo>
                  <a:pt x="4197299" y="992619"/>
                </a:lnTo>
                <a:lnTo>
                  <a:pt x="4458741" y="1218958"/>
                </a:lnTo>
                <a:lnTo>
                  <a:pt x="4458741" y="1157732"/>
                </a:lnTo>
                <a:lnTo>
                  <a:pt x="4455719" y="1145209"/>
                </a:lnTo>
                <a:lnTo>
                  <a:pt x="4455719" y="1199426"/>
                </a:lnTo>
                <a:lnTo>
                  <a:pt x="4191495" y="970699"/>
                </a:lnTo>
                <a:lnTo>
                  <a:pt x="4366171" y="828624"/>
                </a:lnTo>
                <a:lnTo>
                  <a:pt x="4455719" y="1199426"/>
                </a:lnTo>
                <a:lnTo>
                  <a:pt x="4455719" y="1145209"/>
                </a:lnTo>
                <a:lnTo>
                  <a:pt x="4377144" y="819696"/>
                </a:lnTo>
                <a:lnTo>
                  <a:pt x="4463847" y="749185"/>
                </a:lnTo>
                <a:lnTo>
                  <a:pt x="4557738" y="980389"/>
                </a:lnTo>
                <a:lnTo>
                  <a:pt x="4557738" y="946810"/>
                </a:lnTo>
                <a:lnTo>
                  <a:pt x="4474095" y="740854"/>
                </a:lnTo>
                <a:lnTo>
                  <a:pt x="4705439" y="552691"/>
                </a:lnTo>
                <a:lnTo>
                  <a:pt x="4713795" y="556171"/>
                </a:lnTo>
                <a:lnTo>
                  <a:pt x="4710557" y="559943"/>
                </a:lnTo>
                <a:lnTo>
                  <a:pt x="4722800" y="563029"/>
                </a:lnTo>
                <a:lnTo>
                  <a:pt x="4728197" y="569620"/>
                </a:lnTo>
                <a:lnTo>
                  <a:pt x="4728197" y="503720"/>
                </a:lnTo>
                <a:lnTo>
                  <a:pt x="4682744" y="513842"/>
                </a:lnTo>
                <a:lnTo>
                  <a:pt x="4702835" y="538505"/>
                </a:lnTo>
                <a:lnTo>
                  <a:pt x="4469092" y="728522"/>
                </a:lnTo>
                <a:lnTo>
                  <a:pt x="4458830" y="703262"/>
                </a:lnTo>
                <a:lnTo>
                  <a:pt x="4458830" y="736866"/>
                </a:lnTo>
                <a:lnTo>
                  <a:pt x="4373829" y="805967"/>
                </a:lnTo>
                <a:lnTo>
                  <a:pt x="4208107" y="119532"/>
                </a:lnTo>
                <a:lnTo>
                  <a:pt x="4458830" y="736866"/>
                </a:lnTo>
                <a:lnTo>
                  <a:pt x="4458830" y="703262"/>
                </a:lnTo>
                <a:lnTo>
                  <a:pt x="4196638" y="57721"/>
                </a:lnTo>
                <a:lnTo>
                  <a:pt x="4702073" y="453555"/>
                </a:lnTo>
                <a:lnTo>
                  <a:pt x="4682490" y="478536"/>
                </a:lnTo>
                <a:lnTo>
                  <a:pt x="4765332" y="495439"/>
                </a:lnTo>
                <a:lnTo>
                  <a:pt x="4765332" y="494309"/>
                </a:lnTo>
                <a:lnTo>
                  <a:pt x="4749749" y="461391"/>
                </a:lnTo>
                <a:lnTo>
                  <a:pt x="4729480" y="418592"/>
                </a:lnTo>
                <a:lnTo>
                  <a:pt x="4709884" y="443585"/>
                </a:lnTo>
                <a:lnTo>
                  <a:pt x="4185793" y="33147"/>
                </a:lnTo>
                <a:lnTo>
                  <a:pt x="4181856" y="38100"/>
                </a:lnTo>
                <a:lnTo>
                  <a:pt x="4175633" y="39624"/>
                </a:lnTo>
                <a:lnTo>
                  <a:pt x="4362856" y="814882"/>
                </a:lnTo>
                <a:lnTo>
                  <a:pt x="4177792" y="965327"/>
                </a:lnTo>
                <a:lnTo>
                  <a:pt x="4182059" y="970546"/>
                </a:lnTo>
                <a:lnTo>
                  <a:pt x="4181843" y="970800"/>
                </a:lnTo>
                <a:lnTo>
                  <a:pt x="4175887" y="973074"/>
                </a:lnTo>
                <a:lnTo>
                  <a:pt x="4363097" y="1449451"/>
                </a:lnTo>
                <a:lnTo>
                  <a:pt x="4176014" y="1900301"/>
                </a:lnTo>
                <a:lnTo>
                  <a:pt x="4180903" y="1902333"/>
                </a:lnTo>
                <a:lnTo>
                  <a:pt x="4181779" y="1903539"/>
                </a:lnTo>
                <a:lnTo>
                  <a:pt x="4177538" y="1908048"/>
                </a:lnTo>
                <a:lnTo>
                  <a:pt x="4362805" y="2083752"/>
                </a:lnTo>
                <a:lnTo>
                  <a:pt x="4175633" y="2833560"/>
                </a:lnTo>
                <a:lnTo>
                  <a:pt x="4177220" y="2833954"/>
                </a:lnTo>
                <a:lnTo>
                  <a:pt x="4182453" y="2836214"/>
                </a:lnTo>
                <a:lnTo>
                  <a:pt x="4185285" y="2840596"/>
                </a:lnTo>
                <a:lnTo>
                  <a:pt x="4705451" y="2503500"/>
                </a:lnTo>
                <a:lnTo>
                  <a:pt x="4722749" y="2530094"/>
                </a:lnTo>
                <a:lnTo>
                  <a:pt x="4748746" y="2485898"/>
                </a:lnTo>
                <a:lnTo>
                  <a:pt x="4765611" y="2457234"/>
                </a:lnTo>
                <a:lnTo>
                  <a:pt x="4765929" y="2457323"/>
                </a:lnTo>
                <a:lnTo>
                  <a:pt x="4765789" y="2456954"/>
                </a:lnTo>
                <a:lnTo>
                  <a:pt x="4765929" y="2457069"/>
                </a:lnTo>
                <a:lnTo>
                  <a:pt x="4765954" y="2456662"/>
                </a:lnTo>
                <a:lnTo>
                  <a:pt x="4779848" y="2396490"/>
                </a:lnTo>
                <a:lnTo>
                  <a:pt x="4785106" y="2373757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21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228282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Weights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2200" y="1394396"/>
            <a:ext cx="5569585" cy="2390140"/>
            <a:chOff x="2112200" y="1394396"/>
            <a:chExt cx="5569585" cy="2390140"/>
          </a:xfrm>
        </p:grpSpPr>
        <p:sp>
          <p:nvSpPr>
            <p:cNvPr id="4" name="object 4"/>
            <p:cNvSpPr/>
            <p:nvPr/>
          </p:nvSpPr>
          <p:spPr>
            <a:xfrm>
              <a:off x="6922008" y="1746503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2008" y="2727959"/>
              <a:ext cx="760095" cy="1056640"/>
            </a:xfrm>
            <a:custGeom>
              <a:avLst/>
              <a:gdLst/>
              <a:ahLst/>
              <a:cxnLst/>
              <a:rect l="l" t="t" r="r" b="b"/>
              <a:pathLst>
                <a:path w="760095" h="1056639">
                  <a:moveTo>
                    <a:pt x="759587" y="1018032"/>
                  </a:moveTo>
                  <a:lnTo>
                    <a:pt x="746887" y="1011682"/>
                  </a:lnTo>
                  <a:lnTo>
                    <a:pt x="683387" y="979932"/>
                  </a:lnTo>
                  <a:lnTo>
                    <a:pt x="683387" y="1011682"/>
                  </a:lnTo>
                  <a:lnTo>
                    <a:pt x="0" y="1011682"/>
                  </a:lnTo>
                  <a:lnTo>
                    <a:pt x="0" y="1024382"/>
                  </a:lnTo>
                  <a:lnTo>
                    <a:pt x="683387" y="1024382"/>
                  </a:lnTo>
                  <a:lnTo>
                    <a:pt x="683387" y="1056132"/>
                  </a:lnTo>
                  <a:lnTo>
                    <a:pt x="746887" y="1024382"/>
                  </a:lnTo>
                  <a:lnTo>
                    <a:pt x="759587" y="1018032"/>
                  </a:lnTo>
                  <a:close/>
                </a:path>
                <a:path w="760095" h="1056639">
                  <a:moveTo>
                    <a:pt x="759587" y="38100"/>
                  </a:moveTo>
                  <a:lnTo>
                    <a:pt x="746887" y="31750"/>
                  </a:lnTo>
                  <a:lnTo>
                    <a:pt x="683387" y="0"/>
                  </a:lnTo>
                  <a:lnTo>
                    <a:pt x="683387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76200"/>
                  </a:lnTo>
                  <a:lnTo>
                    <a:pt x="746887" y="44450"/>
                  </a:lnTo>
                  <a:lnTo>
                    <a:pt x="759587" y="3810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99029" y="1568958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70" baseline="-15873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12200" y="2374328"/>
            <a:ext cx="815975" cy="783590"/>
            <a:chOff x="2112200" y="2374328"/>
            <a:chExt cx="815975" cy="783590"/>
          </a:xfrm>
        </p:grpSpPr>
        <p:sp>
          <p:nvSpPr>
            <p:cNvPr id="10" name="object 10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61945" y="254977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12200" y="3355784"/>
            <a:ext cx="815975" cy="783590"/>
            <a:chOff x="2112200" y="3355784"/>
            <a:chExt cx="815975" cy="783590"/>
          </a:xfrm>
        </p:grpSpPr>
        <p:sp>
          <p:nvSpPr>
            <p:cNvPr id="14" name="object 14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61945" y="353060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28936" y="3733736"/>
            <a:ext cx="815975" cy="783590"/>
            <a:chOff x="3428936" y="3733736"/>
            <a:chExt cx="815975" cy="783590"/>
          </a:xfrm>
        </p:grpSpPr>
        <p:sp>
          <p:nvSpPr>
            <p:cNvPr id="18" name="object 18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6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6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95140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28936" y="2801048"/>
            <a:ext cx="815975" cy="783590"/>
            <a:chOff x="3428936" y="2801048"/>
            <a:chExt cx="815975" cy="783590"/>
          </a:xfrm>
        </p:grpSpPr>
        <p:sp>
          <p:nvSpPr>
            <p:cNvPr id="22" name="object 22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95140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28936" y="1869884"/>
            <a:ext cx="815975" cy="782320"/>
            <a:chOff x="3428936" y="1869884"/>
            <a:chExt cx="815975" cy="782320"/>
          </a:xfrm>
        </p:grpSpPr>
        <p:sp>
          <p:nvSpPr>
            <p:cNvPr id="26" name="object 26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6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6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6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6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95140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28936" y="937196"/>
            <a:ext cx="815975" cy="783590"/>
            <a:chOff x="3428936" y="937196"/>
            <a:chExt cx="815975" cy="783590"/>
          </a:xfrm>
        </p:grpSpPr>
        <p:sp>
          <p:nvSpPr>
            <p:cNvPr id="30" name="object 30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95140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45672" y="3733736"/>
            <a:ext cx="815975" cy="783590"/>
            <a:chOff x="4745672" y="3733736"/>
            <a:chExt cx="815975" cy="783590"/>
          </a:xfrm>
        </p:grpSpPr>
        <p:sp>
          <p:nvSpPr>
            <p:cNvPr id="34" name="object 34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12258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745672" y="2801048"/>
            <a:ext cx="815975" cy="783590"/>
            <a:chOff x="4745672" y="2801048"/>
            <a:chExt cx="815975" cy="783590"/>
          </a:xfrm>
        </p:grpSpPr>
        <p:sp>
          <p:nvSpPr>
            <p:cNvPr id="38" name="object 38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112258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45672" y="1869884"/>
            <a:ext cx="815975" cy="782320"/>
            <a:chOff x="4745672" y="1869884"/>
            <a:chExt cx="815975" cy="782320"/>
          </a:xfrm>
        </p:grpSpPr>
        <p:sp>
          <p:nvSpPr>
            <p:cNvPr id="42" name="object 42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5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5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5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5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12258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45672" y="937196"/>
            <a:ext cx="815975" cy="783590"/>
            <a:chOff x="4745672" y="937196"/>
            <a:chExt cx="815975" cy="783590"/>
          </a:xfrm>
        </p:grpSpPr>
        <p:sp>
          <p:nvSpPr>
            <p:cNvPr id="46" name="object 46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112258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18796" y="1394396"/>
            <a:ext cx="817244" cy="783590"/>
            <a:chOff x="6118796" y="1394396"/>
            <a:chExt cx="817244" cy="783590"/>
          </a:xfrm>
        </p:grpSpPr>
        <p:sp>
          <p:nvSpPr>
            <p:cNvPr id="50" name="object 50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3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3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3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3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447790" y="1602486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18796" y="2374328"/>
            <a:ext cx="817244" cy="783590"/>
            <a:chOff x="6118796" y="2374328"/>
            <a:chExt cx="817244" cy="783590"/>
          </a:xfrm>
        </p:grpSpPr>
        <p:sp>
          <p:nvSpPr>
            <p:cNvPr id="54" name="object 54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416294" y="2583307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118796" y="3355784"/>
            <a:ext cx="817244" cy="783590"/>
            <a:chOff x="6118796" y="3355784"/>
            <a:chExt cx="817244" cy="783590"/>
          </a:xfrm>
        </p:grpSpPr>
        <p:sp>
          <p:nvSpPr>
            <p:cNvPr id="58" name="object 58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18"/>
                  </a:lnTo>
                  <a:lnTo>
                    <a:pt x="12076" y="471962"/>
                  </a:lnTo>
                  <a:lnTo>
                    <a:pt x="26617" y="515590"/>
                  </a:lnTo>
                  <a:lnTo>
                    <a:pt x="46331" y="556748"/>
                  </a:lnTo>
                  <a:lnTo>
                    <a:pt x="70850" y="595080"/>
                  </a:lnTo>
                  <a:lnTo>
                    <a:pt x="99801" y="630232"/>
                  </a:lnTo>
                  <a:lnTo>
                    <a:pt x="132815" y="661848"/>
                  </a:lnTo>
                  <a:lnTo>
                    <a:pt x="169522" y="689574"/>
                  </a:lnTo>
                  <a:lnTo>
                    <a:pt x="209551" y="713055"/>
                  </a:lnTo>
                  <a:lnTo>
                    <a:pt x="252531" y="731936"/>
                  </a:lnTo>
                  <a:lnTo>
                    <a:pt x="298093" y="745861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1"/>
                  </a:lnTo>
                  <a:lnTo>
                    <a:pt x="538424" y="731936"/>
                  </a:lnTo>
                  <a:lnTo>
                    <a:pt x="581404" y="713055"/>
                  </a:lnTo>
                  <a:lnTo>
                    <a:pt x="621433" y="689574"/>
                  </a:lnTo>
                  <a:lnTo>
                    <a:pt x="658140" y="661848"/>
                  </a:lnTo>
                  <a:lnTo>
                    <a:pt x="691154" y="630232"/>
                  </a:lnTo>
                  <a:lnTo>
                    <a:pt x="720105" y="595080"/>
                  </a:lnTo>
                  <a:lnTo>
                    <a:pt x="744624" y="556748"/>
                  </a:lnTo>
                  <a:lnTo>
                    <a:pt x="764338" y="515590"/>
                  </a:lnTo>
                  <a:lnTo>
                    <a:pt x="778879" y="471962"/>
                  </a:lnTo>
                  <a:lnTo>
                    <a:pt x="787875" y="426218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18"/>
                  </a:lnTo>
                  <a:lnTo>
                    <a:pt x="778879" y="471962"/>
                  </a:lnTo>
                  <a:lnTo>
                    <a:pt x="764338" y="515590"/>
                  </a:lnTo>
                  <a:lnTo>
                    <a:pt x="744624" y="556748"/>
                  </a:lnTo>
                  <a:lnTo>
                    <a:pt x="720105" y="595080"/>
                  </a:lnTo>
                  <a:lnTo>
                    <a:pt x="691154" y="630232"/>
                  </a:lnTo>
                  <a:lnTo>
                    <a:pt x="658140" y="661848"/>
                  </a:lnTo>
                  <a:lnTo>
                    <a:pt x="621433" y="689574"/>
                  </a:lnTo>
                  <a:lnTo>
                    <a:pt x="581404" y="713055"/>
                  </a:lnTo>
                  <a:lnTo>
                    <a:pt x="538424" y="731936"/>
                  </a:lnTo>
                  <a:lnTo>
                    <a:pt x="492862" y="745861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1"/>
                  </a:lnTo>
                  <a:lnTo>
                    <a:pt x="252531" y="731936"/>
                  </a:lnTo>
                  <a:lnTo>
                    <a:pt x="209551" y="713055"/>
                  </a:lnTo>
                  <a:lnTo>
                    <a:pt x="169522" y="689574"/>
                  </a:lnTo>
                  <a:lnTo>
                    <a:pt x="132815" y="661848"/>
                  </a:lnTo>
                  <a:lnTo>
                    <a:pt x="99801" y="630232"/>
                  </a:lnTo>
                  <a:lnTo>
                    <a:pt x="70850" y="595080"/>
                  </a:lnTo>
                  <a:lnTo>
                    <a:pt x="46331" y="556748"/>
                  </a:lnTo>
                  <a:lnTo>
                    <a:pt x="26617" y="515590"/>
                  </a:lnTo>
                  <a:lnTo>
                    <a:pt x="12076" y="471962"/>
                  </a:lnTo>
                  <a:lnTo>
                    <a:pt x="3080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416294" y="3564128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365503" y="932688"/>
            <a:ext cx="4871085" cy="3586479"/>
            <a:chOff x="1365503" y="932688"/>
            <a:chExt cx="4871085" cy="3586479"/>
          </a:xfrm>
        </p:grpSpPr>
        <p:sp>
          <p:nvSpPr>
            <p:cNvPr id="62" name="object 62"/>
            <p:cNvSpPr/>
            <p:nvPr/>
          </p:nvSpPr>
          <p:spPr>
            <a:xfrm>
              <a:off x="1365504" y="1289303"/>
              <a:ext cx="4785360" cy="2874645"/>
            </a:xfrm>
            <a:custGeom>
              <a:avLst/>
              <a:gdLst/>
              <a:ahLst/>
              <a:cxnLst/>
              <a:rect l="l" t="t" r="r" b="b"/>
              <a:pathLst>
                <a:path w="4785360" h="2874645">
                  <a:moveTo>
                    <a:pt x="759587" y="2456688"/>
                  </a:moveTo>
                  <a:lnTo>
                    <a:pt x="746887" y="2450338"/>
                  </a:lnTo>
                  <a:lnTo>
                    <a:pt x="683387" y="2418588"/>
                  </a:lnTo>
                  <a:lnTo>
                    <a:pt x="683387" y="2450338"/>
                  </a:lnTo>
                  <a:lnTo>
                    <a:pt x="0" y="2450338"/>
                  </a:lnTo>
                  <a:lnTo>
                    <a:pt x="0" y="2463038"/>
                  </a:lnTo>
                  <a:lnTo>
                    <a:pt x="683387" y="2463038"/>
                  </a:lnTo>
                  <a:lnTo>
                    <a:pt x="683387" y="2494788"/>
                  </a:lnTo>
                  <a:lnTo>
                    <a:pt x="746887" y="2463038"/>
                  </a:lnTo>
                  <a:lnTo>
                    <a:pt x="759587" y="2456688"/>
                  </a:lnTo>
                  <a:close/>
                </a:path>
                <a:path w="4785360" h="2874645">
                  <a:moveTo>
                    <a:pt x="759587" y="1476756"/>
                  </a:moveTo>
                  <a:lnTo>
                    <a:pt x="746887" y="1470406"/>
                  </a:lnTo>
                  <a:lnTo>
                    <a:pt x="683387" y="1438656"/>
                  </a:lnTo>
                  <a:lnTo>
                    <a:pt x="683387" y="1470406"/>
                  </a:lnTo>
                  <a:lnTo>
                    <a:pt x="0" y="1470406"/>
                  </a:lnTo>
                  <a:lnTo>
                    <a:pt x="0" y="1483106"/>
                  </a:lnTo>
                  <a:lnTo>
                    <a:pt x="683387" y="1483106"/>
                  </a:lnTo>
                  <a:lnTo>
                    <a:pt x="683387" y="1514856"/>
                  </a:lnTo>
                  <a:lnTo>
                    <a:pt x="746887" y="1483106"/>
                  </a:lnTo>
                  <a:lnTo>
                    <a:pt x="759587" y="1476756"/>
                  </a:lnTo>
                  <a:close/>
                </a:path>
                <a:path w="4785360" h="2874645">
                  <a:moveTo>
                    <a:pt x="759587" y="495300"/>
                  </a:moveTo>
                  <a:lnTo>
                    <a:pt x="746887" y="488950"/>
                  </a:lnTo>
                  <a:lnTo>
                    <a:pt x="683387" y="457200"/>
                  </a:lnTo>
                  <a:lnTo>
                    <a:pt x="683387" y="488950"/>
                  </a:lnTo>
                  <a:lnTo>
                    <a:pt x="0" y="488950"/>
                  </a:lnTo>
                  <a:lnTo>
                    <a:pt x="0" y="501650"/>
                  </a:lnTo>
                  <a:lnTo>
                    <a:pt x="683387" y="501650"/>
                  </a:lnTo>
                  <a:lnTo>
                    <a:pt x="683387" y="533400"/>
                  </a:lnTo>
                  <a:lnTo>
                    <a:pt x="746887" y="501650"/>
                  </a:lnTo>
                  <a:lnTo>
                    <a:pt x="759587" y="495300"/>
                  </a:lnTo>
                  <a:close/>
                </a:path>
                <a:path w="4785360" h="2874645">
                  <a:moveTo>
                    <a:pt x="2096008" y="120650"/>
                  </a:moveTo>
                  <a:lnTo>
                    <a:pt x="2090458" y="98806"/>
                  </a:lnTo>
                  <a:lnTo>
                    <a:pt x="2075053" y="38100"/>
                  </a:lnTo>
                  <a:lnTo>
                    <a:pt x="2049145" y="44767"/>
                  </a:lnTo>
                  <a:lnTo>
                    <a:pt x="2049145" y="127342"/>
                  </a:lnTo>
                  <a:lnTo>
                    <a:pt x="1901507" y="805281"/>
                  </a:lnTo>
                  <a:lnTo>
                    <a:pt x="1898408" y="802487"/>
                  </a:lnTo>
                  <a:lnTo>
                    <a:pt x="1898408" y="819531"/>
                  </a:lnTo>
                  <a:lnTo>
                    <a:pt x="1816760" y="1194447"/>
                  </a:lnTo>
                  <a:lnTo>
                    <a:pt x="1811045" y="1179182"/>
                  </a:lnTo>
                  <a:lnTo>
                    <a:pt x="1811045" y="1215415"/>
                  </a:lnTo>
                  <a:lnTo>
                    <a:pt x="1807629" y="1218704"/>
                  </a:lnTo>
                  <a:lnTo>
                    <a:pt x="1807629" y="1236370"/>
                  </a:lnTo>
                  <a:lnTo>
                    <a:pt x="1765376" y="1430413"/>
                  </a:lnTo>
                  <a:lnTo>
                    <a:pt x="1758950" y="1401864"/>
                  </a:lnTo>
                  <a:lnTo>
                    <a:pt x="1758950" y="1459928"/>
                  </a:lnTo>
                  <a:lnTo>
                    <a:pt x="1725752" y="1612366"/>
                  </a:lnTo>
                  <a:lnTo>
                    <a:pt x="1722729" y="1609928"/>
                  </a:lnTo>
                  <a:lnTo>
                    <a:pt x="1722729" y="1626196"/>
                  </a:lnTo>
                  <a:lnTo>
                    <a:pt x="1683296" y="1807311"/>
                  </a:lnTo>
                  <a:lnTo>
                    <a:pt x="1562963" y="1496733"/>
                  </a:lnTo>
                  <a:lnTo>
                    <a:pt x="1722729" y="1626196"/>
                  </a:lnTo>
                  <a:lnTo>
                    <a:pt x="1722729" y="1609928"/>
                  </a:lnTo>
                  <a:lnTo>
                    <a:pt x="1557820" y="1476273"/>
                  </a:lnTo>
                  <a:lnTo>
                    <a:pt x="1726234" y="1314551"/>
                  </a:lnTo>
                  <a:lnTo>
                    <a:pt x="1758950" y="1459928"/>
                  </a:lnTo>
                  <a:lnTo>
                    <a:pt x="1758950" y="1401864"/>
                  </a:lnTo>
                  <a:lnTo>
                    <a:pt x="1736979" y="1304226"/>
                  </a:lnTo>
                  <a:lnTo>
                    <a:pt x="1807629" y="1236370"/>
                  </a:lnTo>
                  <a:lnTo>
                    <a:pt x="1807629" y="1218704"/>
                  </a:lnTo>
                  <a:lnTo>
                    <a:pt x="1733689" y="1289659"/>
                  </a:lnTo>
                  <a:lnTo>
                    <a:pt x="1722945" y="1241920"/>
                  </a:lnTo>
                  <a:lnTo>
                    <a:pt x="1722945" y="1299972"/>
                  </a:lnTo>
                  <a:lnTo>
                    <a:pt x="1563649" y="1452880"/>
                  </a:lnTo>
                  <a:lnTo>
                    <a:pt x="1683639" y="1125283"/>
                  </a:lnTo>
                  <a:lnTo>
                    <a:pt x="1722945" y="1299972"/>
                  </a:lnTo>
                  <a:lnTo>
                    <a:pt x="1722945" y="1241920"/>
                  </a:lnTo>
                  <a:lnTo>
                    <a:pt x="1691728" y="1103185"/>
                  </a:lnTo>
                  <a:lnTo>
                    <a:pt x="1729968" y="998766"/>
                  </a:lnTo>
                  <a:lnTo>
                    <a:pt x="1811045" y="1215415"/>
                  </a:lnTo>
                  <a:lnTo>
                    <a:pt x="1811045" y="1179182"/>
                  </a:lnTo>
                  <a:lnTo>
                    <a:pt x="1736699" y="980427"/>
                  </a:lnTo>
                  <a:lnTo>
                    <a:pt x="1821141" y="749833"/>
                  </a:lnTo>
                  <a:lnTo>
                    <a:pt x="1898408" y="819531"/>
                  </a:lnTo>
                  <a:lnTo>
                    <a:pt x="1898408" y="802487"/>
                  </a:lnTo>
                  <a:lnTo>
                    <a:pt x="1825828" y="737044"/>
                  </a:lnTo>
                  <a:lnTo>
                    <a:pt x="2049145" y="127342"/>
                  </a:lnTo>
                  <a:lnTo>
                    <a:pt x="2049145" y="44767"/>
                  </a:lnTo>
                  <a:lnTo>
                    <a:pt x="2040331" y="47028"/>
                  </a:lnTo>
                  <a:lnTo>
                    <a:pt x="2040331" y="114325"/>
                  </a:lnTo>
                  <a:lnTo>
                    <a:pt x="1815655" y="727849"/>
                  </a:lnTo>
                  <a:lnTo>
                    <a:pt x="1810969" y="723633"/>
                  </a:lnTo>
                  <a:lnTo>
                    <a:pt x="1810969" y="740651"/>
                  </a:lnTo>
                  <a:lnTo>
                    <a:pt x="1729854" y="962139"/>
                  </a:lnTo>
                  <a:lnTo>
                    <a:pt x="1723136" y="944181"/>
                  </a:lnTo>
                  <a:lnTo>
                    <a:pt x="1723136" y="980490"/>
                  </a:lnTo>
                  <a:lnTo>
                    <a:pt x="1686585" y="1080287"/>
                  </a:lnTo>
                  <a:lnTo>
                    <a:pt x="1575079" y="584873"/>
                  </a:lnTo>
                  <a:lnTo>
                    <a:pt x="1723136" y="980490"/>
                  </a:lnTo>
                  <a:lnTo>
                    <a:pt x="1723136" y="944181"/>
                  </a:lnTo>
                  <a:lnTo>
                    <a:pt x="1563471" y="517398"/>
                  </a:lnTo>
                  <a:lnTo>
                    <a:pt x="1810969" y="740651"/>
                  </a:lnTo>
                  <a:lnTo>
                    <a:pt x="1810969" y="723633"/>
                  </a:lnTo>
                  <a:lnTo>
                    <a:pt x="1558086" y="495592"/>
                  </a:lnTo>
                  <a:lnTo>
                    <a:pt x="2016175" y="97663"/>
                  </a:lnTo>
                  <a:lnTo>
                    <a:pt x="2024519" y="100749"/>
                  </a:lnTo>
                  <a:lnTo>
                    <a:pt x="2021586" y="104394"/>
                  </a:lnTo>
                  <a:lnTo>
                    <a:pt x="2034070" y="107137"/>
                  </a:lnTo>
                  <a:lnTo>
                    <a:pt x="2040331" y="114325"/>
                  </a:lnTo>
                  <a:lnTo>
                    <a:pt x="2040331" y="47028"/>
                  </a:lnTo>
                  <a:lnTo>
                    <a:pt x="1992503" y="59309"/>
                  </a:lnTo>
                  <a:lnTo>
                    <a:pt x="2013356" y="83299"/>
                  </a:lnTo>
                  <a:lnTo>
                    <a:pt x="1544193" y="490728"/>
                  </a:lnTo>
                  <a:lnTo>
                    <a:pt x="1548168" y="495350"/>
                  </a:lnTo>
                  <a:lnTo>
                    <a:pt x="1542161" y="496697"/>
                  </a:lnTo>
                  <a:lnTo>
                    <a:pt x="1678482" y="1102398"/>
                  </a:lnTo>
                  <a:lnTo>
                    <a:pt x="1542415" y="1473962"/>
                  </a:lnTo>
                  <a:lnTo>
                    <a:pt x="1547914" y="1475955"/>
                  </a:lnTo>
                  <a:lnTo>
                    <a:pt x="1548511" y="1476590"/>
                  </a:lnTo>
                  <a:lnTo>
                    <a:pt x="1548371" y="1476768"/>
                  </a:lnTo>
                  <a:lnTo>
                    <a:pt x="1542415" y="1479042"/>
                  </a:lnTo>
                  <a:lnTo>
                    <a:pt x="1678381" y="1829904"/>
                  </a:lnTo>
                  <a:lnTo>
                    <a:pt x="1542161" y="2455418"/>
                  </a:lnTo>
                  <a:lnTo>
                    <a:pt x="1546517" y="2456357"/>
                  </a:lnTo>
                  <a:lnTo>
                    <a:pt x="1547964" y="2456878"/>
                  </a:lnTo>
                  <a:lnTo>
                    <a:pt x="1548130" y="2457043"/>
                  </a:lnTo>
                  <a:lnTo>
                    <a:pt x="1544701" y="2461895"/>
                  </a:lnTo>
                  <a:lnTo>
                    <a:pt x="2009495" y="2795943"/>
                  </a:lnTo>
                  <a:lnTo>
                    <a:pt x="1990979" y="2821724"/>
                  </a:lnTo>
                  <a:lnTo>
                    <a:pt x="2074151" y="2835122"/>
                  </a:lnTo>
                  <a:lnTo>
                    <a:pt x="2075053" y="2835935"/>
                  </a:lnTo>
                  <a:lnTo>
                    <a:pt x="2075180" y="2834589"/>
                  </a:lnTo>
                  <a:lnTo>
                    <a:pt x="2090013" y="2774543"/>
                  </a:lnTo>
                  <a:lnTo>
                    <a:pt x="2095500" y="2752382"/>
                  </a:lnTo>
                  <a:lnTo>
                    <a:pt x="2082660" y="2755277"/>
                  </a:lnTo>
                  <a:lnTo>
                    <a:pt x="2083054" y="2751124"/>
                  </a:lnTo>
                  <a:lnTo>
                    <a:pt x="2064283" y="2758389"/>
                  </a:lnTo>
                  <a:lnTo>
                    <a:pt x="2050389" y="2696667"/>
                  </a:lnTo>
                  <a:lnTo>
                    <a:pt x="2050389" y="2754744"/>
                  </a:lnTo>
                  <a:lnTo>
                    <a:pt x="2040661" y="2729649"/>
                  </a:lnTo>
                  <a:lnTo>
                    <a:pt x="2040661" y="2764726"/>
                  </a:lnTo>
                  <a:lnTo>
                    <a:pt x="2038261" y="2765272"/>
                  </a:lnTo>
                  <a:lnTo>
                    <a:pt x="2035429" y="2759849"/>
                  </a:lnTo>
                  <a:lnTo>
                    <a:pt x="2030234" y="2767076"/>
                  </a:lnTo>
                  <a:lnTo>
                    <a:pt x="2021078" y="2769120"/>
                  </a:lnTo>
                  <a:lnTo>
                    <a:pt x="2024799" y="2773680"/>
                  </a:lnTo>
                  <a:lnTo>
                    <a:pt x="2011934" y="2778645"/>
                  </a:lnTo>
                  <a:lnTo>
                    <a:pt x="2017979" y="2784144"/>
                  </a:lnTo>
                  <a:lnTo>
                    <a:pt x="2016887" y="2785656"/>
                  </a:lnTo>
                  <a:lnTo>
                    <a:pt x="1558328" y="2455989"/>
                  </a:lnTo>
                  <a:lnTo>
                    <a:pt x="1816011" y="2185098"/>
                  </a:lnTo>
                  <a:lnTo>
                    <a:pt x="2040661" y="2764726"/>
                  </a:lnTo>
                  <a:lnTo>
                    <a:pt x="2040661" y="2729649"/>
                  </a:lnTo>
                  <a:lnTo>
                    <a:pt x="1825713" y="2174900"/>
                  </a:lnTo>
                  <a:lnTo>
                    <a:pt x="1901850" y="2094865"/>
                  </a:lnTo>
                  <a:lnTo>
                    <a:pt x="2050389" y="2754744"/>
                  </a:lnTo>
                  <a:lnTo>
                    <a:pt x="2050389" y="2696667"/>
                  </a:lnTo>
                  <a:lnTo>
                    <a:pt x="1912429" y="2083739"/>
                  </a:lnTo>
                  <a:lnTo>
                    <a:pt x="2027161" y="1963127"/>
                  </a:lnTo>
                  <a:lnTo>
                    <a:pt x="2050161" y="1985010"/>
                  </a:lnTo>
                  <a:lnTo>
                    <a:pt x="2062327" y="1945132"/>
                  </a:lnTo>
                  <a:lnTo>
                    <a:pt x="2075053" y="1903476"/>
                  </a:lnTo>
                  <a:lnTo>
                    <a:pt x="1994916" y="1932432"/>
                  </a:lnTo>
                  <a:lnTo>
                    <a:pt x="2017915" y="1954339"/>
                  </a:lnTo>
                  <a:lnTo>
                    <a:pt x="1909064" y="2068804"/>
                  </a:lnTo>
                  <a:lnTo>
                    <a:pt x="1898484" y="2021801"/>
                  </a:lnTo>
                  <a:lnTo>
                    <a:pt x="1898484" y="2079917"/>
                  </a:lnTo>
                  <a:lnTo>
                    <a:pt x="1820633" y="2161794"/>
                  </a:lnTo>
                  <a:lnTo>
                    <a:pt x="1810931" y="2136762"/>
                  </a:lnTo>
                  <a:lnTo>
                    <a:pt x="1810931" y="2171979"/>
                  </a:lnTo>
                  <a:lnTo>
                    <a:pt x="1564119" y="2431516"/>
                  </a:lnTo>
                  <a:lnTo>
                    <a:pt x="1730057" y="1963267"/>
                  </a:lnTo>
                  <a:lnTo>
                    <a:pt x="1810931" y="2171979"/>
                  </a:lnTo>
                  <a:lnTo>
                    <a:pt x="1810931" y="2136762"/>
                  </a:lnTo>
                  <a:lnTo>
                    <a:pt x="1736585" y="1944865"/>
                  </a:lnTo>
                  <a:lnTo>
                    <a:pt x="1817014" y="1717903"/>
                  </a:lnTo>
                  <a:lnTo>
                    <a:pt x="1898484" y="2079917"/>
                  </a:lnTo>
                  <a:lnTo>
                    <a:pt x="1898484" y="2021801"/>
                  </a:lnTo>
                  <a:lnTo>
                    <a:pt x="1828787" y="1712112"/>
                  </a:lnTo>
                  <a:lnTo>
                    <a:pt x="2011908" y="1860486"/>
                  </a:lnTo>
                  <a:lnTo>
                    <a:pt x="1991868" y="1885188"/>
                  </a:lnTo>
                  <a:lnTo>
                    <a:pt x="2075053" y="1903476"/>
                  </a:lnTo>
                  <a:lnTo>
                    <a:pt x="2074443" y="1902167"/>
                  </a:lnTo>
                  <a:lnTo>
                    <a:pt x="2075053" y="1902714"/>
                  </a:lnTo>
                  <a:lnTo>
                    <a:pt x="2081149" y="1845437"/>
                  </a:lnTo>
                  <a:lnTo>
                    <a:pt x="2084070" y="1818005"/>
                  </a:lnTo>
                  <a:lnTo>
                    <a:pt x="2054237" y="1829155"/>
                  </a:lnTo>
                  <a:lnTo>
                    <a:pt x="2039670" y="1790230"/>
                  </a:lnTo>
                  <a:lnTo>
                    <a:pt x="2039670" y="1826260"/>
                  </a:lnTo>
                  <a:lnTo>
                    <a:pt x="2029942" y="1838236"/>
                  </a:lnTo>
                  <a:lnTo>
                    <a:pt x="2012696" y="1844675"/>
                  </a:lnTo>
                  <a:lnTo>
                    <a:pt x="2014270" y="1846148"/>
                  </a:lnTo>
                  <a:lnTo>
                    <a:pt x="1825701" y="1693354"/>
                  </a:lnTo>
                  <a:lnTo>
                    <a:pt x="1905571" y="1467993"/>
                  </a:lnTo>
                  <a:lnTo>
                    <a:pt x="2039670" y="1826260"/>
                  </a:lnTo>
                  <a:lnTo>
                    <a:pt x="2039670" y="1790230"/>
                  </a:lnTo>
                  <a:lnTo>
                    <a:pt x="1912150" y="1449412"/>
                  </a:lnTo>
                  <a:lnTo>
                    <a:pt x="2055558" y="1044740"/>
                  </a:lnTo>
                  <a:lnTo>
                    <a:pt x="2085467" y="1055370"/>
                  </a:lnTo>
                  <a:lnTo>
                    <a:pt x="2082165" y="1028573"/>
                  </a:lnTo>
                  <a:lnTo>
                    <a:pt x="2075053" y="970788"/>
                  </a:lnTo>
                  <a:lnTo>
                    <a:pt x="2041664" y="981163"/>
                  </a:lnTo>
                  <a:lnTo>
                    <a:pt x="2041664" y="1046060"/>
                  </a:lnTo>
                  <a:lnTo>
                    <a:pt x="1905254" y="1430997"/>
                  </a:lnTo>
                  <a:lnTo>
                    <a:pt x="1898675" y="1413421"/>
                  </a:lnTo>
                  <a:lnTo>
                    <a:pt x="1898675" y="1449578"/>
                  </a:lnTo>
                  <a:lnTo>
                    <a:pt x="1819783" y="1672183"/>
                  </a:lnTo>
                  <a:lnTo>
                    <a:pt x="1810804" y="1632292"/>
                  </a:lnTo>
                  <a:lnTo>
                    <a:pt x="1810804" y="1697545"/>
                  </a:lnTo>
                  <a:lnTo>
                    <a:pt x="1729574" y="1926767"/>
                  </a:lnTo>
                  <a:lnTo>
                    <a:pt x="1723047" y="1909927"/>
                  </a:lnTo>
                  <a:lnTo>
                    <a:pt x="1723047" y="1945182"/>
                  </a:lnTo>
                  <a:lnTo>
                    <a:pt x="1575816" y="2360638"/>
                  </a:lnTo>
                  <a:lnTo>
                    <a:pt x="1686699" y="1851367"/>
                  </a:lnTo>
                  <a:lnTo>
                    <a:pt x="1723047" y="1945182"/>
                  </a:lnTo>
                  <a:lnTo>
                    <a:pt x="1723047" y="1909927"/>
                  </a:lnTo>
                  <a:lnTo>
                    <a:pt x="1691614" y="1828787"/>
                  </a:lnTo>
                  <a:lnTo>
                    <a:pt x="1733765" y="1635137"/>
                  </a:lnTo>
                  <a:lnTo>
                    <a:pt x="1810804" y="1697545"/>
                  </a:lnTo>
                  <a:lnTo>
                    <a:pt x="1810804" y="1632292"/>
                  </a:lnTo>
                  <a:lnTo>
                    <a:pt x="1808314" y="1621231"/>
                  </a:lnTo>
                  <a:lnTo>
                    <a:pt x="1808314" y="1679257"/>
                  </a:lnTo>
                  <a:lnTo>
                    <a:pt x="1736788" y="1621307"/>
                  </a:lnTo>
                  <a:lnTo>
                    <a:pt x="1765541" y="1489227"/>
                  </a:lnTo>
                  <a:lnTo>
                    <a:pt x="1808314" y="1679257"/>
                  </a:lnTo>
                  <a:lnTo>
                    <a:pt x="1808314" y="1621231"/>
                  </a:lnTo>
                  <a:lnTo>
                    <a:pt x="1771967" y="1459712"/>
                  </a:lnTo>
                  <a:lnTo>
                    <a:pt x="1819960" y="1239266"/>
                  </a:lnTo>
                  <a:lnTo>
                    <a:pt x="1898675" y="1449578"/>
                  </a:lnTo>
                  <a:lnTo>
                    <a:pt x="1898675" y="1413421"/>
                  </a:lnTo>
                  <a:lnTo>
                    <a:pt x="1825891" y="1218844"/>
                  </a:lnTo>
                  <a:lnTo>
                    <a:pt x="2020252" y="1032179"/>
                  </a:lnTo>
                  <a:lnTo>
                    <a:pt x="2032520" y="1036548"/>
                  </a:lnTo>
                  <a:lnTo>
                    <a:pt x="2041664" y="1046060"/>
                  </a:lnTo>
                  <a:lnTo>
                    <a:pt x="2041664" y="981163"/>
                  </a:lnTo>
                  <a:lnTo>
                    <a:pt x="1993646" y="996061"/>
                  </a:lnTo>
                  <a:lnTo>
                    <a:pt x="2015667" y="1018997"/>
                  </a:lnTo>
                  <a:lnTo>
                    <a:pt x="1828876" y="1198308"/>
                  </a:lnTo>
                  <a:lnTo>
                    <a:pt x="1909216" y="829284"/>
                  </a:lnTo>
                  <a:lnTo>
                    <a:pt x="2014169" y="923925"/>
                  </a:lnTo>
                  <a:lnTo>
                    <a:pt x="1992884" y="947547"/>
                  </a:lnTo>
                  <a:lnTo>
                    <a:pt x="2075053" y="970280"/>
                  </a:lnTo>
                  <a:lnTo>
                    <a:pt x="2060206" y="932434"/>
                  </a:lnTo>
                  <a:lnTo>
                    <a:pt x="2043938" y="890905"/>
                  </a:lnTo>
                  <a:lnTo>
                    <a:pt x="2022665" y="914514"/>
                  </a:lnTo>
                  <a:lnTo>
                    <a:pt x="1912327" y="815035"/>
                  </a:lnTo>
                  <a:lnTo>
                    <a:pt x="2064626" y="115493"/>
                  </a:lnTo>
                  <a:lnTo>
                    <a:pt x="2084578" y="122809"/>
                  </a:lnTo>
                  <a:lnTo>
                    <a:pt x="2084031" y="118046"/>
                  </a:lnTo>
                  <a:lnTo>
                    <a:pt x="2096008" y="120650"/>
                  </a:lnTo>
                  <a:close/>
                </a:path>
                <a:path w="4785360" h="2874645">
                  <a:moveTo>
                    <a:pt x="3415157" y="120015"/>
                  </a:moveTo>
                  <a:lnTo>
                    <a:pt x="3409251" y="99314"/>
                  </a:lnTo>
                  <a:lnTo>
                    <a:pt x="3391789" y="38100"/>
                  </a:lnTo>
                  <a:lnTo>
                    <a:pt x="3364725" y="56362"/>
                  </a:lnTo>
                  <a:lnTo>
                    <a:pt x="3364725" y="110540"/>
                  </a:lnTo>
                  <a:lnTo>
                    <a:pt x="3359124" y="130378"/>
                  </a:lnTo>
                  <a:lnTo>
                    <a:pt x="3359124" y="177012"/>
                  </a:lnTo>
                  <a:lnTo>
                    <a:pt x="3257042" y="719213"/>
                  </a:lnTo>
                  <a:lnTo>
                    <a:pt x="3253397" y="712762"/>
                  </a:lnTo>
                  <a:lnTo>
                    <a:pt x="3253397" y="738593"/>
                  </a:lnTo>
                  <a:lnTo>
                    <a:pt x="3210877" y="964438"/>
                  </a:lnTo>
                  <a:lnTo>
                    <a:pt x="3208490" y="964438"/>
                  </a:lnTo>
                  <a:lnTo>
                    <a:pt x="3208490" y="977138"/>
                  </a:lnTo>
                  <a:lnTo>
                    <a:pt x="3179838" y="1129296"/>
                  </a:lnTo>
                  <a:lnTo>
                    <a:pt x="3174568" y="1110627"/>
                  </a:lnTo>
                  <a:lnTo>
                    <a:pt x="3174568" y="1157300"/>
                  </a:lnTo>
                  <a:lnTo>
                    <a:pt x="3128403" y="1402575"/>
                  </a:lnTo>
                  <a:lnTo>
                    <a:pt x="3121075" y="1363649"/>
                  </a:lnTo>
                  <a:lnTo>
                    <a:pt x="3121075" y="1437030"/>
                  </a:lnTo>
                  <a:lnTo>
                    <a:pt x="3115018" y="1447761"/>
                  </a:lnTo>
                  <a:lnTo>
                    <a:pt x="3115018" y="1473619"/>
                  </a:lnTo>
                  <a:lnTo>
                    <a:pt x="3074492" y="1688922"/>
                  </a:lnTo>
                  <a:lnTo>
                    <a:pt x="3069221" y="1670265"/>
                  </a:lnTo>
                  <a:lnTo>
                    <a:pt x="3069221" y="1716938"/>
                  </a:lnTo>
                  <a:lnTo>
                    <a:pt x="3035300" y="1897126"/>
                  </a:lnTo>
                  <a:lnTo>
                    <a:pt x="3032899" y="1897126"/>
                  </a:lnTo>
                  <a:lnTo>
                    <a:pt x="3032899" y="1909826"/>
                  </a:lnTo>
                  <a:lnTo>
                    <a:pt x="2993694" y="2118131"/>
                  </a:lnTo>
                  <a:lnTo>
                    <a:pt x="2876080" y="1909826"/>
                  </a:lnTo>
                  <a:lnTo>
                    <a:pt x="3032899" y="1909826"/>
                  </a:lnTo>
                  <a:lnTo>
                    <a:pt x="3032899" y="1897126"/>
                  </a:lnTo>
                  <a:lnTo>
                    <a:pt x="2875864" y="1897126"/>
                  </a:lnTo>
                  <a:lnTo>
                    <a:pt x="3038691" y="1608797"/>
                  </a:lnTo>
                  <a:lnTo>
                    <a:pt x="3069221" y="1716938"/>
                  </a:lnTo>
                  <a:lnTo>
                    <a:pt x="3069221" y="1670265"/>
                  </a:lnTo>
                  <a:lnTo>
                    <a:pt x="3047479" y="1593240"/>
                  </a:lnTo>
                  <a:lnTo>
                    <a:pt x="3115018" y="1473619"/>
                  </a:lnTo>
                  <a:lnTo>
                    <a:pt x="3115018" y="1447761"/>
                  </a:lnTo>
                  <a:lnTo>
                    <a:pt x="3042602" y="1575955"/>
                  </a:lnTo>
                  <a:lnTo>
                    <a:pt x="3033814" y="1544840"/>
                  </a:lnTo>
                  <a:lnTo>
                    <a:pt x="3033814" y="1591513"/>
                  </a:lnTo>
                  <a:lnTo>
                    <a:pt x="2885478" y="1854111"/>
                  </a:lnTo>
                  <a:lnTo>
                    <a:pt x="2996730" y="1460195"/>
                  </a:lnTo>
                  <a:lnTo>
                    <a:pt x="3033814" y="1591513"/>
                  </a:lnTo>
                  <a:lnTo>
                    <a:pt x="3033814" y="1544840"/>
                  </a:lnTo>
                  <a:lnTo>
                    <a:pt x="3003321" y="1436839"/>
                  </a:lnTo>
                  <a:lnTo>
                    <a:pt x="3042539" y="1297990"/>
                  </a:lnTo>
                  <a:lnTo>
                    <a:pt x="3121075" y="1437030"/>
                  </a:lnTo>
                  <a:lnTo>
                    <a:pt x="3121075" y="1363649"/>
                  </a:lnTo>
                  <a:lnTo>
                    <a:pt x="3115145" y="1332141"/>
                  </a:lnTo>
                  <a:lnTo>
                    <a:pt x="3115145" y="1400556"/>
                  </a:lnTo>
                  <a:lnTo>
                    <a:pt x="3047428" y="1280655"/>
                  </a:lnTo>
                  <a:lnTo>
                    <a:pt x="3074517" y="1184757"/>
                  </a:lnTo>
                  <a:lnTo>
                    <a:pt x="3115145" y="1400556"/>
                  </a:lnTo>
                  <a:lnTo>
                    <a:pt x="3115145" y="1332141"/>
                  </a:lnTo>
                  <a:lnTo>
                    <a:pt x="3082252" y="1157376"/>
                  </a:lnTo>
                  <a:lnTo>
                    <a:pt x="3128429" y="993876"/>
                  </a:lnTo>
                  <a:lnTo>
                    <a:pt x="3174568" y="1157300"/>
                  </a:lnTo>
                  <a:lnTo>
                    <a:pt x="3174568" y="1110627"/>
                  </a:lnTo>
                  <a:lnTo>
                    <a:pt x="3136887" y="977138"/>
                  </a:lnTo>
                  <a:lnTo>
                    <a:pt x="3208490" y="977138"/>
                  </a:lnTo>
                  <a:lnTo>
                    <a:pt x="3208490" y="964438"/>
                  </a:lnTo>
                  <a:lnTo>
                    <a:pt x="3136735" y="964438"/>
                  </a:lnTo>
                  <a:lnTo>
                    <a:pt x="3218154" y="676186"/>
                  </a:lnTo>
                  <a:lnTo>
                    <a:pt x="3253397" y="738593"/>
                  </a:lnTo>
                  <a:lnTo>
                    <a:pt x="3253397" y="712762"/>
                  </a:lnTo>
                  <a:lnTo>
                    <a:pt x="3223018" y="658939"/>
                  </a:lnTo>
                  <a:lnTo>
                    <a:pt x="3359124" y="177012"/>
                  </a:lnTo>
                  <a:lnTo>
                    <a:pt x="3359124" y="130378"/>
                  </a:lnTo>
                  <a:lnTo>
                    <a:pt x="3214243" y="643394"/>
                  </a:lnTo>
                  <a:lnTo>
                    <a:pt x="3209379" y="634784"/>
                  </a:lnTo>
                  <a:lnTo>
                    <a:pt x="3209379" y="660654"/>
                  </a:lnTo>
                  <a:lnTo>
                    <a:pt x="3128429" y="947254"/>
                  </a:lnTo>
                  <a:lnTo>
                    <a:pt x="3120123" y="917841"/>
                  </a:lnTo>
                  <a:lnTo>
                    <a:pt x="3120123" y="964438"/>
                  </a:lnTo>
                  <a:lnTo>
                    <a:pt x="3119983" y="964438"/>
                  </a:lnTo>
                  <a:lnTo>
                    <a:pt x="3119983" y="977138"/>
                  </a:lnTo>
                  <a:lnTo>
                    <a:pt x="3076981" y="1129411"/>
                  </a:lnTo>
                  <a:lnTo>
                    <a:pt x="3069247" y="1088313"/>
                  </a:lnTo>
                  <a:lnTo>
                    <a:pt x="3069247" y="1156792"/>
                  </a:lnTo>
                  <a:lnTo>
                    <a:pt x="3038665" y="1265110"/>
                  </a:lnTo>
                  <a:lnTo>
                    <a:pt x="3033763" y="1256436"/>
                  </a:lnTo>
                  <a:lnTo>
                    <a:pt x="3033763" y="1282458"/>
                  </a:lnTo>
                  <a:lnTo>
                    <a:pt x="2996742" y="1413535"/>
                  </a:lnTo>
                  <a:lnTo>
                    <a:pt x="2885694" y="1020292"/>
                  </a:lnTo>
                  <a:lnTo>
                    <a:pt x="3033763" y="1282458"/>
                  </a:lnTo>
                  <a:lnTo>
                    <a:pt x="3033763" y="1256436"/>
                  </a:lnTo>
                  <a:lnTo>
                    <a:pt x="2876080" y="977138"/>
                  </a:lnTo>
                  <a:lnTo>
                    <a:pt x="3035439" y="977138"/>
                  </a:lnTo>
                  <a:lnTo>
                    <a:pt x="3069247" y="1156792"/>
                  </a:lnTo>
                  <a:lnTo>
                    <a:pt x="3069247" y="1088313"/>
                  </a:lnTo>
                  <a:lnTo>
                    <a:pt x="3048330" y="977138"/>
                  </a:lnTo>
                  <a:lnTo>
                    <a:pt x="3119983" y="977138"/>
                  </a:lnTo>
                  <a:lnTo>
                    <a:pt x="3119983" y="964438"/>
                  </a:lnTo>
                  <a:lnTo>
                    <a:pt x="3045942" y="964438"/>
                  </a:lnTo>
                  <a:lnTo>
                    <a:pt x="3033052" y="895972"/>
                  </a:lnTo>
                  <a:lnTo>
                    <a:pt x="3033052" y="964438"/>
                  </a:lnTo>
                  <a:lnTo>
                    <a:pt x="2875864" y="964438"/>
                  </a:lnTo>
                  <a:lnTo>
                    <a:pt x="2993758" y="755675"/>
                  </a:lnTo>
                  <a:lnTo>
                    <a:pt x="3033052" y="964438"/>
                  </a:lnTo>
                  <a:lnTo>
                    <a:pt x="3033052" y="895972"/>
                  </a:lnTo>
                  <a:lnTo>
                    <a:pt x="3003423" y="738568"/>
                  </a:lnTo>
                  <a:lnTo>
                    <a:pt x="3038691" y="676109"/>
                  </a:lnTo>
                  <a:lnTo>
                    <a:pt x="3120123" y="964438"/>
                  </a:lnTo>
                  <a:lnTo>
                    <a:pt x="3120123" y="917841"/>
                  </a:lnTo>
                  <a:lnTo>
                    <a:pt x="3047479" y="660539"/>
                  </a:lnTo>
                  <a:lnTo>
                    <a:pt x="3128391" y="517271"/>
                  </a:lnTo>
                  <a:lnTo>
                    <a:pt x="3209379" y="660654"/>
                  </a:lnTo>
                  <a:lnTo>
                    <a:pt x="3209379" y="634784"/>
                  </a:lnTo>
                  <a:lnTo>
                    <a:pt x="3135719" y="504304"/>
                  </a:lnTo>
                  <a:lnTo>
                    <a:pt x="3358718" y="109410"/>
                  </a:lnTo>
                  <a:lnTo>
                    <a:pt x="3364725" y="110540"/>
                  </a:lnTo>
                  <a:lnTo>
                    <a:pt x="3364725" y="56362"/>
                  </a:lnTo>
                  <a:lnTo>
                    <a:pt x="3321177" y="85725"/>
                  </a:lnTo>
                  <a:lnTo>
                    <a:pt x="3339134" y="95885"/>
                  </a:lnTo>
                  <a:lnTo>
                    <a:pt x="3334385" y="101092"/>
                  </a:lnTo>
                  <a:lnTo>
                    <a:pt x="3342208" y="103314"/>
                  </a:lnTo>
                  <a:lnTo>
                    <a:pt x="3340227" y="105918"/>
                  </a:lnTo>
                  <a:lnTo>
                    <a:pt x="3345548" y="106921"/>
                  </a:lnTo>
                  <a:lnTo>
                    <a:pt x="3128403" y="491363"/>
                  </a:lnTo>
                  <a:lnTo>
                    <a:pt x="3121075" y="478396"/>
                  </a:lnTo>
                  <a:lnTo>
                    <a:pt x="3121075" y="504329"/>
                  </a:lnTo>
                  <a:lnTo>
                    <a:pt x="3042602" y="643255"/>
                  </a:lnTo>
                  <a:lnTo>
                    <a:pt x="3033814" y="612140"/>
                  </a:lnTo>
                  <a:lnTo>
                    <a:pt x="3033814" y="658825"/>
                  </a:lnTo>
                  <a:lnTo>
                    <a:pt x="2999752" y="719112"/>
                  </a:lnTo>
                  <a:lnTo>
                    <a:pt x="2897619" y="176555"/>
                  </a:lnTo>
                  <a:lnTo>
                    <a:pt x="3033814" y="658825"/>
                  </a:lnTo>
                  <a:lnTo>
                    <a:pt x="3033814" y="612140"/>
                  </a:lnTo>
                  <a:lnTo>
                    <a:pt x="2885694" y="87604"/>
                  </a:lnTo>
                  <a:lnTo>
                    <a:pt x="3121075" y="504329"/>
                  </a:lnTo>
                  <a:lnTo>
                    <a:pt x="3121075" y="478396"/>
                  </a:lnTo>
                  <a:lnTo>
                    <a:pt x="2876080" y="44450"/>
                  </a:lnTo>
                  <a:lnTo>
                    <a:pt x="3315589" y="44450"/>
                  </a:lnTo>
                  <a:lnTo>
                    <a:pt x="3315589" y="76200"/>
                  </a:lnTo>
                  <a:lnTo>
                    <a:pt x="3379089" y="44450"/>
                  </a:lnTo>
                  <a:lnTo>
                    <a:pt x="3391789" y="38100"/>
                  </a:lnTo>
                  <a:lnTo>
                    <a:pt x="3379089" y="31750"/>
                  </a:lnTo>
                  <a:lnTo>
                    <a:pt x="3315589" y="0"/>
                  </a:lnTo>
                  <a:lnTo>
                    <a:pt x="3315589" y="31750"/>
                  </a:lnTo>
                  <a:lnTo>
                    <a:pt x="2865120" y="31750"/>
                  </a:lnTo>
                  <a:lnTo>
                    <a:pt x="2865120" y="38100"/>
                  </a:lnTo>
                  <a:lnTo>
                    <a:pt x="2858897" y="39243"/>
                  </a:lnTo>
                  <a:lnTo>
                    <a:pt x="2990100" y="736206"/>
                  </a:lnTo>
                  <a:lnTo>
                    <a:pt x="2859532" y="967359"/>
                  </a:lnTo>
                  <a:lnTo>
                    <a:pt x="2865120" y="970470"/>
                  </a:lnTo>
                  <a:lnTo>
                    <a:pt x="2865120" y="970788"/>
                  </a:lnTo>
                  <a:lnTo>
                    <a:pt x="2859024" y="972566"/>
                  </a:lnTo>
                  <a:lnTo>
                    <a:pt x="2990151" y="1436890"/>
                  </a:lnTo>
                  <a:lnTo>
                    <a:pt x="2859024" y="1901190"/>
                  </a:lnTo>
                  <a:lnTo>
                    <a:pt x="2864193" y="1902650"/>
                  </a:lnTo>
                  <a:lnTo>
                    <a:pt x="2865120" y="1903171"/>
                  </a:lnTo>
                  <a:lnTo>
                    <a:pt x="2865120" y="1903476"/>
                  </a:lnTo>
                  <a:lnTo>
                    <a:pt x="2859532" y="1906651"/>
                  </a:lnTo>
                  <a:lnTo>
                    <a:pt x="2990011" y="2137676"/>
                  </a:lnTo>
                  <a:lnTo>
                    <a:pt x="2949740" y="2351595"/>
                  </a:lnTo>
                  <a:lnTo>
                    <a:pt x="2744724" y="2563749"/>
                  </a:lnTo>
                  <a:lnTo>
                    <a:pt x="2753868" y="2572639"/>
                  </a:lnTo>
                  <a:lnTo>
                    <a:pt x="2945460" y="2374341"/>
                  </a:lnTo>
                  <a:lnTo>
                    <a:pt x="2858897" y="2834157"/>
                  </a:lnTo>
                  <a:lnTo>
                    <a:pt x="2862122" y="2834779"/>
                  </a:lnTo>
                  <a:lnTo>
                    <a:pt x="2865120" y="2835630"/>
                  </a:lnTo>
                  <a:lnTo>
                    <a:pt x="2865120" y="2842514"/>
                  </a:lnTo>
                  <a:lnTo>
                    <a:pt x="3315589" y="2842514"/>
                  </a:lnTo>
                  <a:lnTo>
                    <a:pt x="3315589" y="2874264"/>
                  </a:lnTo>
                  <a:lnTo>
                    <a:pt x="3379089" y="2842514"/>
                  </a:lnTo>
                  <a:lnTo>
                    <a:pt x="3391789" y="2836164"/>
                  </a:lnTo>
                  <a:lnTo>
                    <a:pt x="3379089" y="2829814"/>
                  </a:lnTo>
                  <a:lnTo>
                    <a:pt x="3315589" y="2798064"/>
                  </a:lnTo>
                  <a:lnTo>
                    <a:pt x="3315589" y="2829814"/>
                  </a:lnTo>
                  <a:lnTo>
                    <a:pt x="2873337" y="2829814"/>
                  </a:lnTo>
                  <a:lnTo>
                    <a:pt x="3025305" y="2291689"/>
                  </a:lnTo>
                  <a:lnTo>
                    <a:pt x="3057918" y="2257933"/>
                  </a:lnTo>
                  <a:lnTo>
                    <a:pt x="3345243" y="2766568"/>
                  </a:lnTo>
                  <a:lnTo>
                    <a:pt x="3340227" y="2767507"/>
                  </a:lnTo>
                  <a:lnTo>
                    <a:pt x="3342398" y="2770378"/>
                  </a:lnTo>
                  <a:lnTo>
                    <a:pt x="3334385" y="2772638"/>
                  </a:lnTo>
                  <a:lnTo>
                    <a:pt x="3339287" y="2778036"/>
                  </a:lnTo>
                  <a:lnTo>
                    <a:pt x="3321177" y="2788272"/>
                  </a:lnTo>
                  <a:lnTo>
                    <a:pt x="3391789" y="2835884"/>
                  </a:lnTo>
                  <a:lnTo>
                    <a:pt x="3391763" y="2835605"/>
                  </a:lnTo>
                  <a:lnTo>
                    <a:pt x="3391941" y="2834792"/>
                  </a:lnTo>
                  <a:lnTo>
                    <a:pt x="3409238" y="2774111"/>
                  </a:lnTo>
                  <a:lnTo>
                    <a:pt x="3415157" y="2753398"/>
                  </a:lnTo>
                  <a:lnTo>
                    <a:pt x="3407092" y="2754922"/>
                  </a:lnTo>
                  <a:lnTo>
                    <a:pt x="3407664" y="2751925"/>
                  </a:lnTo>
                  <a:lnTo>
                    <a:pt x="3387801" y="2757551"/>
                  </a:lnTo>
                  <a:lnTo>
                    <a:pt x="3387471" y="2750807"/>
                  </a:lnTo>
                  <a:lnTo>
                    <a:pt x="3382734" y="2753487"/>
                  </a:lnTo>
                  <a:lnTo>
                    <a:pt x="3364636" y="2657360"/>
                  </a:lnTo>
                  <a:lnTo>
                    <a:pt x="3364636" y="2762923"/>
                  </a:lnTo>
                  <a:lnTo>
                    <a:pt x="3358426" y="2764091"/>
                  </a:lnTo>
                  <a:lnTo>
                    <a:pt x="3067189" y="2248331"/>
                  </a:lnTo>
                  <a:lnTo>
                    <a:pt x="3184893" y="2126513"/>
                  </a:lnTo>
                  <a:lnTo>
                    <a:pt x="3364636" y="2762923"/>
                  </a:lnTo>
                  <a:lnTo>
                    <a:pt x="3364636" y="2657360"/>
                  </a:lnTo>
                  <a:lnTo>
                    <a:pt x="3359277" y="2628900"/>
                  </a:lnTo>
                  <a:lnTo>
                    <a:pt x="3359277" y="2697251"/>
                  </a:lnTo>
                  <a:lnTo>
                    <a:pt x="3195091" y="2115947"/>
                  </a:lnTo>
                  <a:lnTo>
                    <a:pt x="3240887" y="2068550"/>
                  </a:lnTo>
                  <a:lnTo>
                    <a:pt x="3359277" y="2697251"/>
                  </a:lnTo>
                  <a:lnTo>
                    <a:pt x="3359277" y="2628900"/>
                  </a:lnTo>
                  <a:lnTo>
                    <a:pt x="3251682" y="2057387"/>
                  </a:lnTo>
                  <a:lnTo>
                    <a:pt x="3343211" y="1962645"/>
                  </a:lnTo>
                  <a:lnTo>
                    <a:pt x="3366135" y="1984756"/>
                  </a:lnTo>
                  <a:lnTo>
                    <a:pt x="3378695" y="1944751"/>
                  </a:lnTo>
                  <a:lnTo>
                    <a:pt x="3391636" y="1903552"/>
                  </a:lnTo>
                  <a:lnTo>
                    <a:pt x="3391789" y="1903476"/>
                  </a:lnTo>
                  <a:lnTo>
                    <a:pt x="3379089" y="1897126"/>
                  </a:lnTo>
                  <a:lnTo>
                    <a:pt x="3334105" y="1874634"/>
                  </a:lnTo>
                  <a:lnTo>
                    <a:pt x="3334105" y="1953844"/>
                  </a:lnTo>
                  <a:lnTo>
                    <a:pt x="3248799" y="2042109"/>
                  </a:lnTo>
                  <a:lnTo>
                    <a:pt x="3238004" y="1984743"/>
                  </a:lnTo>
                  <a:lnTo>
                    <a:pt x="3238004" y="2053285"/>
                  </a:lnTo>
                  <a:lnTo>
                    <a:pt x="3191103" y="2101824"/>
                  </a:lnTo>
                  <a:lnTo>
                    <a:pt x="3180892" y="2065667"/>
                  </a:lnTo>
                  <a:lnTo>
                    <a:pt x="3180892" y="2112391"/>
                  </a:lnTo>
                  <a:lnTo>
                    <a:pt x="3060674" y="2236800"/>
                  </a:lnTo>
                  <a:lnTo>
                    <a:pt x="3051403" y="2220379"/>
                  </a:lnTo>
                  <a:lnTo>
                    <a:pt x="3051403" y="2246388"/>
                  </a:lnTo>
                  <a:lnTo>
                    <a:pt x="3032607" y="2265845"/>
                  </a:lnTo>
                  <a:lnTo>
                    <a:pt x="3042539" y="2230691"/>
                  </a:lnTo>
                  <a:lnTo>
                    <a:pt x="3051403" y="2246388"/>
                  </a:lnTo>
                  <a:lnTo>
                    <a:pt x="3051403" y="2220379"/>
                  </a:lnTo>
                  <a:lnTo>
                    <a:pt x="3047441" y="2213343"/>
                  </a:lnTo>
                  <a:lnTo>
                    <a:pt x="3128429" y="1926577"/>
                  </a:lnTo>
                  <a:lnTo>
                    <a:pt x="3180892" y="2112391"/>
                  </a:lnTo>
                  <a:lnTo>
                    <a:pt x="3180892" y="2065667"/>
                  </a:lnTo>
                  <a:lnTo>
                    <a:pt x="3136887" y="1909826"/>
                  </a:lnTo>
                  <a:lnTo>
                    <a:pt x="3211004" y="1909826"/>
                  </a:lnTo>
                  <a:lnTo>
                    <a:pt x="3238004" y="2053285"/>
                  </a:lnTo>
                  <a:lnTo>
                    <a:pt x="3238004" y="1984743"/>
                  </a:lnTo>
                  <a:lnTo>
                    <a:pt x="3223907" y="1909826"/>
                  </a:lnTo>
                  <a:lnTo>
                    <a:pt x="3315589" y="1909826"/>
                  </a:lnTo>
                  <a:lnTo>
                    <a:pt x="3315589" y="1930285"/>
                  </a:lnTo>
                  <a:lnTo>
                    <a:pt x="3311271" y="1931797"/>
                  </a:lnTo>
                  <a:lnTo>
                    <a:pt x="3315589" y="1935975"/>
                  </a:lnTo>
                  <a:lnTo>
                    <a:pt x="3315589" y="1941576"/>
                  </a:lnTo>
                  <a:lnTo>
                    <a:pt x="3319411" y="1939671"/>
                  </a:lnTo>
                  <a:lnTo>
                    <a:pt x="3334105" y="1953844"/>
                  </a:lnTo>
                  <a:lnTo>
                    <a:pt x="3334105" y="1874634"/>
                  </a:lnTo>
                  <a:lnTo>
                    <a:pt x="3315589" y="1865376"/>
                  </a:lnTo>
                  <a:lnTo>
                    <a:pt x="3315589" y="1897126"/>
                  </a:lnTo>
                  <a:lnTo>
                    <a:pt x="3221520" y="1897126"/>
                  </a:lnTo>
                  <a:lnTo>
                    <a:pt x="3208617" y="1828596"/>
                  </a:lnTo>
                  <a:lnTo>
                    <a:pt x="3208617" y="1897126"/>
                  </a:lnTo>
                  <a:lnTo>
                    <a:pt x="3136747" y="1897126"/>
                  </a:lnTo>
                  <a:lnTo>
                    <a:pt x="3179864" y="1744446"/>
                  </a:lnTo>
                  <a:lnTo>
                    <a:pt x="3208617" y="1897126"/>
                  </a:lnTo>
                  <a:lnTo>
                    <a:pt x="3208617" y="1828596"/>
                  </a:lnTo>
                  <a:lnTo>
                    <a:pt x="3187611" y="1717027"/>
                  </a:lnTo>
                  <a:lnTo>
                    <a:pt x="3218154" y="1608874"/>
                  </a:lnTo>
                  <a:lnTo>
                    <a:pt x="3346729" y="1836496"/>
                  </a:lnTo>
                  <a:lnTo>
                    <a:pt x="3334385" y="1839976"/>
                  </a:lnTo>
                  <a:lnTo>
                    <a:pt x="3339287" y="1845373"/>
                  </a:lnTo>
                  <a:lnTo>
                    <a:pt x="3321177" y="1855597"/>
                  </a:lnTo>
                  <a:lnTo>
                    <a:pt x="3391789" y="1903222"/>
                  </a:lnTo>
                  <a:lnTo>
                    <a:pt x="3391763" y="1902955"/>
                  </a:lnTo>
                  <a:lnTo>
                    <a:pt x="3403054" y="1843532"/>
                  </a:lnTo>
                  <a:lnTo>
                    <a:pt x="3407664" y="1819275"/>
                  </a:lnTo>
                  <a:lnTo>
                    <a:pt x="3387801" y="1824888"/>
                  </a:lnTo>
                  <a:lnTo>
                    <a:pt x="3387471" y="1818132"/>
                  </a:lnTo>
                  <a:lnTo>
                    <a:pt x="3376193" y="1824507"/>
                  </a:lnTo>
                  <a:lnTo>
                    <a:pt x="3364839" y="1784311"/>
                  </a:lnTo>
                  <a:lnTo>
                    <a:pt x="3364839" y="1830933"/>
                  </a:lnTo>
                  <a:lnTo>
                    <a:pt x="3363239" y="1831835"/>
                  </a:lnTo>
                  <a:lnTo>
                    <a:pt x="3359289" y="1832952"/>
                  </a:lnTo>
                  <a:lnTo>
                    <a:pt x="3223018" y="1591640"/>
                  </a:lnTo>
                  <a:lnTo>
                    <a:pt x="3260128" y="1460233"/>
                  </a:lnTo>
                  <a:lnTo>
                    <a:pt x="3364839" y="1830933"/>
                  </a:lnTo>
                  <a:lnTo>
                    <a:pt x="3364839" y="1784311"/>
                  </a:lnTo>
                  <a:lnTo>
                    <a:pt x="3266719" y="1436903"/>
                  </a:lnTo>
                  <a:lnTo>
                    <a:pt x="3376130" y="1049489"/>
                  </a:lnTo>
                  <a:lnTo>
                    <a:pt x="3387471" y="1055878"/>
                  </a:lnTo>
                  <a:lnTo>
                    <a:pt x="3387814" y="1048893"/>
                  </a:lnTo>
                  <a:lnTo>
                    <a:pt x="3407664" y="1054481"/>
                  </a:lnTo>
                  <a:lnTo>
                    <a:pt x="3403054" y="1030224"/>
                  </a:lnTo>
                  <a:lnTo>
                    <a:pt x="3391789" y="970788"/>
                  </a:lnTo>
                  <a:lnTo>
                    <a:pt x="3364776" y="989012"/>
                  </a:lnTo>
                  <a:lnTo>
                    <a:pt x="3364776" y="1043076"/>
                  </a:lnTo>
                  <a:lnTo>
                    <a:pt x="3260140" y="1413598"/>
                  </a:lnTo>
                  <a:lnTo>
                    <a:pt x="3253549" y="1390256"/>
                  </a:lnTo>
                  <a:lnTo>
                    <a:pt x="3253549" y="1436928"/>
                  </a:lnTo>
                  <a:lnTo>
                    <a:pt x="3214243" y="1576095"/>
                  </a:lnTo>
                  <a:lnTo>
                    <a:pt x="3209379" y="1567484"/>
                  </a:lnTo>
                  <a:lnTo>
                    <a:pt x="3209379" y="1593342"/>
                  </a:lnTo>
                  <a:lnTo>
                    <a:pt x="3182340" y="1689049"/>
                  </a:lnTo>
                  <a:lnTo>
                    <a:pt x="3174593" y="1647888"/>
                  </a:lnTo>
                  <a:lnTo>
                    <a:pt x="3174593" y="1716481"/>
                  </a:lnTo>
                  <a:lnTo>
                    <a:pt x="3128429" y="1879942"/>
                  </a:lnTo>
                  <a:lnTo>
                    <a:pt x="3120110" y="1850491"/>
                  </a:lnTo>
                  <a:lnTo>
                    <a:pt x="3120110" y="1897126"/>
                  </a:lnTo>
                  <a:lnTo>
                    <a:pt x="3119996" y="1909826"/>
                  </a:lnTo>
                  <a:lnTo>
                    <a:pt x="3038665" y="2197798"/>
                  </a:lnTo>
                  <a:lnTo>
                    <a:pt x="3033763" y="2189124"/>
                  </a:lnTo>
                  <a:lnTo>
                    <a:pt x="3033763" y="2215159"/>
                  </a:lnTo>
                  <a:lnTo>
                    <a:pt x="3014014" y="2285085"/>
                  </a:lnTo>
                  <a:lnTo>
                    <a:pt x="3006712" y="2292642"/>
                  </a:lnTo>
                  <a:lnTo>
                    <a:pt x="3006712" y="2310942"/>
                  </a:lnTo>
                  <a:lnTo>
                    <a:pt x="2897441" y="2697823"/>
                  </a:lnTo>
                  <a:lnTo>
                    <a:pt x="2961462" y="2357780"/>
                  </a:lnTo>
                  <a:lnTo>
                    <a:pt x="3006712" y="2310942"/>
                  </a:lnTo>
                  <a:lnTo>
                    <a:pt x="3006712" y="2292642"/>
                  </a:lnTo>
                  <a:lnTo>
                    <a:pt x="2965742" y="2335034"/>
                  </a:lnTo>
                  <a:lnTo>
                    <a:pt x="2999676" y="2154796"/>
                  </a:lnTo>
                  <a:lnTo>
                    <a:pt x="3033763" y="2215159"/>
                  </a:lnTo>
                  <a:lnTo>
                    <a:pt x="3033763" y="2189124"/>
                  </a:lnTo>
                  <a:lnTo>
                    <a:pt x="3003359" y="2135263"/>
                  </a:lnTo>
                  <a:lnTo>
                    <a:pt x="3045803" y="1909826"/>
                  </a:lnTo>
                  <a:lnTo>
                    <a:pt x="3119996" y="1909826"/>
                  </a:lnTo>
                  <a:lnTo>
                    <a:pt x="3119996" y="1897126"/>
                  </a:lnTo>
                  <a:lnTo>
                    <a:pt x="3048190" y="1897126"/>
                  </a:lnTo>
                  <a:lnTo>
                    <a:pt x="3076956" y="1744332"/>
                  </a:lnTo>
                  <a:lnTo>
                    <a:pt x="3120110" y="1897126"/>
                  </a:lnTo>
                  <a:lnTo>
                    <a:pt x="3120110" y="1850491"/>
                  </a:lnTo>
                  <a:lnTo>
                    <a:pt x="3082226" y="1716328"/>
                  </a:lnTo>
                  <a:lnTo>
                    <a:pt x="3128403" y="1471079"/>
                  </a:lnTo>
                  <a:lnTo>
                    <a:pt x="3174593" y="1716481"/>
                  </a:lnTo>
                  <a:lnTo>
                    <a:pt x="3174593" y="1647888"/>
                  </a:lnTo>
                  <a:lnTo>
                    <a:pt x="3141815" y="1473708"/>
                  </a:lnTo>
                  <a:lnTo>
                    <a:pt x="3209379" y="1593342"/>
                  </a:lnTo>
                  <a:lnTo>
                    <a:pt x="3209379" y="1567484"/>
                  </a:lnTo>
                  <a:lnTo>
                    <a:pt x="3135706" y="1436992"/>
                  </a:lnTo>
                  <a:lnTo>
                    <a:pt x="3214281" y="1297863"/>
                  </a:lnTo>
                  <a:lnTo>
                    <a:pt x="3253549" y="1436928"/>
                  </a:lnTo>
                  <a:lnTo>
                    <a:pt x="3253549" y="1390256"/>
                  </a:lnTo>
                  <a:lnTo>
                    <a:pt x="3223069" y="1282306"/>
                  </a:lnTo>
                  <a:lnTo>
                    <a:pt x="3359416" y="1040866"/>
                  </a:lnTo>
                  <a:lnTo>
                    <a:pt x="3362350" y="1041692"/>
                  </a:lnTo>
                  <a:lnTo>
                    <a:pt x="3364776" y="1043076"/>
                  </a:lnTo>
                  <a:lnTo>
                    <a:pt x="3364776" y="989012"/>
                  </a:lnTo>
                  <a:lnTo>
                    <a:pt x="3321177" y="1018413"/>
                  </a:lnTo>
                  <a:lnTo>
                    <a:pt x="3339134" y="1028573"/>
                  </a:lnTo>
                  <a:lnTo>
                    <a:pt x="3334385" y="1033780"/>
                  </a:lnTo>
                  <a:lnTo>
                    <a:pt x="3346856" y="1037310"/>
                  </a:lnTo>
                  <a:lnTo>
                    <a:pt x="3218192" y="1265085"/>
                  </a:lnTo>
                  <a:lnTo>
                    <a:pt x="3209417" y="1234020"/>
                  </a:lnTo>
                  <a:lnTo>
                    <a:pt x="3209417" y="1280642"/>
                  </a:lnTo>
                  <a:lnTo>
                    <a:pt x="3141675" y="1400556"/>
                  </a:lnTo>
                  <a:lnTo>
                    <a:pt x="3182315" y="1184694"/>
                  </a:lnTo>
                  <a:lnTo>
                    <a:pt x="3209417" y="1280642"/>
                  </a:lnTo>
                  <a:lnTo>
                    <a:pt x="3209417" y="1234020"/>
                  </a:lnTo>
                  <a:lnTo>
                    <a:pt x="3187585" y="1156703"/>
                  </a:lnTo>
                  <a:lnTo>
                    <a:pt x="3221393" y="977138"/>
                  </a:lnTo>
                  <a:lnTo>
                    <a:pt x="3315589" y="977138"/>
                  </a:lnTo>
                  <a:lnTo>
                    <a:pt x="3315589" y="1008888"/>
                  </a:lnTo>
                  <a:lnTo>
                    <a:pt x="3379089" y="977138"/>
                  </a:lnTo>
                  <a:lnTo>
                    <a:pt x="3391789" y="970788"/>
                  </a:lnTo>
                  <a:lnTo>
                    <a:pt x="3379089" y="964438"/>
                  </a:lnTo>
                  <a:lnTo>
                    <a:pt x="3315589" y="932688"/>
                  </a:lnTo>
                  <a:lnTo>
                    <a:pt x="3315589" y="964438"/>
                  </a:lnTo>
                  <a:lnTo>
                    <a:pt x="3223780" y="964438"/>
                  </a:lnTo>
                  <a:lnTo>
                    <a:pt x="3263074" y="755713"/>
                  </a:lnTo>
                  <a:lnTo>
                    <a:pt x="3348736" y="907338"/>
                  </a:lnTo>
                  <a:lnTo>
                    <a:pt x="3321177" y="922909"/>
                  </a:lnTo>
                  <a:lnTo>
                    <a:pt x="3391789" y="970534"/>
                  </a:lnTo>
                  <a:lnTo>
                    <a:pt x="3389134" y="918337"/>
                  </a:lnTo>
                  <a:lnTo>
                    <a:pt x="3387471" y="885444"/>
                  </a:lnTo>
                  <a:lnTo>
                    <a:pt x="3359772" y="901103"/>
                  </a:lnTo>
                  <a:lnTo>
                    <a:pt x="3266719" y="736346"/>
                  </a:lnTo>
                  <a:lnTo>
                    <a:pt x="3382657" y="120497"/>
                  </a:lnTo>
                  <a:lnTo>
                    <a:pt x="3387471" y="123190"/>
                  </a:lnTo>
                  <a:lnTo>
                    <a:pt x="3387814" y="116205"/>
                  </a:lnTo>
                  <a:lnTo>
                    <a:pt x="3407664" y="121793"/>
                  </a:lnTo>
                  <a:lnTo>
                    <a:pt x="3407029" y="118491"/>
                  </a:lnTo>
                  <a:lnTo>
                    <a:pt x="3415157" y="120015"/>
                  </a:lnTo>
                  <a:close/>
                </a:path>
                <a:path w="4785360" h="2874645">
                  <a:moveTo>
                    <a:pt x="4785106" y="2373757"/>
                  </a:moveTo>
                  <a:lnTo>
                    <a:pt x="4773142" y="2376652"/>
                  </a:lnTo>
                  <a:lnTo>
                    <a:pt x="4773549" y="2372233"/>
                  </a:lnTo>
                  <a:lnTo>
                    <a:pt x="4764392" y="2375827"/>
                  </a:lnTo>
                  <a:lnTo>
                    <a:pt x="4764392" y="2456865"/>
                  </a:lnTo>
                  <a:lnTo>
                    <a:pt x="4681220" y="2466213"/>
                  </a:lnTo>
                  <a:lnTo>
                    <a:pt x="4698504" y="2492806"/>
                  </a:lnTo>
                  <a:lnTo>
                    <a:pt x="4196346" y="2818320"/>
                  </a:lnTo>
                  <a:lnTo>
                    <a:pt x="4468812" y="2184298"/>
                  </a:lnTo>
                  <a:lnTo>
                    <a:pt x="4706277" y="2409456"/>
                  </a:lnTo>
                  <a:lnTo>
                    <a:pt x="4684395" y="2432558"/>
                  </a:lnTo>
                  <a:lnTo>
                    <a:pt x="4764392" y="2456865"/>
                  </a:lnTo>
                  <a:lnTo>
                    <a:pt x="4764392" y="2375827"/>
                  </a:lnTo>
                  <a:lnTo>
                    <a:pt x="4753864" y="2379942"/>
                  </a:lnTo>
                  <a:lnTo>
                    <a:pt x="4738205" y="2315095"/>
                  </a:lnTo>
                  <a:lnTo>
                    <a:pt x="4738205" y="2369058"/>
                  </a:lnTo>
                  <a:lnTo>
                    <a:pt x="4730394" y="2349195"/>
                  </a:lnTo>
                  <a:lnTo>
                    <a:pt x="4730394" y="2383993"/>
                  </a:lnTo>
                  <a:lnTo>
                    <a:pt x="4726698" y="2387892"/>
                  </a:lnTo>
                  <a:lnTo>
                    <a:pt x="4711065" y="2391664"/>
                  </a:lnTo>
                  <a:lnTo>
                    <a:pt x="4714252" y="2395474"/>
                  </a:lnTo>
                  <a:lnTo>
                    <a:pt x="4711179" y="2396680"/>
                  </a:lnTo>
                  <a:lnTo>
                    <a:pt x="4474121" y="2171954"/>
                  </a:lnTo>
                  <a:lnTo>
                    <a:pt x="4564443" y="1961794"/>
                  </a:lnTo>
                  <a:lnTo>
                    <a:pt x="4730394" y="2383993"/>
                  </a:lnTo>
                  <a:lnTo>
                    <a:pt x="4730394" y="2349195"/>
                  </a:lnTo>
                  <a:lnTo>
                    <a:pt x="4571606" y="1945132"/>
                  </a:lnTo>
                  <a:lnTo>
                    <a:pt x="4612703" y="1849488"/>
                  </a:lnTo>
                  <a:lnTo>
                    <a:pt x="4738205" y="2369058"/>
                  </a:lnTo>
                  <a:lnTo>
                    <a:pt x="4738205" y="2315095"/>
                  </a:lnTo>
                  <a:lnTo>
                    <a:pt x="4621073" y="1830019"/>
                  </a:lnTo>
                  <a:lnTo>
                    <a:pt x="4741710" y="1549311"/>
                  </a:lnTo>
                  <a:lnTo>
                    <a:pt x="4770882" y="1561846"/>
                  </a:lnTo>
                  <a:lnTo>
                    <a:pt x="4769180" y="1532636"/>
                  </a:lnTo>
                  <a:lnTo>
                    <a:pt x="4765929" y="1476756"/>
                  </a:lnTo>
                  <a:lnTo>
                    <a:pt x="4726686" y="1483410"/>
                  </a:lnTo>
                  <a:lnTo>
                    <a:pt x="4726686" y="1552117"/>
                  </a:lnTo>
                  <a:lnTo>
                    <a:pt x="4616094" y="1809432"/>
                  </a:lnTo>
                  <a:lnTo>
                    <a:pt x="4607738" y="1774825"/>
                  </a:lnTo>
                  <a:lnTo>
                    <a:pt x="4607738" y="1828901"/>
                  </a:lnTo>
                  <a:lnTo>
                    <a:pt x="4565002" y="1928329"/>
                  </a:lnTo>
                  <a:lnTo>
                    <a:pt x="4557839" y="1910105"/>
                  </a:lnTo>
                  <a:lnTo>
                    <a:pt x="4557839" y="1944992"/>
                  </a:lnTo>
                  <a:lnTo>
                    <a:pt x="4464304" y="2162632"/>
                  </a:lnTo>
                  <a:lnTo>
                    <a:pt x="4458995" y="2157603"/>
                  </a:lnTo>
                  <a:lnTo>
                    <a:pt x="4458995" y="2174976"/>
                  </a:lnTo>
                  <a:lnTo>
                    <a:pt x="4206684" y="2762059"/>
                  </a:lnTo>
                  <a:lnTo>
                    <a:pt x="4373448" y="2093849"/>
                  </a:lnTo>
                  <a:lnTo>
                    <a:pt x="4458995" y="2174976"/>
                  </a:lnTo>
                  <a:lnTo>
                    <a:pt x="4458995" y="2157603"/>
                  </a:lnTo>
                  <a:lnTo>
                    <a:pt x="4376953" y="2079815"/>
                  </a:lnTo>
                  <a:lnTo>
                    <a:pt x="4467784" y="1715858"/>
                  </a:lnTo>
                  <a:lnTo>
                    <a:pt x="4557839" y="1944992"/>
                  </a:lnTo>
                  <a:lnTo>
                    <a:pt x="4557839" y="1910105"/>
                  </a:lnTo>
                  <a:lnTo>
                    <a:pt x="4474349" y="1697647"/>
                  </a:lnTo>
                  <a:lnTo>
                    <a:pt x="4560786" y="1634490"/>
                  </a:lnTo>
                  <a:lnTo>
                    <a:pt x="4607738" y="1828901"/>
                  </a:lnTo>
                  <a:lnTo>
                    <a:pt x="4607738" y="1774825"/>
                  </a:lnTo>
                  <a:lnTo>
                    <a:pt x="4571898" y="1626362"/>
                  </a:lnTo>
                  <a:lnTo>
                    <a:pt x="4701210" y="1531886"/>
                  </a:lnTo>
                  <a:lnTo>
                    <a:pt x="4716792" y="1538592"/>
                  </a:lnTo>
                  <a:lnTo>
                    <a:pt x="4726686" y="1552117"/>
                  </a:lnTo>
                  <a:lnTo>
                    <a:pt x="4726686" y="1483410"/>
                  </a:lnTo>
                  <a:lnTo>
                    <a:pt x="4681982" y="1490980"/>
                  </a:lnTo>
                  <a:lnTo>
                    <a:pt x="4700714" y="1516608"/>
                  </a:lnTo>
                  <a:lnTo>
                    <a:pt x="4568685" y="1613052"/>
                  </a:lnTo>
                  <a:lnTo>
                    <a:pt x="4557573" y="1567040"/>
                  </a:lnTo>
                  <a:lnTo>
                    <a:pt x="4557573" y="1621167"/>
                  </a:lnTo>
                  <a:lnTo>
                    <a:pt x="4476661" y="1680273"/>
                  </a:lnTo>
                  <a:lnTo>
                    <a:pt x="4525035" y="1486458"/>
                  </a:lnTo>
                  <a:lnTo>
                    <a:pt x="4557573" y="1621167"/>
                  </a:lnTo>
                  <a:lnTo>
                    <a:pt x="4557573" y="1567040"/>
                  </a:lnTo>
                  <a:lnTo>
                    <a:pt x="4531677" y="1459814"/>
                  </a:lnTo>
                  <a:lnTo>
                    <a:pt x="4568152" y="1313675"/>
                  </a:lnTo>
                  <a:lnTo>
                    <a:pt x="4704169" y="1431404"/>
                  </a:lnTo>
                  <a:lnTo>
                    <a:pt x="4683379" y="1455420"/>
                  </a:lnTo>
                  <a:lnTo>
                    <a:pt x="4765929" y="1476375"/>
                  </a:lnTo>
                  <a:lnTo>
                    <a:pt x="4765751" y="1475981"/>
                  </a:lnTo>
                  <a:lnTo>
                    <a:pt x="4765929" y="1476121"/>
                  </a:lnTo>
                  <a:lnTo>
                    <a:pt x="4770310" y="1419733"/>
                  </a:lnTo>
                  <a:lnTo>
                    <a:pt x="4772533" y="1391158"/>
                  </a:lnTo>
                  <a:lnTo>
                    <a:pt x="4743094" y="1403121"/>
                  </a:lnTo>
                  <a:lnTo>
                    <a:pt x="4729188" y="1368894"/>
                  </a:lnTo>
                  <a:lnTo>
                    <a:pt x="4729188" y="1402499"/>
                  </a:lnTo>
                  <a:lnTo>
                    <a:pt x="4720806" y="1412189"/>
                  </a:lnTo>
                  <a:lnTo>
                    <a:pt x="4707661" y="1417535"/>
                  </a:lnTo>
                  <a:lnTo>
                    <a:pt x="4571619" y="1299781"/>
                  </a:lnTo>
                  <a:lnTo>
                    <a:pt x="4615713" y="1123124"/>
                  </a:lnTo>
                  <a:lnTo>
                    <a:pt x="4729188" y="1402499"/>
                  </a:lnTo>
                  <a:lnTo>
                    <a:pt x="4729188" y="1368894"/>
                  </a:lnTo>
                  <a:lnTo>
                    <a:pt x="4620907" y="1102321"/>
                  </a:lnTo>
                  <a:lnTo>
                    <a:pt x="4753127" y="572490"/>
                  </a:lnTo>
                  <a:lnTo>
                    <a:pt x="4771898" y="580263"/>
                  </a:lnTo>
                  <a:lnTo>
                    <a:pt x="4771542" y="575246"/>
                  </a:lnTo>
                  <a:lnTo>
                    <a:pt x="4784471" y="578485"/>
                  </a:lnTo>
                  <a:lnTo>
                    <a:pt x="4779315" y="555371"/>
                  </a:lnTo>
                  <a:lnTo>
                    <a:pt x="4765929" y="495300"/>
                  </a:lnTo>
                  <a:lnTo>
                    <a:pt x="4765332" y="494309"/>
                  </a:lnTo>
                  <a:lnTo>
                    <a:pt x="4765332" y="495439"/>
                  </a:lnTo>
                  <a:lnTo>
                    <a:pt x="4738890" y="501332"/>
                  </a:lnTo>
                  <a:lnTo>
                    <a:pt x="4738890" y="577126"/>
                  </a:lnTo>
                  <a:lnTo>
                    <a:pt x="4612779" y="1082332"/>
                  </a:lnTo>
                  <a:lnTo>
                    <a:pt x="4607585" y="1069543"/>
                  </a:lnTo>
                  <a:lnTo>
                    <a:pt x="4607585" y="1103134"/>
                  </a:lnTo>
                  <a:lnTo>
                    <a:pt x="4560836" y="1290447"/>
                  </a:lnTo>
                  <a:lnTo>
                    <a:pt x="4557369" y="1287449"/>
                  </a:lnTo>
                  <a:lnTo>
                    <a:pt x="4557369" y="1304328"/>
                  </a:lnTo>
                  <a:lnTo>
                    <a:pt x="4525226" y="1433080"/>
                  </a:lnTo>
                  <a:lnTo>
                    <a:pt x="4518571" y="1405521"/>
                  </a:lnTo>
                  <a:lnTo>
                    <a:pt x="4518571" y="1459725"/>
                  </a:lnTo>
                  <a:lnTo>
                    <a:pt x="4465078" y="1674050"/>
                  </a:lnTo>
                  <a:lnTo>
                    <a:pt x="4458906" y="1658353"/>
                  </a:lnTo>
                  <a:lnTo>
                    <a:pt x="4458906" y="1693240"/>
                  </a:lnTo>
                  <a:lnTo>
                    <a:pt x="4455795" y="1695513"/>
                  </a:lnTo>
                  <a:lnTo>
                    <a:pt x="4455795" y="1711198"/>
                  </a:lnTo>
                  <a:lnTo>
                    <a:pt x="4366298" y="2069719"/>
                  </a:lnTo>
                  <a:lnTo>
                    <a:pt x="4191711" y="1904174"/>
                  </a:lnTo>
                  <a:lnTo>
                    <a:pt x="4455795" y="1711198"/>
                  </a:lnTo>
                  <a:lnTo>
                    <a:pt x="4455795" y="1695513"/>
                  </a:lnTo>
                  <a:lnTo>
                    <a:pt x="4195902" y="1885353"/>
                  </a:lnTo>
                  <a:lnTo>
                    <a:pt x="4369778" y="1466443"/>
                  </a:lnTo>
                  <a:lnTo>
                    <a:pt x="4458906" y="1693240"/>
                  </a:lnTo>
                  <a:lnTo>
                    <a:pt x="4458906" y="1658353"/>
                  </a:lnTo>
                  <a:lnTo>
                    <a:pt x="4376826" y="1449463"/>
                  </a:lnTo>
                  <a:lnTo>
                    <a:pt x="4464875" y="1237322"/>
                  </a:lnTo>
                  <a:lnTo>
                    <a:pt x="4518571" y="1459725"/>
                  </a:lnTo>
                  <a:lnTo>
                    <a:pt x="4518571" y="1405521"/>
                  </a:lnTo>
                  <a:lnTo>
                    <a:pt x="4477448" y="1235138"/>
                  </a:lnTo>
                  <a:lnTo>
                    <a:pt x="4557369" y="1304328"/>
                  </a:lnTo>
                  <a:lnTo>
                    <a:pt x="4557369" y="1287449"/>
                  </a:lnTo>
                  <a:lnTo>
                    <a:pt x="4474019" y="1215288"/>
                  </a:lnTo>
                  <a:lnTo>
                    <a:pt x="4564558" y="997165"/>
                  </a:lnTo>
                  <a:lnTo>
                    <a:pt x="4607585" y="1103134"/>
                  </a:lnTo>
                  <a:lnTo>
                    <a:pt x="4607585" y="1069543"/>
                  </a:lnTo>
                  <a:lnTo>
                    <a:pt x="4571454" y="980554"/>
                  </a:lnTo>
                  <a:lnTo>
                    <a:pt x="4738890" y="577126"/>
                  </a:lnTo>
                  <a:lnTo>
                    <a:pt x="4738890" y="501332"/>
                  </a:lnTo>
                  <a:lnTo>
                    <a:pt x="4728197" y="503720"/>
                  </a:lnTo>
                  <a:lnTo>
                    <a:pt x="4728197" y="569620"/>
                  </a:lnTo>
                  <a:lnTo>
                    <a:pt x="4564634" y="963777"/>
                  </a:lnTo>
                  <a:lnTo>
                    <a:pt x="4557738" y="946810"/>
                  </a:lnTo>
                  <a:lnTo>
                    <a:pt x="4557738" y="980389"/>
                  </a:lnTo>
                  <a:lnTo>
                    <a:pt x="4468088" y="1196441"/>
                  </a:lnTo>
                  <a:lnTo>
                    <a:pt x="4458741" y="1157732"/>
                  </a:lnTo>
                  <a:lnTo>
                    <a:pt x="4458741" y="1218958"/>
                  </a:lnTo>
                  <a:lnTo>
                    <a:pt x="4370146" y="1432471"/>
                  </a:lnTo>
                  <a:lnTo>
                    <a:pt x="4197299" y="992619"/>
                  </a:lnTo>
                  <a:lnTo>
                    <a:pt x="4458741" y="1218958"/>
                  </a:lnTo>
                  <a:lnTo>
                    <a:pt x="4458741" y="1157732"/>
                  </a:lnTo>
                  <a:lnTo>
                    <a:pt x="4455719" y="1145209"/>
                  </a:lnTo>
                  <a:lnTo>
                    <a:pt x="4455719" y="1199426"/>
                  </a:lnTo>
                  <a:lnTo>
                    <a:pt x="4191495" y="970699"/>
                  </a:lnTo>
                  <a:lnTo>
                    <a:pt x="4366171" y="828624"/>
                  </a:lnTo>
                  <a:lnTo>
                    <a:pt x="4455719" y="1199426"/>
                  </a:lnTo>
                  <a:lnTo>
                    <a:pt x="4455719" y="1145209"/>
                  </a:lnTo>
                  <a:lnTo>
                    <a:pt x="4377144" y="819696"/>
                  </a:lnTo>
                  <a:lnTo>
                    <a:pt x="4463847" y="749185"/>
                  </a:lnTo>
                  <a:lnTo>
                    <a:pt x="4557738" y="980389"/>
                  </a:lnTo>
                  <a:lnTo>
                    <a:pt x="4557738" y="946810"/>
                  </a:lnTo>
                  <a:lnTo>
                    <a:pt x="4474095" y="740854"/>
                  </a:lnTo>
                  <a:lnTo>
                    <a:pt x="4705439" y="552691"/>
                  </a:lnTo>
                  <a:lnTo>
                    <a:pt x="4713795" y="556171"/>
                  </a:lnTo>
                  <a:lnTo>
                    <a:pt x="4710557" y="559943"/>
                  </a:lnTo>
                  <a:lnTo>
                    <a:pt x="4722800" y="563029"/>
                  </a:lnTo>
                  <a:lnTo>
                    <a:pt x="4728197" y="569620"/>
                  </a:lnTo>
                  <a:lnTo>
                    <a:pt x="4728197" y="503720"/>
                  </a:lnTo>
                  <a:lnTo>
                    <a:pt x="4682744" y="513842"/>
                  </a:lnTo>
                  <a:lnTo>
                    <a:pt x="4702835" y="538505"/>
                  </a:lnTo>
                  <a:lnTo>
                    <a:pt x="4469092" y="728522"/>
                  </a:lnTo>
                  <a:lnTo>
                    <a:pt x="4458830" y="703262"/>
                  </a:lnTo>
                  <a:lnTo>
                    <a:pt x="4458830" y="736866"/>
                  </a:lnTo>
                  <a:lnTo>
                    <a:pt x="4373829" y="805967"/>
                  </a:lnTo>
                  <a:lnTo>
                    <a:pt x="4208107" y="119532"/>
                  </a:lnTo>
                  <a:lnTo>
                    <a:pt x="4458830" y="736866"/>
                  </a:lnTo>
                  <a:lnTo>
                    <a:pt x="4458830" y="703262"/>
                  </a:lnTo>
                  <a:lnTo>
                    <a:pt x="4196638" y="57721"/>
                  </a:lnTo>
                  <a:lnTo>
                    <a:pt x="4702073" y="453555"/>
                  </a:lnTo>
                  <a:lnTo>
                    <a:pt x="4682490" y="478536"/>
                  </a:lnTo>
                  <a:lnTo>
                    <a:pt x="4765332" y="495439"/>
                  </a:lnTo>
                  <a:lnTo>
                    <a:pt x="4765332" y="494309"/>
                  </a:lnTo>
                  <a:lnTo>
                    <a:pt x="4749749" y="461391"/>
                  </a:lnTo>
                  <a:lnTo>
                    <a:pt x="4729480" y="418592"/>
                  </a:lnTo>
                  <a:lnTo>
                    <a:pt x="4709884" y="443585"/>
                  </a:lnTo>
                  <a:lnTo>
                    <a:pt x="4185793" y="33147"/>
                  </a:lnTo>
                  <a:lnTo>
                    <a:pt x="4181856" y="38100"/>
                  </a:lnTo>
                  <a:lnTo>
                    <a:pt x="4175633" y="39624"/>
                  </a:lnTo>
                  <a:lnTo>
                    <a:pt x="4362856" y="814882"/>
                  </a:lnTo>
                  <a:lnTo>
                    <a:pt x="4177792" y="965327"/>
                  </a:lnTo>
                  <a:lnTo>
                    <a:pt x="4182059" y="970546"/>
                  </a:lnTo>
                  <a:lnTo>
                    <a:pt x="4181843" y="970800"/>
                  </a:lnTo>
                  <a:lnTo>
                    <a:pt x="4175887" y="973074"/>
                  </a:lnTo>
                  <a:lnTo>
                    <a:pt x="4363097" y="1449451"/>
                  </a:lnTo>
                  <a:lnTo>
                    <a:pt x="4176014" y="1900301"/>
                  </a:lnTo>
                  <a:lnTo>
                    <a:pt x="4180903" y="1902333"/>
                  </a:lnTo>
                  <a:lnTo>
                    <a:pt x="4181779" y="1903539"/>
                  </a:lnTo>
                  <a:lnTo>
                    <a:pt x="4177538" y="1908048"/>
                  </a:lnTo>
                  <a:lnTo>
                    <a:pt x="4362805" y="2083752"/>
                  </a:lnTo>
                  <a:lnTo>
                    <a:pt x="4175633" y="2833560"/>
                  </a:lnTo>
                  <a:lnTo>
                    <a:pt x="4177220" y="2833954"/>
                  </a:lnTo>
                  <a:lnTo>
                    <a:pt x="4182453" y="2836214"/>
                  </a:lnTo>
                  <a:lnTo>
                    <a:pt x="4185285" y="2840596"/>
                  </a:lnTo>
                  <a:lnTo>
                    <a:pt x="4705451" y="2503500"/>
                  </a:lnTo>
                  <a:lnTo>
                    <a:pt x="4722749" y="2530094"/>
                  </a:lnTo>
                  <a:lnTo>
                    <a:pt x="4748746" y="2485898"/>
                  </a:lnTo>
                  <a:lnTo>
                    <a:pt x="4765611" y="2457234"/>
                  </a:lnTo>
                  <a:lnTo>
                    <a:pt x="4765929" y="2457323"/>
                  </a:lnTo>
                  <a:lnTo>
                    <a:pt x="4765789" y="2456954"/>
                  </a:lnTo>
                  <a:lnTo>
                    <a:pt x="4765929" y="2457069"/>
                  </a:lnTo>
                  <a:lnTo>
                    <a:pt x="4765954" y="2456662"/>
                  </a:lnTo>
                  <a:lnTo>
                    <a:pt x="4779848" y="2396490"/>
                  </a:lnTo>
                  <a:lnTo>
                    <a:pt x="4785106" y="2373757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89681" y="947166"/>
              <a:ext cx="3432175" cy="3557270"/>
            </a:xfrm>
            <a:custGeom>
              <a:avLst/>
              <a:gdLst/>
              <a:ahLst/>
              <a:cxnLst/>
              <a:rect l="l" t="t" r="r" b="b"/>
              <a:pathLst>
                <a:path w="3432175" h="3557270">
                  <a:moveTo>
                    <a:pt x="0" y="399288"/>
                  </a:moveTo>
                  <a:lnTo>
                    <a:pt x="2675" y="352894"/>
                  </a:lnTo>
                  <a:lnTo>
                    <a:pt x="10503" y="308074"/>
                  </a:lnTo>
                  <a:lnTo>
                    <a:pt x="23185" y="265126"/>
                  </a:lnTo>
                  <a:lnTo>
                    <a:pt x="40423" y="224347"/>
                  </a:lnTo>
                  <a:lnTo>
                    <a:pt x="61919" y="186037"/>
                  </a:lnTo>
                  <a:lnTo>
                    <a:pt x="87374" y="150493"/>
                  </a:lnTo>
                  <a:lnTo>
                    <a:pt x="116490" y="118014"/>
                  </a:lnTo>
                  <a:lnTo>
                    <a:pt x="148969" y="88898"/>
                  </a:lnTo>
                  <a:lnTo>
                    <a:pt x="184513" y="63443"/>
                  </a:lnTo>
                  <a:lnTo>
                    <a:pt x="222823" y="41947"/>
                  </a:lnTo>
                  <a:lnTo>
                    <a:pt x="263602" y="24709"/>
                  </a:lnTo>
                  <a:lnTo>
                    <a:pt x="306550" y="12027"/>
                  </a:lnTo>
                  <a:lnTo>
                    <a:pt x="351370" y="4199"/>
                  </a:lnTo>
                  <a:lnTo>
                    <a:pt x="397763" y="1524"/>
                  </a:lnTo>
                  <a:lnTo>
                    <a:pt x="444157" y="4199"/>
                  </a:lnTo>
                  <a:lnTo>
                    <a:pt x="488977" y="12027"/>
                  </a:lnTo>
                  <a:lnTo>
                    <a:pt x="531925" y="24709"/>
                  </a:lnTo>
                  <a:lnTo>
                    <a:pt x="572704" y="41947"/>
                  </a:lnTo>
                  <a:lnTo>
                    <a:pt x="611014" y="63443"/>
                  </a:lnTo>
                  <a:lnTo>
                    <a:pt x="646558" y="88898"/>
                  </a:lnTo>
                  <a:lnTo>
                    <a:pt x="679037" y="118014"/>
                  </a:lnTo>
                  <a:lnTo>
                    <a:pt x="708153" y="150493"/>
                  </a:lnTo>
                  <a:lnTo>
                    <a:pt x="733608" y="186037"/>
                  </a:lnTo>
                  <a:lnTo>
                    <a:pt x="755104" y="224347"/>
                  </a:lnTo>
                  <a:lnTo>
                    <a:pt x="772342" y="265126"/>
                  </a:lnTo>
                  <a:lnTo>
                    <a:pt x="785024" y="308074"/>
                  </a:lnTo>
                  <a:lnTo>
                    <a:pt x="792852" y="352894"/>
                  </a:lnTo>
                  <a:lnTo>
                    <a:pt x="795528" y="399288"/>
                  </a:lnTo>
                  <a:lnTo>
                    <a:pt x="795528" y="3157728"/>
                  </a:lnTo>
                  <a:lnTo>
                    <a:pt x="792852" y="3204116"/>
                  </a:lnTo>
                  <a:lnTo>
                    <a:pt x="785024" y="3248933"/>
                  </a:lnTo>
                  <a:lnTo>
                    <a:pt x="772342" y="3291879"/>
                  </a:lnTo>
                  <a:lnTo>
                    <a:pt x="755104" y="3332656"/>
                  </a:lnTo>
                  <a:lnTo>
                    <a:pt x="733608" y="3370967"/>
                  </a:lnTo>
                  <a:lnTo>
                    <a:pt x="708153" y="3406511"/>
                  </a:lnTo>
                  <a:lnTo>
                    <a:pt x="679037" y="3438991"/>
                  </a:lnTo>
                  <a:lnTo>
                    <a:pt x="646558" y="3468109"/>
                  </a:lnTo>
                  <a:lnTo>
                    <a:pt x="611014" y="3493566"/>
                  </a:lnTo>
                  <a:lnTo>
                    <a:pt x="572704" y="3515063"/>
                  </a:lnTo>
                  <a:lnTo>
                    <a:pt x="531925" y="3532303"/>
                  </a:lnTo>
                  <a:lnTo>
                    <a:pt x="488977" y="3544987"/>
                  </a:lnTo>
                  <a:lnTo>
                    <a:pt x="444157" y="3552816"/>
                  </a:lnTo>
                  <a:lnTo>
                    <a:pt x="397763" y="3555492"/>
                  </a:lnTo>
                  <a:lnTo>
                    <a:pt x="351370" y="3552815"/>
                  </a:lnTo>
                  <a:lnTo>
                    <a:pt x="306550" y="3544986"/>
                  </a:lnTo>
                  <a:lnTo>
                    <a:pt x="263602" y="3532302"/>
                  </a:lnTo>
                  <a:lnTo>
                    <a:pt x="222823" y="3515061"/>
                  </a:lnTo>
                  <a:lnTo>
                    <a:pt x="184513" y="3493563"/>
                  </a:lnTo>
                  <a:lnTo>
                    <a:pt x="148969" y="3468105"/>
                  </a:lnTo>
                  <a:lnTo>
                    <a:pt x="116490" y="3438986"/>
                  </a:lnTo>
                  <a:lnTo>
                    <a:pt x="87374" y="3406506"/>
                  </a:lnTo>
                  <a:lnTo>
                    <a:pt x="61919" y="3370961"/>
                  </a:lnTo>
                  <a:lnTo>
                    <a:pt x="40423" y="3332651"/>
                  </a:lnTo>
                  <a:lnTo>
                    <a:pt x="23185" y="3291874"/>
                  </a:lnTo>
                  <a:lnTo>
                    <a:pt x="10503" y="3248929"/>
                  </a:lnTo>
                  <a:lnTo>
                    <a:pt x="2675" y="3204114"/>
                  </a:lnTo>
                  <a:lnTo>
                    <a:pt x="0" y="3157728"/>
                  </a:lnTo>
                  <a:lnTo>
                    <a:pt x="0" y="399288"/>
                  </a:lnTo>
                  <a:close/>
                </a:path>
                <a:path w="3432175" h="3557270">
                  <a:moveTo>
                    <a:pt x="1290828" y="135636"/>
                  </a:moveTo>
                  <a:lnTo>
                    <a:pt x="1297582" y="93707"/>
                  </a:lnTo>
                  <a:lnTo>
                    <a:pt x="1316394" y="57308"/>
                  </a:lnTo>
                  <a:lnTo>
                    <a:pt x="1345088" y="28614"/>
                  </a:lnTo>
                  <a:lnTo>
                    <a:pt x="1381487" y="9802"/>
                  </a:lnTo>
                  <a:lnTo>
                    <a:pt x="1423416" y="3048"/>
                  </a:lnTo>
                  <a:lnTo>
                    <a:pt x="1953768" y="3048"/>
                  </a:lnTo>
                  <a:lnTo>
                    <a:pt x="1995696" y="9802"/>
                  </a:lnTo>
                  <a:lnTo>
                    <a:pt x="2032095" y="28614"/>
                  </a:lnTo>
                  <a:lnTo>
                    <a:pt x="2060789" y="57308"/>
                  </a:lnTo>
                  <a:lnTo>
                    <a:pt x="2079601" y="93707"/>
                  </a:lnTo>
                  <a:lnTo>
                    <a:pt x="2086356" y="135636"/>
                  </a:lnTo>
                  <a:lnTo>
                    <a:pt x="2086356" y="3424428"/>
                  </a:lnTo>
                  <a:lnTo>
                    <a:pt x="2079601" y="3466336"/>
                  </a:lnTo>
                  <a:lnTo>
                    <a:pt x="2060789" y="3502733"/>
                  </a:lnTo>
                  <a:lnTo>
                    <a:pt x="2032095" y="3531434"/>
                  </a:lnTo>
                  <a:lnTo>
                    <a:pt x="1995696" y="3550256"/>
                  </a:lnTo>
                  <a:lnTo>
                    <a:pt x="1953768" y="3557016"/>
                  </a:lnTo>
                  <a:lnTo>
                    <a:pt x="1423416" y="3557016"/>
                  </a:lnTo>
                  <a:lnTo>
                    <a:pt x="1381487" y="3550256"/>
                  </a:lnTo>
                  <a:lnTo>
                    <a:pt x="1345088" y="3531434"/>
                  </a:lnTo>
                  <a:lnTo>
                    <a:pt x="1316394" y="3502733"/>
                  </a:lnTo>
                  <a:lnTo>
                    <a:pt x="1297582" y="3466336"/>
                  </a:lnTo>
                  <a:lnTo>
                    <a:pt x="1290828" y="3424428"/>
                  </a:lnTo>
                  <a:lnTo>
                    <a:pt x="1290828" y="135636"/>
                  </a:lnTo>
                  <a:close/>
                </a:path>
                <a:path w="3432175" h="3557270">
                  <a:moveTo>
                    <a:pt x="2636520" y="132587"/>
                  </a:moveTo>
                  <a:lnTo>
                    <a:pt x="2643274" y="90659"/>
                  </a:lnTo>
                  <a:lnTo>
                    <a:pt x="2662086" y="54260"/>
                  </a:lnTo>
                  <a:lnTo>
                    <a:pt x="2690780" y="25566"/>
                  </a:lnTo>
                  <a:lnTo>
                    <a:pt x="2727179" y="6754"/>
                  </a:lnTo>
                  <a:lnTo>
                    <a:pt x="2769108" y="0"/>
                  </a:lnTo>
                  <a:lnTo>
                    <a:pt x="3299459" y="0"/>
                  </a:lnTo>
                  <a:lnTo>
                    <a:pt x="3341388" y="6754"/>
                  </a:lnTo>
                  <a:lnTo>
                    <a:pt x="3377787" y="25566"/>
                  </a:lnTo>
                  <a:lnTo>
                    <a:pt x="3406481" y="54260"/>
                  </a:lnTo>
                  <a:lnTo>
                    <a:pt x="3425293" y="90659"/>
                  </a:lnTo>
                  <a:lnTo>
                    <a:pt x="3432048" y="132587"/>
                  </a:lnTo>
                  <a:lnTo>
                    <a:pt x="3432048" y="3422904"/>
                  </a:lnTo>
                  <a:lnTo>
                    <a:pt x="3425293" y="3464812"/>
                  </a:lnTo>
                  <a:lnTo>
                    <a:pt x="3406481" y="3501209"/>
                  </a:lnTo>
                  <a:lnTo>
                    <a:pt x="3377787" y="3529910"/>
                  </a:lnTo>
                  <a:lnTo>
                    <a:pt x="3341388" y="3548732"/>
                  </a:lnTo>
                  <a:lnTo>
                    <a:pt x="3299459" y="3555492"/>
                  </a:lnTo>
                  <a:lnTo>
                    <a:pt x="2769108" y="3555492"/>
                  </a:lnTo>
                  <a:lnTo>
                    <a:pt x="2727179" y="3548732"/>
                  </a:lnTo>
                  <a:lnTo>
                    <a:pt x="2690780" y="3529910"/>
                  </a:lnTo>
                  <a:lnTo>
                    <a:pt x="2662086" y="3501209"/>
                  </a:lnTo>
                  <a:lnTo>
                    <a:pt x="2643274" y="3464812"/>
                  </a:lnTo>
                  <a:lnTo>
                    <a:pt x="2636520" y="3422904"/>
                  </a:lnTo>
                  <a:lnTo>
                    <a:pt x="2636520" y="132587"/>
                  </a:lnTo>
                  <a:close/>
                </a:path>
              </a:pathLst>
            </a:custGeom>
            <a:ln w="28956">
              <a:solidFill>
                <a:srgbClr val="F3D44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22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33521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Input 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8936" y="1746504"/>
            <a:ext cx="4253230" cy="2771140"/>
            <a:chOff x="3428936" y="1746504"/>
            <a:chExt cx="4253230" cy="2771140"/>
          </a:xfrm>
        </p:grpSpPr>
        <p:sp>
          <p:nvSpPr>
            <p:cNvPr id="4" name="object 4"/>
            <p:cNvSpPr/>
            <p:nvPr/>
          </p:nvSpPr>
          <p:spPr>
            <a:xfrm>
              <a:off x="6922008" y="1746504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1953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6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1953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6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2008" y="2727959"/>
              <a:ext cx="760095" cy="1056640"/>
            </a:xfrm>
            <a:custGeom>
              <a:avLst/>
              <a:gdLst/>
              <a:ahLst/>
              <a:cxnLst/>
              <a:rect l="l" t="t" r="r" b="b"/>
              <a:pathLst>
                <a:path w="760095" h="1056639">
                  <a:moveTo>
                    <a:pt x="759587" y="1018032"/>
                  </a:moveTo>
                  <a:lnTo>
                    <a:pt x="746887" y="1011682"/>
                  </a:lnTo>
                  <a:lnTo>
                    <a:pt x="683387" y="979932"/>
                  </a:lnTo>
                  <a:lnTo>
                    <a:pt x="683387" y="1011682"/>
                  </a:lnTo>
                  <a:lnTo>
                    <a:pt x="0" y="1011682"/>
                  </a:lnTo>
                  <a:lnTo>
                    <a:pt x="0" y="1024382"/>
                  </a:lnTo>
                  <a:lnTo>
                    <a:pt x="683387" y="1024382"/>
                  </a:lnTo>
                  <a:lnTo>
                    <a:pt x="683387" y="1056132"/>
                  </a:lnTo>
                  <a:lnTo>
                    <a:pt x="746887" y="1024382"/>
                  </a:lnTo>
                  <a:lnTo>
                    <a:pt x="759587" y="1018032"/>
                  </a:lnTo>
                  <a:close/>
                </a:path>
                <a:path w="760095" h="1056639">
                  <a:moveTo>
                    <a:pt x="759587" y="38100"/>
                  </a:moveTo>
                  <a:lnTo>
                    <a:pt x="746887" y="31750"/>
                  </a:lnTo>
                  <a:lnTo>
                    <a:pt x="683387" y="0"/>
                  </a:lnTo>
                  <a:lnTo>
                    <a:pt x="683387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76200"/>
                  </a:lnTo>
                  <a:lnTo>
                    <a:pt x="746887" y="44450"/>
                  </a:lnTo>
                  <a:lnTo>
                    <a:pt x="759587" y="3810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12264" y="1394460"/>
            <a:ext cx="815340" cy="783590"/>
            <a:chOff x="2112264" y="1394460"/>
            <a:chExt cx="815340" cy="783590"/>
          </a:xfrm>
        </p:grpSpPr>
        <p:sp>
          <p:nvSpPr>
            <p:cNvPr id="9" name="object 9"/>
            <p:cNvSpPr/>
            <p:nvPr/>
          </p:nvSpPr>
          <p:spPr>
            <a:xfrm>
              <a:off x="2125218" y="140741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5218" y="140741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99029" y="1568958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70" baseline="-15873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12264" y="2374392"/>
            <a:ext cx="815340" cy="783590"/>
            <a:chOff x="2112264" y="2374392"/>
            <a:chExt cx="815340" cy="783590"/>
          </a:xfrm>
        </p:grpSpPr>
        <p:sp>
          <p:nvSpPr>
            <p:cNvPr id="13" name="object 13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61945" y="254977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12264" y="3355847"/>
            <a:ext cx="815340" cy="783590"/>
            <a:chOff x="2112264" y="3355847"/>
            <a:chExt cx="815340" cy="783590"/>
          </a:xfrm>
        </p:grpSpPr>
        <p:sp>
          <p:nvSpPr>
            <p:cNvPr id="17" name="object 17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61945" y="353060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5140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28936" y="2801048"/>
            <a:ext cx="815975" cy="783590"/>
            <a:chOff x="3428936" y="2801048"/>
            <a:chExt cx="815975" cy="783590"/>
          </a:xfrm>
        </p:grpSpPr>
        <p:sp>
          <p:nvSpPr>
            <p:cNvPr id="22" name="object 22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95140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28936" y="1869884"/>
            <a:ext cx="815975" cy="782320"/>
            <a:chOff x="3428936" y="1869884"/>
            <a:chExt cx="815975" cy="782320"/>
          </a:xfrm>
        </p:grpSpPr>
        <p:sp>
          <p:nvSpPr>
            <p:cNvPr id="26" name="object 26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6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6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6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6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95140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28936" y="937196"/>
            <a:ext cx="815975" cy="783590"/>
            <a:chOff x="3428936" y="937196"/>
            <a:chExt cx="815975" cy="783590"/>
          </a:xfrm>
        </p:grpSpPr>
        <p:sp>
          <p:nvSpPr>
            <p:cNvPr id="30" name="object 30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95140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45672" y="3733736"/>
            <a:ext cx="815975" cy="783590"/>
            <a:chOff x="4745672" y="3733736"/>
            <a:chExt cx="815975" cy="783590"/>
          </a:xfrm>
        </p:grpSpPr>
        <p:sp>
          <p:nvSpPr>
            <p:cNvPr id="34" name="object 34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12258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745672" y="2801048"/>
            <a:ext cx="815975" cy="783590"/>
            <a:chOff x="4745672" y="2801048"/>
            <a:chExt cx="815975" cy="783590"/>
          </a:xfrm>
        </p:grpSpPr>
        <p:sp>
          <p:nvSpPr>
            <p:cNvPr id="38" name="object 38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112258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45672" y="1869884"/>
            <a:ext cx="815975" cy="782320"/>
            <a:chOff x="4745672" y="1869884"/>
            <a:chExt cx="815975" cy="782320"/>
          </a:xfrm>
        </p:grpSpPr>
        <p:sp>
          <p:nvSpPr>
            <p:cNvPr id="42" name="object 42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5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5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5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5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12258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45672" y="937196"/>
            <a:ext cx="815975" cy="783590"/>
            <a:chOff x="4745672" y="937196"/>
            <a:chExt cx="815975" cy="783590"/>
          </a:xfrm>
        </p:grpSpPr>
        <p:sp>
          <p:nvSpPr>
            <p:cNvPr id="46" name="object 46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112258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18796" y="1394396"/>
            <a:ext cx="817244" cy="783590"/>
            <a:chOff x="6118796" y="1394396"/>
            <a:chExt cx="817244" cy="783590"/>
          </a:xfrm>
        </p:grpSpPr>
        <p:sp>
          <p:nvSpPr>
            <p:cNvPr id="50" name="object 50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3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3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3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3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447790" y="1602486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18796" y="2374328"/>
            <a:ext cx="817244" cy="783590"/>
            <a:chOff x="6118796" y="2374328"/>
            <a:chExt cx="817244" cy="783590"/>
          </a:xfrm>
        </p:grpSpPr>
        <p:sp>
          <p:nvSpPr>
            <p:cNvPr id="54" name="object 54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416294" y="2583307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118796" y="3355784"/>
            <a:ext cx="817244" cy="783590"/>
            <a:chOff x="6118796" y="3355784"/>
            <a:chExt cx="817244" cy="783590"/>
          </a:xfrm>
        </p:grpSpPr>
        <p:sp>
          <p:nvSpPr>
            <p:cNvPr id="58" name="object 58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18"/>
                  </a:lnTo>
                  <a:lnTo>
                    <a:pt x="12076" y="471962"/>
                  </a:lnTo>
                  <a:lnTo>
                    <a:pt x="26617" y="515590"/>
                  </a:lnTo>
                  <a:lnTo>
                    <a:pt x="46331" y="556748"/>
                  </a:lnTo>
                  <a:lnTo>
                    <a:pt x="70850" y="595080"/>
                  </a:lnTo>
                  <a:lnTo>
                    <a:pt x="99801" y="630232"/>
                  </a:lnTo>
                  <a:lnTo>
                    <a:pt x="132815" y="661848"/>
                  </a:lnTo>
                  <a:lnTo>
                    <a:pt x="169522" y="689574"/>
                  </a:lnTo>
                  <a:lnTo>
                    <a:pt x="209551" y="713055"/>
                  </a:lnTo>
                  <a:lnTo>
                    <a:pt x="252531" y="731936"/>
                  </a:lnTo>
                  <a:lnTo>
                    <a:pt x="298093" y="745861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1"/>
                  </a:lnTo>
                  <a:lnTo>
                    <a:pt x="538424" y="731936"/>
                  </a:lnTo>
                  <a:lnTo>
                    <a:pt x="581404" y="713055"/>
                  </a:lnTo>
                  <a:lnTo>
                    <a:pt x="621433" y="689574"/>
                  </a:lnTo>
                  <a:lnTo>
                    <a:pt x="658140" y="661848"/>
                  </a:lnTo>
                  <a:lnTo>
                    <a:pt x="691154" y="630232"/>
                  </a:lnTo>
                  <a:lnTo>
                    <a:pt x="720105" y="595080"/>
                  </a:lnTo>
                  <a:lnTo>
                    <a:pt x="744624" y="556748"/>
                  </a:lnTo>
                  <a:lnTo>
                    <a:pt x="764338" y="515590"/>
                  </a:lnTo>
                  <a:lnTo>
                    <a:pt x="778879" y="471962"/>
                  </a:lnTo>
                  <a:lnTo>
                    <a:pt x="787875" y="426218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18"/>
                  </a:lnTo>
                  <a:lnTo>
                    <a:pt x="778879" y="471962"/>
                  </a:lnTo>
                  <a:lnTo>
                    <a:pt x="764338" y="515590"/>
                  </a:lnTo>
                  <a:lnTo>
                    <a:pt x="744624" y="556748"/>
                  </a:lnTo>
                  <a:lnTo>
                    <a:pt x="720105" y="595080"/>
                  </a:lnTo>
                  <a:lnTo>
                    <a:pt x="691154" y="630232"/>
                  </a:lnTo>
                  <a:lnTo>
                    <a:pt x="658140" y="661848"/>
                  </a:lnTo>
                  <a:lnTo>
                    <a:pt x="621433" y="689574"/>
                  </a:lnTo>
                  <a:lnTo>
                    <a:pt x="581404" y="713055"/>
                  </a:lnTo>
                  <a:lnTo>
                    <a:pt x="538424" y="731936"/>
                  </a:lnTo>
                  <a:lnTo>
                    <a:pt x="492862" y="745861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1"/>
                  </a:lnTo>
                  <a:lnTo>
                    <a:pt x="252531" y="731936"/>
                  </a:lnTo>
                  <a:lnTo>
                    <a:pt x="209551" y="713055"/>
                  </a:lnTo>
                  <a:lnTo>
                    <a:pt x="169522" y="689574"/>
                  </a:lnTo>
                  <a:lnTo>
                    <a:pt x="132815" y="661848"/>
                  </a:lnTo>
                  <a:lnTo>
                    <a:pt x="99801" y="630232"/>
                  </a:lnTo>
                  <a:lnTo>
                    <a:pt x="70850" y="595080"/>
                  </a:lnTo>
                  <a:lnTo>
                    <a:pt x="46331" y="556748"/>
                  </a:lnTo>
                  <a:lnTo>
                    <a:pt x="26617" y="515590"/>
                  </a:lnTo>
                  <a:lnTo>
                    <a:pt x="12076" y="471962"/>
                  </a:lnTo>
                  <a:lnTo>
                    <a:pt x="3080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416294" y="3564128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10228" y="1289303"/>
            <a:ext cx="2040889" cy="2874645"/>
          </a:xfrm>
          <a:custGeom>
            <a:avLst/>
            <a:gdLst/>
            <a:ahLst/>
            <a:cxnLst/>
            <a:rect l="l" t="t" r="r" b="b"/>
            <a:pathLst>
              <a:path w="2040889" h="2874645">
                <a:moveTo>
                  <a:pt x="670433" y="120015"/>
                </a:moveTo>
                <a:lnTo>
                  <a:pt x="664527" y="99314"/>
                </a:lnTo>
                <a:lnTo>
                  <a:pt x="647065" y="38100"/>
                </a:lnTo>
                <a:lnTo>
                  <a:pt x="620001" y="56362"/>
                </a:lnTo>
                <a:lnTo>
                  <a:pt x="620001" y="110540"/>
                </a:lnTo>
                <a:lnTo>
                  <a:pt x="614400" y="130378"/>
                </a:lnTo>
                <a:lnTo>
                  <a:pt x="614400" y="177012"/>
                </a:lnTo>
                <a:lnTo>
                  <a:pt x="512318" y="719213"/>
                </a:lnTo>
                <a:lnTo>
                  <a:pt x="508673" y="712762"/>
                </a:lnTo>
                <a:lnTo>
                  <a:pt x="508673" y="738593"/>
                </a:lnTo>
                <a:lnTo>
                  <a:pt x="466153" y="964438"/>
                </a:lnTo>
                <a:lnTo>
                  <a:pt x="463765" y="964438"/>
                </a:lnTo>
                <a:lnTo>
                  <a:pt x="463765" y="977138"/>
                </a:lnTo>
                <a:lnTo>
                  <a:pt x="435114" y="1129296"/>
                </a:lnTo>
                <a:lnTo>
                  <a:pt x="429844" y="1110627"/>
                </a:lnTo>
                <a:lnTo>
                  <a:pt x="429844" y="1157300"/>
                </a:lnTo>
                <a:lnTo>
                  <a:pt x="383679" y="1402575"/>
                </a:lnTo>
                <a:lnTo>
                  <a:pt x="376351" y="1363649"/>
                </a:lnTo>
                <a:lnTo>
                  <a:pt x="376351" y="1437030"/>
                </a:lnTo>
                <a:lnTo>
                  <a:pt x="370293" y="1447761"/>
                </a:lnTo>
                <a:lnTo>
                  <a:pt x="370293" y="1473619"/>
                </a:lnTo>
                <a:lnTo>
                  <a:pt x="329768" y="1688922"/>
                </a:lnTo>
                <a:lnTo>
                  <a:pt x="324497" y="1670265"/>
                </a:lnTo>
                <a:lnTo>
                  <a:pt x="324497" y="1716938"/>
                </a:lnTo>
                <a:lnTo>
                  <a:pt x="290576" y="1897126"/>
                </a:lnTo>
                <a:lnTo>
                  <a:pt x="288175" y="1897126"/>
                </a:lnTo>
                <a:lnTo>
                  <a:pt x="288175" y="1909826"/>
                </a:lnTo>
                <a:lnTo>
                  <a:pt x="248970" y="2118131"/>
                </a:lnTo>
                <a:lnTo>
                  <a:pt x="131356" y="1909826"/>
                </a:lnTo>
                <a:lnTo>
                  <a:pt x="288175" y="1909826"/>
                </a:lnTo>
                <a:lnTo>
                  <a:pt x="288175" y="1897126"/>
                </a:lnTo>
                <a:lnTo>
                  <a:pt x="131140" y="1897126"/>
                </a:lnTo>
                <a:lnTo>
                  <a:pt x="293966" y="1608797"/>
                </a:lnTo>
                <a:lnTo>
                  <a:pt x="324497" y="1716938"/>
                </a:lnTo>
                <a:lnTo>
                  <a:pt x="324497" y="1670265"/>
                </a:lnTo>
                <a:lnTo>
                  <a:pt x="302755" y="1593240"/>
                </a:lnTo>
                <a:lnTo>
                  <a:pt x="370293" y="1473619"/>
                </a:lnTo>
                <a:lnTo>
                  <a:pt x="370293" y="1447761"/>
                </a:lnTo>
                <a:lnTo>
                  <a:pt x="297878" y="1575955"/>
                </a:lnTo>
                <a:lnTo>
                  <a:pt x="289090" y="1544840"/>
                </a:lnTo>
                <a:lnTo>
                  <a:pt x="289090" y="1591513"/>
                </a:lnTo>
                <a:lnTo>
                  <a:pt x="140754" y="1854111"/>
                </a:lnTo>
                <a:lnTo>
                  <a:pt x="252006" y="1460195"/>
                </a:lnTo>
                <a:lnTo>
                  <a:pt x="289090" y="1591513"/>
                </a:lnTo>
                <a:lnTo>
                  <a:pt x="289090" y="1544840"/>
                </a:lnTo>
                <a:lnTo>
                  <a:pt x="258597" y="1436839"/>
                </a:lnTo>
                <a:lnTo>
                  <a:pt x="297815" y="1297990"/>
                </a:lnTo>
                <a:lnTo>
                  <a:pt x="376351" y="1437030"/>
                </a:lnTo>
                <a:lnTo>
                  <a:pt x="376351" y="1363649"/>
                </a:lnTo>
                <a:lnTo>
                  <a:pt x="370420" y="1332141"/>
                </a:lnTo>
                <a:lnTo>
                  <a:pt x="370420" y="1400556"/>
                </a:lnTo>
                <a:lnTo>
                  <a:pt x="302704" y="1280655"/>
                </a:lnTo>
                <a:lnTo>
                  <a:pt x="329793" y="1184757"/>
                </a:lnTo>
                <a:lnTo>
                  <a:pt x="370420" y="1400556"/>
                </a:lnTo>
                <a:lnTo>
                  <a:pt x="370420" y="1332141"/>
                </a:lnTo>
                <a:lnTo>
                  <a:pt x="337527" y="1157376"/>
                </a:lnTo>
                <a:lnTo>
                  <a:pt x="383705" y="993876"/>
                </a:lnTo>
                <a:lnTo>
                  <a:pt x="429844" y="1157300"/>
                </a:lnTo>
                <a:lnTo>
                  <a:pt x="429844" y="1110627"/>
                </a:lnTo>
                <a:lnTo>
                  <a:pt x="392163" y="977138"/>
                </a:lnTo>
                <a:lnTo>
                  <a:pt x="463765" y="977138"/>
                </a:lnTo>
                <a:lnTo>
                  <a:pt x="463765" y="964438"/>
                </a:lnTo>
                <a:lnTo>
                  <a:pt x="392010" y="964438"/>
                </a:lnTo>
                <a:lnTo>
                  <a:pt x="473430" y="676186"/>
                </a:lnTo>
                <a:lnTo>
                  <a:pt x="508673" y="738593"/>
                </a:lnTo>
                <a:lnTo>
                  <a:pt x="508673" y="712762"/>
                </a:lnTo>
                <a:lnTo>
                  <a:pt x="478294" y="658939"/>
                </a:lnTo>
                <a:lnTo>
                  <a:pt x="614400" y="177012"/>
                </a:lnTo>
                <a:lnTo>
                  <a:pt x="614400" y="130378"/>
                </a:lnTo>
                <a:lnTo>
                  <a:pt x="469519" y="643394"/>
                </a:lnTo>
                <a:lnTo>
                  <a:pt x="464654" y="634784"/>
                </a:lnTo>
                <a:lnTo>
                  <a:pt x="464654" y="660654"/>
                </a:lnTo>
                <a:lnTo>
                  <a:pt x="383705" y="947254"/>
                </a:lnTo>
                <a:lnTo>
                  <a:pt x="375399" y="917841"/>
                </a:lnTo>
                <a:lnTo>
                  <a:pt x="375399" y="964438"/>
                </a:lnTo>
                <a:lnTo>
                  <a:pt x="375259" y="964438"/>
                </a:lnTo>
                <a:lnTo>
                  <a:pt x="375259" y="977138"/>
                </a:lnTo>
                <a:lnTo>
                  <a:pt x="332257" y="1129411"/>
                </a:lnTo>
                <a:lnTo>
                  <a:pt x="324523" y="1088313"/>
                </a:lnTo>
                <a:lnTo>
                  <a:pt x="324523" y="1156792"/>
                </a:lnTo>
                <a:lnTo>
                  <a:pt x="293941" y="1265110"/>
                </a:lnTo>
                <a:lnTo>
                  <a:pt x="289039" y="1256436"/>
                </a:lnTo>
                <a:lnTo>
                  <a:pt x="289039" y="1282458"/>
                </a:lnTo>
                <a:lnTo>
                  <a:pt x="252018" y="1413535"/>
                </a:lnTo>
                <a:lnTo>
                  <a:pt x="140970" y="1020292"/>
                </a:lnTo>
                <a:lnTo>
                  <a:pt x="289039" y="1282458"/>
                </a:lnTo>
                <a:lnTo>
                  <a:pt x="289039" y="1256436"/>
                </a:lnTo>
                <a:lnTo>
                  <a:pt x="131356" y="977138"/>
                </a:lnTo>
                <a:lnTo>
                  <a:pt x="290715" y="977138"/>
                </a:lnTo>
                <a:lnTo>
                  <a:pt x="324523" y="1156792"/>
                </a:lnTo>
                <a:lnTo>
                  <a:pt x="324523" y="1088313"/>
                </a:lnTo>
                <a:lnTo>
                  <a:pt x="303606" y="977138"/>
                </a:lnTo>
                <a:lnTo>
                  <a:pt x="375259" y="977138"/>
                </a:lnTo>
                <a:lnTo>
                  <a:pt x="375259" y="964438"/>
                </a:lnTo>
                <a:lnTo>
                  <a:pt x="301218" y="964438"/>
                </a:lnTo>
                <a:lnTo>
                  <a:pt x="288328" y="895972"/>
                </a:lnTo>
                <a:lnTo>
                  <a:pt x="288328" y="964438"/>
                </a:lnTo>
                <a:lnTo>
                  <a:pt x="131140" y="964438"/>
                </a:lnTo>
                <a:lnTo>
                  <a:pt x="249034" y="755675"/>
                </a:lnTo>
                <a:lnTo>
                  <a:pt x="288328" y="964438"/>
                </a:lnTo>
                <a:lnTo>
                  <a:pt x="288328" y="895972"/>
                </a:lnTo>
                <a:lnTo>
                  <a:pt x="258699" y="738568"/>
                </a:lnTo>
                <a:lnTo>
                  <a:pt x="293966" y="676109"/>
                </a:lnTo>
                <a:lnTo>
                  <a:pt x="375399" y="964438"/>
                </a:lnTo>
                <a:lnTo>
                  <a:pt x="375399" y="917841"/>
                </a:lnTo>
                <a:lnTo>
                  <a:pt x="302755" y="660539"/>
                </a:lnTo>
                <a:lnTo>
                  <a:pt x="383667" y="517271"/>
                </a:lnTo>
                <a:lnTo>
                  <a:pt x="464654" y="660654"/>
                </a:lnTo>
                <a:lnTo>
                  <a:pt x="464654" y="634784"/>
                </a:lnTo>
                <a:lnTo>
                  <a:pt x="390994" y="504304"/>
                </a:lnTo>
                <a:lnTo>
                  <a:pt x="613994" y="109410"/>
                </a:lnTo>
                <a:lnTo>
                  <a:pt x="620001" y="110540"/>
                </a:lnTo>
                <a:lnTo>
                  <a:pt x="620001" y="56362"/>
                </a:lnTo>
                <a:lnTo>
                  <a:pt x="576453" y="85725"/>
                </a:lnTo>
                <a:lnTo>
                  <a:pt x="594410" y="95885"/>
                </a:lnTo>
                <a:lnTo>
                  <a:pt x="589661" y="101092"/>
                </a:lnTo>
                <a:lnTo>
                  <a:pt x="597484" y="103314"/>
                </a:lnTo>
                <a:lnTo>
                  <a:pt x="595503" y="105918"/>
                </a:lnTo>
                <a:lnTo>
                  <a:pt x="600824" y="106921"/>
                </a:lnTo>
                <a:lnTo>
                  <a:pt x="383679" y="491363"/>
                </a:lnTo>
                <a:lnTo>
                  <a:pt x="376351" y="478396"/>
                </a:lnTo>
                <a:lnTo>
                  <a:pt x="376351" y="504329"/>
                </a:lnTo>
                <a:lnTo>
                  <a:pt x="297878" y="643255"/>
                </a:lnTo>
                <a:lnTo>
                  <a:pt x="289090" y="612140"/>
                </a:lnTo>
                <a:lnTo>
                  <a:pt x="289090" y="658825"/>
                </a:lnTo>
                <a:lnTo>
                  <a:pt x="255028" y="719112"/>
                </a:lnTo>
                <a:lnTo>
                  <a:pt x="152895" y="176555"/>
                </a:lnTo>
                <a:lnTo>
                  <a:pt x="289090" y="658825"/>
                </a:lnTo>
                <a:lnTo>
                  <a:pt x="289090" y="612140"/>
                </a:lnTo>
                <a:lnTo>
                  <a:pt x="140970" y="87604"/>
                </a:lnTo>
                <a:lnTo>
                  <a:pt x="376351" y="504329"/>
                </a:lnTo>
                <a:lnTo>
                  <a:pt x="376351" y="478396"/>
                </a:lnTo>
                <a:lnTo>
                  <a:pt x="131356" y="44450"/>
                </a:lnTo>
                <a:lnTo>
                  <a:pt x="570865" y="44450"/>
                </a:lnTo>
                <a:lnTo>
                  <a:pt x="570865" y="76200"/>
                </a:lnTo>
                <a:lnTo>
                  <a:pt x="634365" y="44450"/>
                </a:lnTo>
                <a:lnTo>
                  <a:pt x="647065" y="38100"/>
                </a:lnTo>
                <a:lnTo>
                  <a:pt x="634365" y="31750"/>
                </a:lnTo>
                <a:lnTo>
                  <a:pt x="570865" y="0"/>
                </a:lnTo>
                <a:lnTo>
                  <a:pt x="570865" y="31750"/>
                </a:lnTo>
                <a:lnTo>
                  <a:pt x="120396" y="31750"/>
                </a:lnTo>
                <a:lnTo>
                  <a:pt x="120396" y="38100"/>
                </a:lnTo>
                <a:lnTo>
                  <a:pt x="114173" y="39243"/>
                </a:lnTo>
                <a:lnTo>
                  <a:pt x="245376" y="736206"/>
                </a:lnTo>
                <a:lnTo>
                  <a:pt x="114808" y="967359"/>
                </a:lnTo>
                <a:lnTo>
                  <a:pt x="120396" y="970470"/>
                </a:lnTo>
                <a:lnTo>
                  <a:pt x="120396" y="970788"/>
                </a:lnTo>
                <a:lnTo>
                  <a:pt x="114300" y="972566"/>
                </a:lnTo>
                <a:lnTo>
                  <a:pt x="245427" y="1436890"/>
                </a:lnTo>
                <a:lnTo>
                  <a:pt x="114300" y="1901190"/>
                </a:lnTo>
                <a:lnTo>
                  <a:pt x="119468" y="1902650"/>
                </a:lnTo>
                <a:lnTo>
                  <a:pt x="120396" y="1903171"/>
                </a:lnTo>
                <a:lnTo>
                  <a:pt x="120396" y="1903476"/>
                </a:lnTo>
                <a:lnTo>
                  <a:pt x="114808" y="1906651"/>
                </a:lnTo>
                <a:lnTo>
                  <a:pt x="245287" y="2137676"/>
                </a:lnTo>
                <a:lnTo>
                  <a:pt x="205016" y="2351595"/>
                </a:lnTo>
                <a:lnTo>
                  <a:pt x="0" y="2563749"/>
                </a:lnTo>
                <a:lnTo>
                  <a:pt x="9144" y="2572639"/>
                </a:lnTo>
                <a:lnTo>
                  <a:pt x="200736" y="2374341"/>
                </a:lnTo>
                <a:lnTo>
                  <a:pt x="114173" y="2834157"/>
                </a:lnTo>
                <a:lnTo>
                  <a:pt x="117398" y="2834779"/>
                </a:lnTo>
                <a:lnTo>
                  <a:pt x="120396" y="2835630"/>
                </a:lnTo>
                <a:lnTo>
                  <a:pt x="120396" y="2842514"/>
                </a:lnTo>
                <a:lnTo>
                  <a:pt x="570865" y="2842514"/>
                </a:lnTo>
                <a:lnTo>
                  <a:pt x="570865" y="2874264"/>
                </a:lnTo>
                <a:lnTo>
                  <a:pt x="634365" y="2842514"/>
                </a:lnTo>
                <a:lnTo>
                  <a:pt x="647065" y="2836164"/>
                </a:lnTo>
                <a:lnTo>
                  <a:pt x="634365" y="2829814"/>
                </a:lnTo>
                <a:lnTo>
                  <a:pt x="570865" y="2798064"/>
                </a:lnTo>
                <a:lnTo>
                  <a:pt x="570865" y="2829814"/>
                </a:lnTo>
                <a:lnTo>
                  <a:pt x="128612" y="2829814"/>
                </a:lnTo>
                <a:lnTo>
                  <a:pt x="280581" y="2291689"/>
                </a:lnTo>
                <a:lnTo>
                  <a:pt x="313194" y="2257933"/>
                </a:lnTo>
                <a:lnTo>
                  <a:pt x="600519" y="2766568"/>
                </a:lnTo>
                <a:lnTo>
                  <a:pt x="595503" y="2767507"/>
                </a:lnTo>
                <a:lnTo>
                  <a:pt x="597674" y="2770378"/>
                </a:lnTo>
                <a:lnTo>
                  <a:pt x="589661" y="2772638"/>
                </a:lnTo>
                <a:lnTo>
                  <a:pt x="594563" y="2778036"/>
                </a:lnTo>
                <a:lnTo>
                  <a:pt x="576453" y="2788272"/>
                </a:lnTo>
                <a:lnTo>
                  <a:pt x="647065" y="2835884"/>
                </a:lnTo>
                <a:lnTo>
                  <a:pt x="647039" y="2835605"/>
                </a:lnTo>
                <a:lnTo>
                  <a:pt x="647217" y="2834792"/>
                </a:lnTo>
                <a:lnTo>
                  <a:pt x="664514" y="2774111"/>
                </a:lnTo>
                <a:lnTo>
                  <a:pt x="670433" y="2753398"/>
                </a:lnTo>
                <a:lnTo>
                  <a:pt x="662368" y="2754922"/>
                </a:lnTo>
                <a:lnTo>
                  <a:pt x="662940" y="2751925"/>
                </a:lnTo>
                <a:lnTo>
                  <a:pt x="643077" y="2757551"/>
                </a:lnTo>
                <a:lnTo>
                  <a:pt x="642747" y="2750807"/>
                </a:lnTo>
                <a:lnTo>
                  <a:pt x="638009" y="2753487"/>
                </a:lnTo>
                <a:lnTo>
                  <a:pt x="619912" y="2657360"/>
                </a:lnTo>
                <a:lnTo>
                  <a:pt x="619912" y="2762923"/>
                </a:lnTo>
                <a:lnTo>
                  <a:pt x="613702" y="2764091"/>
                </a:lnTo>
                <a:lnTo>
                  <a:pt x="322465" y="2248331"/>
                </a:lnTo>
                <a:lnTo>
                  <a:pt x="440169" y="2126513"/>
                </a:lnTo>
                <a:lnTo>
                  <a:pt x="619912" y="2762923"/>
                </a:lnTo>
                <a:lnTo>
                  <a:pt x="619912" y="2657360"/>
                </a:lnTo>
                <a:lnTo>
                  <a:pt x="614553" y="2628900"/>
                </a:lnTo>
                <a:lnTo>
                  <a:pt x="614553" y="2697251"/>
                </a:lnTo>
                <a:lnTo>
                  <a:pt x="450367" y="2115947"/>
                </a:lnTo>
                <a:lnTo>
                  <a:pt x="496163" y="2068550"/>
                </a:lnTo>
                <a:lnTo>
                  <a:pt x="614553" y="2697251"/>
                </a:lnTo>
                <a:lnTo>
                  <a:pt x="614553" y="2628900"/>
                </a:lnTo>
                <a:lnTo>
                  <a:pt x="506958" y="2057387"/>
                </a:lnTo>
                <a:lnTo>
                  <a:pt x="598487" y="1962645"/>
                </a:lnTo>
                <a:lnTo>
                  <a:pt x="621411" y="1984756"/>
                </a:lnTo>
                <a:lnTo>
                  <a:pt x="633971" y="1944751"/>
                </a:lnTo>
                <a:lnTo>
                  <a:pt x="646912" y="1903552"/>
                </a:lnTo>
                <a:lnTo>
                  <a:pt x="647065" y="1903476"/>
                </a:lnTo>
                <a:lnTo>
                  <a:pt x="634365" y="1897126"/>
                </a:lnTo>
                <a:lnTo>
                  <a:pt x="589381" y="1874634"/>
                </a:lnTo>
                <a:lnTo>
                  <a:pt x="589381" y="1953844"/>
                </a:lnTo>
                <a:lnTo>
                  <a:pt x="504075" y="2042109"/>
                </a:lnTo>
                <a:lnTo>
                  <a:pt x="493280" y="1984743"/>
                </a:lnTo>
                <a:lnTo>
                  <a:pt x="493280" y="2053285"/>
                </a:lnTo>
                <a:lnTo>
                  <a:pt x="446379" y="2101824"/>
                </a:lnTo>
                <a:lnTo>
                  <a:pt x="436168" y="2065667"/>
                </a:lnTo>
                <a:lnTo>
                  <a:pt x="436168" y="2112391"/>
                </a:lnTo>
                <a:lnTo>
                  <a:pt x="315950" y="2236800"/>
                </a:lnTo>
                <a:lnTo>
                  <a:pt x="306679" y="2220379"/>
                </a:lnTo>
                <a:lnTo>
                  <a:pt x="306679" y="2246388"/>
                </a:lnTo>
                <a:lnTo>
                  <a:pt x="287883" y="2265845"/>
                </a:lnTo>
                <a:lnTo>
                  <a:pt x="297815" y="2230691"/>
                </a:lnTo>
                <a:lnTo>
                  <a:pt x="306679" y="2246388"/>
                </a:lnTo>
                <a:lnTo>
                  <a:pt x="306679" y="2220379"/>
                </a:lnTo>
                <a:lnTo>
                  <a:pt x="302717" y="2213343"/>
                </a:lnTo>
                <a:lnTo>
                  <a:pt x="383705" y="1926577"/>
                </a:lnTo>
                <a:lnTo>
                  <a:pt x="436168" y="2112391"/>
                </a:lnTo>
                <a:lnTo>
                  <a:pt x="436168" y="2065667"/>
                </a:lnTo>
                <a:lnTo>
                  <a:pt x="392163" y="1909826"/>
                </a:lnTo>
                <a:lnTo>
                  <a:pt x="466280" y="1909826"/>
                </a:lnTo>
                <a:lnTo>
                  <a:pt x="493280" y="2053285"/>
                </a:lnTo>
                <a:lnTo>
                  <a:pt x="493280" y="1984743"/>
                </a:lnTo>
                <a:lnTo>
                  <a:pt x="479183" y="1909826"/>
                </a:lnTo>
                <a:lnTo>
                  <a:pt x="570865" y="1909826"/>
                </a:lnTo>
                <a:lnTo>
                  <a:pt x="570865" y="1930285"/>
                </a:lnTo>
                <a:lnTo>
                  <a:pt x="566547" y="1931797"/>
                </a:lnTo>
                <a:lnTo>
                  <a:pt x="570865" y="1935975"/>
                </a:lnTo>
                <a:lnTo>
                  <a:pt x="570865" y="1941576"/>
                </a:lnTo>
                <a:lnTo>
                  <a:pt x="574687" y="1939671"/>
                </a:lnTo>
                <a:lnTo>
                  <a:pt x="589381" y="1953844"/>
                </a:lnTo>
                <a:lnTo>
                  <a:pt x="589381" y="1874634"/>
                </a:lnTo>
                <a:lnTo>
                  <a:pt x="570865" y="1865376"/>
                </a:lnTo>
                <a:lnTo>
                  <a:pt x="570865" y="1897126"/>
                </a:lnTo>
                <a:lnTo>
                  <a:pt x="476796" y="1897126"/>
                </a:lnTo>
                <a:lnTo>
                  <a:pt x="463892" y="1828596"/>
                </a:lnTo>
                <a:lnTo>
                  <a:pt x="463892" y="1897126"/>
                </a:lnTo>
                <a:lnTo>
                  <a:pt x="392023" y="1897126"/>
                </a:lnTo>
                <a:lnTo>
                  <a:pt x="435140" y="1744446"/>
                </a:lnTo>
                <a:lnTo>
                  <a:pt x="463892" y="1897126"/>
                </a:lnTo>
                <a:lnTo>
                  <a:pt x="463892" y="1828596"/>
                </a:lnTo>
                <a:lnTo>
                  <a:pt x="442887" y="1717027"/>
                </a:lnTo>
                <a:lnTo>
                  <a:pt x="473430" y="1608874"/>
                </a:lnTo>
                <a:lnTo>
                  <a:pt x="602005" y="1836496"/>
                </a:lnTo>
                <a:lnTo>
                  <a:pt x="589661" y="1839976"/>
                </a:lnTo>
                <a:lnTo>
                  <a:pt x="594563" y="1845373"/>
                </a:lnTo>
                <a:lnTo>
                  <a:pt x="576453" y="1855597"/>
                </a:lnTo>
                <a:lnTo>
                  <a:pt x="647065" y="1903222"/>
                </a:lnTo>
                <a:lnTo>
                  <a:pt x="647039" y="1902955"/>
                </a:lnTo>
                <a:lnTo>
                  <a:pt x="658329" y="1843532"/>
                </a:lnTo>
                <a:lnTo>
                  <a:pt x="662940" y="1819275"/>
                </a:lnTo>
                <a:lnTo>
                  <a:pt x="643077" y="1824888"/>
                </a:lnTo>
                <a:lnTo>
                  <a:pt x="642747" y="1818132"/>
                </a:lnTo>
                <a:lnTo>
                  <a:pt x="631469" y="1824507"/>
                </a:lnTo>
                <a:lnTo>
                  <a:pt x="620115" y="1784311"/>
                </a:lnTo>
                <a:lnTo>
                  <a:pt x="620115" y="1830933"/>
                </a:lnTo>
                <a:lnTo>
                  <a:pt x="618515" y="1831835"/>
                </a:lnTo>
                <a:lnTo>
                  <a:pt x="614565" y="1832952"/>
                </a:lnTo>
                <a:lnTo>
                  <a:pt x="478294" y="1591640"/>
                </a:lnTo>
                <a:lnTo>
                  <a:pt x="515404" y="1460233"/>
                </a:lnTo>
                <a:lnTo>
                  <a:pt x="620115" y="1830933"/>
                </a:lnTo>
                <a:lnTo>
                  <a:pt x="620115" y="1784311"/>
                </a:lnTo>
                <a:lnTo>
                  <a:pt x="521995" y="1436903"/>
                </a:lnTo>
                <a:lnTo>
                  <a:pt x="631405" y="1049489"/>
                </a:lnTo>
                <a:lnTo>
                  <a:pt x="642747" y="1055878"/>
                </a:lnTo>
                <a:lnTo>
                  <a:pt x="643089" y="1048893"/>
                </a:lnTo>
                <a:lnTo>
                  <a:pt x="662940" y="1054481"/>
                </a:lnTo>
                <a:lnTo>
                  <a:pt x="658329" y="1030224"/>
                </a:lnTo>
                <a:lnTo>
                  <a:pt x="647065" y="970788"/>
                </a:lnTo>
                <a:lnTo>
                  <a:pt x="620052" y="989012"/>
                </a:lnTo>
                <a:lnTo>
                  <a:pt x="620052" y="1043076"/>
                </a:lnTo>
                <a:lnTo>
                  <a:pt x="515416" y="1413598"/>
                </a:lnTo>
                <a:lnTo>
                  <a:pt x="508825" y="1390256"/>
                </a:lnTo>
                <a:lnTo>
                  <a:pt x="508825" y="1436928"/>
                </a:lnTo>
                <a:lnTo>
                  <a:pt x="469519" y="1576095"/>
                </a:lnTo>
                <a:lnTo>
                  <a:pt x="464654" y="1567484"/>
                </a:lnTo>
                <a:lnTo>
                  <a:pt x="464654" y="1593342"/>
                </a:lnTo>
                <a:lnTo>
                  <a:pt x="437616" y="1689049"/>
                </a:lnTo>
                <a:lnTo>
                  <a:pt x="429869" y="1647888"/>
                </a:lnTo>
                <a:lnTo>
                  <a:pt x="429869" y="1716481"/>
                </a:lnTo>
                <a:lnTo>
                  <a:pt x="383705" y="1879942"/>
                </a:lnTo>
                <a:lnTo>
                  <a:pt x="375386" y="1850491"/>
                </a:lnTo>
                <a:lnTo>
                  <a:pt x="375386" y="1897126"/>
                </a:lnTo>
                <a:lnTo>
                  <a:pt x="375272" y="1909826"/>
                </a:lnTo>
                <a:lnTo>
                  <a:pt x="293941" y="2197798"/>
                </a:lnTo>
                <a:lnTo>
                  <a:pt x="289039" y="2189124"/>
                </a:lnTo>
                <a:lnTo>
                  <a:pt x="289039" y="2215159"/>
                </a:lnTo>
                <a:lnTo>
                  <a:pt x="269290" y="2285085"/>
                </a:lnTo>
                <a:lnTo>
                  <a:pt x="261988" y="2292642"/>
                </a:lnTo>
                <a:lnTo>
                  <a:pt x="261988" y="2310942"/>
                </a:lnTo>
                <a:lnTo>
                  <a:pt x="152717" y="2697823"/>
                </a:lnTo>
                <a:lnTo>
                  <a:pt x="216738" y="2357780"/>
                </a:lnTo>
                <a:lnTo>
                  <a:pt x="261988" y="2310942"/>
                </a:lnTo>
                <a:lnTo>
                  <a:pt x="261988" y="2292642"/>
                </a:lnTo>
                <a:lnTo>
                  <a:pt x="221018" y="2335034"/>
                </a:lnTo>
                <a:lnTo>
                  <a:pt x="254952" y="2154796"/>
                </a:lnTo>
                <a:lnTo>
                  <a:pt x="289039" y="2215159"/>
                </a:lnTo>
                <a:lnTo>
                  <a:pt x="289039" y="2189124"/>
                </a:lnTo>
                <a:lnTo>
                  <a:pt x="258635" y="2135263"/>
                </a:lnTo>
                <a:lnTo>
                  <a:pt x="301078" y="1909826"/>
                </a:lnTo>
                <a:lnTo>
                  <a:pt x="375272" y="1909826"/>
                </a:lnTo>
                <a:lnTo>
                  <a:pt x="375272" y="1897126"/>
                </a:lnTo>
                <a:lnTo>
                  <a:pt x="303466" y="1897126"/>
                </a:lnTo>
                <a:lnTo>
                  <a:pt x="332232" y="1744332"/>
                </a:lnTo>
                <a:lnTo>
                  <a:pt x="375386" y="1897126"/>
                </a:lnTo>
                <a:lnTo>
                  <a:pt x="375386" y="1850491"/>
                </a:lnTo>
                <a:lnTo>
                  <a:pt x="337502" y="1716328"/>
                </a:lnTo>
                <a:lnTo>
                  <a:pt x="383679" y="1471079"/>
                </a:lnTo>
                <a:lnTo>
                  <a:pt x="429869" y="1716481"/>
                </a:lnTo>
                <a:lnTo>
                  <a:pt x="429869" y="1647888"/>
                </a:lnTo>
                <a:lnTo>
                  <a:pt x="397090" y="1473708"/>
                </a:lnTo>
                <a:lnTo>
                  <a:pt x="464654" y="1593342"/>
                </a:lnTo>
                <a:lnTo>
                  <a:pt x="464654" y="1567484"/>
                </a:lnTo>
                <a:lnTo>
                  <a:pt x="390982" y="1436992"/>
                </a:lnTo>
                <a:lnTo>
                  <a:pt x="469557" y="1297863"/>
                </a:lnTo>
                <a:lnTo>
                  <a:pt x="508825" y="1436928"/>
                </a:lnTo>
                <a:lnTo>
                  <a:pt x="508825" y="1390256"/>
                </a:lnTo>
                <a:lnTo>
                  <a:pt x="478345" y="1282306"/>
                </a:lnTo>
                <a:lnTo>
                  <a:pt x="614692" y="1040866"/>
                </a:lnTo>
                <a:lnTo>
                  <a:pt x="617626" y="1041692"/>
                </a:lnTo>
                <a:lnTo>
                  <a:pt x="620052" y="1043076"/>
                </a:lnTo>
                <a:lnTo>
                  <a:pt x="620052" y="989012"/>
                </a:lnTo>
                <a:lnTo>
                  <a:pt x="576453" y="1018413"/>
                </a:lnTo>
                <a:lnTo>
                  <a:pt x="594410" y="1028573"/>
                </a:lnTo>
                <a:lnTo>
                  <a:pt x="589661" y="1033780"/>
                </a:lnTo>
                <a:lnTo>
                  <a:pt x="602132" y="1037310"/>
                </a:lnTo>
                <a:lnTo>
                  <a:pt x="473468" y="1265085"/>
                </a:lnTo>
                <a:lnTo>
                  <a:pt x="464693" y="1234020"/>
                </a:lnTo>
                <a:lnTo>
                  <a:pt x="464693" y="1280642"/>
                </a:lnTo>
                <a:lnTo>
                  <a:pt x="396951" y="1400556"/>
                </a:lnTo>
                <a:lnTo>
                  <a:pt x="437591" y="1184694"/>
                </a:lnTo>
                <a:lnTo>
                  <a:pt x="464693" y="1280642"/>
                </a:lnTo>
                <a:lnTo>
                  <a:pt x="464693" y="1234020"/>
                </a:lnTo>
                <a:lnTo>
                  <a:pt x="442861" y="1156703"/>
                </a:lnTo>
                <a:lnTo>
                  <a:pt x="476669" y="977138"/>
                </a:lnTo>
                <a:lnTo>
                  <a:pt x="570865" y="977138"/>
                </a:lnTo>
                <a:lnTo>
                  <a:pt x="570865" y="1008888"/>
                </a:lnTo>
                <a:lnTo>
                  <a:pt x="634365" y="977138"/>
                </a:lnTo>
                <a:lnTo>
                  <a:pt x="647065" y="970788"/>
                </a:lnTo>
                <a:lnTo>
                  <a:pt x="634365" y="964438"/>
                </a:lnTo>
                <a:lnTo>
                  <a:pt x="570865" y="932688"/>
                </a:lnTo>
                <a:lnTo>
                  <a:pt x="570865" y="964438"/>
                </a:lnTo>
                <a:lnTo>
                  <a:pt x="479056" y="964438"/>
                </a:lnTo>
                <a:lnTo>
                  <a:pt x="518350" y="755713"/>
                </a:lnTo>
                <a:lnTo>
                  <a:pt x="604012" y="907338"/>
                </a:lnTo>
                <a:lnTo>
                  <a:pt x="576453" y="922909"/>
                </a:lnTo>
                <a:lnTo>
                  <a:pt x="647065" y="970534"/>
                </a:lnTo>
                <a:lnTo>
                  <a:pt x="644410" y="918337"/>
                </a:lnTo>
                <a:lnTo>
                  <a:pt x="642747" y="885444"/>
                </a:lnTo>
                <a:lnTo>
                  <a:pt x="615048" y="901103"/>
                </a:lnTo>
                <a:lnTo>
                  <a:pt x="521995" y="736346"/>
                </a:lnTo>
                <a:lnTo>
                  <a:pt x="637933" y="120497"/>
                </a:lnTo>
                <a:lnTo>
                  <a:pt x="642747" y="123190"/>
                </a:lnTo>
                <a:lnTo>
                  <a:pt x="643089" y="116205"/>
                </a:lnTo>
                <a:lnTo>
                  <a:pt x="662940" y="121793"/>
                </a:lnTo>
                <a:lnTo>
                  <a:pt x="662305" y="118491"/>
                </a:lnTo>
                <a:lnTo>
                  <a:pt x="670433" y="120015"/>
                </a:lnTo>
                <a:close/>
              </a:path>
              <a:path w="2040889" h="2874645">
                <a:moveTo>
                  <a:pt x="2040382" y="2373757"/>
                </a:moveTo>
                <a:lnTo>
                  <a:pt x="2028418" y="2376652"/>
                </a:lnTo>
                <a:lnTo>
                  <a:pt x="2028825" y="2372233"/>
                </a:lnTo>
                <a:lnTo>
                  <a:pt x="2019668" y="2375827"/>
                </a:lnTo>
                <a:lnTo>
                  <a:pt x="2019668" y="2456865"/>
                </a:lnTo>
                <a:lnTo>
                  <a:pt x="1936496" y="2466213"/>
                </a:lnTo>
                <a:lnTo>
                  <a:pt x="1953780" y="2492806"/>
                </a:lnTo>
                <a:lnTo>
                  <a:pt x="1451622" y="2818320"/>
                </a:lnTo>
                <a:lnTo>
                  <a:pt x="1724088" y="2184298"/>
                </a:lnTo>
                <a:lnTo>
                  <a:pt x="1961553" y="2409456"/>
                </a:lnTo>
                <a:lnTo>
                  <a:pt x="1939671" y="2432558"/>
                </a:lnTo>
                <a:lnTo>
                  <a:pt x="2019668" y="2456865"/>
                </a:lnTo>
                <a:lnTo>
                  <a:pt x="2019668" y="2375827"/>
                </a:lnTo>
                <a:lnTo>
                  <a:pt x="2009140" y="2379942"/>
                </a:lnTo>
                <a:lnTo>
                  <a:pt x="1993480" y="2315095"/>
                </a:lnTo>
                <a:lnTo>
                  <a:pt x="1993480" y="2369058"/>
                </a:lnTo>
                <a:lnTo>
                  <a:pt x="1985670" y="2349195"/>
                </a:lnTo>
                <a:lnTo>
                  <a:pt x="1985670" y="2383993"/>
                </a:lnTo>
                <a:lnTo>
                  <a:pt x="1981974" y="2387892"/>
                </a:lnTo>
                <a:lnTo>
                  <a:pt x="1966341" y="2391664"/>
                </a:lnTo>
                <a:lnTo>
                  <a:pt x="1969528" y="2395474"/>
                </a:lnTo>
                <a:lnTo>
                  <a:pt x="1966455" y="2396680"/>
                </a:lnTo>
                <a:lnTo>
                  <a:pt x="1729397" y="2171954"/>
                </a:lnTo>
                <a:lnTo>
                  <a:pt x="1819719" y="1961794"/>
                </a:lnTo>
                <a:lnTo>
                  <a:pt x="1985670" y="2383993"/>
                </a:lnTo>
                <a:lnTo>
                  <a:pt x="1985670" y="2349195"/>
                </a:lnTo>
                <a:lnTo>
                  <a:pt x="1826882" y="1945132"/>
                </a:lnTo>
                <a:lnTo>
                  <a:pt x="1867979" y="1849488"/>
                </a:lnTo>
                <a:lnTo>
                  <a:pt x="1993480" y="2369058"/>
                </a:lnTo>
                <a:lnTo>
                  <a:pt x="1993480" y="2315095"/>
                </a:lnTo>
                <a:lnTo>
                  <a:pt x="1876348" y="1830019"/>
                </a:lnTo>
                <a:lnTo>
                  <a:pt x="1996986" y="1549311"/>
                </a:lnTo>
                <a:lnTo>
                  <a:pt x="2026158" y="1561846"/>
                </a:lnTo>
                <a:lnTo>
                  <a:pt x="2024456" y="1532636"/>
                </a:lnTo>
                <a:lnTo>
                  <a:pt x="2021205" y="1476756"/>
                </a:lnTo>
                <a:lnTo>
                  <a:pt x="1981962" y="1483410"/>
                </a:lnTo>
                <a:lnTo>
                  <a:pt x="1981962" y="1552117"/>
                </a:lnTo>
                <a:lnTo>
                  <a:pt x="1871370" y="1809432"/>
                </a:lnTo>
                <a:lnTo>
                  <a:pt x="1863013" y="1774825"/>
                </a:lnTo>
                <a:lnTo>
                  <a:pt x="1863013" y="1828901"/>
                </a:lnTo>
                <a:lnTo>
                  <a:pt x="1820278" y="1928329"/>
                </a:lnTo>
                <a:lnTo>
                  <a:pt x="1813115" y="1910105"/>
                </a:lnTo>
                <a:lnTo>
                  <a:pt x="1813115" y="1944992"/>
                </a:lnTo>
                <a:lnTo>
                  <a:pt x="1719580" y="2162632"/>
                </a:lnTo>
                <a:lnTo>
                  <a:pt x="1714271" y="2157603"/>
                </a:lnTo>
                <a:lnTo>
                  <a:pt x="1714271" y="2174976"/>
                </a:lnTo>
                <a:lnTo>
                  <a:pt x="1461960" y="2762059"/>
                </a:lnTo>
                <a:lnTo>
                  <a:pt x="1628724" y="2093849"/>
                </a:lnTo>
                <a:lnTo>
                  <a:pt x="1714271" y="2174976"/>
                </a:lnTo>
                <a:lnTo>
                  <a:pt x="1714271" y="2157603"/>
                </a:lnTo>
                <a:lnTo>
                  <a:pt x="1632229" y="2079815"/>
                </a:lnTo>
                <a:lnTo>
                  <a:pt x="1723059" y="1715858"/>
                </a:lnTo>
                <a:lnTo>
                  <a:pt x="1813115" y="1944992"/>
                </a:lnTo>
                <a:lnTo>
                  <a:pt x="1813115" y="1910105"/>
                </a:lnTo>
                <a:lnTo>
                  <a:pt x="1729625" y="1697647"/>
                </a:lnTo>
                <a:lnTo>
                  <a:pt x="1816061" y="1634490"/>
                </a:lnTo>
                <a:lnTo>
                  <a:pt x="1863013" y="1828901"/>
                </a:lnTo>
                <a:lnTo>
                  <a:pt x="1863013" y="1774825"/>
                </a:lnTo>
                <a:lnTo>
                  <a:pt x="1827174" y="1626362"/>
                </a:lnTo>
                <a:lnTo>
                  <a:pt x="1956485" y="1531886"/>
                </a:lnTo>
                <a:lnTo>
                  <a:pt x="1972068" y="1538592"/>
                </a:lnTo>
                <a:lnTo>
                  <a:pt x="1981962" y="1552117"/>
                </a:lnTo>
                <a:lnTo>
                  <a:pt x="1981962" y="1483410"/>
                </a:lnTo>
                <a:lnTo>
                  <a:pt x="1937258" y="1490980"/>
                </a:lnTo>
                <a:lnTo>
                  <a:pt x="1955990" y="1516608"/>
                </a:lnTo>
                <a:lnTo>
                  <a:pt x="1823961" y="1613052"/>
                </a:lnTo>
                <a:lnTo>
                  <a:pt x="1812848" y="1567040"/>
                </a:lnTo>
                <a:lnTo>
                  <a:pt x="1812848" y="1621167"/>
                </a:lnTo>
                <a:lnTo>
                  <a:pt x="1731937" y="1680273"/>
                </a:lnTo>
                <a:lnTo>
                  <a:pt x="1780311" y="1486458"/>
                </a:lnTo>
                <a:lnTo>
                  <a:pt x="1812848" y="1621167"/>
                </a:lnTo>
                <a:lnTo>
                  <a:pt x="1812848" y="1567040"/>
                </a:lnTo>
                <a:lnTo>
                  <a:pt x="1786953" y="1459814"/>
                </a:lnTo>
                <a:lnTo>
                  <a:pt x="1823427" y="1313675"/>
                </a:lnTo>
                <a:lnTo>
                  <a:pt x="1959444" y="1431404"/>
                </a:lnTo>
                <a:lnTo>
                  <a:pt x="1938655" y="1455420"/>
                </a:lnTo>
                <a:lnTo>
                  <a:pt x="2021205" y="1476375"/>
                </a:lnTo>
                <a:lnTo>
                  <a:pt x="2021027" y="1475981"/>
                </a:lnTo>
                <a:lnTo>
                  <a:pt x="2021205" y="1476121"/>
                </a:lnTo>
                <a:lnTo>
                  <a:pt x="2025586" y="1419733"/>
                </a:lnTo>
                <a:lnTo>
                  <a:pt x="2027809" y="1391158"/>
                </a:lnTo>
                <a:lnTo>
                  <a:pt x="1998370" y="1403121"/>
                </a:lnTo>
                <a:lnTo>
                  <a:pt x="1984463" y="1368894"/>
                </a:lnTo>
                <a:lnTo>
                  <a:pt x="1984463" y="1402499"/>
                </a:lnTo>
                <a:lnTo>
                  <a:pt x="1976081" y="1412189"/>
                </a:lnTo>
                <a:lnTo>
                  <a:pt x="1962937" y="1417535"/>
                </a:lnTo>
                <a:lnTo>
                  <a:pt x="1826895" y="1299781"/>
                </a:lnTo>
                <a:lnTo>
                  <a:pt x="1870989" y="1123124"/>
                </a:lnTo>
                <a:lnTo>
                  <a:pt x="1984463" y="1402499"/>
                </a:lnTo>
                <a:lnTo>
                  <a:pt x="1984463" y="1368894"/>
                </a:lnTo>
                <a:lnTo>
                  <a:pt x="1876183" y="1102321"/>
                </a:lnTo>
                <a:lnTo>
                  <a:pt x="2008403" y="572490"/>
                </a:lnTo>
                <a:lnTo>
                  <a:pt x="2027174" y="580263"/>
                </a:lnTo>
                <a:lnTo>
                  <a:pt x="2026818" y="575246"/>
                </a:lnTo>
                <a:lnTo>
                  <a:pt x="2039747" y="578485"/>
                </a:lnTo>
                <a:lnTo>
                  <a:pt x="2034590" y="555371"/>
                </a:lnTo>
                <a:lnTo>
                  <a:pt x="2021205" y="495300"/>
                </a:lnTo>
                <a:lnTo>
                  <a:pt x="2020608" y="494309"/>
                </a:lnTo>
                <a:lnTo>
                  <a:pt x="2020608" y="495439"/>
                </a:lnTo>
                <a:lnTo>
                  <a:pt x="1994166" y="501332"/>
                </a:lnTo>
                <a:lnTo>
                  <a:pt x="1994166" y="577126"/>
                </a:lnTo>
                <a:lnTo>
                  <a:pt x="1868055" y="1082332"/>
                </a:lnTo>
                <a:lnTo>
                  <a:pt x="1862861" y="1069543"/>
                </a:lnTo>
                <a:lnTo>
                  <a:pt x="1862861" y="1103134"/>
                </a:lnTo>
                <a:lnTo>
                  <a:pt x="1816112" y="1290447"/>
                </a:lnTo>
                <a:lnTo>
                  <a:pt x="1812645" y="1287449"/>
                </a:lnTo>
                <a:lnTo>
                  <a:pt x="1812645" y="1304328"/>
                </a:lnTo>
                <a:lnTo>
                  <a:pt x="1780501" y="1433080"/>
                </a:lnTo>
                <a:lnTo>
                  <a:pt x="1773847" y="1405521"/>
                </a:lnTo>
                <a:lnTo>
                  <a:pt x="1773847" y="1459725"/>
                </a:lnTo>
                <a:lnTo>
                  <a:pt x="1720354" y="1674050"/>
                </a:lnTo>
                <a:lnTo>
                  <a:pt x="1714182" y="1658353"/>
                </a:lnTo>
                <a:lnTo>
                  <a:pt x="1714182" y="1693240"/>
                </a:lnTo>
                <a:lnTo>
                  <a:pt x="1711071" y="1695513"/>
                </a:lnTo>
                <a:lnTo>
                  <a:pt x="1711071" y="1711198"/>
                </a:lnTo>
                <a:lnTo>
                  <a:pt x="1621574" y="2069719"/>
                </a:lnTo>
                <a:lnTo>
                  <a:pt x="1446987" y="1904174"/>
                </a:lnTo>
                <a:lnTo>
                  <a:pt x="1711071" y="1711198"/>
                </a:lnTo>
                <a:lnTo>
                  <a:pt x="1711071" y="1695513"/>
                </a:lnTo>
                <a:lnTo>
                  <a:pt x="1451178" y="1885353"/>
                </a:lnTo>
                <a:lnTo>
                  <a:pt x="1625053" y="1466443"/>
                </a:lnTo>
                <a:lnTo>
                  <a:pt x="1714182" y="1693240"/>
                </a:lnTo>
                <a:lnTo>
                  <a:pt x="1714182" y="1658353"/>
                </a:lnTo>
                <a:lnTo>
                  <a:pt x="1632102" y="1449463"/>
                </a:lnTo>
                <a:lnTo>
                  <a:pt x="1720151" y="1237322"/>
                </a:lnTo>
                <a:lnTo>
                  <a:pt x="1773847" y="1459725"/>
                </a:lnTo>
                <a:lnTo>
                  <a:pt x="1773847" y="1405521"/>
                </a:lnTo>
                <a:lnTo>
                  <a:pt x="1732724" y="1235138"/>
                </a:lnTo>
                <a:lnTo>
                  <a:pt x="1812645" y="1304328"/>
                </a:lnTo>
                <a:lnTo>
                  <a:pt x="1812645" y="1287449"/>
                </a:lnTo>
                <a:lnTo>
                  <a:pt x="1729295" y="1215288"/>
                </a:lnTo>
                <a:lnTo>
                  <a:pt x="1819833" y="997165"/>
                </a:lnTo>
                <a:lnTo>
                  <a:pt x="1862861" y="1103134"/>
                </a:lnTo>
                <a:lnTo>
                  <a:pt x="1862861" y="1069543"/>
                </a:lnTo>
                <a:lnTo>
                  <a:pt x="1826729" y="980554"/>
                </a:lnTo>
                <a:lnTo>
                  <a:pt x="1994166" y="577126"/>
                </a:lnTo>
                <a:lnTo>
                  <a:pt x="1994166" y="501332"/>
                </a:lnTo>
                <a:lnTo>
                  <a:pt x="1983473" y="503720"/>
                </a:lnTo>
                <a:lnTo>
                  <a:pt x="1983473" y="569620"/>
                </a:lnTo>
                <a:lnTo>
                  <a:pt x="1819910" y="963777"/>
                </a:lnTo>
                <a:lnTo>
                  <a:pt x="1813013" y="946810"/>
                </a:lnTo>
                <a:lnTo>
                  <a:pt x="1813013" y="980389"/>
                </a:lnTo>
                <a:lnTo>
                  <a:pt x="1723364" y="1196441"/>
                </a:lnTo>
                <a:lnTo>
                  <a:pt x="1714017" y="1157732"/>
                </a:lnTo>
                <a:lnTo>
                  <a:pt x="1714017" y="1218958"/>
                </a:lnTo>
                <a:lnTo>
                  <a:pt x="1625422" y="1432471"/>
                </a:lnTo>
                <a:lnTo>
                  <a:pt x="1452575" y="992619"/>
                </a:lnTo>
                <a:lnTo>
                  <a:pt x="1714017" y="1218958"/>
                </a:lnTo>
                <a:lnTo>
                  <a:pt x="1714017" y="1157732"/>
                </a:lnTo>
                <a:lnTo>
                  <a:pt x="1710994" y="1145209"/>
                </a:lnTo>
                <a:lnTo>
                  <a:pt x="1710994" y="1199426"/>
                </a:lnTo>
                <a:lnTo>
                  <a:pt x="1446771" y="970699"/>
                </a:lnTo>
                <a:lnTo>
                  <a:pt x="1621447" y="828624"/>
                </a:lnTo>
                <a:lnTo>
                  <a:pt x="1710994" y="1199426"/>
                </a:lnTo>
                <a:lnTo>
                  <a:pt x="1710994" y="1145209"/>
                </a:lnTo>
                <a:lnTo>
                  <a:pt x="1632419" y="819696"/>
                </a:lnTo>
                <a:lnTo>
                  <a:pt x="1719122" y="749185"/>
                </a:lnTo>
                <a:lnTo>
                  <a:pt x="1813013" y="980389"/>
                </a:lnTo>
                <a:lnTo>
                  <a:pt x="1813013" y="946810"/>
                </a:lnTo>
                <a:lnTo>
                  <a:pt x="1729371" y="740854"/>
                </a:lnTo>
                <a:lnTo>
                  <a:pt x="1960714" y="552691"/>
                </a:lnTo>
                <a:lnTo>
                  <a:pt x="1969071" y="556171"/>
                </a:lnTo>
                <a:lnTo>
                  <a:pt x="1965833" y="559943"/>
                </a:lnTo>
                <a:lnTo>
                  <a:pt x="1978075" y="563029"/>
                </a:lnTo>
                <a:lnTo>
                  <a:pt x="1983473" y="569620"/>
                </a:lnTo>
                <a:lnTo>
                  <a:pt x="1983473" y="503720"/>
                </a:lnTo>
                <a:lnTo>
                  <a:pt x="1938020" y="513842"/>
                </a:lnTo>
                <a:lnTo>
                  <a:pt x="1958111" y="538505"/>
                </a:lnTo>
                <a:lnTo>
                  <a:pt x="1724367" y="728522"/>
                </a:lnTo>
                <a:lnTo>
                  <a:pt x="1714106" y="703262"/>
                </a:lnTo>
                <a:lnTo>
                  <a:pt x="1714106" y="736866"/>
                </a:lnTo>
                <a:lnTo>
                  <a:pt x="1629105" y="805967"/>
                </a:lnTo>
                <a:lnTo>
                  <a:pt x="1463382" y="119532"/>
                </a:lnTo>
                <a:lnTo>
                  <a:pt x="1714106" y="736866"/>
                </a:lnTo>
                <a:lnTo>
                  <a:pt x="1714106" y="703262"/>
                </a:lnTo>
                <a:lnTo>
                  <a:pt x="1451914" y="57721"/>
                </a:lnTo>
                <a:lnTo>
                  <a:pt x="1957349" y="453555"/>
                </a:lnTo>
                <a:lnTo>
                  <a:pt x="1937766" y="478536"/>
                </a:lnTo>
                <a:lnTo>
                  <a:pt x="2020608" y="495439"/>
                </a:lnTo>
                <a:lnTo>
                  <a:pt x="2020608" y="494309"/>
                </a:lnTo>
                <a:lnTo>
                  <a:pt x="2005025" y="461391"/>
                </a:lnTo>
                <a:lnTo>
                  <a:pt x="1984756" y="418592"/>
                </a:lnTo>
                <a:lnTo>
                  <a:pt x="1965159" y="443585"/>
                </a:lnTo>
                <a:lnTo>
                  <a:pt x="1441069" y="33147"/>
                </a:lnTo>
                <a:lnTo>
                  <a:pt x="1437132" y="38100"/>
                </a:lnTo>
                <a:lnTo>
                  <a:pt x="1430909" y="39624"/>
                </a:lnTo>
                <a:lnTo>
                  <a:pt x="1618132" y="814882"/>
                </a:lnTo>
                <a:lnTo>
                  <a:pt x="1433068" y="965327"/>
                </a:lnTo>
                <a:lnTo>
                  <a:pt x="1437335" y="970546"/>
                </a:lnTo>
                <a:lnTo>
                  <a:pt x="1437119" y="970800"/>
                </a:lnTo>
                <a:lnTo>
                  <a:pt x="1431163" y="973074"/>
                </a:lnTo>
                <a:lnTo>
                  <a:pt x="1618373" y="1449451"/>
                </a:lnTo>
                <a:lnTo>
                  <a:pt x="1431290" y="1900301"/>
                </a:lnTo>
                <a:lnTo>
                  <a:pt x="1436179" y="1902333"/>
                </a:lnTo>
                <a:lnTo>
                  <a:pt x="1437055" y="1903539"/>
                </a:lnTo>
                <a:lnTo>
                  <a:pt x="1432814" y="1908048"/>
                </a:lnTo>
                <a:lnTo>
                  <a:pt x="1618081" y="2083752"/>
                </a:lnTo>
                <a:lnTo>
                  <a:pt x="1430909" y="2833560"/>
                </a:lnTo>
                <a:lnTo>
                  <a:pt x="1432496" y="2833954"/>
                </a:lnTo>
                <a:lnTo>
                  <a:pt x="1437728" y="2836214"/>
                </a:lnTo>
                <a:lnTo>
                  <a:pt x="1440561" y="2840596"/>
                </a:lnTo>
                <a:lnTo>
                  <a:pt x="1960727" y="2503500"/>
                </a:lnTo>
                <a:lnTo>
                  <a:pt x="1978025" y="2530094"/>
                </a:lnTo>
                <a:lnTo>
                  <a:pt x="2004021" y="2485898"/>
                </a:lnTo>
                <a:lnTo>
                  <a:pt x="2020887" y="2457234"/>
                </a:lnTo>
                <a:lnTo>
                  <a:pt x="2021205" y="2457323"/>
                </a:lnTo>
                <a:lnTo>
                  <a:pt x="2021065" y="2456954"/>
                </a:lnTo>
                <a:lnTo>
                  <a:pt x="2021205" y="2457069"/>
                </a:lnTo>
                <a:lnTo>
                  <a:pt x="2021230" y="2456662"/>
                </a:lnTo>
                <a:lnTo>
                  <a:pt x="2035124" y="2396490"/>
                </a:lnTo>
                <a:lnTo>
                  <a:pt x="2040382" y="2373757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365503" y="934211"/>
            <a:ext cx="2096135" cy="3583304"/>
            <a:chOff x="1365503" y="934211"/>
            <a:chExt cx="2096135" cy="3583304"/>
          </a:xfrm>
        </p:grpSpPr>
        <p:sp>
          <p:nvSpPr>
            <p:cNvPr id="63" name="object 63"/>
            <p:cNvSpPr/>
            <p:nvPr/>
          </p:nvSpPr>
          <p:spPr>
            <a:xfrm>
              <a:off x="1365504" y="1327403"/>
              <a:ext cx="2096135" cy="2798445"/>
            </a:xfrm>
            <a:custGeom>
              <a:avLst/>
              <a:gdLst/>
              <a:ahLst/>
              <a:cxnLst/>
              <a:rect l="l" t="t" r="r" b="b"/>
              <a:pathLst>
                <a:path w="2096135" h="2798445">
                  <a:moveTo>
                    <a:pt x="759587" y="2418588"/>
                  </a:moveTo>
                  <a:lnTo>
                    <a:pt x="746887" y="2412238"/>
                  </a:lnTo>
                  <a:lnTo>
                    <a:pt x="683387" y="2380488"/>
                  </a:lnTo>
                  <a:lnTo>
                    <a:pt x="683387" y="2412238"/>
                  </a:lnTo>
                  <a:lnTo>
                    <a:pt x="0" y="2412238"/>
                  </a:lnTo>
                  <a:lnTo>
                    <a:pt x="0" y="2424938"/>
                  </a:lnTo>
                  <a:lnTo>
                    <a:pt x="683387" y="2424938"/>
                  </a:lnTo>
                  <a:lnTo>
                    <a:pt x="683387" y="2456688"/>
                  </a:lnTo>
                  <a:lnTo>
                    <a:pt x="746887" y="2424938"/>
                  </a:lnTo>
                  <a:lnTo>
                    <a:pt x="759587" y="2418588"/>
                  </a:lnTo>
                  <a:close/>
                </a:path>
                <a:path w="2096135" h="2798445">
                  <a:moveTo>
                    <a:pt x="759587" y="1438656"/>
                  </a:moveTo>
                  <a:lnTo>
                    <a:pt x="746887" y="1432306"/>
                  </a:lnTo>
                  <a:lnTo>
                    <a:pt x="683387" y="1400556"/>
                  </a:lnTo>
                  <a:lnTo>
                    <a:pt x="683387" y="1432306"/>
                  </a:lnTo>
                  <a:lnTo>
                    <a:pt x="0" y="1432306"/>
                  </a:lnTo>
                  <a:lnTo>
                    <a:pt x="0" y="1445006"/>
                  </a:lnTo>
                  <a:lnTo>
                    <a:pt x="683387" y="1445006"/>
                  </a:lnTo>
                  <a:lnTo>
                    <a:pt x="683387" y="1476756"/>
                  </a:lnTo>
                  <a:lnTo>
                    <a:pt x="746887" y="1445006"/>
                  </a:lnTo>
                  <a:lnTo>
                    <a:pt x="759587" y="1438656"/>
                  </a:lnTo>
                  <a:close/>
                </a:path>
                <a:path w="2096135" h="2798445">
                  <a:moveTo>
                    <a:pt x="759587" y="457200"/>
                  </a:moveTo>
                  <a:lnTo>
                    <a:pt x="746887" y="450850"/>
                  </a:lnTo>
                  <a:lnTo>
                    <a:pt x="683387" y="419100"/>
                  </a:lnTo>
                  <a:lnTo>
                    <a:pt x="683387" y="450850"/>
                  </a:lnTo>
                  <a:lnTo>
                    <a:pt x="0" y="450850"/>
                  </a:lnTo>
                  <a:lnTo>
                    <a:pt x="0" y="463550"/>
                  </a:lnTo>
                  <a:lnTo>
                    <a:pt x="683387" y="463550"/>
                  </a:lnTo>
                  <a:lnTo>
                    <a:pt x="683387" y="495300"/>
                  </a:lnTo>
                  <a:lnTo>
                    <a:pt x="746887" y="463550"/>
                  </a:lnTo>
                  <a:lnTo>
                    <a:pt x="759587" y="457200"/>
                  </a:lnTo>
                  <a:close/>
                </a:path>
                <a:path w="2096135" h="2798445">
                  <a:moveTo>
                    <a:pt x="2096008" y="82550"/>
                  </a:moveTo>
                  <a:lnTo>
                    <a:pt x="2090458" y="60706"/>
                  </a:lnTo>
                  <a:lnTo>
                    <a:pt x="2075053" y="0"/>
                  </a:lnTo>
                  <a:lnTo>
                    <a:pt x="2049145" y="6667"/>
                  </a:lnTo>
                  <a:lnTo>
                    <a:pt x="2049145" y="89242"/>
                  </a:lnTo>
                  <a:lnTo>
                    <a:pt x="1901507" y="767181"/>
                  </a:lnTo>
                  <a:lnTo>
                    <a:pt x="1898408" y="764387"/>
                  </a:lnTo>
                  <a:lnTo>
                    <a:pt x="1898408" y="781431"/>
                  </a:lnTo>
                  <a:lnTo>
                    <a:pt x="1816760" y="1156347"/>
                  </a:lnTo>
                  <a:lnTo>
                    <a:pt x="1811045" y="1141082"/>
                  </a:lnTo>
                  <a:lnTo>
                    <a:pt x="1811045" y="1177315"/>
                  </a:lnTo>
                  <a:lnTo>
                    <a:pt x="1807629" y="1180604"/>
                  </a:lnTo>
                  <a:lnTo>
                    <a:pt x="1807629" y="1198270"/>
                  </a:lnTo>
                  <a:lnTo>
                    <a:pt x="1765376" y="1392313"/>
                  </a:lnTo>
                  <a:lnTo>
                    <a:pt x="1758950" y="1363764"/>
                  </a:lnTo>
                  <a:lnTo>
                    <a:pt x="1758950" y="1421828"/>
                  </a:lnTo>
                  <a:lnTo>
                    <a:pt x="1725752" y="1574266"/>
                  </a:lnTo>
                  <a:lnTo>
                    <a:pt x="1722729" y="1571828"/>
                  </a:lnTo>
                  <a:lnTo>
                    <a:pt x="1722729" y="1588096"/>
                  </a:lnTo>
                  <a:lnTo>
                    <a:pt x="1683296" y="1769211"/>
                  </a:lnTo>
                  <a:lnTo>
                    <a:pt x="1562963" y="1458633"/>
                  </a:lnTo>
                  <a:lnTo>
                    <a:pt x="1722729" y="1588096"/>
                  </a:lnTo>
                  <a:lnTo>
                    <a:pt x="1722729" y="1571828"/>
                  </a:lnTo>
                  <a:lnTo>
                    <a:pt x="1557820" y="1438173"/>
                  </a:lnTo>
                  <a:lnTo>
                    <a:pt x="1726234" y="1276451"/>
                  </a:lnTo>
                  <a:lnTo>
                    <a:pt x="1758950" y="1421828"/>
                  </a:lnTo>
                  <a:lnTo>
                    <a:pt x="1758950" y="1363764"/>
                  </a:lnTo>
                  <a:lnTo>
                    <a:pt x="1736979" y="1266126"/>
                  </a:lnTo>
                  <a:lnTo>
                    <a:pt x="1807629" y="1198270"/>
                  </a:lnTo>
                  <a:lnTo>
                    <a:pt x="1807629" y="1180604"/>
                  </a:lnTo>
                  <a:lnTo>
                    <a:pt x="1733689" y="1251559"/>
                  </a:lnTo>
                  <a:lnTo>
                    <a:pt x="1722945" y="1203820"/>
                  </a:lnTo>
                  <a:lnTo>
                    <a:pt x="1722945" y="1261872"/>
                  </a:lnTo>
                  <a:lnTo>
                    <a:pt x="1563649" y="1414780"/>
                  </a:lnTo>
                  <a:lnTo>
                    <a:pt x="1683639" y="1087183"/>
                  </a:lnTo>
                  <a:lnTo>
                    <a:pt x="1722945" y="1261872"/>
                  </a:lnTo>
                  <a:lnTo>
                    <a:pt x="1722945" y="1203820"/>
                  </a:lnTo>
                  <a:lnTo>
                    <a:pt x="1691728" y="1065085"/>
                  </a:lnTo>
                  <a:lnTo>
                    <a:pt x="1729968" y="960666"/>
                  </a:lnTo>
                  <a:lnTo>
                    <a:pt x="1811045" y="1177315"/>
                  </a:lnTo>
                  <a:lnTo>
                    <a:pt x="1811045" y="1141082"/>
                  </a:lnTo>
                  <a:lnTo>
                    <a:pt x="1736699" y="942327"/>
                  </a:lnTo>
                  <a:lnTo>
                    <a:pt x="1821141" y="711733"/>
                  </a:lnTo>
                  <a:lnTo>
                    <a:pt x="1898408" y="781431"/>
                  </a:lnTo>
                  <a:lnTo>
                    <a:pt x="1898408" y="764387"/>
                  </a:lnTo>
                  <a:lnTo>
                    <a:pt x="1825828" y="698944"/>
                  </a:lnTo>
                  <a:lnTo>
                    <a:pt x="2049145" y="89242"/>
                  </a:lnTo>
                  <a:lnTo>
                    <a:pt x="2049145" y="6667"/>
                  </a:lnTo>
                  <a:lnTo>
                    <a:pt x="2040331" y="8928"/>
                  </a:lnTo>
                  <a:lnTo>
                    <a:pt x="2040331" y="76225"/>
                  </a:lnTo>
                  <a:lnTo>
                    <a:pt x="1815655" y="689749"/>
                  </a:lnTo>
                  <a:lnTo>
                    <a:pt x="1810969" y="685533"/>
                  </a:lnTo>
                  <a:lnTo>
                    <a:pt x="1810969" y="702551"/>
                  </a:lnTo>
                  <a:lnTo>
                    <a:pt x="1729854" y="924039"/>
                  </a:lnTo>
                  <a:lnTo>
                    <a:pt x="1723136" y="906081"/>
                  </a:lnTo>
                  <a:lnTo>
                    <a:pt x="1723136" y="942390"/>
                  </a:lnTo>
                  <a:lnTo>
                    <a:pt x="1686585" y="1042187"/>
                  </a:lnTo>
                  <a:lnTo>
                    <a:pt x="1575079" y="546773"/>
                  </a:lnTo>
                  <a:lnTo>
                    <a:pt x="1723136" y="942390"/>
                  </a:lnTo>
                  <a:lnTo>
                    <a:pt x="1723136" y="906081"/>
                  </a:lnTo>
                  <a:lnTo>
                    <a:pt x="1563471" y="479298"/>
                  </a:lnTo>
                  <a:lnTo>
                    <a:pt x="1810969" y="702551"/>
                  </a:lnTo>
                  <a:lnTo>
                    <a:pt x="1810969" y="685533"/>
                  </a:lnTo>
                  <a:lnTo>
                    <a:pt x="1558086" y="457492"/>
                  </a:lnTo>
                  <a:lnTo>
                    <a:pt x="2016175" y="59563"/>
                  </a:lnTo>
                  <a:lnTo>
                    <a:pt x="2024519" y="62649"/>
                  </a:lnTo>
                  <a:lnTo>
                    <a:pt x="2021586" y="66294"/>
                  </a:lnTo>
                  <a:lnTo>
                    <a:pt x="2034070" y="69037"/>
                  </a:lnTo>
                  <a:lnTo>
                    <a:pt x="2040331" y="76225"/>
                  </a:lnTo>
                  <a:lnTo>
                    <a:pt x="2040331" y="8928"/>
                  </a:lnTo>
                  <a:lnTo>
                    <a:pt x="1992503" y="21209"/>
                  </a:lnTo>
                  <a:lnTo>
                    <a:pt x="2013356" y="45199"/>
                  </a:lnTo>
                  <a:lnTo>
                    <a:pt x="1544193" y="452628"/>
                  </a:lnTo>
                  <a:lnTo>
                    <a:pt x="1548168" y="457250"/>
                  </a:lnTo>
                  <a:lnTo>
                    <a:pt x="1542161" y="458597"/>
                  </a:lnTo>
                  <a:lnTo>
                    <a:pt x="1678482" y="1064298"/>
                  </a:lnTo>
                  <a:lnTo>
                    <a:pt x="1542415" y="1435862"/>
                  </a:lnTo>
                  <a:lnTo>
                    <a:pt x="1547914" y="1437855"/>
                  </a:lnTo>
                  <a:lnTo>
                    <a:pt x="1548511" y="1438490"/>
                  </a:lnTo>
                  <a:lnTo>
                    <a:pt x="1548371" y="1438668"/>
                  </a:lnTo>
                  <a:lnTo>
                    <a:pt x="1542415" y="1440942"/>
                  </a:lnTo>
                  <a:lnTo>
                    <a:pt x="1678381" y="1791804"/>
                  </a:lnTo>
                  <a:lnTo>
                    <a:pt x="1542161" y="2417318"/>
                  </a:lnTo>
                  <a:lnTo>
                    <a:pt x="1546517" y="2418257"/>
                  </a:lnTo>
                  <a:lnTo>
                    <a:pt x="1547964" y="2418778"/>
                  </a:lnTo>
                  <a:lnTo>
                    <a:pt x="1548130" y="2418943"/>
                  </a:lnTo>
                  <a:lnTo>
                    <a:pt x="1544701" y="2423795"/>
                  </a:lnTo>
                  <a:lnTo>
                    <a:pt x="2009495" y="2757843"/>
                  </a:lnTo>
                  <a:lnTo>
                    <a:pt x="1990979" y="2783624"/>
                  </a:lnTo>
                  <a:lnTo>
                    <a:pt x="2074151" y="2797022"/>
                  </a:lnTo>
                  <a:lnTo>
                    <a:pt x="2075053" y="2797835"/>
                  </a:lnTo>
                  <a:lnTo>
                    <a:pt x="2075180" y="2796489"/>
                  </a:lnTo>
                  <a:lnTo>
                    <a:pt x="2090013" y="2736443"/>
                  </a:lnTo>
                  <a:lnTo>
                    <a:pt x="2095500" y="2714282"/>
                  </a:lnTo>
                  <a:lnTo>
                    <a:pt x="2082660" y="2717177"/>
                  </a:lnTo>
                  <a:lnTo>
                    <a:pt x="2083054" y="2713024"/>
                  </a:lnTo>
                  <a:lnTo>
                    <a:pt x="2064283" y="2720289"/>
                  </a:lnTo>
                  <a:lnTo>
                    <a:pt x="2050389" y="2658567"/>
                  </a:lnTo>
                  <a:lnTo>
                    <a:pt x="2050389" y="2716644"/>
                  </a:lnTo>
                  <a:lnTo>
                    <a:pt x="2040661" y="2691549"/>
                  </a:lnTo>
                  <a:lnTo>
                    <a:pt x="2040661" y="2726626"/>
                  </a:lnTo>
                  <a:lnTo>
                    <a:pt x="2038261" y="2727172"/>
                  </a:lnTo>
                  <a:lnTo>
                    <a:pt x="2035429" y="2721749"/>
                  </a:lnTo>
                  <a:lnTo>
                    <a:pt x="2030234" y="2728976"/>
                  </a:lnTo>
                  <a:lnTo>
                    <a:pt x="2021078" y="2731020"/>
                  </a:lnTo>
                  <a:lnTo>
                    <a:pt x="2024799" y="2735580"/>
                  </a:lnTo>
                  <a:lnTo>
                    <a:pt x="2011934" y="2740545"/>
                  </a:lnTo>
                  <a:lnTo>
                    <a:pt x="2017979" y="2746044"/>
                  </a:lnTo>
                  <a:lnTo>
                    <a:pt x="2016887" y="2747556"/>
                  </a:lnTo>
                  <a:lnTo>
                    <a:pt x="1558328" y="2417889"/>
                  </a:lnTo>
                  <a:lnTo>
                    <a:pt x="1816011" y="2146998"/>
                  </a:lnTo>
                  <a:lnTo>
                    <a:pt x="2040661" y="2726626"/>
                  </a:lnTo>
                  <a:lnTo>
                    <a:pt x="2040661" y="2691549"/>
                  </a:lnTo>
                  <a:lnTo>
                    <a:pt x="1825713" y="2136800"/>
                  </a:lnTo>
                  <a:lnTo>
                    <a:pt x="1901850" y="2056765"/>
                  </a:lnTo>
                  <a:lnTo>
                    <a:pt x="2050389" y="2716644"/>
                  </a:lnTo>
                  <a:lnTo>
                    <a:pt x="2050389" y="2658567"/>
                  </a:lnTo>
                  <a:lnTo>
                    <a:pt x="1912429" y="2045639"/>
                  </a:lnTo>
                  <a:lnTo>
                    <a:pt x="2027161" y="1925027"/>
                  </a:lnTo>
                  <a:lnTo>
                    <a:pt x="2050161" y="1946910"/>
                  </a:lnTo>
                  <a:lnTo>
                    <a:pt x="2062327" y="1907032"/>
                  </a:lnTo>
                  <a:lnTo>
                    <a:pt x="2075053" y="1865376"/>
                  </a:lnTo>
                  <a:lnTo>
                    <a:pt x="1994916" y="1894332"/>
                  </a:lnTo>
                  <a:lnTo>
                    <a:pt x="2017915" y="1916239"/>
                  </a:lnTo>
                  <a:lnTo>
                    <a:pt x="1909064" y="2030704"/>
                  </a:lnTo>
                  <a:lnTo>
                    <a:pt x="1898484" y="1983701"/>
                  </a:lnTo>
                  <a:lnTo>
                    <a:pt x="1898484" y="2041817"/>
                  </a:lnTo>
                  <a:lnTo>
                    <a:pt x="1820633" y="2123694"/>
                  </a:lnTo>
                  <a:lnTo>
                    <a:pt x="1810931" y="2098662"/>
                  </a:lnTo>
                  <a:lnTo>
                    <a:pt x="1810931" y="2133879"/>
                  </a:lnTo>
                  <a:lnTo>
                    <a:pt x="1564119" y="2393416"/>
                  </a:lnTo>
                  <a:lnTo>
                    <a:pt x="1730057" y="1925167"/>
                  </a:lnTo>
                  <a:lnTo>
                    <a:pt x="1810931" y="2133879"/>
                  </a:lnTo>
                  <a:lnTo>
                    <a:pt x="1810931" y="2098662"/>
                  </a:lnTo>
                  <a:lnTo>
                    <a:pt x="1736585" y="1906765"/>
                  </a:lnTo>
                  <a:lnTo>
                    <a:pt x="1817014" y="1679803"/>
                  </a:lnTo>
                  <a:lnTo>
                    <a:pt x="1898484" y="2041817"/>
                  </a:lnTo>
                  <a:lnTo>
                    <a:pt x="1898484" y="1983701"/>
                  </a:lnTo>
                  <a:lnTo>
                    <a:pt x="1828787" y="1674012"/>
                  </a:lnTo>
                  <a:lnTo>
                    <a:pt x="2011908" y="1822386"/>
                  </a:lnTo>
                  <a:lnTo>
                    <a:pt x="1991868" y="1847088"/>
                  </a:lnTo>
                  <a:lnTo>
                    <a:pt x="2075053" y="1865376"/>
                  </a:lnTo>
                  <a:lnTo>
                    <a:pt x="2074443" y="1864067"/>
                  </a:lnTo>
                  <a:lnTo>
                    <a:pt x="2075053" y="1864614"/>
                  </a:lnTo>
                  <a:lnTo>
                    <a:pt x="2081149" y="1807337"/>
                  </a:lnTo>
                  <a:lnTo>
                    <a:pt x="2084070" y="1779905"/>
                  </a:lnTo>
                  <a:lnTo>
                    <a:pt x="2054237" y="1791055"/>
                  </a:lnTo>
                  <a:lnTo>
                    <a:pt x="2039670" y="1752130"/>
                  </a:lnTo>
                  <a:lnTo>
                    <a:pt x="2039670" y="1788160"/>
                  </a:lnTo>
                  <a:lnTo>
                    <a:pt x="2029942" y="1800136"/>
                  </a:lnTo>
                  <a:lnTo>
                    <a:pt x="2012696" y="1806575"/>
                  </a:lnTo>
                  <a:lnTo>
                    <a:pt x="2014270" y="1808048"/>
                  </a:lnTo>
                  <a:lnTo>
                    <a:pt x="1825701" y="1655254"/>
                  </a:lnTo>
                  <a:lnTo>
                    <a:pt x="1905571" y="1429893"/>
                  </a:lnTo>
                  <a:lnTo>
                    <a:pt x="2039670" y="1788160"/>
                  </a:lnTo>
                  <a:lnTo>
                    <a:pt x="2039670" y="1752130"/>
                  </a:lnTo>
                  <a:lnTo>
                    <a:pt x="1912150" y="1411312"/>
                  </a:lnTo>
                  <a:lnTo>
                    <a:pt x="2055558" y="1006640"/>
                  </a:lnTo>
                  <a:lnTo>
                    <a:pt x="2085467" y="1017270"/>
                  </a:lnTo>
                  <a:lnTo>
                    <a:pt x="2082165" y="990473"/>
                  </a:lnTo>
                  <a:lnTo>
                    <a:pt x="2075053" y="932688"/>
                  </a:lnTo>
                  <a:lnTo>
                    <a:pt x="2041664" y="943063"/>
                  </a:lnTo>
                  <a:lnTo>
                    <a:pt x="2041664" y="1007960"/>
                  </a:lnTo>
                  <a:lnTo>
                    <a:pt x="1905254" y="1392897"/>
                  </a:lnTo>
                  <a:lnTo>
                    <a:pt x="1898675" y="1375321"/>
                  </a:lnTo>
                  <a:lnTo>
                    <a:pt x="1898675" y="1411478"/>
                  </a:lnTo>
                  <a:lnTo>
                    <a:pt x="1819783" y="1634083"/>
                  </a:lnTo>
                  <a:lnTo>
                    <a:pt x="1810804" y="1594192"/>
                  </a:lnTo>
                  <a:lnTo>
                    <a:pt x="1810804" y="1659445"/>
                  </a:lnTo>
                  <a:lnTo>
                    <a:pt x="1729574" y="1888667"/>
                  </a:lnTo>
                  <a:lnTo>
                    <a:pt x="1723047" y="1871827"/>
                  </a:lnTo>
                  <a:lnTo>
                    <a:pt x="1723047" y="1907082"/>
                  </a:lnTo>
                  <a:lnTo>
                    <a:pt x="1575816" y="2322538"/>
                  </a:lnTo>
                  <a:lnTo>
                    <a:pt x="1686699" y="1813267"/>
                  </a:lnTo>
                  <a:lnTo>
                    <a:pt x="1723047" y="1907082"/>
                  </a:lnTo>
                  <a:lnTo>
                    <a:pt x="1723047" y="1871827"/>
                  </a:lnTo>
                  <a:lnTo>
                    <a:pt x="1691614" y="1790687"/>
                  </a:lnTo>
                  <a:lnTo>
                    <a:pt x="1733765" y="1597037"/>
                  </a:lnTo>
                  <a:lnTo>
                    <a:pt x="1810804" y="1659445"/>
                  </a:lnTo>
                  <a:lnTo>
                    <a:pt x="1810804" y="1594192"/>
                  </a:lnTo>
                  <a:lnTo>
                    <a:pt x="1808314" y="1583131"/>
                  </a:lnTo>
                  <a:lnTo>
                    <a:pt x="1808314" y="1641157"/>
                  </a:lnTo>
                  <a:lnTo>
                    <a:pt x="1736788" y="1583207"/>
                  </a:lnTo>
                  <a:lnTo>
                    <a:pt x="1765541" y="1451127"/>
                  </a:lnTo>
                  <a:lnTo>
                    <a:pt x="1808314" y="1641157"/>
                  </a:lnTo>
                  <a:lnTo>
                    <a:pt x="1808314" y="1583131"/>
                  </a:lnTo>
                  <a:lnTo>
                    <a:pt x="1771967" y="1421612"/>
                  </a:lnTo>
                  <a:lnTo>
                    <a:pt x="1819960" y="1201166"/>
                  </a:lnTo>
                  <a:lnTo>
                    <a:pt x="1898675" y="1411478"/>
                  </a:lnTo>
                  <a:lnTo>
                    <a:pt x="1898675" y="1375321"/>
                  </a:lnTo>
                  <a:lnTo>
                    <a:pt x="1825891" y="1180744"/>
                  </a:lnTo>
                  <a:lnTo>
                    <a:pt x="2020252" y="994079"/>
                  </a:lnTo>
                  <a:lnTo>
                    <a:pt x="2032520" y="998448"/>
                  </a:lnTo>
                  <a:lnTo>
                    <a:pt x="2041664" y="1007960"/>
                  </a:lnTo>
                  <a:lnTo>
                    <a:pt x="2041664" y="943063"/>
                  </a:lnTo>
                  <a:lnTo>
                    <a:pt x="1993646" y="957961"/>
                  </a:lnTo>
                  <a:lnTo>
                    <a:pt x="2015667" y="980897"/>
                  </a:lnTo>
                  <a:lnTo>
                    <a:pt x="1828876" y="1160208"/>
                  </a:lnTo>
                  <a:lnTo>
                    <a:pt x="1909216" y="791184"/>
                  </a:lnTo>
                  <a:lnTo>
                    <a:pt x="2014169" y="885825"/>
                  </a:lnTo>
                  <a:lnTo>
                    <a:pt x="1992884" y="909447"/>
                  </a:lnTo>
                  <a:lnTo>
                    <a:pt x="2075053" y="932180"/>
                  </a:lnTo>
                  <a:lnTo>
                    <a:pt x="2060206" y="894334"/>
                  </a:lnTo>
                  <a:lnTo>
                    <a:pt x="2043938" y="852805"/>
                  </a:lnTo>
                  <a:lnTo>
                    <a:pt x="2022665" y="876414"/>
                  </a:lnTo>
                  <a:lnTo>
                    <a:pt x="1912327" y="776935"/>
                  </a:lnTo>
                  <a:lnTo>
                    <a:pt x="2064626" y="77393"/>
                  </a:lnTo>
                  <a:lnTo>
                    <a:pt x="2084578" y="84709"/>
                  </a:lnTo>
                  <a:lnTo>
                    <a:pt x="2084031" y="79946"/>
                  </a:lnTo>
                  <a:lnTo>
                    <a:pt x="2096008" y="825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22169" y="948689"/>
              <a:ext cx="795655" cy="3554095"/>
            </a:xfrm>
            <a:custGeom>
              <a:avLst/>
              <a:gdLst/>
              <a:ahLst/>
              <a:cxnLst/>
              <a:rect l="l" t="t" r="r" b="b"/>
              <a:pathLst>
                <a:path w="795655" h="3554095">
                  <a:moveTo>
                    <a:pt x="0" y="397763"/>
                  </a:moveTo>
                  <a:lnTo>
                    <a:pt x="2675" y="351370"/>
                  </a:lnTo>
                  <a:lnTo>
                    <a:pt x="10503" y="306550"/>
                  </a:lnTo>
                  <a:lnTo>
                    <a:pt x="23185" y="263602"/>
                  </a:lnTo>
                  <a:lnTo>
                    <a:pt x="40423" y="222823"/>
                  </a:lnTo>
                  <a:lnTo>
                    <a:pt x="61919" y="184513"/>
                  </a:lnTo>
                  <a:lnTo>
                    <a:pt x="87374" y="148969"/>
                  </a:lnTo>
                  <a:lnTo>
                    <a:pt x="116490" y="116490"/>
                  </a:lnTo>
                  <a:lnTo>
                    <a:pt x="148969" y="87374"/>
                  </a:lnTo>
                  <a:lnTo>
                    <a:pt x="184513" y="61919"/>
                  </a:lnTo>
                  <a:lnTo>
                    <a:pt x="222823" y="40423"/>
                  </a:lnTo>
                  <a:lnTo>
                    <a:pt x="263602" y="23185"/>
                  </a:lnTo>
                  <a:lnTo>
                    <a:pt x="306550" y="10503"/>
                  </a:lnTo>
                  <a:lnTo>
                    <a:pt x="351370" y="2675"/>
                  </a:lnTo>
                  <a:lnTo>
                    <a:pt x="397763" y="0"/>
                  </a:lnTo>
                  <a:lnTo>
                    <a:pt x="444157" y="2675"/>
                  </a:lnTo>
                  <a:lnTo>
                    <a:pt x="488977" y="10503"/>
                  </a:lnTo>
                  <a:lnTo>
                    <a:pt x="531925" y="23185"/>
                  </a:lnTo>
                  <a:lnTo>
                    <a:pt x="572704" y="40423"/>
                  </a:lnTo>
                  <a:lnTo>
                    <a:pt x="611014" y="61919"/>
                  </a:lnTo>
                  <a:lnTo>
                    <a:pt x="646558" y="87374"/>
                  </a:lnTo>
                  <a:lnTo>
                    <a:pt x="679037" y="116490"/>
                  </a:lnTo>
                  <a:lnTo>
                    <a:pt x="708153" y="148969"/>
                  </a:lnTo>
                  <a:lnTo>
                    <a:pt x="733608" y="184513"/>
                  </a:lnTo>
                  <a:lnTo>
                    <a:pt x="755104" y="222823"/>
                  </a:lnTo>
                  <a:lnTo>
                    <a:pt x="772342" y="263602"/>
                  </a:lnTo>
                  <a:lnTo>
                    <a:pt x="785024" y="306550"/>
                  </a:lnTo>
                  <a:lnTo>
                    <a:pt x="792852" y="351370"/>
                  </a:lnTo>
                  <a:lnTo>
                    <a:pt x="795528" y="397763"/>
                  </a:lnTo>
                  <a:lnTo>
                    <a:pt x="795528" y="3156204"/>
                  </a:lnTo>
                  <a:lnTo>
                    <a:pt x="792852" y="3202592"/>
                  </a:lnTo>
                  <a:lnTo>
                    <a:pt x="785024" y="3247409"/>
                  </a:lnTo>
                  <a:lnTo>
                    <a:pt x="772342" y="3290355"/>
                  </a:lnTo>
                  <a:lnTo>
                    <a:pt x="755104" y="3331132"/>
                  </a:lnTo>
                  <a:lnTo>
                    <a:pt x="733608" y="3369443"/>
                  </a:lnTo>
                  <a:lnTo>
                    <a:pt x="708153" y="3404987"/>
                  </a:lnTo>
                  <a:lnTo>
                    <a:pt x="679037" y="3437467"/>
                  </a:lnTo>
                  <a:lnTo>
                    <a:pt x="646558" y="3466585"/>
                  </a:lnTo>
                  <a:lnTo>
                    <a:pt x="611014" y="3492042"/>
                  </a:lnTo>
                  <a:lnTo>
                    <a:pt x="572704" y="3513539"/>
                  </a:lnTo>
                  <a:lnTo>
                    <a:pt x="531925" y="3530779"/>
                  </a:lnTo>
                  <a:lnTo>
                    <a:pt x="488977" y="3543463"/>
                  </a:lnTo>
                  <a:lnTo>
                    <a:pt x="444157" y="3551292"/>
                  </a:lnTo>
                  <a:lnTo>
                    <a:pt x="397763" y="3553968"/>
                  </a:lnTo>
                  <a:lnTo>
                    <a:pt x="351370" y="3551291"/>
                  </a:lnTo>
                  <a:lnTo>
                    <a:pt x="306550" y="3543462"/>
                  </a:lnTo>
                  <a:lnTo>
                    <a:pt x="263602" y="3530778"/>
                  </a:lnTo>
                  <a:lnTo>
                    <a:pt x="222823" y="3513537"/>
                  </a:lnTo>
                  <a:lnTo>
                    <a:pt x="184513" y="3492039"/>
                  </a:lnTo>
                  <a:lnTo>
                    <a:pt x="148969" y="3466581"/>
                  </a:lnTo>
                  <a:lnTo>
                    <a:pt x="116490" y="3437462"/>
                  </a:lnTo>
                  <a:lnTo>
                    <a:pt x="87374" y="3404982"/>
                  </a:lnTo>
                  <a:lnTo>
                    <a:pt x="61919" y="3369437"/>
                  </a:lnTo>
                  <a:lnTo>
                    <a:pt x="40423" y="3331127"/>
                  </a:lnTo>
                  <a:lnTo>
                    <a:pt x="23185" y="3290350"/>
                  </a:lnTo>
                  <a:lnTo>
                    <a:pt x="10503" y="3247405"/>
                  </a:lnTo>
                  <a:lnTo>
                    <a:pt x="2675" y="3202590"/>
                  </a:lnTo>
                  <a:lnTo>
                    <a:pt x="0" y="3156204"/>
                  </a:lnTo>
                  <a:lnTo>
                    <a:pt x="0" y="397763"/>
                  </a:lnTo>
                  <a:close/>
                </a:path>
              </a:pathLst>
            </a:custGeom>
            <a:ln w="28956">
              <a:solidFill>
                <a:srgbClr val="F3D44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23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431571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Hidden Layers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18859" y="1394460"/>
            <a:ext cx="1562735" cy="783590"/>
            <a:chOff x="6118859" y="1394460"/>
            <a:chExt cx="1562735" cy="783590"/>
          </a:xfrm>
        </p:grpSpPr>
        <p:sp>
          <p:nvSpPr>
            <p:cNvPr id="4" name="object 4"/>
            <p:cNvSpPr/>
            <p:nvPr/>
          </p:nvSpPr>
          <p:spPr>
            <a:xfrm>
              <a:off x="6922007" y="1746504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31813" y="1407414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3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3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31813" y="1407414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3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3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18859" y="2374392"/>
            <a:ext cx="1562735" cy="783590"/>
            <a:chOff x="6118859" y="2374392"/>
            <a:chExt cx="1562735" cy="783590"/>
          </a:xfrm>
        </p:grpSpPr>
        <p:sp>
          <p:nvSpPr>
            <p:cNvPr id="8" name="object 8"/>
            <p:cNvSpPr/>
            <p:nvPr/>
          </p:nvSpPr>
          <p:spPr>
            <a:xfrm>
              <a:off x="6922007" y="2727960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1813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1813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18859" y="3355847"/>
            <a:ext cx="1562735" cy="783590"/>
            <a:chOff x="6118859" y="3355847"/>
            <a:chExt cx="1562735" cy="783590"/>
          </a:xfrm>
        </p:grpSpPr>
        <p:sp>
          <p:nvSpPr>
            <p:cNvPr id="12" name="object 12"/>
            <p:cNvSpPr/>
            <p:nvPr/>
          </p:nvSpPr>
          <p:spPr>
            <a:xfrm>
              <a:off x="6922007" y="3707891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813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18"/>
                  </a:lnTo>
                  <a:lnTo>
                    <a:pt x="12076" y="471962"/>
                  </a:lnTo>
                  <a:lnTo>
                    <a:pt x="26617" y="515590"/>
                  </a:lnTo>
                  <a:lnTo>
                    <a:pt x="46331" y="556748"/>
                  </a:lnTo>
                  <a:lnTo>
                    <a:pt x="70850" y="595080"/>
                  </a:lnTo>
                  <a:lnTo>
                    <a:pt x="99801" y="630232"/>
                  </a:lnTo>
                  <a:lnTo>
                    <a:pt x="132815" y="661848"/>
                  </a:lnTo>
                  <a:lnTo>
                    <a:pt x="169522" y="689574"/>
                  </a:lnTo>
                  <a:lnTo>
                    <a:pt x="209551" y="713055"/>
                  </a:lnTo>
                  <a:lnTo>
                    <a:pt x="252531" y="731936"/>
                  </a:lnTo>
                  <a:lnTo>
                    <a:pt x="298093" y="745861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1"/>
                  </a:lnTo>
                  <a:lnTo>
                    <a:pt x="538424" y="731936"/>
                  </a:lnTo>
                  <a:lnTo>
                    <a:pt x="581404" y="713055"/>
                  </a:lnTo>
                  <a:lnTo>
                    <a:pt x="621433" y="689574"/>
                  </a:lnTo>
                  <a:lnTo>
                    <a:pt x="658140" y="661848"/>
                  </a:lnTo>
                  <a:lnTo>
                    <a:pt x="691154" y="630232"/>
                  </a:lnTo>
                  <a:lnTo>
                    <a:pt x="720105" y="595080"/>
                  </a:lnTo>
                  <a:lnTo>
                    <a:pt x="744624" y="556748"/>
                  </a:lnTo>
                  <a:lnTo>
                    <a:pt x="764338" y="515590"/>
                  </a:lnTo>
                  <a:lnTo>
                    <a:pt x="778879" y="471962"/>
                  </a:lnTo>
                  <a:lnTo>
                    <a:pt x="787875" y="426218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1813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18"/>
                  </a:lnTo>
                  <a:lnTo>
                    <a:pt x="778879" y="471962"/>
                  </a:lnTo>
                  <a:lnTo>
                    <a:pt x="764338" y="515590"/>
                  </a:lnTo>
                  <a:lnTo>
                    <a:pt x="744624" y="556748"/>
                  </a:lnTo>
                  <a:lnTo>
                    <a:pt x="720105" y="595080"/>
                  </a:lnTo>
                  <a:lnTo>
                    <a:pt x="691154" y="630232"/>
                  </a:lnTo>
                  <a:lnTo>
                    <a:pt x="658140" y="661848"/>
                  </a:lnTo>
                  <a:lnTo>
                    <a:pt x="621433" y="689574"/>
                  </a:lnTo>
                  <a:lnTo>
                    <a:pt x="581404" y="713055"/>
                  </a:lnTo>
                  <a:lnTo>
                    <a:pt x="538424" y="731936"/>
                  </a:lnTo>
                  <a:lnTo>
                    <a:pt x="492862" y="745861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1"/>
                  </a:lnTo>
                  <a:lnTo>
                    <a:pt x="252531" y="731936"/>
                  </a:lnTo>
                  <a:lnTo>
                    <a:pt x="209551" y="713055"/>
                  </a:lnTo>
                  <a:lnTo>
                    <a:pt x="169522" y="689574"/>
                  </a:lnTo>
                  <a:lnTo>
                    <a:pt x="132815" y="661848"/>
                  </a:lnTo>
                  <a:lnTo>
                    <a:pt x="99801" y="630232"/>
                  </a:lnTo>
                  <a:lnTo>
                    <a:pt x="70850" y="595080"/>
                  </a:lnTo>
                  <a:lnTo>
                    <a:pt x="46331" y="556748"/>
                  </a:lnTo>
                  <a:lnTo>
                    <a:pt x="26617" y="515590"/>
                  </a:lnTo>
                  <a:lnTo>
                    <a:pt x="12076" y="471962"/>
                  </a:lnTo>
                  <a:lnTo>
                    <a:pt x="3080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112200" y="1394396"/>
            <a:ext cx="815975" cy="783590"/>
            <a:chOff x="2112200" y="1394396"/>
            <a:chExt cx="815975" cy="783590"/>
          </a:xfrm>
        </p:grpSpPr>
        <p:sp>
          <p:nvSpPr>
            <p:cNvPr id="16" name="object 16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029" y="1568958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70" baseline="-15873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12200" y="2374328"/>
            <a:ext cx="815975" cy="783590"/>
            <a:chOff x="2112200" y="2374328"/>
            <a:chExt cx="815975" cy="783590"/>
          </a:xfrm>
        </p:grpSpPr>
        <p:sp>
          <p:nvSpPr>
            <p:cNvPr id="20" name="object 20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61945" y="254977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12200" y="3355784"/>
            <a:ext cx="815975" cy="783590"/>
            <a:chOff x="2112200" y="3355784"/>
            <a:chExt cx="815975" cy="783590"/>
          </a:xfrm>
        </p:grpSpPr>
        <p:sp>
          <p:nvSpPr>
            <p:cNvPr id="24" name="object 24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61945" y="353060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29000" y="3733800"/>
            <a:ext cx="815340" cy="783590"/>
            <a:chOff x="3429000" y="3733800"/>
            <a:chExt cx="815340" cy="783590"/>
          </a:xfrm>
        </p:grpSpPr>
        <p:sp>
          <p:nvSpPr>
            <p:cNvPr id="28" name="object 28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6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6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95140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29000" y="2801111"/>
            <a:ext cx="815340" cy="783590"/>
            <a:chOff x="3429000" y="2801111"/>
            <a:chExt cx="815340" cy="783590"/>
          </a:xfrm>
        </p:grpSpPr>
        <p:sp>
          <p:nvSpPr>
            <p:cNvPr id="32" name="object 32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95140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29000" y="1869948"/>
            <a:ext cx="815340" cy="782320"/>
            <a:chOff x="3429000" y="1869948"/>
            <a:chExt cx="815340" cy="782320"/>
          </a:xfrm>
        </p:grpSpPr>
        <p:sp>
          <p:nvSpPr>
            <p:cNvPr id="36" name="object 36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6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6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6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6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95140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429000" y="937260"/>
            <a:ext cx="815340" cy="783590"/>
            <a:chOff x="3429000" y="937260"/>
            <a:chExt cx="815340" cy="783590"/>
          </a:xfrm>
        </p:grpSpPr>
        <p:sp>
          <p:nvSpPr>
            <p:cNvPr id="40" name="object 40"/>
            <p:cNvSpPr/>
            <p:nvPr/>
          </p:nvSpPr>
          <p:spPr>
            <a:xfrm>
              <a:off x="3441953" y="95021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41953" y="95021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795140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45735" y="3733800"/>
            <a:ext cx="815340" cy="783590"/>
            <a:chOff x="4745735" y="3733800"/>
            <a:chExt cx="815340" cy="783590"/>
          </a:xfrm>
        </p:grpSpPr>
        <p:sp>
          <p:nvSpPr>
            <p:cNvPr id="44" name="object 44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112258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45735" y="2801111"/>
            <a:ext cx="815340" cy="783590"/>
            <a:chOff x="4745735" y="2801111"/>
            <a:chExt cx="815340" cy="783590"/>
          </a:xfrm>
        </p:grpSpPr>
        <p:sp>
          <p:nvSpPr>
            <p:cNvPr id="48" name="object 48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112258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745735" y="1869948"/>
            <a:ext cx="815340" cy="782320"/>
            <a:chOff x="4745735" y="1869948"/>
            <a:chExt cx="815340" cy="782320"/>
          </a:xfrm>
        </p:grpSpPr>
        <p:sp>
          <p:nvSpPr>
            <p:cNvPr id="52" name="object 52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5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5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5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5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12258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745735" y="937260"/>
            <a:ext cx="815340" cy="783590"/>
            <a:chOff x="4745735" y="937260"/>
            <a:chExt cx="815340" cy="783590"/>
          </a:xfrm>
        </p:grpSpPr>
        <p:sp>
          <p:nvSpPr>
            <p:cNvPr id="56" name="object 56"/>
            <p:cNvSpPr/>
            <p:nvPr/>
          </p:nvSpPr>
          <p:spPr>
            <a:xfrm>
              <a:off x="4758689" y="95021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58689" y="95021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112258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47790" y="1602486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16294" y="2583307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16294" y="3564128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65503" y="1746504"/>
            <a:ext cx="760095" cy="76200"/>
          </a:xfrm>
          <a:custGeom>
            <a:avLst/>
            <a:gdLst/>
            <a:ahLst/>
            <a:cxnLst/>
            <a:rect l="l" t="t" r="r" b="b"/>
            <a:pathLst>
              <a:path w="760094" h="76200">
                <a:moveTo>
                  <a:pt x="683387" y="0"/>
                </a:moveTo>
                <a:lnTo>
                  <a:pt x="683387" y="76200"/>
                </a:lnTo>
                <a:lnTo>
                  <a:pt x="746887" y="44450"/>
                </a:lnTo>
                <a:lnTo>
                  <a:pt x="696087" y="44450"/>
                </a:lnTo>
                <a:lnTo>
                  <a:pt x="696087" y="31750"/>
                </a:lnTo>
                <a:lnTo>
                  <a:pt x="746887" y="31750"/>
                </a:lnTo>
                <a:lnTo>
                  <a:pt x="683387" y="0"/>
                </a:lnTo>
                <a:close/>
              </a:path>
              <a:path w="760094" h="76200">
                <a:moveTo>
                  <a:pt x="68338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3387" y="44450"/>
                </a:lnTo>
                <a:lnTo>
                  <a:pt x="683387" y="31750"/>
                </a:lnTo>
                <a:close/>
              </a:path>
              <a:path w="760094" h="76200">
                <a:moveTo>
                  <a:pt x="746887" y="31750"/>
                </a:moveTo>
                <a:lnTo>
                  <a:pt x="696087" y="31750"/>
                </a:lnTo>
                <a:lnTo>
                  <a:pt x="696087" y="44450"/>
                </a:lnTo>
                <a:lnTo>
                  <a:pt x="746887" y="44450"/>
                </a:lnTo>
                <a:lnTo>
                  <a:pt x="759587" y="38100"/>
                </a:lnTo>
                <a:lnTo>
                  <a:pt x="746887" y="31750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65503" y="2727960"/>
            <a:ext cx="760095" cy="76200"/>
          </a:xfrm>
          <a:custGeom>
            <a:avLst/>
            <a:gdLst/>
            <a:ahLst/>
            <a:cxnLst/>
            <a:rect l="l" t="t" r="r" b="b"/>
            <a:pathLst>
              <a:path w="760094" h="76200">
                <a:moveTo>
                  <a:pt x="683387" y="0"/>
                </a:moveTo>
                <a:lnTo>
                  <a:pt x="683387" y="76200"/>
                </a:lnTo>
                <a:lnTo>
                  <a:pt x="746887" y="44450"/>
                </a:lnTo>
                <a:lnTo>
                  <a:pt x="696087" y="44450"/>
                </a:lnTo>
                <a:lnTo>
                  <a:pt x="696087" y="31750"/>
                </a:lnTo>
                <a:lnTo>
                  <a:pt x="746887" y="31750"/>
                </a:lnTo>
                <a:lnTo>
                  <a:pt x="683387" y="0"/>
                </a:lnTo>
                <a:close/>
              </a:path>
              <a:path w="760094" h="76200">
                <a:moveTo>
                  <a:pt x="68338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3387" y="44450"/>
                </a:lnTo>
                <a:lnTo>
                  <a:pt x="683387" y="31750"/>
                </a:lnTo>
                <a:close/>
              </a:path>
              <a:path w="760094" h="76200">
                <a:moveTo>
                  <a:pt x="746887" y="31750"/>
                </a:moveTo>
                <a:lnTo>
                  <a:pt x="696087" y="31750"/>
                </a:lnTo>
                <a:lnTo>
                  <a:pt x="696087" y="44450"/>
                </a:lnTo>
                <a:lnTo>
                  <a:pt x="746887" y="44450"/>
                </a:lnTo>
                <a:lnTo>
                  <a:pt x="759587" y="38100"/>
                </a:lnTo>
                <a:lnTo>
                  <a:pt x="746887" y="31750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65503" y="3707891"/>
            <a:ext cx="760095" cy="76200"/>
          </a:xfrm>
          <a:custGeom>
            <a:avLst/>
            <a:gdLst/>
            <a:ahLst/>
            <a:cxnLst/>
            <a:rect l="l" t="t" r="r" b="b"/>
            <a:pathLst>
              <a:path w="760094" h="76200">
                <a:moveTo>
                  <a:pt x="683387" y="0"/>
                </a:moveTo>
                <a:lnTo>
                  <a:pt x="683387" y="76200"/>
                </a:lnTo>
                <a:lnTo>
                  <a:pt x="746887" y="44450"/>
                </a:lnTo>
                <a:lnTo>
                  <a:pt x="696087" y="44450"/>
                </a:lnTo>
                <a:lnTo>
                  <a:pt x="696087" y="31750"/>
                </a:lnTo>
                <a:lnTo>
                  <a:pt x="746887" y="31750"/>
                </a:lnTo>
                <a:lnTo>
                  <a:pt x="683387" y="0"/>
                </a:lnTo>
                <a:close/>
              </a:path>
              <a:path w="760094" h="76200">
                <a:moveTo>
                  <a:pt x="68338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3387" y="44450"/>
                </a:lnTo>
                <a:lnTo>
                  <a:pt x="683387" y="31750"/>
                </a:lnTo>
                <a:close/>
              </a:path>
              <a:path w="760094" h="76200">
                <a:moveTo>
                  <a:pt x="746887" y="31750"/>
                </a:moveTo>
                <a:lnTo>
                  <a:pt x="696087" y="31750"/>
                </a:lnTo>
                <a:lnTo>
                  <a:pt x="696087" y="44450"/>
                </a:lnTo>
                <a:lnTo>
                  <a:pt x="746887" y="44450"/>
                </a:lnTo>
                <a:lnTo>
                  <a:pt x="759587" y="38100"/>
                </a:lnTo>
                <a:lnTo>
                  <a:pt x="746887" y="31750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2907664" y="932688"/>
            <a:ext cx="3242945" cy="3586479"/>
            <a:chOff x="2907664" y="932688"/>
            <a:chExt cx="3242945" cy="3586479"/>
          </a:xfrm>
        </p:grpSpPr>
        <p:sp>
          <p:nvSpPr>
            <p:cNvPr id="66" name="object 66"/>
            <p:cNvSpPr/>
            <p:nvPr/>
          </p:nvSpPr>
          <p:spPr>
            <a:xfrm>
              <a:off x="2907665" y="1289303"/>
              <a:ext cx="1873250" cy="2874645"/>
            </a:xfrm>
            <a:custGeom>
              <a:avLst/>
              <a:gdLst/>
              <a:ahLst/>
              <a:cxnLst/>
              <a:rect l="l" t="t" r="r" b="b"/>
              <a:pathLst>
                <a:path w="1873250" h="2874645">
                  <a:moveTo>
                    <a:pt x="553847" y="120650"/>
                  </a:moveTo>
                  <a:lnTo>
                    <a:pt x="548297" y="98806"/>
                  </a:lnTo>
                  <a:lnTo>
                    <a:pt x="532892" y="38100"/>
                  </a:lnTo>
                  <a:lnTo>
                    <a:pt x="506984" y="44767"/>
                  </a:lnTo>
                  <a:lnTo>
                    <a:pt x="506984" y="127342"/>
                  </a:lnTo>
                  <a:lnTo>
                    <a:pt x="359346" y="805281"/>
                  </a:lnTo>
                  <a:lnTo>
                    <a:pt x="356247" y="802487"/>
                  </a:lnTo>
                  <a:lnTo>
                    <a:pt x="356247" y="819531"/>
                  </a:lnTo>
                  <a:lnTo>
                    <a:pt x="274599" y="1194447"/>
                  </a:lnTo>
                  <a:lnTo>
                    <a:pt x="268884" y="1179182"/>
                  </a:lnTo>
                  <a:lnTo>
                    <a:pt x="268884" y="1215415"/>
                  </a:lnTo>
                  <a:lnTo>
                    <a:pt x="265468" y="1218704"/>
                  </a:lnTo>
                  <a:lnTo>
                    <a:pt x="265468" y="1236370"/>
                  </a:lnTo>
                  <a:lnTo>
                    <a:pt x="223215" y="1430413"/>
                  </a:lnTo>
                  <a:lnTo>
                    <a:pt x="216789" y="1401864"/>
                  </a:lnTo>
                  <a:lnTo>
                    <a:pt x="216789" y="1459928"/>
                  </a:lnTo>
                  <a:lnTo>
                    <a:pt x="183591" y="1612366"/>
                  </a:lnTo>
                  <a:lnTo>
                    <a:pt x="180568" y="1609928"/>
                  </a:lnTo>
                  <a:lnTo>
                    <a:pt x="180568" y="1626196"/>
                  </a:lnTo>
                  <a:lnTo>
                    <a:pt x="141135" y="1807311"/>
                  </a:lnTo>
                  <a:lnTo>
                    <a:pt x="20802" y="1496733"/>
                  </a:lnTo>
                  <a:lnTo>
                    <a:pt x="180568" y="1626196"/>
                  </a:lnTo>
                  <a:lnTo>
                    <a:pt x="180568" y="1609928"/>
                  </a:lnTo>
                  <a:lnTo>
                    <a:pt x="15659" y="1476273"/>
                  </a:lnTo>
                  <a:lnTo>
                    <a:pt x="184073" y="1314551"/>
                  </a:lnTo>
                  <a:lnTo>
                    <a:pt x="216789" y="1459928"/>
                  </a:lnTo>
                  <a:lnTo>
                    <a:pt x="216789" y="1401864"/>
                  </a:lnTo>
                  <a:lnTo>
                    <a:pt x="194818" y="1304226"/>
                  </a:lnTo>
                  <a:lnTo>
                    <a:pt x="265468" y="1236370"/>
                  </a:lnTo>
                  <a:lnTo>
                    <a:pt x="265468" y="1218704"/>
                  </a:lnTo>
                  <a:lnTo>
                    <a:pt x="191528" y="1289659"/>
                  </a:lnTo>
                  <a:lnTo>
                    <a:pt x="180784" y="1241920"/>
                  </a:lnTo>
                  <a:lnTo>
                    <a:pt x="180784" y="1299972"/>
                  </a:lnTo>
                  <a:lnTo>
                    <a:pt x="21488" y="1452880"/>
                  </a:lnTo>
                  <a:lnTo>
                    <a:pt x="141478" y="1125283"/>
                  </a:lnTo>
                  <a:lnTo>
                    <a:pt x="180784" y="1299972"/>
                  </a:lnTo>
                  <a:lnTo>
                    <a:pt x="180784" y="1241920"/>
                  </a:lnTo>
                  <a:lnTo>
                    <a:pt x="149567" y="1103185"/>
                  </a:lnTo>
                  <a:lnTo>
                    <a:pt x="187807" y="998766"/>
                  </a:lnTo>
                  <a:lnTo>
                    <a:pt x="268884" y="1215415"/>
                  </a:lnTo>
                  <a:lnTo>
                    <a:pt x="268884" y="1179182"/>
                  </a:lnTo>
                  <a:lnTo>
                    <a:pt x="194538" y="980427"/>
                  </a:lnTo>
                  <a:lnTo>
                    <a:pt x="278980" y="749833"/>
                  </a:lnTo>
                  <a:lnTo>
                    <a:pt x="356247" y="819531"/>
                  </a:lnTo>
                  <a:lnTo>
                    <a:pt x="356247" y="802487"/>
                  </a:lnTo>
                  <a:lnTo>
                    <a:pt x="283667" y="737044"/>
                  </a:lnTo>
                  <a:lnTo>
                    <a:pt x="506984" y="127342"/>
                  </a:lnTo>
                  <a:lnTo>
                    <a:pt x="506984" y="44767"/>
                  </a:lnTo>
                  <a:lnTo>
                    <a:pt x="498170" y="47028"/>
                  </a:lnTo>
                  <a:lnTo>
                    <a:pt x="498170" y="114325"/>
                  </a:lnTo>
                  <a:lnTo>
                    <a:pt x="273494" y="727849"/>
                  </a:lnTo>
                  <a:lnTo>
                    <a:pt x="268808" y="723633"/>
                  </a:lnTo>
                  <a:lnTo>
                    <a:pt x="268808" y="740651"/>
                  </a:lnTo>
                  <a:lnTo>
                    <a:pt x="187693" y="962139"/>
                  </a:lnTo>
                  <a:lnTo>
                    <a:pt x="180975" y="944181"/>
                  </a:lnTo>
                  <a:lnTo>
                    <a:pt x="180975" y="980490"/>
                  </a:lnTo>
                  <a:lnTo>
                    <a:pt x="144424" y="1080287"/>
                  </a:lnTo>
                  <a:lnTo>
                    <a:pt x="32918" y="584873"/>
                  </a:lnTo>
                  <a:lnTo>
                    <a:pt x="180975" y="980490"/>
                  </a:lnTo>
                  <a:lnTo>
                    <a:pt x="180975" y="944181"/>
                  </a:lnTo>
                  <a:lnTo>
                    <a:pt x="21310" y="517398"/>
                  </a:lnTo>
                  <a:lnTo>
                    <a:pt x="268808" y="740651"/>
                  </a:lnTo>
                  <a:lnTo>
                    <a:pt x="268808" y="723633"/>
                  </a:lnTo>
                  <a:lnTo>
                    <a:pt x="15925" y="495592"/>
                  </a:lnTo>
                  <a:lnTo>
                    <a:pt x="474014" y="97663"/>
                  </a:lnTo>
                  <a:lnTo>
                    <a:pt x="482358" y="100749"/>
                  </a:lnTo>
                  <a:lnTo>
                    <a:pt x="479425" y="104394"/>
                  </a:lnTo>
                  <a:lnTo>
                    <a:pt x="491909" y="107137"/>
                  </a:lnTo>
                  <a:lnTo>
                    <a:pt x="498170" y="114325"/>
                  </a:lnTo>
                  <a:lnTo>
                    <a:pt x="498170" y="47028"/>
                  </a:lnTo>
                  <a:lnTo>
                    <a:pt x="450342" y="59309"/>
                  </a:lnTo>
                  <a:lnTo>
                    <a:pt x="471195" y="83299"/>
                  </a:lnTo>
                  <a:lnTo>
                    <a:pt x="2032" y="490728"/>
                  </a:lnTo>
                  <a:lnTo>
                    <a:pt x="6007" y="495350"/>
                  </a:lnTo>
                  <a:lnTo>
                    <a:pt x="0" y="496697"/>
                  </a:lnTo>
                  <a:lnTo>
                    <a:pt x="136321" y="1102398"/>
                  </a:lnTo>
                  <a:lnTo>
                    <a:pt x="254" y="1473962"/>
                  </a:lnTo>
                  <a:lnTo>
                    <a:pt x="5753" y="1475955"/>
                  </a:lnTo>
                  <a:lnTo>
                    <a:pt x="6350" y="1476590"/>
                  </a:lnTo>
                  <a:lnTo>
                    <a:pt x="6210" y="1476768"/>
                  </a:lnTo>
                  <a:lnTo>
                    <a:pt x="254" y="1479042"/>
                  </a:lnTo>
                  <a:lnTo>
                    <a:pt x="136220" y="1829904"/>
                  </a:lnTo>
                  <a:lnTo>
                    <a:pt x="0" y="2455418"/>
                  </a:lnTo>
                  <a:lnTo>
                    <a:pt x="4356" y="2456357"/>
                  </a:lnTo>
                  <a:lnTo>
                    <a:pt x="5803" y="2456878"/>
                  </a:lnTo>
                  <a:lnTo>
                    <a:pt x="5969" y="2457043"/>
                  </a:lnTo>
                  <a:lnTo>
                    <a:pt x="2540" y="2461895"/>
                  </a:lnTo>
                  <a:lnTo>
                    <a:pt x="467334" y="2795943"/>
                  </a:lnTo>
                  <a:lnTo>
                    <a:pt x="448818" y="2821724"/>
                  </a:lnTo>
                  <a:lnTo>
                    <a:pt x="531990" y="2835122"/>
                  </a:lnTo>
                  <a:lnTo>
                    <a:pt x="532892" y="2835935"/>
                  </a:lnTo>
                  <a:lnTo>
                    <a:pt x="533019" y="2834589"/>
                  </a:lnTo>
                  <a:lnTo>
                    <a:pt x="547852" y="2774543"/>
                  </a:lnTo>
                  <a:lnTo>
                    <a:pt x="553339" y="2752382"/>
                  </a:lnTo>
                  <a:lnTo>
                    <a:pt x="540499" y="2755277"/>
                  </a:lnTo>
                  <a:lnTo>
                    <a:pt x="540893" y="2751124"/>
                  </a:lnTo>
                  <a:lnTo>
                    <a:pt x="522122" y="2758389"/>
                  </a:lnTo>
                  <a:lnTo>
                    <a:pt x="508228" y="2696667"/>
                  </a:lnTo>
                  <a:lnTo>
                    <a:pt x="508228" y="2754744"/>
                  </a:lnTo>
                  <a:lnTo>
                    <a:pt x="498500" y="2729649"/>
                  </a:lnTo>
                  <a:lnTo>
                    <a:pt x="498500" y="2764726"/>
                  </a:lnTo>
                  <a:lnTo>
                    <a:pt x="496100" y="2765272"/>
                  </a:lnTo>
                  <a:lnTo>
                    <a:pt x="493268" y="2759849"/>
                  </a:lnTo>
                  <a:lnTo>
                    <a:pt x="488073" y="2767076"/>
                  </a:lnTo>
                  <a:lnTo>
                    <a:pt x="478917" y="2769120"/>
                  </a:lnTo>
                  <a:lnTo>
                    <a:pt x="482638" y="2773680"/>
                  </a:lnTo>
                  <a:lnTo>
                    <a:pt x="469773" y="2778645"/>
                  </a:lnTo>
                  <a:lnTo>
                    <a:pt x="475818" y="2784144"/>
                  </a:lnTo>
                  <a:lnTo>
                    <a:pt x="474726" y="2785656"/>
                  </a:lnTo>
                  <a:lnTo>
                    <a:pt x="16167" y="2455989"/>
                  </a:lnTo>
                  <a:lnTo>
                    <a:pt x="273850" y="2185098"/>
                  </a:lnTo>
                  <a:lnTo>
                    <a:pt x="498500" y="2764726"/>
                  </a:lnTo>
                  <a:lnTo>
                    <a:pt x="498500" y="2729649"/>
                  </a:lnTo>
                  <a:lnTo>
                    <a:pt x="283552" y="2174900"/>
                  </a:lnTo>
                  <a:lnTo>
                    <a:pt x="359689" y="2094865"/>
                  </a:lnTo>
                  <a:lnTo>
                    <a:pt x="508228" y="2754744"/>
                  </a:lnTo>
                  <a:lnTo>
                    <a:pt x="508228" y="2696667"/>
                  </a:lnTo>
                  <a:lnTo>
                    <a:pt x="370268" y="2083739"/>
                  </a:lnTo>
                  <a:lnTo>
                    <a:pt x="485000" y="1963127"/>
                  </a:lnTo>
                  <a:lnTo>
                    <a:pt x="508000" y="1985010"/>
                  </a:lnTo>
                  <a:lnTo>
                    <a:pt x="520166" y="1945132"/>
                  </a:lnTo>
                  <a:lnTo>
                    <a:pt x="532892" y="1903476"/>
                  </a:lnTo>
                  <a:lnTo>
                    <a:pt x="452755" y="1932432"/>
                  </a:lnTo>
                  <a:lnTo>
                    <a:pt x="475754" y="1954339"/>
                  </a:lnTo>
                  <a:lnTo>
                    <a:pt x="366903" y="2068804"/>
                  </a:lnTo>
                  <a:lnTo>
                    <a:pt x="356323" y="2021801"/>
                  </a:lnTo>
                  <a:lnTo>
                    <a:pt x="356323" y="2079917"/>
                  </a:lnTo>
                  <a:lnTo>
                    <a:pt x="278472" y="2161794"/>
                  </a:lnTo>
                  <a:lnTo>
                    <a:pt x="268770" y="2136762"/>
                  </a:lnTo>
                  <a:lnTo>
                    <a:pt x="268770" y="2171979"/>
                  </a:lnTo>
                  <a:lnTo>
                    <a:pt x="21958" y="2431516"/>
                  </a:lnTo>
                  <a:lnTo>
                    <a:pt x="187896" y="1963267"/>
                  </a:lnTo>
                  <a:lnTo>
                    <a:pt x="268770" y="2171979"/>
                  </a:lnTo>
                  <a:lnTo>
                    <a:pt x="268770" y="2136762"/>
                  </a:lnTo>
                  <a:lnTo>
                    <a:pt x="194424" y="1944865"/>
                  </a:lnTo>
                  <a:lnTo>
                    <a:pt x="274853" y="1717903"/>
                  </a:lnTo>
                  <a:lnTo>
                    <a:pt x="356323" y="2079917"/>
                  </a:lnTo>
                  <a:lnTo>
                    <a:pt x="356323" y="2021801"/>
                  </a:lnTo>
                  <a:lnTo>
                    <a:pt x="286626" y="1712112"/>
                  </a:lnTo>
                  <a:lnTo>
                    <a:pt x="469747" y="1860486"/>
                  </a:lnTo>
                  <a:lnTo>
                    <a:pt x="449707" y="1885188"/>
                  </a:lnTo>
                  <a:lnTo>
                    <a:pt x="532892" y="1903476"/>
                  </a:lnTo>
                  <a:lnTo>
                    <a:pt x="532282" y="1902167"/>
                  </a:lnTo>
                  <a:lnTo>
                    <a:pt x="532892" y="1902714"/>
                  </a:lnTo>
                  <a:lnTo>
                    <a:pt x="538988" y="1845437"/>
                  </a:lnTo>
                  <a:lnTo>
                    <a:pt x="541909" y="1818005"/>
                  </a:lnTo>
                  <a:lnTo>
                    <a:pt x="512076" y="1829155"/>
                  </a:lnTo>
                  <a:lnTo>
                    <a:pt x="497509" y="1790230"/>
                  </a:lnTo>
                  <a:lnTo>
                    <a:pt x="497509" y="1826260"/>
                  </a:lnTo>
                  <a:lnTo>
                    <a:pt x="487781" y="1838236"/>
                  </a:lnTo>
                  <a:lnTo>
                    <a:pt x="470535" y="1844675"/>
                  </a:lnTo>
                  <a:lnTo>
                    <a:pt x="472109" y="1846148"/>
                  </a:lnTo>
                  <a:lnTo>
                    <a:pt x="283540" y="1693354"/>
                  </a:lnTo>
                  <a:lnTo>
                    <a:pt x="363410" y="1467993"/>
                  </a:lnTo>
                  <a:lnTo>
                    <a:pt x="497509" y="1826260"/>
                  </a:lnTo>
                  <a:lnTo>
                    <a:pt x="497509" y="1790230"/>
                  </a:lnTo>
                  <a:lnTo>
                    <a:pt x="369989" y="1449412"/>
                  </a:lnTo>
                  <a:lnTo>
                    <a:pt x="513397" y="1044740"/>
                  </a:lnTo>
                  <a:lnTo>
                    <a:pt x="543306" y="1055370"/>
                  </a:lnTo>
                  <a:lnTo>
                    <a:pt x="540004" y="1028573"/>
                  </a:lnTo>
                  <a:lnTo>
                    <a:pt x="532892" y="970788"/>
                  </a:lnTo>
                  <a:lnTo>
                    <a:pt x="499503" y="981163"/>
                  </a:lnTo>
                  <a:lnTo>
                    <a:pt x="499503" y="1046060"/>
                  </a:lnTo>
                  <a:lnTo>
                    <a:pt x="363093" y="1430997"/>
                  </a:lnTo>
                  <a:lnTo>
                    <a:pt x="356514" y="1413421"/>
                  </a:lnTo>
                  <a:lnTo>
                    <a:pt x="356514" y="1449578"/>
                  </a:lnTo>
                  <a:lnTo>
                    <a:pt x="277622" y="1672183"/>
                  </a:lnTo>
                  <a:lnTo>
                    <a:pt x="268643" y="1632292"/>
                  </a:lnTo>
                  <a:lnTo>
                    <a:pt x="268643" y="1697545"/>
                  </a:lnTo>
                  <a:lnTo>
                    <a:pt x="187413" y="1926767"/>
                  </a:lnTo>
                  <a:lnTo>
                    <a:pt x="180886" y="1909927"/>
                  </a:lnTo>
                  <a:lnTo>
                    <a:pt x="180886" y="1945182"/>
                  </a:lnTo>
                  <a:lnTo>
                    <a:pt x="33655" y="2360638"/>
                  </a:lnTo>
                  <a:lnTo>
                    <a:pt x="144538" y="1851367"/>
                  </a:lnTo>
                  <a:lnTo>
                    <a:pt x="180886" y="1945182"/>
                  </a:lnTo>
                  <a:lnTo>
                    <a:pt x="180886" y="1909927"/>
                  </a:lnTo>
                  <a:lnTo>
                    <a:pt x="149453" y="1828787"/>
                  </a:lnTo>
                  <a:lnTo>
                    <a:pt x="191604" y="1635137"/>
                  </a:lnTo>
                  <a:lnTo>
                    <a:pt x="268643" y="1697545"/>
                  </a:lnTo>
                  <a:lnTo>
                    <a:pt x="268643" y="1632292"/>
                  </a:lnTo>
                  <a:lnTo>
                    <a:pt x="266153" y="1621231"/>
                  </a:lnTo>
                  <a:lnTo>
                    <a:pt x="266153" y="1679257"/>
                  </a:lnTo>
                  <a:lnTo>
                    <a:pt x="194627" y="1621307"/>
                  </a:lnTo>
                  <a:lnTo>
                    <a:pt x="223380" y="1489227"/>
                  </a:lnTo>
                  <a:lnTo>
                    <a:pt x="266153" y="1679257"/>
                  </a:lnTo>
                  <a:lnTo>
                    <a:pt x="266153" y="1621231"/>
                  </a:lnTo>
                  <a:lnTo>
                    <a:pt x="229806" y="1459712"/>
                  </a:lnTo>
                  <a:lnTo>
                    <a:pt x="277799" y="1239266"/>
                  </a:lnTo>
                  <a:lnTo>
                    <a:pt x="356514" y="1449578"/>
                  </a:lnTo>
                  <a:lnTo>
                    <a:pt x="356514" y="1413421"/>
                  </a:lnTo>
                  <a:lnTo>
                    <a:pt x="283730" y="1218844"/>
                  </a:lnTo>
                  <a:lnTo>
                    <a:pt x="478091" y="1032179"/>
                  </a:lnTo>
                  <a:lnTo>
                    <a:pt x="490359" y="1036548"/>
                  </a:lnTo>
                  <a:lnTo>
                    <a:pt x="499503" y="1046060"/>
                  </a:lnTo>
                  <a:lnTo>
                    <a:pt x="499503" y="981163"/>
                  </a:lnTo>
                  <a:lnTo>
                    <a:pt x="451485" y="996061"/>
                  </a:lnTo>
                  <a:lnTo>
                    <a:pt x="473506" y="1018997"/>
                  </a:lnTo>
                  <a:lnTo>
                    <a:pt x="286715" y="1198308"/>
                  </a:lnTo>
                  <a:lnTo>
                    <a:pt x="367055" y="829284"/>
                  </a:lnTo>
                  <a:lnTo>
                    <a:pt x="472008" y="923925"/>
                  </a:lnTo>
                  <a:lnTo>
                    <a:pt x="450723" y="947547"/>
                  </a:lnTo>
                  <a:lnTo>
                    <a:pt x="532892" y="970280"/>
                  </a:lnTo>
                  <a:lnTo>
                    <a:pt x="518045" y="932434"/>
                  </a:lnTo>
                  <a:lnTo>
                    <a:pt x="501777" y="890905"/>
                  </a:lnTo>
                  <a:lnTo>
                    <a:pt x="480504" y="914514"/>
                  </a:lnTo>
                  <a:lnTo>
                    <a:pt x="370166" y="815035"/>
                  </a:lnTo>
                  <a:lnTo>
                    <a:pt x="522465" y="115493"/>
                  </a:lnTo>
                  <a:lnTo>
                    <a:pt x="542417" y="122809"/>
                  </a:lnTo>
                  <a:lnTo>
                    <a:pt x="541870" y="118046"/>
                  </a:lnTo>
                  <a:lnTo>
                    <a:pt x="553847" y="120650"/>
                  </a:lnTo>
                  <a:close/>
                </a:path>
                <a:path w="1873250" h="2874645">
                  <a:moveTo>
                    <a:pt x="1872996" y="120015"/>
                  </a:moveTo>
                  <a:lnTo>
                    <a:pt x="1867090" y="99314"/>
                  </a:lnTo>
                  <a:lnTo>
                    <a:pt x="1849628" y="38100"/>
                  </a:lnTo>
                  <a:lnTo>
                    <a:pt x="1822564" y="56362"/>
                  </a:lnTo>
                  <a:lnTo>
                    <a:pt x="1822564" y="110540"/>
                  </a:lnTo>
                  <a:lnTo>
                    <a:pt x="1816963" y="130378"/>
                  </a:lnTo>
                  <a:lnTo>
                    <a:pt x="1816963" y="177012"/>
                  </a:lnTo>
                  <a:lnTo>
                    <a:pt x="1714881" y="719213"/>
                  </a:lnTo>
                  <a:lnTo>
                    <a:pt x="1711236" y="712762"/>
                  </a:lnTo>
                  <a:lnTo>
                    <a:pt x="1711236" y="738593"/>
                  </a:lnTo>
                  <a:lnTo>
                    <a:pt x="1668716" y="964438"/>
                  </a:lnTo>
                  <a:lnTo>
                    <a:pt x="1666328" y="964438"/>
                  </a:lnTo>
                  <a:lnTo>
                    <a:pt x="1666328" y="977138"/>
                  </a:lnTo>
                  <a:lnTo>
                    <a:pt x="1637677" y="1129296"/>
                  </a:lnTo>
                  <a:lnTo>
                    <a:pt x="1632407" y="1110627"/>
                  </a:lnTo>
                  <a:lnTo>
                    <a:pt x="1632407" y="1157300"/>
                  </a:lnTo>
                  <a:lnTo>
                    <a:pt x="1586242" y="1402575"/>
                  </a:lnTo>
                  <a:lnTo>
                    <a:pt x="1578914" y="1363649"/>
                  </a:lnTo>
                  <a:lnTo>
                    <a:pt x="1578914" y="1437030"/>
                  </a:lnTo>
                  <a:lnTo>
                    <a:pt x="1572856" y="1447761"/>
                  </a:lnTo>
                  <a:lnTo>
                    <a:pt x="1572856" y="1473619"/>
                  </a:lnTo>
                  <a:lnTo>
                    <a:pt x="1532331" y="1688922"/>
                  </a:lnTo>
                  <a:lnTo>
                    <a:pt x="1527060" y="1670265"/>
                  </a:lnTo>
                  <a:lnTo>
                    <a:pt x="1527060" y="1716938"/>
                  </a:lnTo>
                  <a:lnTo>
                    <a:pt x="1493139" y="1897126"/>
                  </a:lnTo>
                  <a:lnTo>
                    <a:pt x="1490738" y="1897126"/>
                  </a:lnTo>
                  <a:lnTo>
                    <a:pt x="1490738" y="1909826"/>
                  </a:lnTo>
                  <a:lnTo>
                    <a:pt x="1451533" y="2118131"/>
                  </a:lnTo>
                  <a:lnTo>
                    <a:pt x="1333919" y="1909826"/>
                  </a:lnTo>
                  <a:lnTo>
                    <a:pt x="1490738" y="1909826"/>
                  </a:lnTo>
                  <a:lnTo>
                    <a:pt x="1490738" y="1897126"/>
                  </a:lnTo>
                  <a:lnTo>
                    <a:pt x="1333703" y="1897126"/>
                  </a:lnTo>
                  <a:lnTo>
                    <a:pt x="1496529" y="1608797"/>
                  </a:lnTo>
                  <a:lnTo>
                    <a:pt x="1527060" y="1716938"/>
                  </a:lnTo>
                  <a:lnTo>
                    <a:pt x="1527060" y="1670265"/>
                  </a:lnTo>
                  <a:lnTo>
                    <a:pt x="1505318" y="1593240"/>
                  </a:lnTo>
                  <a:lnTo>
                    <a:pt x="1572856" y="1473619"/>
                  </a:lnTo>
                  <a:lnTo>
                    <a:pt x="1572856" y="1447761"/>
                  </a:lnTo>
                  <a:lnTo>
                    <a:pt x="1500441" y="1575955"/>
                  </a:lnTo>
                  <a:lnTo>
                    <a:pt x="1491653" y="1544840"/>
                  </a:lnTo>
                  <a:lnTo>
                    <a:pt x="1491653" y="1591513"/>
                  </a:lnTo>
                  <a:lnTo>
                    <a:pt x="1343317" y="1854111"/>
                  </a:lnTo>
                  <a:lnTo>
                    <a:pt x="1454569" y="1460195"/>
                  </a:lnTo>
                  <a:lnTo>
                    <a:pt x="1491653" y="1591513"/>
                  </a:lnTo>
                  <a:lnTo>
                    <a:pt x="1491653" y="1544840"/>
                  </a:lnTo>
                  <a:lnTo>
                    <a:pt x="1461160" y="1436839"/>
                  </a:lnTo>
                  <a:lnTo>
                    <a:pt x="1500378" y="1297990"/>
                  </a:lnTo>
                  <a:lnTo>
                    <a:pt x="1578914" y="1437030"/>
                  </a:lnTo>
                  <a:lnTo>
                    <a:pt x="1578914" y="1363649"/>
                  </a:lnTo>
                  <a:lnTo>
                    <a:pt x="1572983" y="1332141"/>
                  </a:lnTo>
                  <a:lnTo>
                    <a:pt x="1572983" y="1400556"/>
                  </a:lnTo>
                  <a:lnTo>
                    <a:pt x="1505267" y="1280655"/>
                  </a:lnTo>
                  <a:lnTo>
                    <a:pt x="1532356" y="1184757"/>
                  </a:lnTo>
                  <a:lnTo>
                    <a:pt x="1572983" y="1400556"/>
                  </a:lnTo>
                  <a:lnTo>
                    <a:pt x="1572983" y="1332141"/>
                  </a:lnTo>
                  <a:lnTo>
                    <a:pt x="1540090" y="1157376"/>
                  </a:lnTo>
                  <a:lnTo>
                    <a:pt x="1586268" y="993876"/>
                  </a:lnTo>
                  <a:lnTo>
                    <a:pt x="1632407" y="1157300"/>
                  </a:lnTo>
                  <a:lnTo>
                    <a:pt x="1632407" y="1110627"/>
                  </a:lnTo>
                  <a:lnTo>
                    <a:pt x="1594726" y="977138"/>
                  </a:lnTo>
                  <a:lnTo>
                    <a:pt x="1666328" y="977138"/>
                  </a:lnTo>
                  <a:lnTo>
                    <a:pt x="1666328" y="964438"/>
                  </a:lnTo>
                  <a:lnTo>
                    <a:pt x="1594573" y="964438"/>
                  </a:lnTo>
                  <a:lnTo>
                    <a:pt x="1675993" y="676186"/>
                  </a:lnTo>
                  <a:lnTo>
                    <a:pt x="1711236" y="738593"/>
                  </a:lnTo>
                  <a:lnTo>
                    <a:pt x="1711236" y="712762"/>
                  </a:lnTo>
                  <a:lnTo>
                    <a:pt x="1680857" y="658939"/>
                  </a:lnTo>
                  <a:lnTo>
                    <a:pt x="1816963" y="177012"/>
                  </a:lnTo>
                  <a:lnTo>
                    <a:pt x="1816963" y="130378"/>
                  </a:lnTo>
                  <a:lnTo>
                    <a:pt x="1672082" y="643394"/>
                  </a:lnTo>
                  <a:lnTo>
                    <a:pt x="1667217" y="634784"/>
                  </a:lnTo>
                  <a:lnTo>
                    <a:pt x="1667217" y="660654"/>
                  </a:lnTo>
                  <a:lnTo>
                    <a:pt x="1586268" y="947254"/>
                  </a:lnTo>
                  <a:lnTo>
                    <a:pt x="1577962" y="917841"/>
                  </a:lnTo>
                  <a:lnTo>
                    <a:pt x="1577962" y="964438"/>
                  </a:lnTo>
                  <a:lnTo>
                    <a:pt x="1577822" y="964438"/>
                  </a:lnTo>
                  <a:lnTo>
                    <a:pt x="1577822" y="977138"/>
                  </a:lnTo>
                  <a:lnTo>
                    <a:pt x="1534820" y="1129411"/>
                  </a:lnTo>
                  <a:lnTo>
                    <a:pt x="1527086" y="1088313"/>
                  </a:lnTo>
                  <a:lnTo>
                    <a:pt x="1527086" y="1156792"/>
                  </a:lnTo>
                  <a:lnTo>
                    <a:pt x="1496504" y="1265110"/>
                  </a:lnTo>
                  <a:lnTo>
                    <a:pt x="1491602" y="1256436"/>
                  </a:lnTo>
                  <a:lnTo>
                    <a:pt x="1491602" y="1282458"/>
                  </a:lnTo>
                  <a:lnTo>
                    <a:pt x="1454581" y="1413535"/>
                  </a:lnTo>
                  <a:lnTo>
                    <a:pt x="1343533" y="1020292"/>
                  </a:lnTo>
                  <a:lnTo>
                    <a:pt x="1491602" y="1282458"/>
                  </a:lnTo>
                  <a:lnTo>
                    <a:pt x="1491602" y="1256436"/>
                  </a:lnTo>
                  <a:lnTo>
                    <a:pt x="1333919" y="977138"/>
                  </a:lnTo>
                  <a:lnTo>
                    <a:pt x="1493278" y="977138"/>
                  </a:lnTo>
                  <a:lnTo>
                    <a:pt x="1527086" y="1156792"/>
                  </a:lnTo>
                  <a:lnTo>
                    <a:pt x="1527086" y="1088313"/>
                  </a:lnTo>
                  <a:lnTo>
                    <a:pt x="1506169" y="977138"/>
                  </a:lnTo>
                  <a:lnTo>
                    <a:pt x="1577822" y="977138"/>
                  </a:lnTo>
                  <a:lnTo>
                    <a:pt x="1577822" y="964438"/>
                  </a:lnTo>
                  <a:lnTo>
                    <a:pt x="1503781" y="964438"/>
                  </a:lnTo>
                  <a:lnTo>
                    <a:pt x="1490891" y="895972"/>
                  </a:lnTo>
                  <a:lnTo>
                    <a:pt x="1490891" y="964438"/>
                  </a:lnTo>
                  <a:lnTo>
                    <a:pt x="1333703" y="964438"/>
                  </a:lnTo>
                  <a:lnTo>
                    <a:pt x="1451597" y="755675"/>
                  </a:lnTo>
                  <a:lnTo>
                    <a:pt x="1490891" y="964438"/>
                  </a:lnTo>
                  <a:lnTo>
                    <a:pt x="1490891" y="895972"/>
                  </a:lnTo>
                  <a:lnTo>
                    <a:pt x="1461262" y="738568"/>
                  </a:lnTo>
                  <a:lnTo>
                    <a:pt x="1496529" y="676109"/>
                  </a:lnTo>
                  <a:lnTo>
                    <a:pt x="1577962" y="964438"/>
                  </a:lnTo>
                  <a:lnTo>
                    <a:pt x="1577962" y="917841"/>
                  </a:lnTo>
                  <a:lnTo>
                    <a:pt x="1505318" y="660539"/>
                  </a:lnTo>
                  <a:lnTo>
                    <a:pt x="1586230" y="517271"/>
                  </a:lnTo>
                  <a:lnTo>
                    <a:pt x="1667217" y="660654"/>
                  </a:lnTo>
                  <a:lnTo>
                    <a:pt x="1667217" y="634784"/>
                  </a:lnTo>
                  <a:lnTo>
                    <a:pt x="1593557" y="504304"/>
                  </a:lnTo>
                  <a:lnTo>
                    <a:pt x="1816557" y="109410"/>
                  </a:lnTo>
                  <a:lnTo>
                    <a:pt x="1822564" y="110540"/>
                  </a:lnTo>
                  <a:lnTo>
                    <a:pt x="1822564" y="56362"/>
                  </a:lnTo>
                  <a:lnTo>
                    <a:pt x="1779016" y="85725"/>
                  </a:lnTo>
                  <a:lnTo>
                    <a:pt x="1796973" y="95885"/>
                  </a:lnTo>
                  <a:lnTo>
                    <a:pt x="1792224" y="101092"/>
                  </a:lnTo>
                  <a:lnTo>
                    <a:pt x="1800047" y="103314"/>
                  </a:lnTo>
                  <a:lnTo>
                    <a:pt x="1798066" y="105918"/>
                  </a:lnTo>
                  <a:lnTo>
                    <a:pt x="1803387" y="106921"/>
                  </a:lnTo>
                  <a:lnTo>
                    <a:pt x="1586242" y="491363"/>
                  </a:lnTo>
                  <a:lnTo>
                    <a:pt x="1578914" y="478396"/>
                  </a:lnTo>
                  <a:lnTo>
                    <a:pt x="1578914" y="504329"/>
                  </a:lnTo>
                  <a:lnTo>
                    <a:pt x="1500441" y="643255"/>
                  </a:lnTo>
                  <a:lnTo>
                    <a:pt x="1491653" y="612140"/>
                  </a:lnTo>
                  <a:lnTo>
                    <a:pt x="1491653" y="658825"/>
                  </a:lnTo>
                  <a:lnTo>
                    <a:pt x="1457591" y="719112"/>
                  </a:lnTo>
                  <a:lnTo>
                    <a:pt x="1355458" y="176555"/>
                  </a:lnTo>
                  <a:lnTo>
                    <a:pt x="1491653" y="658825"/>
                  </a:lnTo>
                  <a:lnTo>
                    <a:pt x="1491653" y="612140"/>
                  </a:lnTo>
                  <a:lnTo>
                    <a:pt x="1343533" y="87604"/>
                  </a:lnTo>
                  <a:lnTo>
                    <a:pt x="1578914" y="504329"/>
                  </a:lnTo>
                  <a:lnTo>
                    <a:pt x="1578914" y="478396"/>
                  </a:lnTo>
                  <a:lnTo>
                    <a:pt x="1333919" y="44450"/>
                  </a:lnTo>
                  <a:lnTo>
                    <a:pt x="1773428" y="44450"/>
                  </a:lnTo>
                  <a:lnTo>
                    <a:pt x="1773428" y="76200"/>
                  </a:lnTo>
                  <a:lnTo>
                    <a:pt x="1836928" y="44450"/>
                  </a:lnTo>
                  <a:lnTo>
                    <a:pt x="1849628" y="38100"/>
                  </a:lnTo>
                  <a:lnTo>
                    <a:pt x="1836928" y="31750"/>
                  </a:lnTo>
                  <a:lnTo>
                    <a:pt x="1773428" y="0"/>
                  </a:lnTo>
                  <a:lnTo>
                    <a:pt x="1773428" y="31750"/>
                  </a:lnTo>
                  <a:lnTo>
                    <a:pt x="1322959" y="31750"/>
                  </a:lnTo>
                  <a:lnTo>
                    <a:pt x="1322959" y="38100"/>
                  </a:lnTo>
                  <a:lnTo>
                    <a:pt x="1316736" y="39243"/>
                  </a:lnTo>
                  <a:lnTo>
                    <a:pt x="1447939" y="736206"/>
                  </a:lnTo>
                  <a:lnTo>
                    <a:pt x="1317371" y="967359"/>
                  </a:lnTo>
                  <a:lnTo>
                    <a:pt x="1322959" y="970470"/>
                  </a:lnTo>
                  <a:lnTo>
                    <a:pt x="1322959" y="970788"/>
                  </a:lnTo>
                  <a:lnTo>
                    <a:pt x="1316863" y="972566"/>
                  </a:lnTo>
                  <a:lnTo>
                    <a:pt x="1447990" y="1436890"/>
                  </a:lnTo>
                  <a:lnTo>
                    <a:pt x="1316863" y="1901190"/>
                  </a:lnTo>
                  <a:lnTo>
                    <a:pt x="1322031" y="1902650"/>
                  </a:lnTo>
                  <a:lnTo>
                    <a:pt x="1322959" y="1903171"/>
                  </a:lnTo>
                  <a:lnTo>
                    <a:pt x="1322959" y="1903476"/>
                  </a:lnTo>
                  <a:lnTo>
                    <a:pt x="1317371" y="1906651"/>
                  </a:lnTo>
                  <a:lnTo>
                    <a:pt x="1447850" y="2137676"/>
                  </a:lnTo>
                  <a:lnTo>
                    <a:pt x="1407579" y="2351595"/>
                  </a:lnTo>
                  <a:lnTo>
                    <a:pt x="1202563" y="2563749"/>
                  </a:lnTo>
                  <a:lnTo>
                    <a:pt x="1211707" y="2572639"/>
                  </a:lnTo>
                  <a:lnTo>
                    <a:pt x="1403299" y="2374341"/>
                  </a:lnTo>
                  <a:lnTo>
                    <a:pt x="1316736" y="2834157"/>
                  </a:lnTo>
                  <a:lnTo>
                    <a:pt x="1319961" y="2834779"/>
                  </a:lnTo>
                  <a:lnTo>
                    <a:pt x="1322959" y="2835630"/>
                  </a:lnTo>
                  <a:lnTo>
                    <a:pt x="1322959" y="2842514"/>
                  </a:lnTo>
                  <a:lnTo>
                    <a:pt x="1773428" y="2842514"/>
                  </a:lnTo>
                  <a:lnTo>
                    <a:pt x="1773428" y="2874264"/>
                  </a:lnTo>
                  <a:lnTo>
                    <a:pt x="1836928" y="2842514"/>
                  </a:lnTo>
                  <a:lnTo>
                    <a:pt x="1849628" y="2836164"/>
                  </a:lnTo>
                  <a:lnTo>
                    <a:pt x="1836928" y="2829814"/>
                  </a:lnTo>
                  <a:lnTo>
                    <a:pt x="1773428" y="2798064"/>
                  </a:lnTo>
                  <a:lnTo>
                    <a:pt x="1773428" y="2829814"/>
                  </a:lnTo>
                  <a:lnTo>
                    <a:pt x="1331175" y="2829814"/>
                  </a:lnTo>
                  <a:lnTo>
                    <a:pt x="1483144" y="2291689"/>
                  </a:lnTo>
                  <a:lnTo>
                    <a:pt x="1515757" y="2257933"/>
                  </a:lnTo>
                  <a:lnTo>
                    <a:pt x="1803082" y="2766568"/>
                  </a:lnTo>
                  <a:lnTo>
                    <a:pt x="1798066" y="2767507"/>
                  </a:lnTo>
                  <a:lnTo>
                    <a:pt x="1800237" y="2770378"/>
                  </a:lnTo>
                  <a:lnTo>
                    <a:pt x="1792224" y="2772638"/>
                  </a:lnTo>
                  <a:lnTo>
                    <a:pt x="1797126" y="2778036"/>
                  </a:lnTo>
                  <a:lnTo>
                    <a:pt x="1779016" y="2788272"/>
                  </a:lnTo>
                  <a:lnTo>
                    <a:pt x="1849628" y="2835884"/>
                  </a:lnTo>
                  <a:lnTo>
                    <a:pt x="1849602" y="2835605"/>
                  </a:lnTo>
                  <a:lnTo>
                    <a:pt x="1849780" y="2834792"/>
                  </a:lnTo>
                  <a:lnTo>
                    <a:pt x="1867077" y="2774111"/>
                  </a:lnTo>
                  <a:lnTo>
                    <a:pt x="1872996" y="2753398"/>
                  </a:lnTo>
                  <a:lnTo>
                    <a:pt x="1864931" y="2754922"/>
                  </a:lnTo>
                  <a:lnTo>
                    <a:pt x="1865503" y="2751925"/>
                  </a:lnTo>
                  <a:lnTo>
                    <a:pt x="1845640" y="2757551"/>
                  </a:lnTo>
                  <a:lnTo>
                    <a:pt x="1845310" y="2750807"/>
                  </a:lnTo>
                  <a:lnTo>
                    <a:pt x="1840572" y="2753487"/>
                  </a:lnTo>
                  <a:lnTo>
                    <a:pt x="1822475" y="2657360"/>
                  </a:lnTo>
                  <a:lnTo>
                    <a:pt x="1822475" y="2762923"/>
                  </a:lnTo>
                  <a:lnTo>
                    <a:pt x="1816265" y="2764091"/>
                  </a:lnTo>
                  <a:lnTo>
                    <a:pt x="1525028" y="2248331"/>
                  </a:lnTo>
                  <a:lnTo>
                    <a:pt x="1642732" y="2126513"/>
                  </a:lnTo>
                  <a:lnTo>
                    <a:pt x="1822475" y="2762923"/>
                  </a:lnTo>
                  <a:lnTo>
                    <a:pt x="1822475" y="2657360"/>
                  </a:lnTo>
                  <a:lnTo>
                    <a:pt x="1817116" y="2628900"/>
                  </a:lnTo>
                  <a:lnTo>
                    <a:pt x="1817116" y="2697251"/>
                  </a:lnTo>
                  <a:lnTo>
                    <a:pt x="1652930" y="2115947"/>
                  </a:lnTo>
                  <a:lnTo>
                    <a:pt x="1698726" y="2068550"/>
                  </a:lnTo>
                  <a:lnTo>
                    <a:pt x="1817116" y="2697251"/>
                  </a:lnTo>
                  <a:lnTo>
                    <a:pt x="1817116" y="2628900"/>
                  </a:lnTo>
                  <a:lnTo>
                    <a:pt x="1709521" y="2057387"/>
                  </a:lnTo>
                  <a:lnTo>
                    <a:pt x="1801050" y="1962645"/>
                  </a:lnTo>
                  <a:lnTo>
                    <a:pt x="1823974" y="1984756"/>
                  </a:lnTo>
                  <a:lnTo>
                    <a:pt x="1836534" y="1944751"/>
                  </a:lnTo>
                  <a:lnTo>
                    <a:pt x="1849475" y="1903552"/>
                  </a:lnTo>
                  <a:lnTo>
                    <a:pt x="1849628" y="1903476"/>
                  </a:lnTo>
                  <a:lnTo>
                    <a:pt x="1836928" y="1897126"/>
                  </a:lnTo>
                  <a:lnTo>
                    <a:pt x="1791944" y="1874634"/>
                  </a:lnTo>
                  <a:lnTo>
                    <a:pt x="1791944" y="1953844"/>
                  </a:lnTo>
                  <a:lnTo>
                    <a:pt x="1706638" y="2042109"/>
                  </a:lnTo>
                  <a:lnTo>
                    <a:pt x="1695843" y="1984743"/>
                  </a:lnTo>
                  <a:lnTo>
                    <a:pt x="1695843" y="2053285"/>
                  </a:lnTo>
                  <a:lnTo>
                    <a:pt x="1648942" y="2101824"/>
                  </a:lnTo>
                  <a:lnTo>
                    <a:pt x="1638731" y="2065667"/>
                  </a:lnTo>
                  <a:lnTo>
                    <a:pt x="1638731" y="2112391"/>
                  </a:lnTo>
                  <a:lnTo>
                    <a:pt x="1518513" y="2236800"/>
                  </a:lnTo>
                  <a:lnTo>
                    <a:pt x="1509242" y="2220379"/>
                  </a:lnTo>
                  <a:lnTo>
                    <a:pt x="1509242" y="2246388"/>
                  </a:lnTo>
                  <a:lnTo>
                    <a:pt x="1490446" y="2265845"/>
                  </a:lnTo>
                  <a:lnTo>
                    <a:pt x="1500378" y="2230691"/>
                  </a:lnTo>
                  <a:lnTo>
                    <a:pt x="1509242" y="2246388"/>
                  </a:lnTo>
                  <a:lnTo>
                    <a:pt x="1509242" y="2220379"/>
                  </a:lnTo>
                  <a:lnTo>
                    <a:pt x="1505280" y="2213343"/>
                  </a:lnTo>
                  <a:lnTo>
                    <a:pt x="1586268" y="1926577"/>
                  </a:lnTo>
                  <a:lnTo>
                    <a:pt x="1638731" y="2112391"/>
                  </a:lnTo>
                  <a:lnTo>
                    <a:pt x="1638731" y="2065667"/>
                  </a:lnTo>
                  <a:lnTo>
                    <a:pt x="1594726" y="1909826"/>
                  </a:lnTo>
                  <a:lnTo>
                    <a:pt x="1668843" y="1909826"/>
                  </a:lnTo>
                  <a:lnTo>
                    <a:pt x="1695843" y="2053285"/>
                  </a:lnTo>
                  <a:lnTo>
                    <a:pt x="1695843" y="1984743"/>
                  </a:lnTo>
                  <a:lnTo>
                    <a:pt x="1681746" y="1909826"/>
                  </a:lnTo>
                  <a:lnTo>
                    <a:pt x="1773428" y="1909826"/>
                  </a:lnTo>
                  <a:lnTo>
                    <a:pt x="1773428" y="1930285"/>
                  </a:lnTo>
                  <a:lnTo>
                    <a:pt x="1769110" y="1931797"/>
                  </a:lnTo>
                  <a:lnTo>
                    <a:pt x="1773428" y="1935975"/>
                  </a:lnTo>
                  <a:lnTo>
                    <a:pt x="1773428" y="1941576"/>
                  </a:lnTo>
                  <a:lnTo>
                    <a:pt x="1777250" y="1939671"/>
                  </a:lnTo>
                  <a:lnTo>
                    <a:pt x="1791944" y="1953844"/>
                  </a:lnTo>
                  <a:lnTo>
                    <a:pt x="1791944" y="1874634"/>
                  </a:lnTo>
                  <a:lnTo>
                    <a:pt x="1773428" y="1865376"/>
                  </a:lnTo>
                  <a:lnTo>
                    <a:pt x="1773428" y="1897126"/>
                  </a:lnTo>
                  <a:lnTo>
                    <a:pt x="1679359" y="1897126"/>
                  </a:lnTo>
                  <a:lnTo>
                    <a:pt x="1666455" y="1828596"/>
                  </a:lnTo>
                  <a:lnTo>
                    <a:pt x="1666455" y="1897126"/>
                  </a:lnTo>
                  <a:lnTo>
                    <a:pt x="1594586" y="1897126"/>
                  </a:lnTo>
                  <a:lnTo>
                    <a:pt x="1637703" y="1744446"/>
                  </a:lnTo>
                  <a:lnTo>
                    <a:pt x="1666455" y="1897126"/>
                  </a:lnTo>
                  <a:lnTo>
                    <a:pt x="1666455" y="1828596"/>
                  </a:lnTo>
                  <a:lnTo>
                    <a:pt x="1645450" y="1717027"/>
                  </a:lnTo>
                  <a:lnTo>
                    <a:pt x="1675993" y="1608874"/>
                  </a:lnTo>
                  <a:lnTo>
                    <a:pt x="1804568" y="1836496"/>
                  </a:lnTo>
                  <a:lnTo>
                    <a:pt x="1792224" y="1839976"/>
                  </a:lnTo>
                  <a:lnTo>
                    <a:pt x="1797126" y="1845373"/>
                  </a:lnTo>
                  <a:lnTo>
                    <a:pt x="1779016" y="1855597"/>
                  </a:lnTo>
                  <a:lnTo>
                    <a:pt x="1849628" y="1903222"/>
                  </a:lnTo>
                  <a:lnTo>
                    <a:pt x="1849602" y="1902955"/>
                  </a:lnTo>
                  <a:lnTo>
                    <a:pt x="1860892" y="1843532"/>
                  </a:lnTo>
                  <a:lnTo>
                    <a:pt x="1865503" y="1819275"/>
                  </a:lnTo>
                  <a:lnTo>
                    <a:pt x="1845640" y="1824888"/>
                  </a:lnTo>
                  <a:lnTo>
                    <a:pt x="1845310" y="1818132"/>
                  </a:lnTo>
                  <a:lnTo>
                    <a:pt x="1834032" y="1824507"/>
                  </a:lnTo>
                  <a:lnTo>
                    <a:pt x="1822678" y="1784311"/>
                  </a:lnTo>
                  <a:lnTo>
                    <a:pt x="1822678" y="1830933"/>
                  </a:lnTo>
                  <a:lnTo>
                    <a:pt x="1821078" y="1831835"/>
                  </a:lnTo>
                  <a:lnTo>
                    <a:pt x="1817128" y="1832952"/>
                  </a:lnTo>
                  <a:lnTo>
                    <a:pt x="1680857" y="1591640"/>
                  </a:lnTo>
                  <a:lnTo>
                    <a:pt x="1717967" y="1460233"/>
                  </a:lnTo>
                  <a:lnTo>
                    <a:pt x="1822678" y="1830933"/>
                  </a:lnTo>
                  <a:lnTo>
                    <a:pt x="1822678" y="1784311"/>
                  </a:lnTo>
                  <a:lnTo>
                    <a:pt x="1724558" y="1436903"/>
                  </a:lnTo>
                  <a:lnTo>
                    <a:pt x="1833968" y="1049489"/>
                  </a:lnTo>
                  <a:lnTo>
                    <a:pt x="1845310" y="1055878"/>
                  </a:lnTo>
                  <a:lnTo>
                    <a:pt x="1845652" y="1048893"/>
                  </a:lnTo>
                  <a:lnTo>
                    <a:pt x="1865503" y="1054481"/>
                  </a:lnTo>
                  <a:lnTo>
                    <a:pt x="1860892" y="1030224"/>
                  </a:lnTo>
                  <a:lnTo>
                    <a:pt x="1849628" y="970788"/>
                  </a:lnTo>
                  <a:lnTo>
                    <a:pt x="1822615" y="989012"/>
                  </a:lnTo>
                  <a:lnTo>
                    <a:pt x="1822615" y="1043076"/>
                  </a:lnTo>
                  <a:lnTo>
                    <a:pt x="1717979" y="1413598"/>
                  </a:lnTo>
                  <a:lnTo>
                    <a:pt x="1711388" y="1390256"/>
                  </a:lnTo>
                  <a:lnTo>
                    <a:pt x="1711388" y="1436928"/>
                  </a:lnTo>
                  <a:lnTo>
                    <a:pt x="1672082" y="1576095"/>
                  </a:lnTo>
                  <a:lnTo>
                    <a:pt x="1667217" y="1567484"/>
                  </a:lnTo>
                  <a:lnTo>
                    <a:pt x="1667217" y="1593342"/>
                  </a:lnTo>
                  <a:lnTo>
                    <a:pt x="1640179" y="1689049"/>
                  </a:lnTo>
                  <a:lnTo>
                    <a:pt x="1632432" y="1647888"/>
                  </a:lnTo>
                  <a:lnTo>
                    <a:pt x="1632432" y="1716481"/>
                  </a:lnTo>
                  <a:lnTo>
                    <a:pt x="1586268" y="1879942"/>
                  </a:lnTo>
                  <a:lnTo>
                    <a:pt x="1577949" y="1850491"/>
                  </a:lnTo>
                  <a:lnTo>
                    <a:pt x="1577949" y="1897126"/>
                  </a:lnTo>
                  <a:lnTo>
                    <a:pt x="1577835" y="1909826"/>
                  </a:lnTo>
                  <a:lnTo>
                    <a:pt x="1496504" y="2197798"/>
                  </a:lnTo>
                  <a:lnTo>
                    <a:pt x="1491602" y="2189124"/>
                  </a:lnTo>
                  <a:lnTo>
                    <a:pt x="1491602" y="2215159"/>
                  </a:lnTo>
                  <a:lnTo>
                    <a:pt x="1471853" y="2285085"/>
                  </a:lnTo>
                  <a:lnTo>
                    <a:pt x="1464551" y="2292642"/>
                  </a:lnTo>
                  <a:lnTo>
                    <a:pt x="1464551" y="2310942"/>
                  </a:lnTo>
                  <a:lnTo>
                    <a:pt x="1355280" y="2697823"/>
                  </a:lnTo>
                  <a:lnTo>
                    <a:pt x="1419301" y="2357780"/>
                  </a:lnTo>
                  <a:lnTo>
                    <a:pt x="1464551" y="2310942"/>
                  </a:lnTo>
                  <a:lnTo>
                    <a:pt x="1464551" y="2292642"/>
                  </a:lnTo>
                  <a:lnTo>
                    <a:pt x="1423581" y="2335034"/>
                  </a:lnTo>
                  <a:lnTo>
                    <a:pt x="1457515" y="2154796"/>
                  </a:lnTo>
                  <a:lnTo>
                    <a:pt x="1491602" y="2215159"/>
                  </a:lnTo>
                  <a:lnTo>
                    <a:pt x="1491602" y="2189124"/>
                  </a:lnTo>
                  <a:lnTo>
                    <a:pt x="1461198" y="2135263"/>
                  </a:lnTo>
                  <a:lnTo>
                    <a:pt x="1503641" y="1909826"/>
                  </a:lnTo>
                  <a:lnTo>
                    <a:pt x="1577835" y="1909826"/>
                  </a:lnTo>
                  <a:lnTo>
                    <a:pt x="1577835" y="1897126"/>
                  </a:lnTo>
                  <a:lnTo>
                    <a:pt x="1506029" y="1897126"/>
                  </a:lnTo>
                  <a:lnTo>
                    <a:pt x="1534795" y="1744332"/>
                  </a:lnTo>
                  <a:lnTo>
                    <a:pt x="1577949" y="1897126"/>
                  </a:lnTo>
                  <a:lnTo>
                    <a:pt x="1577949" y="1850491"/>
                  </a:lnTo>
                  <a:lnTo>
                    <a:pt x="1540065" y="1716328"/>
                  </a:lnTo>
                  <a:lnTo>
                    <a:pt x="1586242" y="1471079"/>
                  </a:lnTo>
                  <a:lnTo>
                    <a:pt x="1632432" y="1716481"/>
                  </a:lnTo>
                  <a:lnTo>
                    <a:pt x="1632432" y="1647888"/>
                  </a:lnTo>
                  <a:lnTo>
                    <a:pt x="1599653" y="1473708"/>
                  </a:lnTo>
                  <a:lnTo>
                    <a:pt x="1667217" y="1593342"/>
                  </a:lnTo>
                  <a:lnTo>
                    <a:pt x="1667217" y="1567484"/>
                  </a:lnTo>
                  <a:lnTo>
                    <a:pt x="1593545" y="1436992"/>
                  </a:lnTo>
                  <a:lnTo>
                    <a:pt x="1672120" y="1297863"/>
                  </a:lnTo>
                  <a:lnTo>
                    <a:pt x="1711388" y="1436928"/>
                  </a:lnTo>
                  <a:lnTo>
                    <a:pt x="1711388" y="1390256"/>
                  </a:lnTo>
                  <a:lnTo>
                    <a:pt x="1680908" y="1282306"/>
                  </a:lnTo>
                  <a:lnTo>
                    <a:pt x="1817255" y="1040866"/>
                  </a:lnTo>
                  <a:lnTo>
                    <a:pt x="1820189" y="1041692"/>
                  </a:lnTo>
                  <a:lnTo>
                    <a:pt x="1822615" y="1043076"/>
                  </a:lnTo>
                  <a:lnTo>
                    <a:pt x="1822615" y="989012"/>
                  </a:lnTo>
                  <a:lnTo>
                    <a:pt x="1779016" y="1018413"/>
                  </a:lnTo>
                  <a:lnTo>
                    <a:pt x="1796973" y="1028573"/>
                  </a:lnTo>
                  <a:lnTo>
                    <a:pt x="1792224" y="1033780"/>
                  </a:lnTo>
                  <a:lnTo>
                    <a:pt x="1804695" y="1037310"/>
                  </a:lnTo>
                  <a:lnTo>
                    <a:pt x="1676031" y="1265085"/>
                  </a:lnTo>
                  <a:lnTo>
                    <a:pt x="1667256" y="1234020"/>
                  </a:lnTo>
                  <a:lnTo>
                    <a:pt x="1667256" y="1280642"/>
                  </a:lnTo>
                  <a:lnTo>
                    <a:pt x="1599514" y="1400556"/>
                  </a:lnTo>
                  <a:lnTo>
                    <a:pt x="1640154" y="1184694"/>
                  </a:lnTo>
                  <a:lnTo>
                    <a:pt x="1667256" y="1280642"/>
                  </a:lnTo>
                  <a:lnTo>
                    <a:pt x="1667256" y="1234020"/>
                  </a:lnTo>
                  <a:lnTo>
                    <a:pt x="1645424" y="1156703"/>
                  </a:lnTo>
                  <a:lnTo>
                    <a:pt x="1679232" y="977138"/>
                  </a:lnTo>
                  <a:lnTo>
                    <a:pt x="1773428" y="977138"/>
                  </a:lnTo>
                  <a:lnTo>
                    <a:pt x="1773428" y="1008888"/>
                  </a:lnTo>
                  <a:lnTo>
                    <a:pt x="1836928" y="977138"/>
                  </a:lnTo>
                  <a:lnTo>
                    <a:pt x="1849628" y="970788"/>
                  </a:lnTo>
                  <a:lnTo>
                    <a:pt x="1836928" y="964438"/>
                  </a:lnTo>
                  <a:lnTo>
                    <a:pt x="1773428" y="932688"/>
                  </a:lnTo>
                  <a:lnTo>
                    <a:pt x="1773428" y="964438"/>
                  </a:lnTo>
                  <a:lnTo>
                    <a:pt x="1681619" y="964438"/>
                  </a:lnTo>
                  <a:lnTo>
                    <a:pt x="1720913" y="755713"/>
                  </a:lnTo>
                  <a:lnTo>
                    <a:pt x="1806575" y="907338"/>
                  </a:lnTo>
                  <a:lnTo>
                    <a:pt x="1779016" y="922909"/>
                  </a:lnTo>
                  <a:lnTo>
                    <a:pt x="1849628" y="970534"/>
                  </a:lnTo>
                  <a:lnTo>
                    <a:pt x="1846973" y="918337"/>
                  </a:lnTo>
                  <a:lnTo>
                    <a:pt x="1845310" y="885444"/>
                  </a:lnTo>
                  <a:lnTo>
                    <a:pt x="1817611" y="901103"/>
                  </a:lnTo>
                  <a:lnTo>
                    <a:pt x="1724558" y="736346"/>
                  </a:lnTo>
                  <a:lnTo>
                    <a:pt x="1840496" y="120497"/>
                  </a:lnTo>
                  <a:lnTo>
                    <a:pt x="1845310" y="123190"/>
                  </a:lnTo>
                  <a:lnTo>
                    <a:pt x="1845652" y="116205"/>
                  </a:lnTo>
                  <a:lnTo>
                    <a:pt x="1865503" y="121793"/>
                  </a:lnTo>
                  <a:lnTo>
                    <a:pt x="1864868" y="118491"/>
                  </a:lnTo>
                  <a:lnTo>
                    <a:pt x="1872996" y="120015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23665" y="950214"/>
              <a:ext cx="795655" cy="3554095"/>
            </a:xfrm>
            <a:custGeom>
              <a:avLst/>
              <a:gdLst/>
              <a:ahLst/>
              <a:cxnLst/>
              <a:rect l="l" t="t" r="r" b="b"/>
              <a:pathLst>
                <a:path w="795654" h="3554095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62939" y="0"/>
                  </a:lnTo>
                  <a:lnTo>
                    <a:pt x="704868" y="6754"/>
                  </a:lnTo>
                  <a:lnTo>
                    <a:pt x="741267" y="25566"/>
                  </a:lnTo>
                  <a:lnTo>
                    <a:pt x="769961" y="54260"/>
                  </a:lnTo>
                  <a:lnTo>
                    <a:pt x="788773" y="90659"/>
                  </a:lnTo>
                  <a:lnTo>
                    <a:pt x="795528" y="132587"/>
                  </a:lnTo>
                  <a:lnTo>
                    <a:pt x="795528" y="3421379"/>
                  </a:lnTo>
                  <a:lnTo>
                    <a:pt x="788773" y="3463288"/>
                  </a:lnTo>
                  <a:lnTo>
                    <a:pt x="769961" y="3499685"/>
                  </a:lnTo>
                  <a:lnTo>
                    <a:pt x="741267" y="3528386"/>
                  </a:lnTo>
                  <a:lnTo>
                    <a:pt x="704868" y="3547208"/>
                  </a:lnTo>
                  <a:lnTo>
                    <a:pt x="662939" y="3553968"/>
                  </a:lnTo>
                  <a:lnTo>
                    <a:pt x="132587" y="3553968"/>
                  </a:lnTo>
                  <a:lnTo>
                    <a:pt x="90659" y="3547208"/>
                  </a:lnTo>
                  <a:lnTo>
                    <a:pt x="54260" y="3528386"/>
                  </a:lnTo>
                  <a:lnTo>
                    <a:pt x="25566" y="3499685"/>
                  </a:lnTo>
                  <a:lnTo>
                    <a:pt x="6754" y="3463288"/>
                  </a:lnTo>
                  <a:lnTo>
                    <a:pt x="0" y="3421379"/>
                  </a:lnTo>
                  <a:lnTo>
                    <a:pt x="0" y="132587"/>
                  </a:lnTo>
                  <a:close/>
                </a:path>
              </a:pathLst>
            </a:custGeom>
            <a:ln w="28956">
              <a:solidFill>
                <a:srgbClr val="F3D44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41137" y="1322450"/>
              <a:ext cx="609600" cy="2807970"/>
            </a:xfrm>
            <a:custGeom>
              <a:avLst/>
              <a:gdLst/>
              <a:ahLst/>
              <a:cxnLst/>
              <a:rect l="l" t="t" r="r" b="b"/>
              <a:pathLst>
                <a:path w="609600" h="2807970">
                  <a:moveTo>
                    <a:pt x="609473" y="2340610"/>
                  </a:moveTo>
                  <a:lnTo>
                    <a:pt x="597509" y="2343505"/>
                  </a:lnTo>
                  <a:lnTo>
                    <a:pt x="597916" y="2339086"/>
                  </a:lnTo>
                  <a:lnTo>
                    <a:pt x="588759" y="2342680"/>
                  </a:lnTo>
                  <a:lnTo>
                    <a:pt x="588759" y="2423718"/>
                  </a:lnTo>
                  <a:lnTo>
                    <a:pt x="505587" y="2433066"/>
                  </a:lnTo>
                  <a:lnTo>
                    <a:pt x="522871" y="2459659"/>
                  </a:lnTo>
                  <a:lnTo>
                    <a:pt x="20713" y="2785173"/>
                  </a:lnTo>
                  <a:lnTo>
                    <a:pt x="293179" y="2151151"/>
                  </a:lnTo>
                  <a:lnTo>
                    <a:pt x="530644" y="2376309"/>
                  </a:lnTo>
                  <a:lnTo>
                    <a:pt x="508762" y="2399411"/>
                  </a:lnTo>
                  <a:lnTo>
                    <a:pt x="588759" y="2423718"/>
                  </a:lnTo>
                  <a:lnTo>
                    <a:pt x="588759" y="2342680"/>
                  </a:lnTo>
                  <a:lnTo>
                    <a:pt x="578231" y="2346795"/>
                  </a:lnTo>
                  <a:lnTo>
                    <a:pt x="562571" y="2281948"/>
                  </a:lnTo>
                  <a:lnTo>
                    <a:pt x="562571" y="2335911"/>
                  </a:lnTo>
                  <a:lnTo>
                    <a:pt x="554761" y="2316048"/>
                  </a:lnTo>
                  <a:lnTo>
                    <a:pt x="554761" y="2350846"/>
                  </a:lnTo>
                  <a:lnTo>
                    <a:pt x="551065" y="2354745"/>
                  </a:lnTo>
                  <a:lnTo>
                    <a:pt x="535432" y="2358517"/>
                  </a:lnTo>
                  <a:lnTo>
                    <a:pt x="538619" y="2362327"/>
                  </a:lnTo>
                  <a:lnTo>
                    <a:pt x="535546" y="2363533"/>
                  </a:lnTo>
                  <a:lnTo>
                    <a:pt x="298488" y="2138807"/>
                  </a:lnTo>
                  <a:lnTo>
                    <a:pt x="388810" y="1928647"/>
                  </a:lnTo>
                  <a:lnTo>
                    <a:pt x="554761" y="2350846"/>
                  </a:lnTo>
                  <a:lnTo>
                    <a:pt x="554761" y="2316048"/>
                  </a:lnTo>
                  <a:lnTo>
                    <a:pt x="395973" y="1911985"/>
                  </a:lnTo>
                  <a:lnTo>
                    <a:pt x="437070" y="1816341"/>
                  </a:lnTo>
                  <a:lnTo>
                    <a:pt x="562571" y="2335911"/>
                  </a:lnTo>
                  <a:lnTo>
                    <a:pt x="562571" y="2281948"/>
                  </a:lnTo>
                  <a:lnTo>
                    <a:pt x="445439" y="1796872"/>
                  </a:lnTo>
                  <a:lnTo>
                    <a:pt x="566077" y="1516164"/>
                  </a:lnTo>
                  <a:lnTo>
                    <a:pt x="595249" y="1528699"/>
                  </a:lnTo>
                  <a:lnTo>
                    <a:pt x="593547" y="1499489"/>
                  </a:lnTo>
                  <a:lnTo>
                    <a:pt x="590296" y="1443609"/>
                  </a:lnTo>
                  <a:lnTo>
                    <a:pt x="551053" y="1450263"/>
                  </a:lnTo>
                  <a:lnTo>
                    <a:pt x="551053" y="1518970"/>
                  </a:lnTo>
                  <a:lnTo>
                    <a:pt x="440461" y="1776285"/>
                  </a:lnTo>
                  <a:lnTo>
                    <a:pt x="432104" y="1741678"/>
                  </a:lnTo>
                  <a:lnTo>
                    <a:pt x="432104" y="1795754"/>
                  </a:lnTo>
                  <a:lnTo>
                    <a:pt x="389369" y="1895182"/>
                  </a:lnTo>
                  <a:lnTo>
                    <a:pt x="382206" y="1876958"/>
                  </a:lnTo>
                  <a:lnTo>
                    <a:pt x="382206" y="1911845"/>
                  </a:lnTo>
                  <a:lnTo>
                    <a:pt x="288671" y="2129485"/>
                  </a:lnTo>
                  <a:lnTo>
                    <a:pt x="283362" y="2124456"/>
                  </a:lnTo>
                  <a:lnTo>
                    <a:pt x="283362" y="2141829"/>
                  </a:lnTo>
                  <a:lnTo>
                    <a:pt x="31051" y="2728912"/>
                  </a:lnTo>
                  <a:lnTo>
                    <a:pt x="197815" y="2060702"/>
                  </a:lnTo>
                  <a:lnTo>
                    <a:pt x="283362" y="2141829"/>
                  </a:lnTo>
                  <a:lnTo>
                    <a:pt x="283362" y="2124456"/>
                  </a:lnTo>
                  <a:lnTo>
                    <a:pt x="201320" y="2046668"/>
                  </a:lnTo>
                  <a:lnTo>
                    <a:pt x="292150" y="1682711"/>
                  </a:lnTo>
                  <a:lnTo>
                    <a:pt x="382206" y="1911845"/>
                  </a:lnTo>
                  <a:lnTo>
                    <a:pt x="382206" y="1876958"/>
                  </a:lnTo>
                  <a:lnTo>
                    <a:pt x="298716" y="1664500"/>
                  </a:lnTo>
                  <a:lnTo>
                    <a:pt x="385152" y="1601343"/>
                  </a:lnTo>
                  <a:lnTo>
                    <a:pt x="432104" y="1795754"/>
                  </a:lnTo>
                  <a:lnTo>
                    <a:pt x="432104" y="1741678"/>
                  </a:lnTo>
                  <a:lnTo>
                    <a:pt x="396265" y="1593215"/>
                  </a:lnTo>
                  <a:lnTo>
                    <a:pt x="525576" y="1498739"/>
                  </a:lnTo>
                  <a:lnTo>
                    <a:pt x="541159" y="1505445"/>
                  </a:lnTo>
                  <a:lnTo>
                    <a:pt x="551053" y="1518970"/>
                  </a:lnTo>
                  <a:lnTo>
                    <a:pt x="551053" y="1450263"/>
                  </a:lnTo>
                  <a:lnTo>
                    <a:pt x="506349" y="1457833"/>
                  </a:lnTo>
                  <a:lnTo>
                    <a:pt x="525081" y="1483461"/>
                  </a:lnTo>
                  <a:lnTo>
                    <a:pt x="393052" y="1579905"/>
                  </a:lnTo>
                  <a:lnTo>
                    <a:pt x="381939" y="1533893"/>
                  </a:lnTo>
                  <a:lnTo>
                    <a:pt x="381939" y="1588020"/>
                  </a:lnTo>
                  <a:lnTo>
                    <a:pt x="301028" y="1647126"/>
                  </a:lnTo>
                  <a:lnTo>
                    <a:pt x="349402" y="1453311"/>
                  </a:lnTo>
                  <a:lnTo>
                    <a:pt x="381939" y="1588020"/>
                  </a:lnTo>
                  <a:lnTo>
                    <a:pt x="381939" y="1533893"/>
                  </a:lnTo>
                  <a:lnTo>
                    <a:pt x="356044" y="1426667"/>
                  </a:lnTo>
                  <a:lnTo>
                    <a:pt x="392518" y="1280528"/>
                  </a:lnTo>
                  <a:lnTo>
                    <a:pt x="528535" y="1398257"/>
                  </a:lnTo>
                  <a:lnTo>
                    <a:pt x="507746" y="1422273"/>
                  </a:lnTo>
                  <a:lnTo>
                    <a:pt x="590296" y="1443228"/>
                  </a:lnTo>
                  <a:lnTo>
                    <a:pt x="590118" y="1442834"/>
                  </a:lnTo>
                  <a:lnTo>
                    <a:pt x="590296" y="1442974"/>
                  </a:lnTo>
                  <a:lnTo>
                    <a:pt x="594677" y="1386586"/>
                  </a:lnTo>
                  <a:lnTo>
                    <a:pt x="596900" y="1358011"/>
                  </a:lnTo>
                  <a:lnTo>
                    <a:pt x="567461" y="1369974"/>
                  </a:lnTo>
                  <a:lnTo>
                    <a:pt x="553554" y="1335747"/>
                  </a:lnTo>
                  <a:lnTo>
                    <a:pt x="553554" y="1369352"/>
                  </a:lnTo>
                  <a:lnTo>
                    <a:pt x="545172" y="1379042"/>
                  </a:lnTo>
                  <a:lnTo>
                    <a:pt x="532028" y="1384388"/>
                  </a:lnTo>
                  <a:lnTo>
                    <a:pt x="395986" y="1266634"/>
                  </a:lnTo>
                  <a:lnTo>
                    <a:pt x="440080" y="1089977"/>
                  </a:lnTo>
                  <a:lnTo>
                    <a:pt x="553554" y="1369352"/>
                  </a:lnTo>
                  <a:lnTo>
                    <a:pt x="553554" y="1335747"/>
                  </a:lnTo>
                  <a:lnTo>
                    <a:pt x="445274" y="1069174"/>
                  </a:lnTo>
                  <a:lnTo>
                    <a:pt x="577494" y="539343"/>
                  </a:lnTo>
                  <a:lnTo>
                    <a:pt x="596265" y="547116"/>
                  </a:lnTo>
                  <a:lnTo>
                    <a:pt x="595909" y="542099"/>
                  </a:lnTo>
                  <a:lnTo>
                    <a:pt x="608838" y="545338"/>
                  </a:lnTo>
                  <a:lnTo>
                    <a:pt x="603681" y="522224"/>
                  </a:lnTo>
                  <a:lnTo>
                    <a:pt x="590296" y="462153"/>
                  </a:lnTo>
                  <a:lnTo>
                    <a:pt x="589699" y="461162"/>
                  </a:lnTo>
                  <a:lnTo>
                    <a:pt x="589699" y="462292"/>
                  </a:lnTo>
                  <a:lnTo>
                    <a:pt x="563257" y="468185"/>
                  </a:lnTo>
                  <a:lnTo>
                    <a:pt x="563257" y="543979"/>
                  </a:lnTo>
                  <a:lnTo>
                    <a:pt x="437146" y="1049185"/>
                  </a:lnTo>
                  <a:lnTo>
                    <a:pt x="431952" y="1036396"/>
                  </a:lnTo>
                  <a:lnTo>
                    <a:pt x="431952" y="1069987"/>
                  </a:lnTo>
                  <a:lnTo>
                    <a:pt x="385203" y="1257300"/>
                  </a:lnTo>
                  <a:lnTo>
                    <a:pt x="381736" y="1254302"/>
                  </a:lnTo>
                  <a:lnTo>
                    <a:pt x="381736" y="1271181"/>
                  </a:lnTo>
                  <a:lnTo>
                    <a:pt x="349592" y="1399933"/>
                  </a:lnTo>
                  <a:lnTo>
                    <a:pt x="342938" y="1372374"/>
                  </a:lnTo>
                  <a:lnTo>
                    <a:pt x="342938" y="1426578"/>
                  </a:lnTo>
                  <a:lnTo>
                    <a:pt x="289445" y="1640903"/>
                  </a:lnTo>
                  <a:lnTo>
                    <a:pt x="283273" y="1625206"/>
                  </a:lnTo>
                  <a:lnTo>
                    <a:pt x="283273" y="1660093"/>
                  </a:lnTo>
                  <a:lnTo>
                    <a:pt x="280162" y="1662366"/>
                  </a:lnTo>
                  <a:lnTo>
                    <a:pt x="280162" y="1678051"/>
                  </a:lnTo>
                  <a:lnTo>
                    <a:pt x="190665" y="2036572"/>
                  </a:lnTo>
                  <a:lnTo>
                    <a:pt x="16078" y="1871027"/>
                  </a:lnTo>
                  <a:lnTo>
                    <a:pt x="280162" y="1678051"/>
                  </a:lnTo>
                  <a:lnTo>
                    <a:pt x="280162" y="1662366"/>
                  </a:lnTo>
                  <a:lnTo>
                    <a:pt x="20269" y="1852206"/>
                  </a:lnTo>
                  <a:lnTo>
                    <a:pt x="194144" y="1433296"/>
                  </a:lnTo>
                  <a:lnTo>
                    <a:pt x="283273" y="1660093"/>
                  </a:lnTo>
                  <a:lnTo>
                    <a:pt x="283273" y="1625206"/>
                  </a:lnTo>
                  <a:lnTo>
                    <a:pt x="201193" y="1416316"/>
                  </a:lnTo>
                  <a:lnTo>
                    <a:pt x="289242" y="1204175"/>
                  </a:lnTo>
                  <a:lnTo>
                    <a:pt x="342938" y="1426578"/>
                  </a:lnTo>
                  <a:lnTo>
                    <a:pt x="342938" y="1372374"/>
                  </a:lnTo>
                  <a:lnTo>
                    <a:pt x="301815" y="1201991"/>
                  </a:lnTo>
                  <a:lnTo>
                    <a:pt x="381736" y="1271181"/>
                  </a:lnTo>
                  <a:lnTo>
                    <a:pt x="381736" y="1254302"/>
                  </a:lnTo>
                  <a:lnTo>
                    <a:pt x="298386" y="1182141"/>
                  </a:lnTo>
                  <a:lnTo>
                    <a:pt x="388924" y="964018"/>
                  </a:lnTo>
                  <a:lnTo>
                    <a:pt x="431952" y="1069987"/>
                  </a:lnTo>
                  <a:lnTo>
                    <a:pt x="431952" y="1036396"/>
                  </a:lnTo>
                  <a:lnTo>
                    <a:pt x="395820" y="947407"/>
                  </a:lnTo>
                  <a:lnTo>
                    <a:pt x="563257" y="543979"/>
                  </a:lnTo>
                  <a:lnTo>
                    <a:pt x="563257" y="468185"/>
                  </a:lnTo>
                  <a:lnTo>
                    <a:pt x="552564" y="470573"/>
                  </a:lnTo>
                  <a:lnTo>
                    <a:pt x="552564" y="536473"/>
                  </a:lnTo>
                  <a:lnTo>
                    <a:pt x="389001" y="930630"/>
                  </a:lnTo>
                  <a:lnTo>
                    <a:pt x="382104" y="913663"/>
                  </a:lnTo>
                  <a:lnTo>
                    <a:pt x="382104" y="947242"/>
                  </a:lnTo>
                  <a:lnTo>
                    <a:pt x="292455" y="1163294"/>
                  </a:lnTo>
                  <a:lnTo>
                    <a:pt x="283108" y="1124585"/>
                  </a:lnTo>
                  <a:lnTo>
                    <a:pt x="283108" y="1185811"/>
                  </a:lnTo>
                  <a:lnTo>
                    <a:pt x="194513" y="1399324"/>
                  </a:lnTo>
                  <a:lnTo>
                    <a:pt x="21666" y="959472"/>
                  </a:lnTo>
                  <a:lnTo>
                    <a:pt x="283108" y="1185811"/>
                  </a:lnTo>
                  <a:lnTo>
                    <a:pt x="283108" y="1124585"/>
                  </a:lnTo>
                  <a:lnTo>
                    <a:pt x="280085" y="1112062"/>
                  </a:lnTo>
                  <a:lnTo>
                    <a:pt x="280085" y="1166279"/>
                  </a:lnTo>
                  <a:lnTo>
                    <a:pt x="15862" y="937552"/>
                  </a:lnTo>
                  <a:lnTo>
                    <a:pt x="190538" y="795477"/>
                  </a:lnTo>
                  <a:lnTo>
                    <a:pt x="280085" y="1166279"/>
                  </a:lnTo>
                  <a:lnTo>
                    <a:pt x="280085" y="1112062"/>
                  </a:lnTo>
                  <a:lnTo>
                    <a:pt x="201510" y="786549"/>
                  </a:lnTo>
                  <a:lnTo>
                    <a:pt x="288213" y="716038"/>
                  </a:lnTo>
                  <a:lnTo>
                    <a:pt x="382104" y="947242"/>
                  </a:lnTo>
                  <a:lnTo>
                    <a:pt x="382104" y="913663"/>
                  </a:lnTo>
                  <a:lnTo>
                    <a:pt x="298462" y="707707"/>
                  </a:lnTo>
                  <a:lnTo>
                    <a:pt x="529805" y="519544"/>
                  </a:lnTo>
                  <a:lnTo>
                    <a:pt x="538162" y="523024"/>
                  </a:lnTo>
                  <a:lnTo>
                    <a:pt x="534924" y="526796"/>
                  </a:lnTo>
                  <a:lnTo>
                    <a:pt x="547166" y="529882"/>
                  </a:lnTo>
                  <a:lnTo>
                    <a:pt x="552564" y="536473"/>
                  </a:lnTo>
                  <a:lnTo>
                    <a:pt x="552564" y="470573"/>
                  </a:lnTo>
                  <a:lnTo>
                    <a:pt x="507111" y="480695"/>
                  </a:lnTo>
                  <a:lnTo>
                    <a:pt x="527202" y="505358"/>
                  </a:lnTo>
                  <a:lnTo>
                    <a:pt x="293458" y="695375"/>
                  </a:lnTo>
                  <a:lnTo>
                    <a:pt x="283197" y="670115"/>
                  </a:lnTo>
                  <a:lnTo>
                    <a:pt x="283197" y="703719"/>
                  </a:lnTo>
                  <a:lnTo>
                    <a:pt x="198196" y="772820"/>
                  </a:lnTo>
                  <a:lnTo>
                    <a:pt x="32473" y="86385"/>
                  </a:lnTo>
                  <a:lnTo>
                    <a:pt x="283197" y="703719"/>
                  </a:lnTo>
                  <a:lnTo>
                    <a:pt x="283197" y="670115"/>
                  </a:lnTo>
                  <a:lnTo>
                    <a:pt x="21005" y="24574"/>
                  </a:lnTo>
                  <a:lnTo>
                    <a:pt x="526440" y="420408"/>
                  </a:lnTo>
                  <a:lnTo>
                    <a:pt x="506857" y="445389"/>
                  </a:lnTo>
                  <a:lnTo>
                    <a:pt x="589699" y="462292"/>
                  </a:lnTo>
                  <a:lnTo>
                    <a:pt x="589699" y="461162"/>
                  </a:lnTo>
                  <a:lnTo>
                    <a:pt x="574116" y="428244"/>
                  </a:lnTo>
                  <a:lnTo>
                    <a:pt x="553847" y="385445"/>
                  </a:lnTo>
                  <a:lnTo>
                    <a:pt x="534250" y="410438"/>
                  </a:lnTo>
                  <a:lnTo>
                    <a:pt x="10160" y="0"/>
                  </a:lnTo>
                  <a:lnTo>
                    <a:pt x="6223" y="4953"/>
                  </a:lnTo>
                  <a:lnTo>
                    <a:pt x="0" y="6477"/>
                  </a:lnTo>
                  <a:lnTo>
                    <a:pt x="187223" y="781735"/>
                  </a:lnTo>
                  <a:lnTo>
                    <a:pt x="2159" y="932180"/>
                  </a:lnTo>
                  <a:lnTo>
                    <a:pt x="6426" y="937399"/>
                  </a:lnTo>
                  <a:lnTo>
                    <a:pt x="6210" y="937653"/>
                  </a:lnTo>
                  <a:lnTo>
                    <a:pt x="254" y="939927"/>
                  </a:lnTo>
                  <a:lnTo>
                    <a:pt x="187464" y="1416304"/>
                  </a:lnTo>
                  <a:lnTo>
                    <a:pt x="381" y="1867154"/>
                  </a:lnTo>
                  <a:lnTo>
                    <a:pt x="5270" y="1869186"/>
                  </a:lnTo>
                  <a:lnTo>
                    <a:pt x="6146" y="1870392"/>
                  </a:lnTo>
                  <a:lnTo>
                    <a:pt x="1905" y="1874901"/>
                  </a:lnTo>
                  <a:lnTo>
                    <a:pt x="187172" y="2050605"/>
                  </a:lnTo>
                  <a:lnTo>
                    <a:pt x="0" y="2800413"/>
                  </a:lnTo>
                  <a:lnTo>
                    <a:pt x="1587" y="2800807"/>
                  </a:lnTo>
                  <a:lnTo>
                    <a:pt x="6819" y="2803067"/>
                  </a:lnTo>
                  <a:lnTo>
                    <a:pt x="9652" y="2807449"/>
                  </a:lnTo>
                  <a:lnTo>
                    <a:pt x="529818" y="2470353"/>
                  </a:lnTo>
                  <a:lnTo>
                    <a:pt x="547116" y="2496947"/>
                  </a:lnTo>
                  <a:lnTo>
                    <a:pt x="573112" y="2452751"/>
                  </a:lnTo>
                  <a:lnTo>
                    <a:pt x="589978" y="2424087"/>
                  </a:lnTo>
                  <a:lnTo>
                    <a:pt x="590296" y="2424176"/>
                  </a:lnTo>
                  <a:lnTo>
                    <a:pt x="590156" y="2423807"/>
                  </a:lnTo>
                  <a:lnTo>
                    <a:pt x="590296" y="2423922"/>
                  </a:lnTo>
                  <a:lnTo>
                    <a:pt x="590321" y="2423515"/>
                  </a:lnTo>
                  <a:lnTo>
                    <a:pt x="604215" y="2363343"/>
                  </a:lnTo>
                  <a:lnTo>
                    <a:pt x="609473" y="234061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49545" y="947166"/>
              <a:ext cx="795655" cy="3556000"/>
            </a:xfrm>
            <a:custGeom>
              <a:avLst/>
              <a:gdLst/>
              <a:ahLst/>
              <a:cxnLst/>
              <a:rect l="l" t="t" r="r" b="b"/>
              <a:pathLst>
                <a:path w="795654" h="355600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62939" y="0"/>
                  </a:lnTo>
                  <a:lnTo>
                    <a:pt x="704868" y="6754"/>
                  </a:lnTo>
                  <a:lnTo>
                    <a:pt x="741267" y="25566"/>
                  </a:lnTo>
                  <a:lnTo>
                    <a:pt x="769961" y="54260"/>
                  </a:lnTo>
                  <a:lnTo>
                    <a:pt x="788773" y="90659"/>
                  </a:lnTo>
                  <a:lnTo>
                    <a:pt x="795527" y="132587"/>
                  </a:lnTo>
                  <a:lnTo>
                    <a:pt x="795527" y="3422904"/>
                  </a:lnTo>
                  <a:lnTo>
                    <a:pt x="788773" y="3464812"/>
                  </a:lnTo>
                  <a:lnTo>
                    <a:pt x="769961" y="3501209"/>
                  </a:lnTo>
                  <a:lnTo>
                    <a:pt x="741267" y="3529910"/>
                  </a:lnTo>
                  <a:lnTo>
                    <a:pt x="704868" y="3548732"/>
                  </a:lnTo>
                  <a:lnTo>
                    <a:pt x="662939" y="3555492"/>
                  </a:lnTo>
                  <a:lnTo>
                    <a:pt x="132587" y="3555492"/>
                  </a:lnTo>
                  <a:lnTo>
                    <a:pt x="90659" y="3548732"/>
                  </a:lnTo>
                  <a:lnTo>
                    <a:pt x="54260" y="3529910"/>
                  </a:lnTo>
                  <a:lnTo>
                    <a:pt x="25566" y="3501209"/>
                  </a:lnTo>
                  <a:lnTo>
                    <a:pt x="6754" y="3464812"/>
                  </a:lnTo>
                  <a:lnTo>
                    <a:pt x="0" y="3422904"/>
                  </a:lnTo>
                  <a:lnTo>
                    <a:pt x="0" y="132587"/>
                  </a:lnTo>
                  <a:close/>
                </a:path>
              </a:pathLst>
            </a:custGeom>
            <a:ln w="28956">
              <a:solidFill>
                <a:srgbClr val="F3D44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24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321462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Output 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18859" y="1394460"/>
            <a:ext cx="1562735" cy="783590"/>
            <a:chOff x="6118859" y="1394460"/>
            <a:chExt cx="1562735" cy="783590"/>
          </a:xfrm>
        </p:grpSpPr>
        <p:sp>
          <p:nvSpPr>
            <p:cNvPr id="4" name="object 4"/>
            <p:cNvSpPr/>
            <p:nvPr/>
          </p:nvSpPr>
          <p:spPr>
            <a:xfrm>
              <a:off x="6922007" y="1746504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31813" y="1407414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3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3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31813" y="1407414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3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3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118859" y="2374392"/>
            <a:ext cx="1562735" cy="783590"/>
            <a:chOff x="6118859" y="2374392"/>
            <a:chExt cx="1562735" cy="783590"/>
          </a:xfrm>
        </p:grpSpPr>
        <p:sp>
          <p:nvSpPr>
            <p:cNvPr id="8" name="object 8"/>
            <p:cNvSpPr/>
            <p:nvPr/>
          </p:nvSpPr>
          <p:spPr>
            <a:xfrm>
              <a:off x="6922007" y="2727960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1813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1813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18859" y="3355847"/>
            <a:ext cx="1562735" cy="783590"/>
            <a:chOff x="6118859" y="3355847"/>
            <a:chExt cx="1562735" cy="783590"/>
          </a:xfrm>
        </p:grpSpPr>
        <p:sp>
          <p:nvSpPr>
            <p:cNvPr id="12" name="object 12"/>
            <p:cNvSpPr/>
            <p:nvPr/>
          </p:nvSpPr>
          <p:spPr>
            <a:xfrm>
              <a:off x="6922007" y="3707891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1813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18"/>
                  </a:lnTo>
                  <a:lnTo>
                    <a:pt x="12076" y="471962"/>
                  </a:lnTo>
                  <a:lnTo>
                    <a:pt x="26617" y="515590"/>
                  </a:lnTo>
                  <a:lnTo>
                    <a:pt x="46331" y="556748"/>
                  </a:lnTo>
                  <a:lnTo>
                    <a:pt x="70850" y="595080"/>
                  </a:lnTo>
                  <a:lnTo>
                    <a:pt x="99801" y="630232"/>
                  </a:lnTo>
                  <a:lnTo>
                    <a:pt x="132815" y="661848"/>
                  </a:lnTo>
                  <a:lnTo>
                    <a:pt x="169522" y="689574"/>
                  </a:lnTo>
                  <a:lnTo>
                    <a:pt x="209551" y="713055"/>
                  </a:lnTo>
                  <a:lnTo>
                    <a:pt x="252531" y="731936"/>
                  </a:lnTo>
                  <a:lnTo>
                    <a:pt x="298093" y="745861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1"/>
                  </a:lnTo>
                  <a:lnTo>
                    <a:pt x="538424" y="731936"/>
                  </a:lnTo>
                  <a:lnTo>
                    <a:pt x="581404" y="713055"/>
                  </a:lnTo>
                  <a:lnTo>
                    <a:pt x="621433" y="689574"/>
                  </a:lnTo>
                  <a:lnTo>
                    <a:pt x="658140" y="661848"/>
                  </a:lnTo>
                  <a:lnTo>
                    <a:pt x="691154" y="630232"/>
                  </a:lnTo>
                  <a:lnTo>
                    <a:pt x="720105" y="595080"/>
                  </a:lnTo>
                  <a:lnTo>
                    <a:pt x="744624" y="556748"/>
                  </a:lnTo>
                  <a:lnTo>
                    <a:pt x="764338" y="515590"/>
                  </a:lnTo>
                  <a:lnTo>
                    <a:pt x="778879" y="471962"/>
                  </a:lnTo>
                  <a:lnTo>
                    <a:pt x="787875" y="426218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1813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18"/>
                  </a:lnTo>
                  <a:lnTo>
                    <a:pt x="778879" y="471962"/>
                  </a:lnTo>
                  <a:lnTo>
                    <a:pt x="764338" y="515590"/>
                  </a:lnTo>
                  <a:lnTo>
                    <a:pt x="744624" y="556748"/>
                  </a:lnTo>
                  <a:lnTo>
                    <a:pt x="720105" y="595080"/>
                  </a:lnTo>
                  <a:lnTo>
                    <a:pt x="691154" y="630232"/>
                  </a:lnTo>
                  <a:lnTo>
                    <a:pt x="658140" y="661848"/>
                  </a:lnTo>
                  <a:lnTo>
                    <a:pt x="621433" y="689574"/>
                  </a:lnTo>
                  <a:lnTo>
                    <a:pt x="581404" y="713055"/>
                  </a:lnTo>
                  <a:lnTo>
                    <a:pt x="538424" y="731936"/>
                  </a:lnTo>
                  <a:lnTo>
                    <a:pt x="492862" y="745861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1"/>
                  </a:lnTo>
                  <a:lnTo>
                    <a:pt x="252531" y="731936"/>
                  </a:lnTo>
                  <a:lnTo>
                    <a:pt x="209551" y="713055"/>
                  </a:lnTo>
                  <a:lnTo>
                    <a:pt x="169522" y="689574"/>
                  </a:lnTo>
                  <a:lnTo>
                    <a:pt x="132815" y="661848"/>
                  </a:lnTo>
                  <a:lnTo>
                    <a:pt x="99801" y="630232"/>
                  </a:lnTo>
                  <a:lnTo>
                    <a:pt x="70850" y="595080"/>
                  </a:lnTo>
                  <a:lnTo>
                    <a:pt x="46331" y="556748"/>
                  </a:lnTo>
                  <a:lnTo>
                    <a:pt x="26617" y="515590"/>
                  </a:lnTo>
                  <a:lnTo>
                    <a:pt x="12076" y="471962"/>
                  </a:lnTo>
                  <a:lnTo>
                    <a:pt x="3080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112200" y="1394396"/>
            <a:ext cx="815975" cy="783590"/>
            <a:chOff x="2112200" y="1394396"/>
            <a:chExt cx="815975" cy="783590"/>
          </a:xfrm>
        </p:grpSpPr>
        <p:sp>
          <p:nvSpPr>
            <p:cNvPr id="16" name="object 16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029" y="1568958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70" baseline="-15873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12200" y="2374328"/>
            <a:ext cx="815975" cy="783590"/>
            <a:chOff x="2112200" y="2374328"/>
            <a:chExt cx="815975" cy="783590"/>
          </a:xfrm>
        </p:grpSpPr>
        <p:sp>
          <p:nvSpPr>
            <p:cNvPr id="20" name="object 20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61945" y="254977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12200" y="3355784"/>
            <a:ext cx="815975" cy="783590"/>
            <a:chOff x="2112200" y="3355784"/>
            <a:chExt cx="815975" cy="783590"/>
          </a:xfrm>
        </p:grpSpPr>
        <p:sp>
          <p:nvSpPr>
            <p:cNvPr id="24" name="object 24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61945" y="353060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28936" y="3733736"/>
            <a:ext cx="815975" cy="783590"/>
            <a:chOff x="3428936" y="3733736"/>
            <a:chExt cx="815975" cy="783590"/>
          </a:xfrm>
        </p:grpSpPr>
        <p:sp>
          <p:nvSpPr>
            <p:cNvPr id="28" name="object 28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6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6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95140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28936" y="2801048"/>
            <a:ext cx="815975" cy="783590"/>
            <a:chOff x="3428936" y="2801048"/>
            <a:chExt cx="815975" cy="783590"/>
          </a:xfrm>
        </p:grpSpPr>
        <p:sp>
          <p:nvSpPr>
            <p:cNvPr id="32" name="object 32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95140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28936" y="1869884"/>
            <a:ext cx="815975" cy="782320"/>
            <a:chOff x="3428936" y="1869884"/>
            <a:chExt cx="815975" cy="782320"/>
          </a:xfrm>
        </p:grpSpPr>
        <p:sp>
          <p:nvSpPr>
            <p:cNvPr id="36" name="object 36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6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6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6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6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95140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428936" y="937196"/>
            <a:ext cx="815975" cy="783590"/>
            <a:chOff x="3428936" y="937196"/>
            <a:chExt cx="815975" cy="783590"/>
          </a:xfrm>
        </p:grpSpPr>
        <p:sp>
          <p:nvSpPr>
            <p:cNvPr id="40" name="object 40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795140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45672" y="3733736"/>
            <a:ext cx="815975" cy="783590"/>
            <a:chOff x="4745672" y="3733736"/>
            <a:chExt cx="815975" cy="783590"/>
          </a:xfrm>
        </p:grpSpPr>
        <p:sp>
          <p:nvSpPr>
            <p:cNvPr id="44" name="object 44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58689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112258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45672" y="2801048"/>
            <a:ext cx="815975" cy="783590"/>
            <a:chOff x="4745672" y="2801048"/>
            <a:chExt cx="815975" cy="783590"/>
          </a:xfrm>
        </p:grpSpPr>
        <p:sp>
          <p:nvSpPr>
            <p:cNvPr id="48" name="object 48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112258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745672" y="1869884"/>
            <a:ext cx="815975" cy="782320"/>
            <a:chOff x="4745672" y="1869884"/>
            <a:chExt cx="815975" cy="782320"/>
          </a:xfrm>
        </p:grpSpPr>
        <p:sp>
          <p:nvSpPr>
            <p:cNvPr id="52" name="object 52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5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5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5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5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12258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745672" y="937196"/>
            <a:ext cx="815975" cy="783590"/>
            <a:chOff x="4745672" y="937196"/>
            <a:chExt cx="815975" cy="783590"/>
          </a:xfrm>
        </p:grpSpPr>
        <p:sp>
          <p:nvSpPr>
            <p:cNvPr id="56" name="object 56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112258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47790" y="1602486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16294" y="2583307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16294" y="3564128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365504" y="1289303"/>
            <a:ext cx="3415665" cy="2874645"/>
          </a:xfrm>
          <a:custGeom>
            <a:avLst/>
            <a:gdLst/>
            <a:ahLst/>
            <a:cxnLst/>
            <a:rect l="l" t="t" r="r" b="b"/>
            <a:pathLst>
              <a:path w="3415665" h="2874645">
                <a:moveTo>
                  <a:pt x="759587" y="2456688"/>
                </a:moveTo>
                <a:lnTo>
                  <a:pt x="746887" y="2450338"/>
                </a:lnTo>
                <a:lnTo>
                  <a:pt x="683387" y="2418588"/>
                </a:lnTo>
                <a:lnTo>
                  <a:pt x="683387" y="2450338"/>
                </a:lnTo>
                <a:lnTo>
                  <a:pt x="0" y="2450338"/>
                </a:lnTo>
                <a:lnTo>
                  <a:pt x="0" y="2463038"/>
                </a:lnTo>
                <a:lnTo>
                  <a:pt x="683387" y="2463038"/>
                </a:lnTo>
                <a:lnTo>
                  <a:pt x="683387" y="2494788"/>
                </a:lnTo>
                <a:lnTo>
                  <a:pt x="746887" y="2463038"/>
                </a:lnTo>
                <a:lnTo>
                  <a:pt x="759587" y="2456688"/>
                </a:lnTo>
                <a:close/>
              </a:path>
              <a:path w="3415665" h="2874645">
                <a:moveTo>
                  <a:pt x="759587" y="1476756"/>
                </a:moveTo>
                <a:lnTo>
                  <a:pt x="746887" y="1470406"/>
                </a:lnTo>
                <a:lnTo>
                  <a:pt x="683387" y="1438656"/>
                </a:lnTo>
                <a:lnTo>
                  <a:pt x="683387" y="1470406"/>
                </a:lnTo>
                <a:lnTo>
                  <a:pt x="0" y="1470406"/>
                </a:lnTo>
                <a:lnTo>
                  <a:pt x="0" y="1483106"/>
                </a:lnTo>
                <a:lnTo>
                  <a:pt x="683387" y="1483106"/>
                </a:lnTo>
                <a:lnTo>
                  <a:pt x="683387" y="1514856"/>
                </a:lnTo>
                <a:lnTo>
                  <a:pt x="746887" y="1483106"/>
                </a:lnTo>
                <a:lnTo>
                  <a:pt x="759587" y="1476756"/>
                </a:lnTo>
                <a:close/>
              </a:path>
              <a:path w="3415665" h="2874645">
                <a:moveTo>
                  <a:pt x="759587" y="495300"/>
                </a:moveTo>
                <a:lnTo>
                  <a:pt x="746887" y="488950"/>
                </a:lnTo>
                <a:lnTo>
                  <a:pt x="683387" y="457200"/>
                </a:lnTo>
                <a:lnTo>
                  <a:pt x="683387" y="488950"/>
                </a:lnTo>
                <a:lnTo>
                  <a:pt x="0" y="488950"/>
                </a:lnTo>
                <a:lnTo>
                  <a:pt x="0" y="501650"/>
                </a:lnTo>
                <a:lnTo>
                  <a:pt x="683387" y="501650"/>
                </a:lnTo>
                <a:lnTo>
                  <a:pt x="683387" y="533400"/>
                </a:lnTo>
                <a:lnTo>
                  <a:pt x="746887" y="501650"/>
                </a:lnTo>
                <a:lnTo>
                  <a:pt x="759587" y="495300"/>
                </a:lnTo>
                <a:close/>
              </a:path>
              <a:path w="3415665" h="2874645">
                <a:moveTo>
                  <a:pt x="2096008" y="120650"/>
                </a:moveTo>
                <a:lnTo>
                  <a:pt x="2090458" y="98806"/>
                </a:lnTo>
                <a:lnTo>
                  <a:pt x="2075053" y="38100"/>
                </a:lnTo>
                <a:lnTo>
                  <a:pt x="2049145" y="44767"/>
                </a:lnTo>
                <a:lnTo>
                  <a:pt x="2049145" y="127342"/>
                </a:lnTo>
                <a:lnTo>
                  <a:pt x="1901507" y="805281"/>
                </a:lnTo>
                <a:lnTo>
                  <a:pt x="1898408" y="802487"/>
                </a:lnTo>
                <a:lnTo>
                  <a:pt x="1898408" y="819531"/>
                </a:lnTo>
                <a:lnTo>
                  <a:pt x="1816760" y="1194447"/>
                </a:lnTo>
                <a:lnTo>
                  <a:pt x="1811045" y="1179182"/>
                </a:lnTo>
                <a:lnTo>
                  <a:pt x="1811045" y="1215415"/>
                </a:lnTo>
                <a:lnTo>
                  <a:pt x="1807629" y="1218704"/>
                </a:lnTo>
                <a:lnTo>
                  <a:pt x="1807629" y="1236370"/>
                </a:lnTo>
                <a:lnTo>
                  <a:pt x="1765376" y="1430413"/>
                </a:lnTo>
                <a:lnTo>
                  <a:pt x="1758950" y="1401864"/>
                </a:lnTo>
                <a:lnTo>
                  <a:pt x="1758950" y="1459928"/>
                </a:lnTo>
                <a:lnTo>
                  <a:pt x="1725752" y="1612366"/>
                </a:lnTo>
                <a:lnTo>
                  <a:pt x="1722729" y="1609928"/>
                </a:lnTo>
                <a:lnTo>
                  <a:pt x="1722729" y="1626196"/>
                </a:lnTo>
                <a:lnTo>
                  <a:pt x="1683296" y="1807311"/>
                </a:lnTo>
                <a:lnTo>
                  <a:pt x="1562963" y="1496733"/>
                </a:lnTo>
                <a:lnTo>
                  <a:pt x="1722729" y="1626196"/>
                </a:lnTo>
                <a:lnTo>
                  <a:pt x="1722729" y="1609928"/>
                </a:lnTo>
                <a:lnTo>
                  <a:pt x="1557820" y="1476273"/>
                </a:lnTo>
                <a:lnTo>
                  <a:pt x="1726234" y="1314551"/>
                </a:lnTo>
                <a:lnTo>
                  <a:pt x="1758950" y="1459928"/>
                </a:lnTo>
                <a:lnTo>
                  <a:pt x="1758950" y="1401864"/>
                </a:lnTo>
                <a:lnTo>
                  <a:pt x="1736979" y="1304226"/>
                </a:lnTo>
                <a:lnTo>
                  <a:pt x="1807629" y="1236370"/>
                </a:lnTo>
                <a:lnTo>
                  <a:pt x="1807629" y="1218704"/>
                </a:lnTo>
                <a:lnTo>
                  <a:pt x="1733689" y="1289659"/>
                </a:lnTo>
                <a:lnTo>
                  <a:pt x="1722945" y="1241920"/>
                </a:lnTo>
                <a:lnTo>
                  <a:pt x="1722945" y="1299972"/>
                </a:lnTo>
                <a:lnTo>
                  <a:pt x="1563649" y="1452880"/>
                </a:lnTo>
                <a:lnTo>
                  <a:pt x="1683639" y="1125283"/>
                </a:lnTo>
                <a:lnTo>
                  <a:pt x="1722945" y="1299972"/>
                </a:lnTo>
                <a:lnTo>
                  <a:pt x="1722945" y="1241920"/>
                </a:lnTo>
                <a:lnTo>
                  <a:pt x="1691728" y="1103185"/>
                </a:lnTo>
                <a:lnTo>
                  <a:pt x="1729968" y="998766"/>
                </a:lnTo>
                <a:lnTo>
                  <a:pt x="1811045" y="1215415"/>
                </a:lnTo>
                <a:lnTo>
                  <a:pt x="1811045" y="1179182"/>
                </a:lnTo>
                <a:lnTo>
                  <a:pt x="1736699" y="980427"/>
                </a:lnTo>
                <a:lnTo>
                  <a:pt x="1821141" y="749833"/>
                </a:lnTo>
                <a:lnTo>
                  <a:pt x="1898408" y="819531"/>
                </a:lnTo>
                <a:lnTo>
                  <a:pt x="1898408" y="802487"/>
                </a:lnTo>
                <a:lnTo>
                  <a:pt x="1825828" y="737044"/>
                </a:lnTo>
                <a:lnTo>
                  <a:pt x="2049145" y="127342"/>
                </a:lnTo>
                <a:lnTo>
                  <a:pt x="2049145" y="44767"/>
                </a:lnTo>
                <a:lnTo>
                  <a:pt x="2040331" y="47028"/>
                </a:lnTo>
                <a:lnTo>
                  <a:pt x="2040331" y="114325"/>
                </a:lnTo>
                <a:lnTo>
                  <a:pt x="1815655" y="727849"/>
                </a:lnTo>
                <a:lnTo>
                  <a:pt x="1810969" y="723633"/>
                </a:lnTo>
                <a:lnTo>
                  <a:pt x="1810969" y="740651"/>
                </a:lnTo>
                <a:lnTo>
                  <a:pt x="1729854" y="962139"/>
                </a:lnTo>
                <a:lnTo>
                  <a:pt x="1723136" y="944181"/>
                </a:lnTo>
                <a:lnTo>
                  <a:pt x="1723136" y="980490"/>
                </a:lnTo>
                <a:lnTo>
                  <a:pt x="1686585" y="1080287"/>
                </a:lnTo>
                <a:lnTo>
                  <a:pt x="1575079" y="584873"/>
                </a:lnTo>
                <a:lnTo>
                  <a:pt x="1723136" y="980490"/>
                </a:lnTo>
                <a:lnTo>
                  <a:pt x="1723136" y="944181"/>
                </a:lnTo>
                <a:lnTo>
                  <a:pt x="1563471" y="517398"/>
                </a:lnTo>
                <a:lnTo>
                  <a:pt x="1810969" y="740651"/>
                </a:lnTo>
                <a:lnTo>
                  <a:pt x="1810969" y="723633"/>
                </a:lnTo>
                <a:lnTo>
                  <a:pt x="1558086" y="495592"/>
                </a:lnTo>
                <a:lnTo>
                  <a:pt x="2016175" y="97663"/>
                </a:lnTo>
                <a:lnTo>
                  <a:pt x="2024519" y="100749"/>
                </a:lnTo>
                <a:lnTo>
                  <a:pt x="2021586" y="104394"/>
                </a:lnTo>
                <a:lnTo>
                  <a:pt x="2034070" y="107137"/>
                </a:lnTo>
                <a:lnTo>
                  <a:pt x="2040331" y="114325"/>
                </a:lnTo>
                <a:lnTo>
                  <a:pt x="2040331" y="47028"/>
                </a:lnTo>
                <a:lnTo>
                  <a:pt x="1992503" y="59309"/>
                </a:lnTo>
                <a:lnTo>
                  <a:pt x="2013356" y="83299"/>
                </a:lnTo>
                <a:lnTo>
                  <a:pt x="1544193" y="490728"/>
                </a:lnTo>
                <a:lnTo>
                  <a:pt x="1548168" y="495350"/>
                </a:lnTo>
                <a:lnTo>
                  <a:pt x="1542161" y="496697"/>
                </a:lnTo>
                <a:lnTo>
                  <a:pt x="1678482" y="1102398"/>
                </a:lnTo>
                <a:lnTo>
                  <a:pt x="1542415" y="1473962"/>
                </a:lnTo>
                <a:lnTo>
                  <a:pt x="1547914" y="1475955"/>
                </a:lnTo>
                <a:lnTo>
                  <a:pt x="1548511" y="1476590"/>
                </a:lnTo>
                <a:lnTo>
                  <a:pt x="1548371" y="1476768"/>
                </a:lnTo>
                <a:lnTo>
                  <a:pt x="1542415" y="1479042"/>
                </a:lnTo>
                <a:lnTo>
                  <a:pt x="1678381" y="1829904"/>
                </a:lnTo>
                <a:lnTo>
                  <a:pt x="1542161" y="2455418"/>
                </a:lnTo>
                <a:lnTo>
                  <a:pt x="1546517" y="2456357"/>
                </a:lnTo>
                <a:lnTo>
                  <a:pt x="1547964" y="2456878"/>
                </a:lnTo>
                <a:lnTo>
                  <a:pt x="1548130" y="2457043"/>
                </a:lnTo>
                <a:lnTo>
                  <a:pt x="1544701" y="2461895"/>
                </a:lnTo>
                <a:lnTo>
                  <a:pt x="2009495" y="2795943"/>
                </a:lnTo>
                <a:lnTo>
                  <a:pt x="1990979" y="2821724"/>
                </a:lnTo>
                <a:lnTo>
                  <a:pt x="2074151" y="2835122"/>
                </a:lnTo>
                <a:lnTo>
                  <a:pt x="2075053" y="2835935"/>
                </a:lnTo>
                <a:lnTo>
                  <a:pt x="2075180" y="2834589"/>
                </a:lnTo>
                <a:lnTo>
                  <a:pt x="2090013" y="2774543"/>
                </a:lnTo>
                <a:lnTo>
                  <a:pt x="2095500" y="2752382"/>
                </a:lnTo>
                <a:lnTo>
                  <a:pt x="2082660" y="2755277"/>
                </a:lnTo>
                <a:lnTo>
                  <a:pt x="2083054" y="2751124"/>
                </a:lnTo>
                <a:lnTo>
                  <a:pt x="2064283" y="2758389"/>
                </a:lnTo>
                <a:lnTo>
                  <a:pt x="2050389" y="2696667"/>
                </a:lnTo>
                <a:lnTo>
                  <a:pt x="2050389" y="2754744"/>
                </a:lnTo>
                <a:lnTo>
                  <a:pt x="2040661" y="2729649"/>
                </a:lnTo>
                <a:lnTo>
                  <a:pt x="2040661" y="2764726"/>
                </a:lnTo>
                <a:lnTo>
                  <a:pt x="2038261" y="2765272"/>
                </a:lnTo>
                <a:lnTo>
                  <a:pt x="2035429" y="2759849"/>
                </a:lnTo>
                <a:lnTo>
                  <a:pt x="2030234" y="2767076"/>
                </a:lnTo>
                <a:lnTo>
                  <a:pt x="2021078" y="2769120"/>
                </a:lnTo>
                <a:lnTo>
                  <a:pt x="2024799" y="2773680"/>
                </a:lnTo>
                <a:lnTo>
                  <a:pt x="2011934" y="2778645"/>
                </a:lnTo>
                <a:lnTo>
                  <a:pt x="2017979" y="2784144"/>
                </a:lnTo>
                <a:lnTo>
                  <a:pt x="2016887" y="2785656"/>
                </a:lnTo>
                <a:lnTo>
                  <a:pt x="1558328" y="2455989"/>
                </a:lnTo>
                <a:lnTo>
                  <a:pt x="1816011" y="2185098"/>
                </a:lnTo>
                <a:lnTo>
                  <a:pt x="2040661" y="2764726"/>
                </a:lnTo>
                <a:lnTo>
                  <a:pt x="2040661" y="2729649"/>
                </a:lnTo>
                <a:lnTo>
                  <a:pt x="1825713" y="2174900"/>
                </a:lnTo>
                <a:lnTo>
                  <a:pt x="1901850" y="2094865"/>
                </a:lnTo>
                <a:lnTo>
                  <a:pt x="2050389" y="2754744"/>
                </a:lnTo>
                <a:lnTo>
                  <a:pt x="2050389" y="2696667"/>
                </a:lnTo>
                <a:lnTo>
                  <a:pt x="1912429" y="2083739"/>
                </a:lnTo>
                <a:lnTo>
                  <a:pt x="2027161" y="1963127"/>
                </a:lnTo>
                <a:lnTo>
                  <a:pt x="2050161" y="1985010"/>
                </a:lnTo>
                <a:lnTo>
                  <a:pt x="2062327" y="1945132"/>
                </a:lnTo>
                <a:lnTo>
                  <a:pt x="2075053" y="1903476"/>
                </a:lnTo>
                <a:lnTo>
                  <a:pt x="1994916" y="1932432"/>
                </a:lnTo>
                <a:lnTo>
                  <a:pt x="2017915" y="1954339"/>
                </a:lnTo>
                <a:lnTo>
                  <a:pt x="1909064" y="2068804"/>
                </a:lnTo>
                <a:lnTo>
                  <a:pt x="1898484" y="2021801"/>
                </a:lnTo>
                <a:lnTo>
                  <a:pt x="1898484" y="2079917"/>
                </a:lnTo>
                <a:lnTo>
                  <a:pt x="1820633" y="2161794"/>
                </a:lnTo>
                <a:lnTo>
                  <a:pt x="1810931" y="2136762"/>
                </a:lnTo>
                <a:lnTo>
                  <a:pt x="1810931" y="2171979"/>
                </a:lnTo>
                <a:lnTo>
                  <a:pt x="1564119" y="2431516"/>
                </a:lnTo>
                <a:lnTo>
                  <a:pt x="1730057" y="1963267"/>
                </a:lnTo>
                <a:lnTo>
                  <a:pt x="1810931" y="2171979"/>
                </a:lnTo>
                <a:lnTo>
                  <a:pt x="1810931" y="2136762"/>
                </a:lnTo>
                <a:lnTo>
                  <a:pt x="1736585" y="1944865"/>
                </a:lnTo>
                <a:lnTo>
                  <a:pt x="1817014" y="1717903"/>
                </a:lnTo>
                <a:lnTo>
                  <a:pt x="1898484" y="2079917"/>
                </a:lnTo>
                <a:lnTo>
                  <a:pt x="1898484" y="2021801"/>
                </a:lnTo>
                <a:lnTo>
                  <a:pt x="1828787" y="1712112"/>
                </a:lnTo>
                <a:lnTo>
                  <a:pt x="2011908" y="1860486"/>
                </a:lnTo>
                <a:lnTo>
                  <a:pt x="1991868" y="1885188"/>
                </a:lnTo>
                <a:lnTo>
                  <a:pt x="2075053" y="1903476"/>
                </a:lnTo>
                <a:lnTo>
                  <a:pt x="2074443" y="1902167"/>
                </a:lnTo>
                <a:lnTo>
                  <a:pt x="2075053" y="1902714"/>
                </a:lnTo>
                <a:lnTo>
                  <a:pt x="2081149" y="1845437"/>
                </a:lnTo>
                <a:lnTo>
                  <a:pt x="2084070" y="1818005"/>
                </a:lnTo>
                <a:lnTo>
                  <a:pt x="2054237" y="1829155"/>
                </a:lnTo>
                <a:lnTo>
                  <a:pt x="2039670" y="1790230"/>
                </a:lnTo>
                <a:lnTo>
                  <a:pt x="2039670" y="1826260"/>
                </a:lnTo>
                <a:lnTo>
                  <a:pt x="2029942" y="1838236"/>
                </a:lnTo>
                <a:lnTo>
                  <a:pt x="2012696" y="1844675"/>
                </a:lnTo>
                <a:lnTo>
                  <a:pt x="2014270" y="1846148"/>
                </a:lnTo>
                <a:lnTo>
                  <a:pt x="1825701" y="1693354"/>
                </a:lnTo>
                <a:lnTo>
                  <a:pt x="1905571" y="1467993"/>
                </a:lnTo>
                <a:lnTo>
                  <a:pt x="2039670" y="1826260"/>
                </a:lnTo>
                <a:lnTo>
                  <a:pt x="2039670" y="1790230"/>
                </a:lnTo>
                <a:lnTo>
                  <a:pt x="1912150" y="1449412"/>
                </a:lnTo>
                <a:lnTo>
                  <a:pt x="2055558" y="1044740"/>
                </a:lnTo>
                <a:lnTo>
                  <a:pt x="2085467" y="1055370"/>
                </a:lnTo>
                <a:lnTo>
                  <a:pt x="2082165" y="1028573"/>
                </a:lnTo>
                <a:lnTo>
                  <a:pt x="2075053" y="970788"/>
                </a:lnTo>
                <a:lnTo>
                  <a:pt x="2041664" y="981163"/>
                </a:lnTo>
                <a:lnTo>
                  <a:pt x="2041664" y="1046060"/>
                </a:lnTo>
                <a:lnTo>
                  <a:pt x="1905254" y="1430997"/>
                </a:lnTo>
                <a:lnTo>
                  <a:pt x="1898675" y="1413421"/>
                </a:lnTo>
                <a:lnTo>
                  <a:pt x="1898675" y="1449578"/>
                </a:lnTo>
                <a:lnTo>
                  <a:pt x="1819783" y="1672183"/>
                </a:lnTo>
                <a:lnTo>
                  <a:pt x="1810804" y="1632292"/>
                </a:lnTo>
                <a:lnTo>
                  <a:pt x="1810804" y="1697545"/>
                </a:lnTo>
                <a:lnTo>
                  <a:pt x="1729574" y="1926767"/>
                </a:lnTo>
                <a:lnTo>
                  <a:pt x="1723047" y="1909927"/>
                </a:lnTo>
                <a:lnTo>
                  <a:pt x="1723047" y="1945182"/>
                </a:lnTo>
                <a:lnTo>
                  <a:pt x="1575816" y="2360638"/>
                </a:lnTo>
                <a:lnTo>
                  <a:pt x="1686699" y="1851367"/>
                </a:lnTo>
                <a:lnTo>
                  <a:pt x="1723047" y="1945182"/>
                </a:lnTo>
                <a:lnTo>
                  <a:pt x="1723047" y="1909927"/>
                </a:lnTo>
                <a:lnTo>
                  <a:pt x="1691614" y="1828787"/>
                </a:lnTo>
                <a:lnTo>
                  <a:pt x="1733765" y="1635137"/>
                </a:lnTo>
                <a:lnTo>
                  <a:pt x="1810804" y="1697545"/>
                </a:lnTo>
                <a:lnTo>
                  <a:pt x="1810804" y="1632292"/>
                </a:lnTo>
                <a:lnTo>
                  <a:pt x="1808314" y="1621231"/>
                </a:lnTo>
                <a:lnTo>
                  <a:pt x="1808314" y="1679257"/>
                </a:lnTo>
                <a:lnTo>
                  <a:pt x="1736788" y="1621307"/>
                </a:lnTo>
                <a:lnTo>
                  <a:pt x="1765541" y="1489227"/>
                </a:lnTo>
                <a:lnTo>
                  <a:pt x="1808314" y="1679257"/>
                </a:lnTo>
                <a:lnTo>
                  <a:pt x="1808314" y="1621231"/>
                </a:lnTo>
                <a:lnTo>
                  <a:pt x="1771967" y="1459712"/>
                </a:lnTo>
                <a:lnTo>
                  <a:pt x="1819960" y="1239266"/>
                </a:lnTo>
                <a:lnTo>
                  <a:pt x="1898675" y="1449578"/>
                </a:lnTo>
                <a:lnTo>
                  <a:pt x="1898675" y="1413421"/>
                </a:lnTo>
                <a:lnTo>
                  <a:pt x="1825891" y="1218844"/>
                </a:lnTo>
                <a:lnTo>
                  <a:pt x="2020252" y="1032179"/>
                </a:lnTo>
                <a:lnTo>
                  <a:pt x="2032520" y="1036548"/>
                </a:lnTo>
                <a:lnTo>
                  <a:pt x="2041664" y="1046060"/>
                </a:lnTo>
                <a:lnTo>
                  <a:pt x="2041664" y="981163"/>
                </a:lnTo>
                <a:lnTo>
                  <a:pt x="1993646" y="996061"/>
                </a:lnTo>
                <a:lnTo>
                  <a:pt x="2015667" y="1018997"/>
                </a:lnTo>
                <a:lnTo>
                  <a:pt x="1828876" y="1198308"/>
                </a:lnTo>
                <a:lnTo>
                  <a:pt x="1909216" y="829284"/>
                </a:lnTo>
                <a:lnTo>
                  <a:pt x="2014169" y="923925"/>
                </a:lnTo>
                <a:lnTo>
                  <a:pt x="1992884" y="947547"/>
                </a:lnTo>
                <a:lnTo>
                  <a:pt x="2075053" y="970280"/>
                </a:lnTo>
                <a:lnTo>
                  <a:pt x="2060206" y="932434"/>
                </a:lnTo>
                <a:lnTo>
                  <a:pt x="2043938" y="890905"/>
                </a:lnTo>
                <a:lnTo>
                  <a:pt x="2022665" y="914514"/>
                </a:lnTo>
                <a:lnTo>
                  <a:pt x="1912327" y="815035"/>
                </a:lnTo>
                <a:lnTo>
                  <a:pt x="2064626" y="115493"/>
                </a:lnTo>
                <a:lnTo>
                  <a:pt x="2084578" y="122809"/>
                </a:lnTo>
                <a:lnTo>
                  <a:pt x="2084031" y="118046"/>
                </a:lnTo>
                <a:lnTo>
                  <a:pt x="2096008" y="120650"/>
                </a:lnTo>
                <a:close/>
              </a:path>
              <a:path w="3415665" h="2874645">
                <a:moveTo>
                  <a:pt x="3415157" y="120015"/>
                </a:moveTo>
                <a:lnTo>
                  <a:pt x="3409251" y="99314"/>
                </a:lnTo>
                <a:lnTo>
                  <a:pt x="3391789" y="38100"/>
                </a:lnTo>
                <a:lnTo>
                  <a:pt x="3364725" y="56362"/>
                </a:lnTo>
                <a:lnTo>
                  <a:pt x="3364725" y="110540"/>
                </a:lnTo>
                <a:lnTo>
                  <a:pt x="3359124" y="130378"/>
                </a:lnTo>
                <a:lnTo>
                  <a:pt x="3359124" y="177012"/>
                </a:lnTo>
                <a:lnTo>
                  <a:pt x="3257042" y="719213"/>
                </a:lnTo>
                <a:lnTo>
                  <a:pt x="3253397" y="712762"/>
                </a:lnTo>
                <a:lnTo>
                  <a:pt x="3253397" y="738593"/>
                </a:lnTo>
                <a:lnTo>
                  <a:pt x="3210877" y="964438"/>
                </a:lnTo>
                <a:lnTo>
                  <a:pt x="3208490" y="964438"/>
                </a:lnTo>
                <a:lnTo>
                  <a:pt x="3208490" y="977138"/>
                </a:lnTo>
                <a:lnTo>
                  <a:pt x="3179838" y="1129296"/>
                </a:lnTo>
                <a:lnTo>
                  <a:pt x="3174568" y="1110627"/>
                </a:lnTo>
                <a:lnTo>
                  <a:pt x="3174568" y="1157300"/>
                </a:lnTo>
                <a:lnTo>
                  <a:pt x="3128403" y="1402575"/>
                </a:lnTo>
                <a:lnTo>
                  <a:pt x="3121075" y="1363649"/>
                </a:lnTo>
                <a:lnTo>
                  <a:pt x="3121075" y="1437030"/>
                </a:lnTo>
                <a:lnTo>
                  <a:pt x="3115018" y="1447761"/>
                </a:lnTo>
                <a:lnTo>
                  <a:pt x="3115018" y="1473619"/>
                </a:lnTo>
                <a:lnTo>
                  <a:pt x="3074492" y="1688922"/>
                </a:lnTo>
                <a:lnTo>
                  <a:pt x="3069221" y="1670265"/>
                </a:lnTo>
                <a:lnTo>
                  <a:pt x="3069221" y="1716938"/>
                </a:lnTo>
                <a:lnTo>
                  <a:pt x="3035300" y="1897126"/>
                </a:lnTo>
                <a:lnTo>
                  <a:pt x="3032899" y="1897126"/>
                </a:lnTo>
                <a:lnTo>
                  <a:pt x="3032899" y="1909826"/>
                </a:lnTo>
                <a:lnTo>
                  <a:pt x="2993694" y="2118131"/>
                </a:lnTo>
                <a:lnTo>
                  <a:pt x="2876080" y="1909826"/>
                </a:lnTo>
                <a:lnTo>
                  <a:pt x="3032899" y="1909826"/>
                </a:lnTo>
                <a:lnTo>
                  <a:pt x="3032899" y="1897126"/>
                </a:lnTo>
                <a:lnTo>
                  <a:pt x="2875864" y="1897126"/>
                </a:lnTo>
                <a:lnTo>
                  <a:pt x="3038691" y="1608797"/>
                </a:lnTo>
                <a:lnTo>
                  <a:pt x="3069221" y="1716938"/>
                </a:lnTo>
                <a:lnTo>
                  <a:pt x="3069221" y="1670265"/>
                </a:lnTo>
                <a:lnTo>
                  <a:pt x="3047479" y="1593240"/>
                </a:lnTo>
                <a:lnTo>
                  <a:pt x="3115018" y="1473619"/>
                </a:lnTo>
                <a:lnTo>
                  <a:pt x="3115018" y="1447761"/>
                </a:lnTo>
                <a:lnTo>
                  <a:pt x="3042602" y="1575955"/>
                </a:lnTo>
                <a:lnTo>
                  <a:pt x="3033814" y="1544840"/>
                </a:lnTo>
                <a:lnTo>
                  <a:pt x="3033814" y="1591513"/>
                </a:lnTo>
                <a:lnTo>
                  <a:pt x="2885478" y="1854111"/>
                </a:lnTo>
                <a:lnTo>
                  <a:pt x="2996730" y="1460195"/>
                </a:lnTo>
                <a:lnTo>
                  <a:pt x="3033814" y="1591513"/>
                </a:lnTo>
                <a:lnTo>
                  <a:pt x="3033814" y="1544840"/>
                </a:lnTo>
                <a:lnTo>
                  <a:pt x="3003321" y="1436839"/>
                </a:lnTo>
                <a:lnTo>
                  <a:pt x="3042539" y="1297990"/>
                </a:lnTo>
                <a:lnTo>
                  <a:pt x="3121075" y="1437030"/>
                </a:lnTo>
                <a:lnTo>
                  <a:pt x="3121075" y="1363649"/>
                </a:lnTo>
                <a:lnTo>
                  <a:pt x="3115145" y="1332141"/>
                </a:lnTo>
                <a:lnTo>
                  <a:pt x="3115145" y="1400556"/>
                </a:lnTo>
                <a:lnTo>
                  <a:pt x="3047428" y="1280655"/>
                </a:lnTo>
                <a:lnTo>
                  <a:pt x="3074517" y="1184757"/>
                </a:lnTo>
                <a:lnTo>
                  <a:pt x="3115145" y="1400556"/>
                </a:lnTo>
                <a:lnTo>
                  <a:pt x="3115145" y="1332141"/>
                </a:lnTo>
                <a:lnTo>
                  <a:pt x="3082252" y="1157376"/>
                </a:lnTo>
                <a:lnTo>
                  <a:pt x="3128429" y="993876"/>
                </a:lnTo>
                <a:lnTo>
                  <a:pt x="3174568" y="1157300"/>
                </a:lnTo>
                <a:lnTo>
                  <a:pt x="3174568" y="1110627"/>
                </a:lnTo>
                <a:lnTo>
                  <a:pt x="3136887" y="977138"/>
                </a:lnTo>
                <a:lnTo>
                  <a:pt x="3208490" y="977138"/>
                </a:lnTo>
                <a:lnTo>
                  <a:pt x="3208490" y="964438"/>
                </a:lnTo>
                <a:lnTo>
                  <a:pt x="3136735" y="964438"/>
                </a:lnTo>
                <a:lnTo>
                  <a:pt x="3218154" y="676186"/>
                </a:lnTo>
                <a:lnTo>
                  <a:pt x="3253397" y="738593"/>
                </a:lnTo>
                <a:lnTo>
                  <a:pt x="3253397" y="712762"/>
                </a:lnTo>
                <a:lnTo>
                  <a:pt x="3223018" y="658939"/>
                </a:lnTo>
                <a:lnTo>
                  <a:pt x="3359124" y="177012"/>
                </a:lnTo>
                <a:lnTo>
                  <a:pt x="3359124" y="130378"/>
                </a:lnTo>
                <a:lnTo>
                  <a:pt x="3214243" y="643394"/>
                </a:lnTo>
                <a:lnTo>
                  <a:pt x="3209379" y="634784"/>
                </a:lnTo>
                <a:lnTo>
                  <a:pt x="3209379" y="660654"/>
                </a:lnTo>
                <a:lnTo>
                  <a:pt x="3128429" y="947254"/>
                </a:lnTo>
                <a:lnTo>
                  <a:pt x="3120123" y="917841"/>
                </a:lnTo>
                <a:lnTo>
                  <a:pt x="3120123" y="964438"/>
                </a:lnTo>
                <a:lnTo>
                  <a:pt x="3119983" y="964438"/>
                </a:lnTo>
                <a:lnTo>
                  <a:pt x="3119983" y="977138"/>
                </a:lnTo>
                <a:lnTo>
                  <a:pt x="3076981" y="1129411"/>
                </a:lnTo>
                <a:lnTo>
                  <a:pt x="3069247" y="1088313"/>
                </a:lnTo>
                <a:lnTo>
                  <a:pt x="3069247" y="1156792"/>
                </a:lnTo>
                <a:lnTo>
                  <a:pt x="3038665" y="1265110"/>
                </a:lnTo>
                <a:lnTo>
                  <a:pt x="3033763" y="1256436"/>
                </a:lnTo>
                <a:lnTo>
                  <a:pt x="3033763" y="1282458"/>
                </a:lnTo>
                <a:lnTo>
                  <a:pt x="2996742" y="1413535"/>
                </a:lnTo>
                <a:lnTo>
                  <a:pt x="2885694" y="1020292"/>
                </a:lnTo>
                <a:lnTo>
                  <a:pt x="3033763" y="1282458"/>
                </a:lnTo>
                <a:lnTo>
                  <a:pt x="3033763" y="1256436"/>
                </a:lnTo>
                <a:lnTo>
                  <a:pt x="2876080" y="977138"/>
                </a:lnTo>
                <a:lnTo>
                  <a:pt x="3035439" y="977138"/>
                </a:lnTo>
                <a:lnTo>
                  <a:pt x="3069247" y="1156792"/>
                </a:lnTo>
                <a:lnTo>
                  <a:pt x="3069247" y="1088313"/>
                </a:lnTo>
                <a:lnTo>
                  <a:pt x="3048330" y="977138"/>
                </a:lnTo>
                <a:lnTo>
                  <a:pt x="3119983" y="977138"/>
                </a:lnTo>
                <a:lnTo>
                  <a:pt x="3119983" y="964438"/>
                </a:lnTo>
                <a:lnTo>
                  <a:pt x="3045942" y="964438"/>
                </a:lnTo>
                <a:lnTo>
                  <a:pt x="3033052" y="895972"/>
                </a:lnTo>
                <a:lnTo>
                  <a:pt x="3033052" y="964438"/>
                </a:lnTo>
                <a:lnTo>
                  <a:pt x="2875864" y="964438"/>
                </a:lnTo>
                <a:lnTo>
                  <a:pt x="2993758" y="755675"/>
                </a:lnTo>
                <a:lnTo>
                  <a:pt x="3033052" y="964438"/>
                </a:lnTo>
                <a:lnTo>
                  <a:pt x="3033052" y="895972"/>
                </a:lnTo>
                <a:lnTo>
                  <a:pt x="3003423" y="738568"/>
                </a:lnTo>
                <a:lnTo>
                  <a:pt x="3038691" y="676109"/>
                </a:lnTo>
                <a:lnTo>
                  <a:pt x="3120123" y="964438"/>
                </a:lnTo>
                <a:lnTo>
                  <a:pt x="3120123" y="917841"/>
                </a:lnTo>
                <a:lnTo>
                  <a:pt x="3047479" y="660539"/>
                </a:lnTo>
                <a:lnTo>
                  <a:pt x="3128391" y="517271"/>
                </a:lnTo>
                <a:lnTo>
                  <a:pt x="3209379" y="660654"/>
                </a:lnTo>
                <a:lnTo>
                  <a:pt x="3209379" y="634784"/>
                </a:lnTo>
                <a:lnTo>
                  <a:pt x="3135719" y="504304"/>
                </a:lnTo>
                <a:lnTo>
                  <a:pt x="3358718" y="109410"/>
                </a:lnTo>
                <a:lnTo>
                  <a:pt x="3364725" y="110540"/>
                </a:lnTo>
                <a:lnTo>
                  <a:pt x="3364725" y="56362"/>
                </a:lnTo>
                <a:lnTo>
                  <a:pt x="3321177" y="85725"/>
                </a:lnTo>
                <a:lnTo>
                  <a:pt x="3339134" y="95885"/>
                </a:lnTo>
                <a:lnTo>
                  <a:pt x="3334385" y="101092"/>
                </a:lnTo>
                <a:lnTo>
                  <a:pt x="3342208" y="103314"/>
                </a:lnTo>
                <a:lnTo>
                  <a:pt x="3340227" y="105918"/>
                </a:lnTo>
                <a:lnTo>
                  <a:pt x="3345548" y="106921"/>
                </a:lnTo>
                <a:lnTo>
                  <a:pt x="3128403" y="491363"/>
                </a:lnTo>
                <a:lnTo>
                  <a:pt x="3121075" y="478396"/>
                </a:lnTo>
                <a:lnTo>
                  <a:pt x="3121075" y="504329"/>
                </a:lnTo>
                <a:lnTo>
                  <a:pt x="3042602" y="643255"/>
                </a:lnTo>
                <a:lnTo>
                  <a:pt x="3033814" y="612140"/>
                </a:lnTo>
                <a:lnTo>
                  <a:pt x="3033814" y="658825"/>
                </a:lnTo>
                <a:lnTo>
                  <a:pt x="2999752" y="719112"/>
                </a:lnTo>
                <a:lnTo>
                  <a:pt x="2897619" y="176555"/>
                </a:lnTo>
                <a:lnTo>
                  <a:pt x="3033814" y="658825"/>
                </a:lnTo>
                <a:lnTo>
                  <a:pt x="3033814" y="612140"/>
                </a:lnTo>
                <a:lnTo>
                  <a:pt x="2885694" y="87604"/>
                </a:lnTo>
                <a:lnTo>
                  <a:pt x="3121075" y="504329"/>
                </a:lnTo>
                <a:lnTo>
                  <a:pt x="3121075" y="478396"/>
                </a:lnTo>
                <a:lnTo>
                  <a:pt x="2876080" y="44450"/>
                </a:lnTo>
                <a:lnTo>
                  <a:pt x="3315589" y="44450"/>
                </a:lnTo>
                <a:lnTo>
                  <a:pt x="3315589" y="76200"/>
                </a:lnTo>
                <a:lnTo>
                  <a:pt x="3379089" y="44450"/>
                </a:lnTo>
                <a:lnTo>
                  <a:pt x="3391789" y="38100"/>
                </a:lnTo>
                <a:lnTo>
                  <a:pt x="3379089" y="31750"/>
                </a:lnTo>
                <a:lnTo>
                  <a:pt x="3315589" y="0"/>
                </a:lnTo>
                <a:lnTo>
                  <a:pt x="3315589" y="31750"/>
                </a:lnTo>
                <a:lnTo>
                  <a:pt x="2865120" y="31750"/>
                </a:lnTo>
                <a:lnTo>
                  <a:pt x="2865120" y="38100"/>
                </a:lnTo>
                <a:lnTo>
                  <a:pt x="2858897" y="39243"/>
                </a:lnTo>
                <a:lnTo>
                  <a:pt x="2990100" y="736206"/>
                </a:lnTo>
                <a:lnTo>
                  <a:pt x="2859532" y="967359"/>
                </a:lnTo>
                <a:lnTo>
                  <a:pt x="2865120" y="970470"/>
                </a:lnTo>
                <a:lnTo>
                  <a:pt x="2865120" y="970788"/>
                </a:lnTo>
                <a:lnTo>
                  <a:pt x="2859024" y="972566"/>
                </a:lnTo>
                <a:lnTo>
                  <a:pt x="2990151" y="1436890"/>
                </a:lnTo>
                <a:lnTo>
                  <a:pt x="2859024" y="1901190"/>
                </a:lnTo>
                <a:lnTo>
                  <a:pt x="2864193" y="1902650"/>
                </a:lnTo>
                <a:lnTo>
                  <a:pt x="2865120" y="1903171"/>
                </a:lnTo>
                <a:lnTo>
                  <a:pt x="2865120" y="1903476"/>
                </a:lnTo>
                <a:lnTo>
                  <a:pt x="2859532" y="1906651"/>
                </a:lnTo>
                <a:lnTo>
                  <a:pt x="2990011" y="2137676"/>
                </a:lnTo>
                <a:lnTo>
                  <a:pt x="2949740" y="2351595"/>
                </a:lnTo>
                <a:lnTo>
                  <a:pt x="2744724" y="2563749"/>
                </a:lnTo>
                <a:lnTo>
                  <a:pt x="2753868" y="2572639"/>
                </a:lnTo>
                <a:lnTo>
                  <a:pt x="2945460" y="2374341"/>
                </a:lnTo>
                <a:lnTo>
                  <a:pt x="2858897" y="2834157"/>
                </a:lnTo>
                <a:lnTo>
                  <a:pt x="2862122" y="2834779"/>
                </a:lnTo>
                <a:lnTo>
                  <a:pt x="2865120" y="2835630"/>
                </a:lnTo>
                <a:lnTo>
                  <a:pt x="2865120" y="2842514"/>
                </a:lnTo>
                <a:lnTo>
                  <a:pt x="3315589" y="2842514"/>
                </a:lnTo>
                <a:lnTo>
                  <a:pt x="3315589" y="2874264"/>
                </a:lnTo>
                <a:lnTo>
                  <a:pt x="3379089" y="2842514"/>
                </a:lnTo>
                <a:lnTo>
                  <a:pt x="3391789" y="2836164"/>
                </a:lnTo>
                <a:lnTo>
                  <a:pt x="3379089" y="2829814"/>
                </a:lnTo>
                <a:lnTo>
                  <a:pt x="3315589" y="2798064"/>
                </a:lnTo>
                <a:lnTo>
                  <a:pt x="3315589" y="2829814"/>
                </a:lnTo>
                <a:lnTo>
                  <a:pt x="2873337" y="2829814"/>
                </a:lnTo>
                <a:lnTo>
                  <a:pt x="3025305" y="2291689"/>
                </a:lnTo>
                <a:lnTo>
                  <a:pt x="3057918" y="2257933"/>
                </a:lnTo>
                <a:lnTo>
                  <a:pt x="3345243" y="2766568"/>
                </a:lnTo>
                <a:lnTo>
                  <a:pt x="3340227" y="2767507"/>
                </a:lnTo>
                <a:lnTo>
                  <a:pt x="3342398" y="2770378"/>
                </a:lnTo>
                <a:lnTo>
                  <a:pt x="3334385" y="2772638"/>
                </a:lnTo>
                <a:lnTo>
                  <a:pt x="3339287" y="2778036"/>
                </a:lnTo>
                <a:lnTo>
                  <a:pt x="3321177" y="2788272"/>
                </a:lnTo>
                <a:lnTo>
                  <a:pt x="3391789" y="2835884"/>
                </a:lnTo>
                <a:lnTo>
                  <a:pt x="3391763" y="2835605"/>
                </a:lnTo>
                <a:lnTo>
                  <a:pt x="3391941" y="2834792"/>
                </a:lnTo>
                <a:lnTo>
                  <a:pt x="3409238" y="2774111"/>
                </a:lnTo>
                <a:lnTo>
                  <a:pt x="3415157" y="2753398"/>
                </a:lnTo>
                <a:lnTo>
                  <a:pt x="3407092" y="2754922"/>
                </a:lnTo>
                <a:lnTo>
                  <a:pt x="3407664" y="2751925"/>
                </a:lnTo>
                <a:lnTo>
                  <a:pt x="3387801" y="2757551"/>
                </a:lnTo>
                <a:lnTo>
                  <a:pt x="3387471" y="2750807"/>
                </a:lnTo>
                <a:lnTo>
                  <a:pt x="3382734" y="2753487"/>
                </a:lnTo>
                <a:lnTo>
                  <a:pt x="3364636" y="2657360"/>
                </a:lnTo>
                <a:lnTo>
                  <a:pt x="3364636" y="2762923"/>
                </a:lnTo>
                <a:lnTo>
                  <a:pt x="3358426" y="2764091"/>
                </a:lnTo>
                <a:lnTo>
                  <a:pt x="3067189" y="2248331"/>
                </a:lnTo>
                <a:lnTo>
                  <a:pt x="3184893" y="2126513"/>
                </a:lnTo>
                <a:lnTo>
                  <a:pt x="3364636" y="2762923"/>
                </a:lnTo>
                <a:lnTo>
                  <a:pt x="3364636" y="2657360"/>
                </a:lnTo>
                <a:lnTo>
                  <a:pt x="3359277" y="2628900"/>
                </a:lnTo>
                <a:lnTo>
                  <a:pt x="3359277" y="2697251"/>
                </a:lnTo>
                <a:lnTo>
                  <a:pt x="3195091" y="2115947"/>
                </a:lnTo>
                <a:lnTo>
                  <a:pt x="3240887" y="2068550"/>
                </a:lnTo>
                <a:lnTo>
                  <a:pt x="3359277" y="2697251"/>
                </a:lnTo>
                <a:lnTo>
                  <a:pt x="3359277" y="2628900"/>
                </a:lnTo>
                <a:lnTo>
                  <a:pt x="3251682" y="2057387"/>
                </a:lnTo>
                <a:lnTo>
                  <a:pt x="3343211" y="1962645"/>
                </a:lnTo>
                <a:lnTo>
                  <a:pt x="3366135" y="1984756"/>
                </a:lnTo>
                <a:lnTo>
                  <a:pt x="3378695" y="1944751"/>
                </a:lnTo>
                <a:lnTo>
                  <a:pt x="3391636" y="1903552"/>
                </a:lnTo>
                <a:lnTo>
                  <a:pt x="3391789" y="1903476"/>
                </a:lnTo>
                <a:lnTo>
                  <a:pt x="3379089" y="1897126"/>
                </a:lnTo>
                <a:lnTo>
                  <a:pt x="3334105" y="1874634"/>
                </a:lnTo>
                <a:lnTo>
                  <a:pt x="3334105" y="1953844"/>
                </a:lnTo>
                <a:lnTo>
                  <a:pt x="3248799" y="2042109"/>
                </a:lnTo>
                <a:lnTo>
                  <a:pt x="3238004" y="1984743"/>
                </a:lnTo>
                <a:lnTo>
                  <a:pt x="3238004" y="2053285"/>
                </a:lnTo>
                <a:lnTo>
                  <a:pt x="3191103" y="2101824"/>
                </a:lnTo>
                <a:lnTo>
                  <a:pt x="3180892" y="2065667"/>
                </a:lnTo>
                <a:lnTo>
                  <a:pt x="3180892" y="2112391"/>
                </a:lnTo>
                <a:lnTo>
                  <a:pt x="3060674" y="2236800"/>
                </a:lnTo>
                <a:lnTo>
                  <a:pt x="3051403" y="2220379"/>
                </a:lnTo>
                <a:lnTo>
                  <a:pt x="3051403" y="2246388"/>
                </a:lnTo>
                <a:lnTo>
                  <a:pt x="3032607" y="2265845"/>
                </a:lnTo>
                <a:lnTo>
                  <a:pt x="3042539" y="2230691"/>
                </a:lnTo>
                <a:lnTo>
                  <a:pt x="3051403" y="2246388"/>
                </a:lnTo>
                <a:lnTo>
                  <a:pt x="3051403" y="2220379"/>
                </a:lnTo>
                <a:lnTo>
                  <a:pt x="3047441" y="2213343"/>
                </a:lnTo>
                <a:lnTo>
                  <a:pt x="3128429" y="1926577"/>
                </a:lnTo>
                <a:lnTo>
                  <a:pt x="3180892" y="2112391"/>
                </a:lnTo>
                <a:lnTo>
                  <a:pt x="3180892" y="2065667"/>
                </a:lnTo>
                <a:lnTo>
                  <a:pt x="3136887" y="1909826"/>
                </a:lnTo>
                <a:lnTo>
                  <a:pt x="3211004" y="1909826"/>
                </a:lnTo>
                <a:lnTo>
                  <a:pt x="3238004" y="2053285"/>
                </a:lnTo>
                <a:lnTo>
                  <a:pt x="3238004" y="1984743"/>
                </a:lnTo>
                <a:lnTo>
                  <a:pt x="3223907" y="1909826"/>
                </a:lnTo>
                <a:lnTo>
                  <a:pt x="3315589" y="1909826"/>
                </a:lnTo>
                <a:lnTo>
                  <a:pt x="3315589" y="1930285"/>
                </a:lnTo>
                <a:lnTo>
                  <a:pt x="3311271" y="1931797"/>
                </a:lnTo>
                <a:lnTo>
                  <a:pt x="3315589" y="1935975"/>
                </a:lnTo>
                <a:lnTo>
                  <a:pt x="3315589" y="1941576"/>
                </a:lnTo>
                <a:lnTo>
                  <a:pt x="3319411" y="1939671"/>
                </a:lnTo>
                <a:lnTo>
                  <a:pt x="3334105" y="1953844"/>
                </a:lnTo>
                <a:lnTo>
                  <a:pt x="3334105" y="1874634"/>
                </a:lnTo>
                <a:lnTo>
                  <a:pt x="3315589" y="1865376"/>
                </a:lnTo>
                <a:lnTo>
                  <a:pt x="3315589" y="1897126"/>
                </a:lnTo>
                <a:lnTo>
                  <a:pt x="3221520" y="1897126"/>
                </a:lnTo>
                <a:lnTo>
                  <a:pt x="3208617" y="1828596"/>
                </a:lnTo>
                <a:lnTo>
                  <a:pt x="3208617" y="1897126"/>
                </a:lnTo>
                <a:lnTo>
                  <a:pt x="3136747" y="1897126"/>
                </a:lnTo>
                <a:lnTo>
                  <a:pt x="3179864" y="1744446"/>
                </a:lnTo>
                <a:lnTo>
                  <a:pt x="3208617" y="1897126"/>
                </a:lnTo>
                <a:lnTo>
                  <a:pt x="3208617" y="1828596"/>
                </a:lnTo>
                <a:lnTo>
                  <a:pt x="3187611" y="1717027"/>
                </a:lnTo>
                <a:lnTo>
                  <a:pt x="3218154" y="1608874"/>
                </a:lnTo>
                <a:lnTo>
                  <a:pt x="3346729" y="1836496"/>
                </a:lnTo>
                <a:lnTo>
                  <a:pt x="3334385" y="1839976"/>
                </a:lnTo>
                <a:lnTo>
                  <a:pt x="3339287" y="1845373"/>
                </a:lnTo>
                <a:lnTo>
                  <a:pt x="3321177" y="1855597"/>
                </a:lnTo>
                <a:lnTo>
                  <a:pt x="3391789" y="1903222"/>
                </a:lnTo>
                <a:lnTo>
                  <a:pt x="3391763" y="1902955"/>
                </a:lnTo>
                <a:lnTo>
                  <a:pt x="3403054" y="1843532"/>
                </a:lnTo>
                <a:lnTo>
                  <a:pt x="3407664" y="1819275"/>
                </a:lnTo>
                <a:lnTo>
                  <a:pt x="3387801" y="1824888"/>
                </a:lnTo>
                <a:lnTo>
                  <a:pt x="3387471" y="1818132"/>
                </a:lnTo>
                <a:lnTo>
                  <a:pt x="3376193" y="1824507"/>
                </a:lnTo>
                <a:lnTo>
                  <a:pt x="3364839" y="1784311"/>
                </a:lnTo>
                <a:lnTo>
                  <a:pt x="3364839" y="1830933"/>
                </a:lnTo>
                <a:lnTo>
                  <a:pt x="3363239" y="1831835"/>
                </a:lnTo>
                <a:lnTo>
                  <a:pt x="3359289" y="1832952"/>
                </a:lnTo>
                <a:lnTo>
                  <a:pt x="3223018" y="1591640"/>
                </a:lnTo>
                <a:lnTo>
                  <a:pt x="3260128" y="1460233"/>
                </a:lnTo>
                <a:lnTo>
                  <a:pt x="3364839" y="1830933"/>
                </a:lnTo>
                <a:lnTo>
                  <a:pt x="3364839" y="1784311"/>
                </a:lnTo>
                <a:lnTo>
                  <a:pt x="3266719" y="1436903"/>
                </a:lnTo>
                <a:lnTo>
                  <a:pt x="3376130" y="1049489"/>
                </a:lnTo>
                <a:lnTo>
                  <a:pt x="3387471" y="1055878"/>
                </a:lnTo>
                <a:lnTo>
                  <a:pt x="3387814" y="1048893"/>
                </a:lnTo>
                <a:lnTo>
                  <a:pt x="3407664" y="1054481"/>
                </a:lnTo>
                <a:lnTo>
                  <a:pt x="3403054" y="1030224"/>
                </a:lnTo>
                <a:lnTo>
                  <a:pt x="3391789" y="970788"/>
                </a:lnTo>
                <a:lnTo>
                  <a:pt x="3364776" y="989012"/>
                </a:lnTo>
                <a:lnTo>
                  <a:pt x="3364776" y="1043076"/>
                </a:lnTo>
                <a:lnTo>
                  <a:pt x="3260140" y="1413598"/>
                </a:lnTo>
                <a:lnTo>
                  <a:pt x="3253549" y="1390256"/>
                </a:lnTo>
                <a:lnTo>
                  <a:pt x="3253549" y="1436928"/>
                </a:lnTo>
                <a:lnTo>
                  <a:pt x="3214243" y="1576095"/>
                </a:lnTo>
                <a:lnTo>
                  <a:pt x="3209379" y="1567484"/>
                </a:lnTo>
                <a:lnTo>
                  <a:pt x="3209379" y="1593342"/>
                </a:lnTo>
                <a:lnTo>
                  <a:pt x="3182340" y="1689049"/>
                </a:lnTo>
                <a:lnTo>
                  <a:pt x="3174593" y="1647888"/>
                </a:lnTo>
                <a:lnTo>
                  <a:pt x="3174593" y="1716481"/>
                </a:lnTo>
                <a:lnTo>
                  <a:pt x="3128429" y="1879942"/>
                </a:lnTo>
                <a:lnTo>
                  <a:pt x="3120110" y="1850491"/>
                </a:lnTo>
                <a:lnTo>
                  <a:pt x="3120110" y="1897126"/>
                </a:lnTo>
                <a:lnTo>
                  <a:pt x="3119996" y="1909826"/>
                </a:lnTo>
                <a:lnTo>
                  <a:pt x="3038665" y="2197798"/>
                </a:lnTo>
                <a:lnTo>
                  <a:pt x="3033763" y="2189124"/>
                </a:lnTo>
                <a:lnTo>
                  <a:pt x="3033763" y="2215159"/>
                </a:lnTo>
                <a:lnTo>
                  <a:pt x="3014014" y="2285085"/>
                </a:lnTo>
                <a:lnTo>
                  <a:pt x="3006712" y="2292642"/>
                </a:lnTo>
                <a:lnTo>
                  <a:pt x="3006712" y="2310942"/>
                </a:lnTo>
                <a:lnTo>
                  <a:pt x="2897441" y="2697823"/>
                </a:lnTo>
                <a:lnTo>
                  <a:pt x="2961462" y="2357780"/>
                </a:lnTo>
                <a:lnTo>
                  <a:pt x="3006712" y="2310942"/>
                </a:lnTo>
                <a:lnTo>
                  <a:pt x="3006712" y="2292642"/>
                </a:lnTo>
                <a:lnTo>
                  <a:pt x="2965742" y="2335034"/>
                </a:lnTo>
                <a:lnTo>
                  <a:pt x="2999676" y="2154796"/>
                </a:lnTo>
                <a:lnTo>
                  <a:pt x="3033763" y="2215159"/>
                </a:lnTo>
                <a:lnTo>
                  <a:pt x="3033763" y="2189124"/>
                </a:lnTo>
                <a:lnTo>
                  <a:pt x="3003359" y="2135263"/>
                </a:lnTo>
                <a:lnTo>
                  <a:pt x="3045803" y="1909826"/>
                </a:lnTo>
                <a:lnTo>
                  <a:pt x="3119996" y="1909826"/>
                </a:lnTo>
                <a:lnTo>
                  <a:pt x="3119996" y="1897126"/>
                </a:lnTo>
                <a:lnTo>
                  <a:pt x="3048190" y="1897126"/>
                </a:lnTo>
                <a:lnTo>
                  <a:pt x="3076956" y="1744332"/>
                </a:lnTo>
                <a:lnTo>
                  <a:pt x="3120110" y="1897126"/>
                </a:lnTo>
                <a:lnTo>
                  <a:pt x="3120110" y="1850491"/>
                </a:lnTo>
                <a:lnTo>
                  <a:pt x="3082226" y="1716328"/>
                </a:lnTo>
                <a:lnTo>
                  <a:pt x="3128403" y="1471079"/>
                </a:lnTo>
                <a:lnTo>
                  <a:pt x="3174593" y="1716481"/>
                </a:lnTo>
                <a:lnTo>
                  <a:pt x="3174593" y="1647888"/>
                </a:lnTo>
                <a:lnTo>
                  <a:pt x="3141815" y="1473708"/>
                </a:lnTo>
                <a:lnTo>
                  <a:pt x="3209379" y="1593342"/>
                </a:lnTo>
                <a:lnTo>
                  <a:pt x="3209379" y="1567484"/>
                </a:lnTo>
                <a:lnTo>
                  <a:pt x="3135706" y="1436992"/>
                </a:lnTo>
                <a:lnTo>
                  <a:pt x="3214281" y="1297863"/>
                </a:lnTo>
                <a:lnTo>
                  <a:pt x="3253549" y="1436928"/>
                </a:lnTo>
                <a:lnTo>
                  <a:pt x="3253549" y="1390256"/>
                </a:lnTo>
                <a:lnTo>
                  <a:pt x="3223069" y="1282306"/>
                </a:lnTo>
                <a:lnTo>
                  <a:pt x="3359416" y="1040866"/>
                </a:lnTo>
                <a:lnTo>
                  <a:pt x="3362350" y="1041692"/>
                </a:lnTo>
                <a:lnTo>
                  <a:pt x="3364776" y="1043076"/>
                </a:lnTo>
                <a:lnTo>
                  <a:pt x="3364776" y="989012"/>
                </a:lnTo>
                <a:lnTo>
                  <a:pt x="3321177" y="1018413"/>
                </a:lnTo>
                <a:lnTo>
                  <a:pt x="3339134" y="1028573"/>
                </a:lnTo>
                <a:lnTo>
                  <a:pt x="3334385" y="1033780"/>
                </a:lnTo>
                <a:lnTo>
                  <a:pt x="3346856" y="1037310"/>
                </a:lnTo>
                <a:lnTo>
                  <a:pt x="3218192" y="1265085"/>
                </a:lnTo>
                <a:lnTo>
                  <a:pt x="3209417" y="1234020"/>
                </a:lnTo>
                <a:lnTo>
                  <a:pt x="3209417" y="1280642"/>
                </a:lnTo>
                <a:lnTo>
                  <a:pt x="3141675" y="1400556"/>
                </a:lnTo>
                <a:lnTo>
                  <a:pt x="3182315" y="1184694"/>
                </a:lnTo>
                <a:lnTo>
                  <a:pt x="3209417" y="1280642"/>
                </a:lnTo>
                <a:lnTo>
                  <a:pt x="3209417" y="1234020"/>
                </a:lnTo>
                <a:lnTo>
                  <a:pt x="3187585" y="1156703"/>
                </a:lnTo>
                <a:lnTo>
                  <a:pt x="3221393" y="977138"/>
                </a:lnTo>
                <a:lnTo>
                  <a:pt x="3315589" y="977138"/>
                </a:lnTo>
                <a:lnTo>
                  <a:pt x="3315589" y="1008888"/>
                </a:lnTo>
                <a:lnTo>
                  <a:pt x="3379089" y="977138"/>
                </a:lnTo>
                <a:lnTo>
                  <a:pt x="3391789" y="970788"/>
                </a:lnTo>
                <a:lnTo>
                  <a:pt x="3379089" y="964438"/>
                </a:lnTo>
                <a:lnTo>
                  <a:pt x="3315589" y="932688"/>
                </a:lnTo>
                <a:lnTo>
                  <a:pt x="3315589" y="964438"/>
                </a:lnTo>
                <a:lnTo>
                  <a:pt x="3223780" y="964438"/>
                </a:lnTo>
                <a:lnTo>
                  <a:pt x="3263074" y="755713"/>
                </a:lnTo>
                <a:lnTo>
                  <a:pt x="3348736" y="907338"/>
                </a:lnTo>
                <a:lnTo>
                  <a:pt x="3321177" y="922909"/>
                </a:lnTo>
                <a:lnTo>
                  <a:pt x="3391789" y="970534"/>
                </a:lnTo>
                <a:lnTo>
                  <a:pt x="3389134" y="918337"/>
                </a:lnTo>
                <a:lnTo>
                  <a:pt x="3387471" y="885444"/>
                </a:lnTo>
                <a:lnTo>
                  <a:pt x="3359772" y="901103"/>
                </a:lnTo>
                <a:lnTo>
                  <a:pt x="3266719" y="736346"/>
                </a:lnTo>
                <a:lnTo>
                  <a:pt x="3382657" y="120497"/>
                </a:lnTo>
                <a:lnTo>
                  <a:pt x="3387471" y="123190"/>
                </a:lnTo>
                <a:lnTo>
                  <a:pt x="3387814" y="116205"/>
                </a:lnTo>
                <a:lnTo>
                  <a:pt x="3407664" y="121793"/>
                </a:lnTo>
                <a:lnTo>
                  <a:pt x="3407029" y="118491"/>
                </a:lnTo>
                <a:lnTo>
                  <a:pt x="3415157" y="120015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5541136" y="934211"/>
            <a:ext cx="1399540" cy="3583304"/>
            <a:chOff x="5541136" y="934211"/>
            <a:chExt cx="1399540" cy="3583304"/>
          </a:xfrm>
        </p:grpSpPr>
        <p:sp>
          <p:nvSpPr>
            <p:cNvPr id="64" name="object 64"/>
            <p:cNvSpPr/>
            <p:nvPr/>
          </p:nvSpPr>
          <p:spPr>
            <a:xfrm>
              <a:off x="5541137" y="1322450"/>
              <a:ext cx="609600" cy="2807970"/>
            </a:xfrm>
            <a:custGeom>
              <a:avLst/>
              <a:gdLst/>
              <a:ahLst/>
              <a:cxnLst/>
              <a:rect l="l" t="t" r="r" b="b"/>
              <a:pathLst>
                <a:path w="609600" h="2807970">
                  <a:moveTo>
                    <a:pt x="609473" y="2340610"/>
                  </a:moveTo>
                  <a:lnTo>
                    <a:pt x="597509" y="2343505"/>
                  </a:lnTo>
                  <a:lnTo>
                    <a:pt x="597916" y="2339086"/>
                  </a:lnTo>
                  <a:lnTo>
                    <a:pt x="588759" y="2342680"/>
                  </a:lnTo>
                  <a:lnTo>
                    <a:pt x="588759" y="2423718"/>
                  </a:lnTo>
                  <a:lnTo>
                    <a:pt x="505587" y="2433066"/>
                  </a:lnTo>
                  <a:lnTo>
                    <a:pt x="522871" y="2459659"/>
                  </a:lnTo>
                  <a:lnTo>
                    <a:pt x="20713" y="2785173"/>
                  </a:lnTo>
                  <a:lnTo>
                    <a:pt x="293179" y="2151151"/>
                  </a:lnTo>
                  <a:lnTo>
                    <a:pt x="530644" y="2376309"/>
                  </a:lnTo>
                  <a:lnTo>
                    <a:pt x="508762" y="2399411"/>
                  </a:lnTo>
                  <a:lnTo>
                    <a:pt x="588759" y="2423718"/>
                  </a:lnTo>
                  <a:lnTo>
                    <a:pt x="588759" y="2342680"/>
                  </a:lnTo>
                  <a:lnTo>
                    <a:pt x="578231" y="2346795"/>
                  </a:lnTo>
                  <a:lnTo>
                    <a:pt x="562571" y="2281948"/>
                  </a:lnTo>
                  <a:lnTo>
                    <a:pt x="562571" y="2335911"/>
                  </a:lnTo>
                  <a:lnTo>
                    <a:pt x="554761" y="2316048"/>
                  </a:lnTo>
                  <a:lnTo>
                    <a:pt x="554761" y="2350846"/>
                  </a:lnTo>
                  <a:lnTo>
                    <a:pt x="551065" y="2354745"/>
                  </a:lnTo>
                  <a:lnTo>
                    <a:pt x="535432" y="2358517"/>
                  </a:lnTo>
                  <a:lnTo>
                    <a:pt x="538619" y="2362327"/>
                  </a:lnTo>
                  <a:lnTo>
                    <a:pt x="535546" y="2363533"/>
                  </a:lnTo>
                  <a:lnTo>
                    <a:pt x="298488" y="2138807"/>
                  </a:lnTo>
                  <a:lnTo>
                    <a:pt x="388810" y="1928647"/>
                  </a:lnTo>
                  <a:lnTo>
                    <a:pt x="554761" y="2350846"/>
                  </a:lnTo>
                  <a:lnTo>
                    <a:pt x="554761" y="2316048"/>
                  </a:lnTo>
                  <a:lnTo>
                    <a:pt x="395973" y="1911985"/>
                  </a:lnTo>
                  <a:lnTo>
                    <a:pt x="437070" y="1816341"/>
                  </a:lnTo>
                  <a:lnTo>
                    <a:pt x="562571" y="2335911"/>
                  </a:lnTo>
                  <a:lnTo>
                    <a:pt x="562571" y="2281948"/>
                  </a:lnTo>
                  <a:lnTo>
                    <a:pt x="445439" y="1796872"/>
                  </a:lnTo>
                  <a:lnTo>
                    <a:pt x="566077" y="1516164"/>
                  </a:lnTo>
                  <a:lnTo>
                    <a:pt x="595249" y="1528699"/>
                  </a:lnTo>
                  <a:lnTo>
                    <a:pt x="593547" y="1499489"/>
                  </a:lnTo>
                  <a:lnTo>
                    <a:pt x="590296" y="1443609"/>
                  </a:lnTo>
                  <a:lnTo>
                    <a:pt x="551053" y="1450263"/>
                  </a:lnTo>
                  <a:lnTo>
                    <a:pt x="551053" y="1518970"/>
                  </a:lnTo>
                  <a:lnTo>
                    <a:pt x="440461" y="1776285"/>
                  </a:lnTo>
                  <a:lnTo>
                    <a:pt x="432104" y="1741678"/>
                  </a:lnTo>
                  <a:lnTo>
                    <a:pt x="432104" y="1795754"/>
                  </a:lnTo>
                  <a:lnTo>
                    <a:pt x="389369" y="1895182"/>
                  </a:lnTo>
                  <a:lnTo>
                    <a:pt x="382206" y="1876958"/>
                  </a:lnTo>
                  <a:lnTo>
                    <a:pt x="382206" y="1911845"/>
                  </a:lnTo>
                  <a:lnTo>
                    <a:pt x="288671" y="2129485"/>
                  </a:lnTo>
                  <a:lnTo>
                    <a:pt x="283362" y="2124456"/>
                  </a:lnTo>
                  <a:lnTo>
                    <a:pt x="283362" y="2141829"/>
                  </a:lnTo>
                  <a:lnTo>
                    <a:pt x="31051" y="2728912"/>
                  </a:lnTo>
                  <a:lnTo>
                    <a:pt x="197815" y="2060702"/>
                  </a:lnTo>
                  <a:lnTo>
                    <a:pt x="283362" y="2141829"/>
                  </a:lnTo>
                  <a:lnTo>
                    <a:pt x="283362" y="2124456"/>
                  </a:lnTo>
                  <a:lnTo>
                    <a:pt x="201320" y="2046668"/>
                  </a:lnTo>
                  <a:lnTo>
                    <a:pt x="292150" y="1682711"/>
                  </a:lnTo>
                  <a:lnTo>
                    <a:pt x="382206" y="1911845"/>
                  </a:lnTo>
                  <a:lnTo>
                    <a:pt x="382206" y="1876958"/>
                  </a:lnTo>
                  <a:lnTo>
                    <a:pt x="298716" y="1664500"/>
                  </a:lnTo>
                  <a:lnTo>
                    <a:pt x="385152" y="1601343"/>
                  </a:lnTo>
                  <a:lnTo>
                    <a:pt x="432104" y="1795754"/>
                  </a:lnTo>
                  <a:lnTo>
                    <a:pt x="432104" y="1741678"/>
                  </a:lnTo>
                  <a:lnTo>
                    <a:pt x="396265" y="1593215"/>
                  </a:lnTo>
                  <a:lnTo>
                    <a:pt x="525576" y="1498739"/>
                  </a:lnTo>
                  <a:lnTo>
                    <a:pt x="541159" y="1505445"/>
                  </a:lnTo>
                  <a:lnTo>
                    <a:pt x="551053" y="1518970"/>
                  </a:lnTo>
                  <a:lnTo>
                    <a:pt x="551053" y="1450263"/>
                  </a:lnTo>
                  <a:lnTo>
                    <a:pt x="506349" y="1457833"/>
                  </a:lnTo>
                  <a:lnTo>
                    <a:pt x="525081" y="1483461"/>
                  </a:lnTo>
                  <a:lnTo>
                    <a:pt x="393052" y="1579905"/>
                  </a:lnTo>
                  <a:lnTo>
                    <a:pt x="381939" y="1533893"/>
                  </a:lnTo>
                  <a:lnTo>
                    <a:pt x="381939" y="1588020"/>
                  </a:lnTo>
                  <a:lnTo>
                    <a:pt x="301028" y="1647126"/>
                  </a:lnTo>
                  <a:lnTo>
                    <a:pt x="349402" y="1453311"/>
                  </a:lnTo>
                  <a:lnTo>
                    <a:pt x="381939" y="1588020"/>
                  </a:lnTo>
                  <a:lnTo>
                    <a:pt x="381939" y="1533893"/>
                  </a:lnTo>
                  <a:lnTo>
                    <a:pt x="356044" y="1426667"/>
                  </a:lnTo>
                  <a:lnTo>
                    <a:pt x="392518" y="1280528"/>
                  </a:lnTo>
                  <a:lnTo>
                    <a:pt x="528535" y="1398257"/>
                  </a:lnTo>
                  <a:lnTo>
                    <a:pt x="507746" y="1422273"/>
                  </a:lnTo>
                  <a:lnTo>
                    <a:pt x="590296" y="1443228"/>
                  </a:lnTo>
                  <a:lnTo>
                    <a:pt x="590118" y="1442834"/>
                  </a:lnTo>
                  <a:lnTo>
                    <a:pt x="590296" y="1442974"/>
                  </a:lnTo>
                  <a:lnTo>
                    <a:pt x="594677" y="1386586"/>
                  </a:lnTo>
                  <a:lnTo>
                    <a:pt x="596900" y="1358011"/>
                  </a:lnTo>
                  <a:lnTo>
                    <a:pt x="567461" y="1369974"/>
                  </a:lnTo>
                  <a:lnTo>
                    <a:pt x="553554" y="1335747"/>
                  </a:lnTo>
                  <a:lnTo>
                    <a:pt x="553554" y="1369352"/>
                  </a:lnTo>
                  <a:lnTo>
                    <a:pt x="545172" y="1379042"/>
                  </a:lnTo>
                  <a:lnTo>
                    <a:pt x="532028" y="1384388"/>
                  </a:lnTo>
                  <a:lnTo>
                    <a:pt x="395986" y="1266634"/>
                  </a:lnTo>
                  <a:lnTo>
                    <a:pt x="440080" y="1089977"/>
                  </a:lnTo>
                  <a:lnTo>
                    <a:pt x="553554" y="1369352"/>
                  </a:lnTo>
                  <a:lnTo>
                    <a:pt x="553554" y="1335747"/>
                  </a:lnTo>
                  <a:lnTo>
                    <a:pt x="445274" y="1069174"/>
                  </a:lnTo>
                  <a:lnTo>
                    <a:pt x="577494" y="539343"/>
                  </a:lnTo>
                  <a:lnTo>
                    <a:pt x="596265" y="547116"/>
                  </a:lnTo>
                  <a:lnTo>
                    <a:pt x="595909" y="542099"/>
                  </a:lnTo>
                  <a:lnTo>
                    <a:pt x="608838" y="545338"/>
                  </a:lnTo>
                  <a:lnTo>
                    <a:pt x="603681" y="522224"/>
                  </a:lnTo>
                  <a:lnTo>
                    <a:pt x="590296" y="462153"/>
                  </a:lnTo>
                  <a:lnTo>
                    <a:pt x="589699" y="461162"/>
                  </a:lnTo>
                  <a:lnTo>
                    <a:pt x="589699" y="462292"/>
                  </a:lnTo>
                  <a:lnTo>
                    <a:pt x="563257" y="468185"/>
                  </a:lnTo>
                  <a:lnTo>
                    <a:pt x="563257" y="543979"/>
                  </a:lnTo>
                  <a:lnTo>
                    <a:pt x="437146" y="1049185"/>
                  </a:lnTo>
                  <a:lnTo>
                    <a:pt x="431952" y="1036396"/>
                  </a:lnTo>
                  <a:lnTo>
                    <a:pt x="431952" y="1069987"/>
                  </a:lnTo>
                  <a:lnTo>
                    <a:pt x="385203" y="1257300"/>
                  </a:lnTo>
                  <a:lnTo>
                    <a:pt x="381736" y="1254302"/>
                  </a:lnTo>
                  <a:lnTo>
                    <a:pt x="381736" y="1271181"/>
                  </a:lnTo>
                  <a:lnTo>
                    <a:pt x="349592" y="1399933"/>
                  </a:lnTo>
                  <a:lnTo>
                    <a:pt x="342938" y="1372374"/>
                  </a:lnTo>
                  <a:lnTo>
                    <a:pt x="342938" y="1426578"/>
                  </a:lnTo>
                  <a:lnTo>
                    <a:pt x="289445" y="1640903"/>
                  </a:lnTo>
                  <a:lnTo>
                    <a:pt x="283273" y="1625206"/>
                  </a:lnTo>
                  <a:lnTo>
                    <a:pt x="283273" y="1660093"/>
                  </a:lnTo>
                  <a:lnTo>
                    <a:pt x="280162" y="1662366"/>
                  </a:lnTo>
                  <a:lnTo>
                    <a:pt x="280162" y="1678051"/>
                  </a:lnTo>
                  <a:lnTo>
                    <a:pt x="190665" y="2036572"/>
                  </a:lnTo>
                  <a:lnTo>
                    <a:pt x="16078" y="1871027"/>
                  </a:lnTo>
                  <a:lnTo>
                    <a:pt x="280162" y="1678051"/>
                  </a:lnTo>
                  <a:lnTo>
                    <a:pt x="280162" y="1662366"/>
                  </a:lnTo>
                  <a:lnTo>
                    <a:pt x="20269" y="1852206"/>
                  </a:lnTo>
                  <a:lnTo>
                    <a:pt x="194144" y="1433296"/>
                  </a:lnTo>
                  <a:lnTo>
                    <a:pt x="283273" y="1660093"/>
                  </a:lnTo>
                  <a:lnTo>
                    <a:pt x="283273" y="1625206"/>
                  </a:lnTo>
                  <a:lnTo>
                    <a:pt x="201193" y="1416316"/>
                  </a:lnTo>
                  <a:lnTo>
                    <a:pt x="289242" y="1204175"/>
                  </a:lnTo>
                  <a:lnTo>
                    <a:pt x="342938" y="1426578"/>
                  </a:lnTo>
                  <a:lnTo>
                    <a:pt x="342938" y="1372374"/>
                  </a:lnTo>
                  <a:lnTo>
                    <a:pt x="301815" y="1201991"/>
                  </a:lnTo>
                  <a:lnTo>
                    <a:pt x="381736" y="1271181"/>
                  </a:lnTo>
                  <a:lnTo>
                    <a:pt x="381736" y="1254302"/>
                  </a:lnTo>
                  <a:lnTo>
                    <a:pt x="298386" y="1182141"/>
                  </a:lnTo>
                  <a:lnTo>
                    <a:pt x="388924" y="964018"/>
                  </a:lnTo>
                  <a:lnTo>
                    <a:pt x="431952" y="1069987"/>
                  </a:lnTo>
                  <a:lnTo>
                    <a:pt x="431952" y="1036396"/>
                  </a:lnTo>
                  <a:lnTo>
                    <a:pt x="395820" y="947407"/>
                  </a:lnTo>
                  <a:lnTo>
                    <a:pt x="563257" y="543979"/>
                  </a:lnTo>
                  <a:lnTo>
                    <a:pt x="563257" y="468185"/>
                  </a:lnTo>
                  <a:lnTo>
                    <a:pt x="552564" y="470573"/>
                  </a:lnTo>
                  <a:lnTo>
                    <a:pt x="552564" y="536473"/>
                  </a:lnTo>
                  <a:lnTo>
                    <a:pt x="389001" y="930630"/>
                  </a:lnTo>
                  <a:lnTo>
                    <a:pt x="382104" y="913663"/>
                  </a:lnTo>
                  <a:lnTo>
                    <a:pt x="382104" y="947242"/>
                  </a:lnTo>
                  <a:lnTo>
                    <a:pt x="292455" y="1163294"/>
                  </a:lnTo>
                  <a:lnTo>
                    <a:pt x="283108" y="1124585"/>
                  </a:lnTo>
                  <a:lnTo>
                    <a:pt x="283108" y="1185811"/>
                  </a:lnTo>
                  <a:lnTo>
                    <a:pt x="194513" y="1399324"/>
                  </a:lnTo>
                  <a:lnTo>
                    <a:pt x="21666" y="959472"/>
                  </a:lnTo>
                  <a:lnTo>
                    <a:pt x="283108" y="1185811"/>
                  </a:lnTo>
                  <a:lnTo>
                    <a:pt x="283108" y="1124585"/>
                  </a:lnTo>
                  <a:lnTo>
                    <a:pt x="280085" y="1112062"/>
                  </a:lnTo>
                  <a:lnTo>
                    <a:pt x="280085" y="1166279"/>
                  </a:lnTo>
                  <a:lnTo>
                    <a:pt x="15862" y="937552"/>
                  </a:lnTo>
                  <a:lnTo>
                    <a:pt x="190538" y="795477"/>
                  </a:lnTo>
                  <a:lnTo>
                    <a:pt x="280085" y="1166279"/>
                  </a:lnTo>
                  <a:lnTo>
                    <a:pt x="280085" y="1112062"/>
                  </a:lnTo>
                  <a:lnTo>
                    <a:pt x="201510" y="786549"/>
                  </a:lnTo>
                  <a:lnTo>
                    <a:pt x="288213" y="716038"/>
                  </a:lnTo>
                  <a:lnTo>
                    <a:pt x="382104" y="947242"/>
                  </a:lnTo>
                  <a:lnTo>
                    <a:pt x="382104" y="913663"/>
                  </a:lnTo>
                  <a:lnTo>
                    <a:pt x="298462" y="707707"/>
                  </a:lnTo>
                  <a:lnTo>
                    <a:pt x="529805" y="519544"/>
                  </a:lnTo>
                  <a:lnTo>
                    <a:pt x="538162" y="523024"/>
                  </a:lnTo>
                  <a:lnTo>
                    <a:pt x="534924" y="526796"/>
                  </a:lnTo>
                  <a:lnTo>
                    <a:pt x="547166" y="529882"/>
                  </a:lnTo>
                  <a:lnTo>
                    <a:pt x="552564" y="536473"/>
                  </a:lnTo>
                  <a:lnTo>
                    <a:pt x="552564" y="470573"/>
                  </a:lnTo>
                  <a:lnTo>
                    <a:pt x="507111" y="480695"/>
                  </a:lnTo>
                  <a:lnTo>
                    <a:pt x="527202" y="505358"/>
                  </a:lnTo>
                  <a:lnTo>
                    <a:pt x="293458" y="695375"/>
                  </a:lnTo>
                  <a:lnTo>
                    <a:pt x="283197" y="670115"/>
                  </a:lnTo>
                  <a:lnTo>
                    <a:pt x="283197" y="703719"/>
                  </a:lnTo>
                  <a:lnTo>
                    <a:pt x="198196" y="772820"/>
                  </a:lnTo>
                  <a:lnTo>
                    <a:pt x="32473" y="86385"/>
                  </a:lnTo>
                  <a:lnTo>
                    <a:pt x="283197" y="703719"/>
                  </a:lnTo>
                  <a:lnTo>
                    <a:pt x="283197" y="670115"/>
                  </a:lnTo>
                  <a:lnTo>
                    <a:pt x="21005" y="24574"/>
                  </a:lnTo>
                  <a:lnTo>
                    <a:pt x="526440" y="420408"/>
                  </a:lnTo>
                  <a:lnTo>
                    <a:pt x="506857" y="445389"/>
                  </a:lnTo>
                  <a:lnTo>
                    <a:pt x="589699" y="462292"/>
                  </a:lnTo>
                  <a:lnTo>
                    <a:pt x="589699" y="461162"/>
                  </a:lnTo>
                  <a:lnTo>
                    <a:pt x="574116" y="428244"/>
                  </a:lnTo>
                  <a:lnTo>
                    <a:pt x="553847" y="385445"/>
                  </a:lnTo>
                  <a:lnTo>
                    <a:pt x="534250" y="410438"/>
                  </a:lnTo>
                  <a:lnTo>
                    <a:pt x="10160" y="0"/>
                  </a:lnTo>
                  <a:lnTo>
                    <a:pt x="6223" y="4953"/>
                  </a:lnTo>
                  <a:lnTo>
                    <a:pt x="0" y="6477"/>
                  </a:lnTo>
                  <a:lnTo>
                    <a:pt x="187223" y="781735"/>
                  </a:lnTo>
                  <a:lnTo>
                    <a:pt x="2159" y="932180"/>
                  </a:lnTo>
                  <a:lnTo>
                    <a:pt x="6426" y="937399"/>
                  </a:lnTo>
                  <a:lnTo>
                    <a:pt x="6210" y="937653"/>
                  </a:lnTo>
                  <a:lnTo>
                    <a:pt x="254" y="939927"/>
                  </a:lnTo>
                  <a:lnTo>
                    <a:pt x="187464" y="1416304"/>
                  </a:lnTo>
                  <a:lnTo>
                    <a:pt x="381" y="1867154"/>
                  </a:lnTo>
                  <a:lnTo>
                    <a:pt x="5270" y="1869186"/>
                  </a:lnTo>
                  <a:lnTo>
                    <a:pt x="6146" y="1870392"/>
                  </a:lnTo>
                  <a:lnTo>
                    <a:pt x="1905" y="1874901"/>
                  </a:lnTo>
                  <a:lnTo>
                    <a:pt x="187172" y="2050605"/>
                  </a:lnTo>
                  <a:lnTo>
                    <a:pt x="0" y="2800413"/>
                  </a:lnTo>
                  <a:lnTo>
                    <a:pt x="1587" y="2800807"/>
                  </a:lnTo>
                  <a:lnTo>
                    <a:pt x="6819" y="2803067"/>
                  </a:lnTo>
                  <a:lnTo>
                    <a:pt x="9652" y="2807449"/>
                  </a:lnTo>
                  <a:lnTo>
                    <a:pt x="529818" y="2470353"/>
                  </a:lnTo>
                  <a:lnTo>
                    <a:pt x="547116" y="2496947"/>
                  </a:lnTo>
                  <a:lnTo>
                    <a:pt x="573112" y="2452751"/>
                  </a:lnTo>
                  <a:lnTo>
                    <a:pt x="589978" y="2424087"/>
                  </a:lnTo>
                  <a:lnTo>
                    <a:pt x="590296" y="2424176"/>
                  </a:lnTo>
                  <a:lnTo>
                    <a:pt x="590156" y="2423807"/>
                  </a:lnTo>
                  <a:lnTo>
                    <a:pt x="590296" y="2423922"/>
                  </a:lnTo>
                  <a:lnTo>
                    <a:pt x="590321" y="2423515"/>
                  </a:lnTo>
                  <a:lnTo>
                    <a:pt x="604215" y="2363343"/>
                  </a:lnTo>
                  <a:lnTo>
                    <a:pt x="609473" y="234061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30289" y="948689"/>
              <a:ext cx="795655" cy="3554095"/>
            </a:xfrm>
            <a:custGeom>
              <a:avLst/>
              <a:gdLst/>
              <a:ahLst/>
              <a:cxnLst/>
              <a:rect l="l" t="t" r="r" b="b"/>
              <a:pathLst>
                <a:path w="795654" h="3554095">
                  <a:moveTo>
                    <a:pt x="0" y="397763"/>
                  </a:moveTo>
                  <a:lnTo>
                    <a:pt x="2675" y="351370"/>
                  </a:lnTo>
                  <a:lnTo>
                    <a:pt x="10503" y="306550"/>
                  </a:lnTo>
                  <a:lnTo>
                    <a:pt x="23185" y="263602"/>
                  </a:lnTo>
                  <a:lnTo>
                    <a:pt x="40423" y="222823"/>
                  </a:lnTo>
                  <a:lnTo>
                    <a:pt x="61919" y="184513"/>
                  </a:lnTo>
                  <a:lnTo>
                    <a:pt x="87374" y="148969"/>
                  </a:lnTo>
                  <a:lnTo>
                    <a:pt x="116490" y="116490"/>
                  </a:lnTo>
                  <a:lnTo>
                    <a:pt x="148969" y="87374"/>
                  </a:lnTo>
                  <a:lnTo>
                    <a:pt x="184513" y="61919"/>
                  </a:lnTo>
                  <a:lnTo>
                    <a:pt x="222823" y="40423"/>
                  </a:lnTo>
                  <a:lnTo>
                    <a:pt x="263602" y="23185"/>
                  </a:lnTo>
                  <a:lnTo>
                    <a:pt x="306550" y="10503"/>
                  </a:lnTo>
                  <a:lnTo>
                    <a:pt x="351370" y="2675"/>
                  </a:lnTo>
                  <a:lnTo>
                    <a:pt x="397763" y="0"/>
                  </a:lnTo>
                  <a:lnTo>
                    <a:pt x="444157" y="2675"/>
                  </a:lnTo>
                  <a:lnTo>
                    <a:pt x="488977" y="10503"/>
                  </a:lnTo>
                  <a:lnTo>
                    <a:pt x="531925" y="23185"/>
                  </a:lnTo>
                  <a:lnTo>
                    <a:pt x="572704" y="40423"/>
                  </a:lnTo>
                  <a:lnTo>
                    <a:pt x="611014" y="61919"/>
                  </a:lnTo>
                  <a:lnTo>
                    <a:pt x="646558" y="87374"/>
                  </a:lnTo>
                  <a:lnTo>
                    <a:pt x="679037" y="116490"/>
                  </a:lnTo>
                  <a:lnTo>
                    <a:pt x="708153" y="148969"/>
                  </a:lnTo>
                  <a:lnTo>
                    <a:pt x="733608" y="184513"/>
                  </a:lnTo>
                  <a:lnTo>
                    <a:pt x="755104" y="222823"/>
                  </a:lnTo>
                  <a:lnTo>
                    <a:pt x="772342" y="263602"/>
                  </a:lnTo>
                  <a:lnTo>
                    <a:pt x="785024" y="306550"/>
                  </a:lnTo>
                  <a:lnTo>
                    <a:pt x="792852" y="351370"/>
                  </a:lnTo>
                  <a:lnTo>
                    <a:pt x="795528" y="397763"/>
                  </a:lnTo>
                  <a:lnTo>
                    <a:pt x="795528" y="3156204"/>
                  </a:lnTo>
                  <a:lnTo>
                    <a:pt x="792852" y="3202592"/>
                  </a:lnTo>
                  <a:lnTo>
                    <a:pt x="785024" y="3247409"/>
                  </a:lnTo>
                  <a:lnTo>
                    <a:pt x="772342" y="3290355"/>
                  </a:lnTo>
                  <a:lnTo>
                    <a:pt x="755104" y="3331132"/>
                  </a:lnTo>
                  <a:lnTo>
                    <a:pt x="733608" y="3369443"/>
                  </a:lnTo>
                  <a:lnTo>
                    <a:pt x="708153" y="3404987"/>
                  </a:lnTo>
                  <a:lnTo>
                    <a:pt x="679037" y="3437467"/>
                  </a:lnTo>
                  <a:lnTo>
                    <a:pt x="646558" y="3466585"/>
                  </a:lnTo>
                  <a:lnTo>
                    <a:pt x="611014" y="3492042"/>
                  </a:lnTo>
                  <a:lnTo>
                    <a:pt x="572704" y="3513539"/>
                  </a:lnTo>
                  <a:lnTo>
                    <a:pt x="531925" y="3530779"/>
                  </a:lnTo>
                  <a:lnTo>
                    <a:pt x="488977" y="3543463"/>
                  </a:lnTo>
                  <a:lnTo>
                    <a:pt x="444157" y="3551292"/>
                  </a:lnTo>
                  <a:lnTo>
                    <a:pt x="397763" y="3553968"/>
                  </a:lnTo>
                  <a:lnTo>
                    <a:pt x="351370" y="3551291"/>
                  </a:lnTo>
                  <a:lnTo>
                    <a:pt x="306550" y="3543462"/>
                  </a:lnTo>
                  <a:lnTo>
                    <a:pt x="263602" y="3530778"/>
                  </a:lnTo>
                  <a:lnTo>
                    <a:pt x="222823" y="3513537"/>
                  </a:lnTo>
                  <a:lnTo>
                    <a:pt x="184513" y="3492039"/>
                  </a:lnTo>
                  <a:lnTo>
                    <a:pt x="148969" y="3466581"/>
                  </a:lnTo>
                  <a:lnTo>
                    <a:pt x="116490" y="3437462"/>
                  </a:lnTo>
                  <a:lnTo>
                    <a:pt x="87374" y="3404982"/>
                  </a:lnTo>
                  <a:lnTo>
                    <a:pt x="61919" y="3369437"/>
                  </a:lnTo>
                  <a:lnTo>
                    <a:pt x="40423" y="3331127"/>
                  </a:lnTo>
                  <a:lnTo>
                    <a:pt x="23185" y="3290350"/>
                  </a:lnTo>
                  <a:lnTo>
                    <a:pt x="10503" y="3247405"/>
                  </a:lnTo>
                  <a:lnTo>
                    <a:pt x="2675" y="3202590"/>
                  </a:lnTo>
                  <a:lnTo>
                    <a:pt x="0" y="3156204"/>
                  </a:lnTo>
                  <a:lnTo>
                    <a:pt x="0" y="397763"/>
                  </a:lnTo>
                  <a:close/>
                </a:path>
              </a:pathLst>
            </a:custGeom>
            <a:ln w="28956">
              <a:solidFill>
                <a:srgbClr val="F3D44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25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75580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Weights (represented by matrices)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2200" y="937196"/>
            <a:ext cx="5569585" cy="3580129"/>
            <a:chOff x="2112200" y="937196"/>
            <a:chExt cx="5569585" cy="3580129"/>
          </a:xfrm>
        </p:grpSpPr>
        <p:sp>
          <p:nvSpPr>
            <p:cNvPr id="4" name="object 4"/>
            <p:cNvSpPr/>
            <p:nvPr/>
          </p:nvSpPr>
          <p:spPr>
            <a:xfrm>
              <a:off x="6922008" y="1746503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1954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1954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1954" y="1882901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6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6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1954" y="1882901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6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6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5218" y="238734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5218" y="238734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1954" y="281406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1954" y="281406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1954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6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1954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6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8689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8689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22008" y="2727959"/>
              <a:ext cx="760095" cy="1056640"/>
            </a:xfrm>
            <a:custGeom>
              <a:avLst/>
              <a:gdLst/>
              <a:ahLst/>
              <a:cxnLst/>
              <a:rect l="l" t="t" r="r" b="b"/>
              <a:pathLst>
                <a:path w="760095" h="1056639">
                  <a:moveTo>
                    <a:pt x="759587" y="1018032"/>
                  </a:moveTo>
                  <a:lnTo>
                    <a:pt x="746887" y="1011682"/>
                  </a:lnTo>
                  <a:lnTo>
                    <a:pt x="683387" y="979932"/>
                  </a:lnTo>
                  <a:lnTo>
                    <a:pt x="683387" y="1011682"/>
                  </a:lnTo>
                  <a:lnTo>
                    <a:pt x="0" y="1011682"/>
                  </a:lnTo>
                  <a:lnTo>
                    <a:pt x="0" y="1024382"/>
                  </a:lnTo>
                  <a:lnTo>
                    <a:pt x="683387" y="1024382"/>
                  </a:lnTo>
                  <a:lnTo>
                    <a:pt x="683387" y="1056132"/>
                  </a:lnTo>
                  <a:lnTo>
                    <a:pt x="746887" y="1024382"/>
                  </a:lnTo>
                  <a:lnTo>
                    <a:pt x="759587" y="1018032"/>
                  </a:lnTo>
                  <a:close/>
                </a:path>
                <a:path w="760095" h="1056639">
                  <a:moveTo>
                    <a:pt x="759587" y="38100"/>
                  </a:moveTo>
                  <a:lnTo>
                    <a:pt x="746887" y="31750"/>
                  </a:lnTo>
                  <a:lnTo>
                    <a:pt x="683387" y="0"/>
                  </a:lnTo>
                  <a:lnTo>
                    <a:pt x="683387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76200"/>
                  </a:lnTo>
                  <a:lnTo>
                    <a:pt x="746887" y="44450"/>
                  </a:lnTo>
                  <a:lnTo>
                    <a:pt x="759587" y="3810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12258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45672" y="2801048"/>
            <a:ext cx="815975" cy="783590"/>
            <a:chOff x="4745672" y="2801048"/>
            <a:chExt cx="815975" cy="783590"/>
          </a:xfrm>
        </p:grpSpPr>
        <p:sp>
          <p:nvSpPr>
            <p:cNvPr id="24" name="object 24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12258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45672" y="1869884"/>
            <a:ext cx="815975" cy="782320"/>
            <a:chOff x="4745672" y="1869884"/>
            <a:chExt cx="815975" cy="782320"/>
          </a:xfrm>
        </p:grpSpPr>
        <p:sp>
          <p:nvSpPr>
            <p:cNvPr id="28" name="object 28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5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5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5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5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12258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45672" y="937196"/>
            <a:ext cx="815975" cy="783590"/>
            <a:chOff x="4745672" y="937196"/>
            <a:chExt cx="815975" cy="783590"/>
          </a:xfrm>
        </p:grpSpPr>
        <p:sp>
          <p:nvSpPr>
            <p:cNvPr id="32" name="object 32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12258" y="111137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18796" y="1394396"/>
            <a:ext cx="817244" cy="783590"/>
            <a:chOff x="6118796" y="1394396"/>
            <a:chExt cx="817244" cy="783590"/>
          </a:xfrm>
        </p:grpSpPr>
        <p:sp>
          <p:nvSpPr>
            <p:cNvPr id="36" name="object 36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3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3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3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3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447790" y="1602486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18796" y="2374328"/>
            <a:ext cx="817244" cy="783590"/>
            <a:chOff x="6118796" y="2374328"/>
            <a:chExt cx="817244" cy="783590"/>
          </a:xfrm>
        </p:grpSpPr>
        <p:sp>
          <p:nvSpPr>
            <p:cNvPr id="40" name="object 40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16294" y="2583307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118796" y="3355784"/>
            <a:ext cx="817244" cy="783590"/>
            <a:chOff x="6118796" y="3355784"/>
            <a:chExt cx="817244" cy="783590"/>
          </a:xfrm>
        </p:grpSpPr>
        <p:sp>
          <p:nvSpPr>
            <p:cNvPr id="44" name="object 44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18"/>
                  </a:lnTo>
                  <a:lnTo>
                    <a:pt x="12076" y="471962"/>
                  </a:lnTo>
                  <a:lnTo>
                    <a:pt x="26617" y="515590"/>
                  </a:lnTo>
                  <a:lnTo>
                    <a:pt x="46331" y="556748"/>
                  </a:lnTo>
                  <a:lnTo>
                    <a:pt x="70850" y="595080"/>
                  </a:lnTo>
                  <a:lnTo>
                    <a:pt x="99801" y="630232"/>
                  </a:lnTo>
                  <a:lnTo>
                    <a:pt x="132815" y="661848"/>
                  </a:lnTo>
                  <a:lnTo>
                    <a:pt x="169522" y="689574"/>
                  </a:lnTo>
                  <a:lnTo>
                    <a:pt x="209551" y="713055"/>
                  </a:lnTo>
                  <a:lnTo>
                    <a:pt x="252531" y="731936"/>
                  </a:lnTo>
                  <a:lnTo>
                    <a:pt x="298093" y="745861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1"/>
                  </a:lnTo>
                  <a:lnTo>
                    <a:pt x="538424" y="731936"/>
                  </a:lnTo>
                  <a:lnTo>
                    <a:pt x="581404" y="713055"/>
                  </a:lnTo>
                  <a:lnTo>
                    <a:pt x="621433" y="689574"/>
                  </a:lnTo>
                  <a:lnTo>
                    <a:pt x="658140" y="661848"/>
                  </a:lnTo>
                  <a:lnTo>
                    <a:pt x="691154" y="630232"/>
                  </a:lnTo>
                  <a:lnTo>
                    <a:pt x="720105" y="595080"/>
                  </a:lnTo>
                  <a:lnTo>
                    <a:pt x="744624" y="556748"/>
                  </a:lnTo>
                  <a:lnTo>
                    <a:pt x="764338" y="515590"/>
                  </a:lnTo>
                  <a:lnTo>
                    <a:pt x="778879" y="471962"/>
                  </a:lnTo>
                  <a:lnTo>
                    <a:pt x="787875" y="426218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18"/>
                  </a:lnTo>
                  <a:lnTo>
                    <a:pt x="778879" y="471962"/>
                  </a:lnTo>
                  <a:lnTo>
                    <a:pt x="764338" y="515590"/>
                  </a:lnTo>
                  <a:lnTo>
                    <a:pt x="744624" y="556748"/>
                  </a:lnTo>
                  <a:lnTo>
                    <a:pt x="720105" y="595080"/>
                  </a:lnTo>
                  <a:lnTo>
                    <a:pt x="691154" y="630232"/>
                  </a:lnTo>
                  <a:lnTo>
                    <a:pt x="658140" y="661848"/>
                  </a:lnTo>
                  <a:lnTo>
                    <a:pt x="621433" y="689574"/>
                  </a:lnTo>
                  <a:lnTo>
                    <a:pt x="581404" y="713055"/>
                  </a:lnTo>
                  <a:lnTo>
                    <a:pt x="538424" y="731936"/>
                  </a:lnTo>
                  <a:lnTo>
                    <a:pt x="492862" y="745861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1"/>
                  </a:lnTo>
                  <a:lnTo>
                    <a:pt x="252531" y="731936"/>
                  </a:lnTo>
                  <a:lnTo>
                    <a:pt x="209551" y="713055"/>
                  </a:lnTo>
                  <a:lnTo>
                    <a:pt x="169522" y="689574"/>
                  </a:lnTo>
                  <a:lnTo>
                    <a:pt x="132815" y="661848"/>
                  </a:lnTo>
                  <a:lnTo>
                    <a:pt x="99801" y="630232"/>
                  </a:lnTo>
                  <a:lnTo>
                    <a:pt x="70850" y="595080"/>
                  </a:lnTo>
                  <a:lnTo>
                    <a:pt x="46331" y="556748"/>
                  </a:lnTo>
                  <a:lnTo>
                    <a:pt x="26617" y="515590"/>
                  </a:lnTo>
                  <a:lnTo>
                    <a:pt x="12076" y="471962"/>
                  </a:lnTo>
                  <a:lnTo>
                    <a:pt x="3080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16294" y="3564128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65504" y="1289303"/>
            <a:ext cx="4785360" cy="2874645"/>
          </a:xfrm>
          <a:custGeom>
            <a:avLst/>
            <a:gdLst/>
            <a:ahLst/>
            <a:cxnLst/>
            <a:rect l="l" t="t" r="r" b="b"/>
            <a:pathLst>
              <a:path w="4785360" h="2874645">
                <a:moveTo>
                  <a:pt x="759587" y="2456688"/>
                </a:moveTo>
                <a:lnTo>
                  <a:pt x="746887" y="2450338"/>
                </a:lnTo>
                <a:lnTo>
                  <a:pt x="683387" y="2418588"/>
                </a:lnTo>
                <a:lnTo>
                  <a:pt x="683387" y="2450338"/>
                </a:lnTo>
                <a:lnTo>
                  <a:pt x="0" y="2450338"/>
                </a:lnTo>
                <a:lnTo>
                  <a:pt x="0" y="2463038"/>
                </a:lnTo>
                <a:lnTo>
                  <a:pt x="683387" y="2463038"/>
                </a:lnTo>
                <a:lnTo>
                  <a:pt x="683387" y="2494788"/>
                </a:lnTo>
                <a:lnTo>
                  <a:pt x="746887" y="2463038"/>
                </a:lnTo>
                <a:lnTo>
                  <a:pt x="759587" y="2456688"/>
                </a:lnTo>
                <a:close/>
              </a:path>
              <a:path w="4785360" h="2874645">
                <a:moveTo>
                  <a:pt x="759587" y="1476756"/>
                </a:moveTo>
                <a:lnTo>
                  <a:pt x="746887" y="1470406"/>
                </a:lnTo>
                <a:lnTo>
                  <a:pt x="683387" y="1438656"/>
                </a:lnTo>
                <a:lnTo>
                  <a:pt x="683387" y="1470406"/>
                </a:lnTo>
                <a:lnTo>
                  <a:pt x="0" y="1470406"/>
                </a:lnTo>
                <a:lnTo>
                  <a:pt x="0" y="1483106"/>
                </a:lnTo>
                <a:lnTo>
                  <a:pt x="683387" y="1483106"/>
                </a:lnTo>
                <a:lnTo>
                  <a:pt x="683387" y="1514856"/>
                </a:lnTo>
                <a:lnTo>
                  <a:pt x="746887" y="1483106"/>
                </a:lnTo>
                <a:lnTo>
                  <a:pt x="759587" y="1476756"/>
                </a:lnTo>
                <a:close/>
              </a:path>
              <a:path w="4785360" h="2874645">
                <a:moveTo>
                  <a:pt x="759587" y="495300"/>
                </a:moveTo>
                <a:lnTo>
                  <a:pt x="746887" y="488950"/>
                </a:lnTo>
                <a:lnTo>
                  <a:pt x="683387" y="457200"/>
                </a:lnTo>
                <a:lnTo>
                  <a:pt x="683387" y="488950"/>
                </a:lnTo>
                <a:lnTo>
                  <a:pt x="0" y="488950"/>
                </a:lnTo>
                <a:lnTo>
                  <a:pt x="0" y="501650"/>
                </a:lnTo>
                <a:lnTo>
                  <a:pt x="683387" y="501650"/>
                </a:lnTo>
                <a:lnTo>
                  <a:pt x="683387" y="533400"/>
                </a:lnTo>
                <a:lnTo>
                  <a:pt x="746887" y="501650"/>
                </a:lnTo>
                <a:lnTo>
                  <a:pt x="759587" y="495300"/>
                </a:lnTo>
                <a:close/>
              </a:path>
              <a:path w="4785360" h="2874645">
                <a:moveTo>
                  <a:pt x="2096008" y="120650"/>
                </a:moveTo>
                <a:lnTo>
                  <a:pt x="2090458" y="98806"/>
                </a:lnTo>
                <a:lnTo>
                  <a:pt x="2075053" y="38100"/>
                </a:lnTo>
                <a:lnTo>
                  <a:pt x="2049145" y="44767"/>
                </a:lnTo>
                <a:lnTo>
                  <a:pt x="2049145" y="127342"/>
                </a:lnTo>
                <a:lnTo>
                  <a:pt x="1901507" y="805281"/>
                </a:lnTo>
                <a:lnTo>
                  <a:pt x="1898408" y="802487"/>
                </a:lnTo>
                <a:lnTo>
                  <a:pt x="1898408" y="819531"/>
                </a:lnTo>
                <a:lnTo>
                  <a:pt x="1816760" y="1194447"/>
                </a:lnTo>
                <a:lnTo>
                  <a:pt x="1811045" y="1179182"/>
                </a:lnTo>
                <a:lnTo>
                  <a:pt x="1811045" y="1215415"/>
                </a:lnTo>
                <a:lnTo>
                  <a:pt x="1807629" y="1218704"/>
                </a:lnTo>
                <a:lnTo>
                  <a:pt x="1807629" y="1236370"/>
                </a:lnTo>
                <a:lnTo>
                  <a:pt x="1765376" y="1430413"/>
                </a:lnTo>
                <a:lnTo>
                  <a:pt x="1758950" y="1401864"/>
                </a:lnTo>
                <a:lnTo>
                  <a:pt x="1758950" y="1459928"/>
                </a:lnTo>
                <a:lnTo>
                  <a:pt x="1725752" y="1612366"/>
                </a:lnTo>
                <a:lnTo>
                  <a:pt x="1722729" y="1609928"/>
                </a:lnTo>
                <a:lnTo>
                  <a:pt x="1722729" y="1626196"/>
                </a:lnTo>
                <a:lnTo>
                  <a:pt x="1683296" y="1807311"/>
                </a:lnTo>
                <a:lnTo>
                  <a:pt x="1562963" y="1496733"/>
                </a:lnTo>
                <a:lnTo>
                  <a:pt x="1722729" y="1626196"/>
                </a:lnTo>
                <a:lnTo>
                  <a:pt x="1722729" y="1609928"/>
                </a:lnTo>
                <a:lnTo>
                  <a:pt x="1557820" y="1476273"/>
                </a:lnTo>
                <a:lnTo>
                  <a:pt x="1726234" y="1314551"/>
                </a:lnTo>
                <a:lnTo>
                  <a:pt x="1758950" y="1459928"/>
                </a:lnTo>
                <a:lnTo>
                  <a:pt x="1758950" y="1401864"/>
                </a:lnTo>
                <a:lnTo>
                  <a:pt x="1736979" y="1304226"/>
                </a:lnTo>
                <a:lnTo>
                  <a:pt x="1807629" y="1236370"/>
                </a:lnTo>
                <a:lnTo>
                  <a:pt x="1807629" y="1218704"/>
                </a:lnTo>
                <a:lnTo>
                  <a:pt x="1733689" y="1289659"/>
                </a:lnTo>
                <a:lnTo>
                  <a:pt x="1722945" y="1241920"/>
                </a:lnTo>
                <a:lnTo>
                  <a:pt x="1722945" y="1299972"/>
                </a:lnTo>
                <a:lnTo>
                  <a:pt x="1563649" y="1452880"/>
                </a:lnTo>
                <a:lnTo>
                  <a:pt x="1683639" y="1125283"/>
                </a:lnTo>
                <a:lnTo>
                  <a:pt x="1722945" y="1299972"/>
                </a:lnTo>
                <a:lnTo>
                  <a:pt x="1722945" y="1241920"/>
                </a:lnTo>
                <a:lnTo>
                  <a:pt x="1691728" y="1103185"/>
                </a:lnTo>
                <a:lnTo>
                  <a:pt x="1729968" y="998766"/>
                </a:lnTo>
                <a:lnTo>
                  <a:pt x="1811045" y="1215415"/>
                </a:lnTo>
                <a:lnTo>
                  <a:pt x="1811045" y="1179182"/>
                </a:lnTo>
                <a:lnTo>
                  <a:pt x="1736699" y="980427"/>
                </a:lnTo>
                <a:lnTo>
                  <a:pt x="1821141" y="749833"/>
                </a:lnTo>
                <a:lnTo>
                  <a:pt x="1898408" y="819531"/>
                </a:lnTo>
                <a:lnTo>
                  <a:pt x="1898408" y="802487"/>
                </a:lnTo>
                <a:lnTo>
                  <a:pt x="1825828" y="737044"/>
                </a:lnTo>
                <a:lnTo>
                  <a:pt x="2049145" y="127342"/>
                </a:lnTo>
                <a:lnTo>
                  <a:pt x="2049145" y="44767"/>
                </a:lnTo>
                <a:lnTo>
                  <a:pt x="2040331" y="47028"/>
                </a:lnTo>
                <a:lnTo>
                  <a:pt x="2040331" y="114325"/>
                </a:lnTo>
                <a:lnTo>
                  <a:pt x="1815655" y="727849"/>
                </a:lnTo>
                <a:lnTo>
                  <a:pt x="1810969" y="723633"/>
                </a:lnTo>
                <a:lnTo>
                  <a:pt x="1810969" y="740651"/>
                </a:lnTo>
                <a:lnTo>
                  <a:pt x="1729854" y="962139"/>
                </a:lnTo>
                <a:lnTo>
                  <a:pt x="1723136" y="944181"/>
                </a:lnTo>
                <a:lnTo>
                  <a:pt x="1723136" y="980490"/>
                </a:lnTo>
                <a:lnTo>
                  <a:pt x="1686585" y="1080287"/>
                </a:lnTo>
                <a:lnTo>
                  <a:pt x="1575079" y="584873"/>
                </a:lnTo>
                <a:lnTo>
                  <a:pt x="1723136" y="980490"/>
                </a:lnTo>
                <a:lnTo>
                  <a:pt x="1723136" y="944181"/>
                </a:lnTo>
                <a:lnTo>
                  <a:pt x="1563471" y="517398"/>
                </a:lnTo>
                <a:lnTo>
                  <a:pt x="1810969" y="740651"/>
                </a:lnTo>
                <a:lnTo>
                  <a:pt x="1810969" y="723633"/>
                </a:lnTo>
                <a:lnTo>
                  <a:pt x="1558086" y="495592"/>
                </a:lnTo>
                <a:lnTo>
                  <a:pt x="2016175" y="97663"/>
                </a:lnTo>
                <a:lnTo>
                  <a:pt x="2024519" y="100749"/>
                </a:lnTo>
                <a:lnTo>
                  <a:pt x="2021586" y="104394"/>
                </a:lnTo>
                <a:lnTo>
                  <a:pt x="2034070" y="107137"/>
                </a:lnTo>
                <a:lnTo>
                  <a:pt x="2040331" y="114325"/>
                </a:lnTo>
                <a:lnTo>
                  <a:pt x="2040331" y="47028"/>
                </a:lnTo>
                <a:lnTo>
                  <a:pt x="1992503" y="59309"/>
                </a:lnTo>
                <a:lnTo>
                  <a:pt x="2013356" y="83299"/>
                </a:lnTo>
                <a:lnTo>
                  <a:pt x="1544193" y="490728"/>
                </a:lnTo>
                <a:lnTo>
                  <a:pt x="1548168" y="495350"/>
                </a:lnTo>
                <a:lnTo>
                  <a:pt x="1542161" y="496697"/>
                </a:lnTo>
                <a:lnTo>
                  <a:pt x="1678482" y="1102398"/>
                </a:lnTo>
                <a:lnTo>
                  <a:pt x="1542415" y="1473962"/>
                </a:lnTo>
                <a:lnTo>
                  <a:pt x="1547914" y="1475955"/>
                </a:lnTo>
                <a:lnTo>
                  <a:pt x="1548511" y="1476590"/>
                </a:lnTo>
                <a:lnTo>
                  <a:pt x="1548371" y="1476768"/>
                </a:lnTo>
                <a:lnTo>
                  <a:pt x="1542415" y="1479042"/>
                </a:lnTo>
                <a:lnTo>
                  <a:pt x="1678381" y="1829904"/>
                </a:lnTo>
                <a:lnTo>
                  <a:pt x="1542161" y="2455418"/>
                </a:lnTo>
                <a:lnTo>
                  <a:pt x="1546517" y="2456357"/>
                </a:lnTo>
                <a:lnTo>
                  <a:pt x="1547964" y="2456878"/>
                </a:lnTo>
                <a:lnTo>
                  <a:pt x="1548130" y="2457043"/>
                </a:lnTo>
                <a:lnTo>
                  <a:pt x="1544701" y="2461895"/>
                </a:lnTo>
                <a:lnTo>
                  <a:pt x="2009495" y="2795943"/>
                </a:lnTo>
                <a:lnTo>
                  <a:pt x="1990979" y="2821724"/>
                </a:lnTo>
                <a:lnTo>
                  <a:pt x="2074151" y="2835122"/>
                </a:lnTo>
                <a:lnTo>
                  <a:pt x="2075053" y="2835935"/>
                </a:lnTo>
                <a:lnTo>
                  <a:pt x="2075180" y="2834589"/>
                </a:lnTo>
                <a:lnTo>
                  <a:pt x="2090013" y="2774543"/>
                </a:lnTo>
                <a:lnTo>
                  <a:pt x="2095500" y="2752382"/>
                </a:lnTo>
                <a:lnTo>
                  <a:pt x="2082660" y="2755277"/>
                </a:lnTo>
                <a:lnTo>
                  <a:pt x="2083054" y="2751124"/>
                </a:lnTo>
                <a:lnTo>
                  <a:pt x="2064283" y="2758389"/>
                </a:lnTo>
                <a:lnTo>
                  <a:pt x="2050389" y="2696667"/>
                </a:lnTo>
                <a:lnTo>
                  <a:pt x="2050389" y="2754744"/>
                </a:lnTo>
                <a:lnTo>
                  <a:pt x="2040661" y="2729649"/>
                </a:lnTo>
                <a:lnTo>
                  <a:pt x="2040661" y="2764726"/>
                </a:lnTo>
                <a:lnTo>
                  <a:pt x="2038261" y="2765272"/>
                </a:lnTo>
                <a:lnTo>
                  <a:pt x="2035429" y="2759849"/>
                </a:lnTo>
                <a:lnTo>
                  <a:pt x="2030234" y="2767076"/>
                </a:lnTo>
                <a:lnTo>
                  <a:pt x="2021078" y="2769120"/>
                </a:lnTo>
                <a:lnTo>
                  <a:pt x="2024799" y="2773680"/>
                </a:lnTo>
                <a:lnTo>
                  <a:pt x="2011934" y="2778645"/>
                </a:lnTo>
                <a:lnTo>
                  <a:pt x="2017979" y="2784144"/>
                </a:lnTo>
                <a:lnTo>
                  <a:pt x="2016887" y="2785656"/>
                </a:lnTo>
                <a:lnTo>
                  <a:pt x="1558328" y="2455989"/>
                </a:lnTo>
                <a:lnTo>
                  <a:pt x="1816011" y="2185098"/>
                </a:lnTo>
                <a:lnTo>
                  <a:pt x="2040661" y="2764726"/>
                </a:lnTo>
                <a:lnTo>
                  <a:pt x="2040661" y="2729649"/>
                </a:lnTo>
                <a:lnTo>
                  <a:pt x="1825713" y="2174900"/>
                </a:lnTo>
                <a:lnTo>
                  <a:pt x="1901850" y="2094865"/>
                </a:lnTo>
                <a:lnTo>
                  <a:pt x="2050389" y="2754744"/>
                </a:lnTo>
                <a:lnTo>
                  <a:pt x="2050389" y="2696667"/>
                </a:lnTo>
                <a:lnTo>
                  <a:pt x="1912429" y="2083739"/>
                </a:lnTo>
                <a:lnTo>
                  <a:pt x="2027161" y="1963127"/>
                </a:lnTo>
                <a:lnTo>
                  <a:pt x="2050161" y="1985010"/>
                </a:lnTo>
                <a:lnTo>
                  <a:pt x="2062327" y="1945132"/>
                </a:lnTo>
                <a:lnTo>
                  <a:pt x="2075053" y="1903476"/>
                </a:lnTo>
                <a:lnTo>
                  <a:pt x="1994916" y="1932432"/>
                </a:lnTo>
                <a:lnTo>
                  <a:pt x="2017915" y="1954339"/>
                </a:lnTo>
                <a:lnTo>
                  <a:pt x="1909064" y="2068804"/>
                </a:lnTo>
                <a:lnTo>
                  <a:pt x="1898484" y="2021801"/>
                </a:lnTo>
                <a:lnTo>
                  <a:pt x="1898484" y="2079917"/>
                </a:lnTo>
                <a:lnTo>
                  <a:pt x="1820633" y="2161794"/>
                </a:lnTo>
                <a:lnTo>
                  <a:pt x="1810931" y="2136762"/>
                </a:lnTo>
                <a:lnTo>
                  <a:pt x="1810931" y="2171979"/>
                </a:lnTo>
                <a:lnTo>
                  <a:pt x="1564119" y="2431516"/>
                </a:lnTo>
                <a:lnTo>
                  <a:pt x="1730057" y="1963267"/>
                </a:lnTo>
                <a:lnTo>
                  <a:pt x="1810931" y="2171979"/>
                </a:lnTo>
                <a:lnTo>
                  <a:pt x="1810931" y="2136762"/>
                </a:lnTo>
                <a:lnTo>
                  <a:pt x="1736585" y="1944865"/>
                </a:lnTo>
                <a:lnTo>
                  <a:pt x="1817014" y="1717903"/>
                </a:lnTo>
                <a:lnTo>
                  <a:pt x="1898484" y="2079917"/>
                </a:lnTo>
                <a:lnTo>
                  <a:pt x="1898484" y="2021801"/>
                </a:lnTo>
                <a:lnTo>
                  <a:pt x="1828787" y="1712112"/>
                </a:lnTo>
                <a:lnTo>
                  <a:pt x="2011908" y="1860486"/>
                </a:lnTo>
                <a:lnTo>
                  <a:pt x="1991868" y="1885188"/>
                </a:lnTo>
                <a:lnTo>
                  <a:pt x="2075053" y="1903476"/>
                </a:lnTo>
                <a:lnTo>
                  <a:pt x="2074443" y="1902167"/>
                </a:lnTo>
                <a:lnTo>
                  <a:pt x="2075053" y="1902714"/>
                </a:lnTo>
                <a:lnTo>
                  <a:pt x="2081149" y="1845437"/>
                </a:lnTo>
                <a:lnTo>
                  <a:pt x="2084070" y="1818005"/>
                </a:lnTo>
                <a:lnTo>
                  <a:pt x="2054237" y="1829155"/>
                </a:lnTo>
                <a:lnTo>
                  <a:pt x="2039670" y="1790230"/>
                </a:lnTo>
                <a:lnTo>
                  <a:pt x="2039670" y="1826260"/>
                </a:lnTo>
                <a:lnTo>
                  <a:pt x="2029942" y="1838236"/>
                </a:lnTo>
                <a:lnTo>
                  <a:pt x="2012696" y="1844675"/>
                </a:lnTo>
                <a:lnTo>
                  <a:pt x="2014270" y="1846148"/>
                </a:lnTo>
                <a:lnTo>
                  <a:pt x="1825701" y="1693354"/>
                </a:lnTo>
                <a:lnTo>
                  <a:pt x="1905571" y="1467993"/>
                </a:lnTo>
                <a:lnTo>
                  <a:pt x="2039670" y="1826260"/>
                </a:lnTo>
                <a:lnTo>
                  <a:pt x="2039670" y="1790230"/>
                </a:lnTo>
                <a:lnTo>
                  <a:pt x="1912150" y="1449412"/>
                </a:lnTo>
                <a:lnTo>
                  <a:pt x="2055558" y="1044740"/>
                </a:lnTo>
                <a:lnTo>
                  <a:pt x="2085467" y="1055370"/>
                </a:lnTo>
                <a:lnTo>
                  <a:pt x="2082165" y="1028573"/>
                </a:lnTo>
                <a:lnTo>
                  <a:pt x="2075053" y="970788"/>
                </a:lnTo>
                <a:lnTo>
                  <a:pt x="2041664" y="981163"/>
                </a:lnTo>
                <a:lnTo>
                  <a:pt x="2041664" y="1046060"/>
                </a:lnTo>
                <a:lnTo>
                  <a:pt x="1905254" y="1430997"/>
                </a:lnTo>
                <a:lnTo>
                  <a:pt x="1898675" y="1413421"/>
                </a:lnTo>
                <a:lnTo>
                  <a:pt x="1898675" y="1449578"/>
                </a:lnTo>
                <a:lnTo>
                  <a:pt x="1819783" y="1672183"/>
                </a:lnTo>
                <a:lnTo>
                  <a:pt x="1810804" y="1632292"/>
                </a:lnTo>
                <a:lnTo>
                  <a:pt x="1810804" y="1697545"/>
                </a:lnTo>
                <a:lnTo>
                  <a:pt x="1729574" y="1926767"/>
                </a:lnTo>
                <a:lnTo>
                  <a:pt x="1723047" y="1909927"/>
                </a:lnTo>
                <a:lnTo>
                  <a:pt x="1723047" y="1945182"/>
                </a:lnTo>
                <a:lnTo>
                  <a:pt x="1575816" y="2360638"/>
                </a:lnTo>
                <a:lnTo>
                  <a:pt x="1686699" y="1851367"/>
                </a:lnTo>
                <a:lnTo>
                  <a:pt x="1723047" y="1945182"/>
                </a:lnTo>
                <a:lnTo>
                  <a:pt x="1723047" y="1909927"/>
                </a:lnTo>
                <a:lnTo>
                  <a:pt x="1691614" y="1828787"/>
                </a:lnTo>
                <a:lnTo>
                  <a:pt x="1733765" y="1635137"/>
                </a:lnTo>
                <a:lnTo>
                  <a:pt x="1810804" y="1697545"/>
                </a:lnTo>
                <a:lnTo>
                  <a:pt x="1810804" y="1632292"/>
                </a:lnTo>
                <a:lnTo>
                  <a:pt x="1808314" y="1621231"/>
                </a:lnTo>
                <a:lnTo>
                  <a:pt x="1808314" y="1679257"/>
                </a:lnTo>
                <a:lnTo>
                  <a:pt x="1736788" y="1621307"/>
                </a:lnTo>
                <a:lnTo>
                  <a:pt x="1765541" y="1489227"/>
                </a:lnTo>
                <a:lnTo>
                  <a:pt x="1808314" y="1679257"/>
                </a:lnTo>
                <a:lnTo>
                  <a:pt x="1808314" y="1621231"/>
                </a:lnTo>
                <a:lnTo>
                  <a:pt x="1771967" y="1459712"/>
                </a:lnTo>
                <a:lnTo>
                  <a:pt x="1819960" y="1239266"/>
                </a:lnTo>
                <a:lnTo>
                  <a:pt x="1898675" y="1449578"/>
                </a:lnTo>
                <a:lnTo>
                  <a:pt x="1898675" y="1413421"/>
                </a:lnTo>
                <a:lnTo>
                  <a:pt x="1825891" y="1218844"/>
                </a:lnTo>
                <a:lnTo>
                  <a:pt x="2020252" y="1032179"/>
                </a:lnTo>
                <a:lnTo>
                  <a:pt x="2032520" y="1036548"/>
                </a:lnTo>
                <a:lnTo>
                  <a:pt x="2041664" y="1046060"/>
                </a:lnTo>
                <a:lnTo>
                  <a:pt x="2041664" y="981163"/>
                </a:lnTo>
                <a:lnTo>
                  <a:pt x="1993646" y="996061"/>
                </a:lnTo>
                <a:lnTo>
                  <a:pt x="2015667" y="1018997"/>
                </a:lnTo>
                <a:lnTo>
                  <a:pt x="1828876" y="1198308"/>
                </a:lnTo>
                <a:lnTo>
                  <a:pt x="1909216" y="829284"/>
                </a:lnTo>
                <a:lnTo>
                  <a:pt x="2014169" y="923925"/>
                </a:lnTo>
                <a:lnTo>
                  <a:pt x="1992884" y="947547"/>
                </a:lnTo>
                <a:lnTo>
                  <a:pt x="2075053" y="970280"/>
                </a:lnTo>
                <a:lnTo>
                  <a:pt x="2060206" y="932434"/>
                </a:lnTo>
                <a:lnTo>
                  <a:pt x="2043938" y="890905"/>
                </a:lnTo>
                <a:lnTo>
                  <a:pt x="2022665" y="914514"/>
                </a:lnTo>
                <a:lnTo>
                  <a:pt x="1912327" y="815035"/>
                </a:lnTo>
                <a:lnTo>
                  <a:pt x="2064626" y="115493"/>
                </a:lnTo>
                <a:lnTo>
                  <a:pt x="2084578" y="122809"/>
                </a:lnTo>
                <a:lnTo>
                  <a:pt x="2084031" y="118046"/>
                </a:lnTo>
                <a:lnTo>
                  <a:pt x="2096008" y="120650"/>
                </a:lnTo>
                <a:close/>
              </a:path>
              <a:path w="4785360" h="2874645">
                <a:moveTo>
                  <a:pt x="3415157" y="120015"/>
                </a:moveTo>
                <a:lnTo>
                  <a:pt x="3409251" y="99314"/>
                </a:lnTo>
                <a:lnTo>
                  <a:pt x="3391789" y="38100"/>
                </a:lnTo>
                <a:lnTo>
                  <a:pt x="3364725" y="56362"/>
                </a:lnTo>
                <a:lnTo>
                  <a:pt x="3364725" y="110540"/>
                </a:lnTo>
                <a:lnTo>
                  <a:pt x="3359124" y="130378"/>
                </a:lnTo>
                <a:lnTo>
                  <a:pt x="3359124" y="177012"/>
                </a:lnTo>
                <a:lnTo>
                  <a:pt x="3257042" y="719213"/>
                </a:lnTo>
                <a:lnTo>
                  <a:pt x="3253397" y="712762"/>
                </a:lnTo>
                <a:lnTo>
                  <a:pt x="3253397" y="738593"/>
                </a:lnTo>
                <a:lnTo>
                  <a:pt x="3210877" y="964438"/>
                </a:lnTo>
                <a:lnTo>
                  <a:pt x="3208490" y="964438"/>
                </a:lnTo>
                <a:lnTo>
                  <a:pt x="3208490" y="977138"/>
                </a:lnTo>
                <a:lnTo>
                  <a:pt x="3179838" y="1129296"/>
                </a:lnTo>
                <a:lnTo>
                  <a:pt x="3174568" y="1110627"/>
                </a:lnTo>
                <a:lnTo>
                  <a:pt x="3174568" y="1157300"/>
                </a:lnTo>
                <a:lnTo>
                  <a:pt x="3128403" y="1402575"/>
                </a:lnTo>
                <a:lnTo>
                  <a:pt x="3121075" y="1363649"/>
                </a:lnTo>
                <a:lnTo>
                  <a:pt x="3121075" y="1437030"/>
                </a:lnTo>
                <a:lnTo>
                  <a:pt x="3115018" y="1447761"/>
                </a:lnTo>
                <a:lnTo>
                  <a:pt x="3115018" y="1473619"/>
                </a:lnTo>
                <a:lnTo>
                  <a:pt x="3074492" y="1688922"/>
                </a:lnTo>
                <a:lnTo>
                  <a:pt x="3069221" y="1670265"/>
                </a:lnTo>
                <a:lnTo>
                  <a:pt x="3069221" y="1716938"/>
                </a:lnTo>
                <a:lnTo>
                  <a:pt x="3035300" y="1897126"/>
                </a:lnTo>
                <a:lnTo>
                  <a:pt x="3032899" y="1897126"/>
                </a:lnTo>
                <a:lnTo>
                  <a:pt x="3032899" y="1909826"/>
                </a:lnTo>
                <a:lnTo>
                  <a:pt x="2993694" y="2118131"/>
                </a:lnTo>
                <a:lnTo>
                  <a:pt x="2876080" y="1909826"/>
                </a:lnTo>
                <a:lnTo>
                  <a:pt x="3032899" y="1909826"/>
                </a:lnTo>
                <a:lnTo>
                  <a:pt x="3032899" y="1897126"/>
                </a:lnTo>
                <a:lnTo>
                  <a:pt x="2875864" y="1897126"/>
                </a:lnTo>
                <a:lnTo>
                  <a:pt x="3038691" y="1608797"/>
                </a:lnTo>
                <a:lnTo>
                  <a:pt x="3069221" y="1716938"/>
                </a:lnTo>
                <a:lnTo>
                  <a:pt x="3069221" y="1670265"/>
                </a:lnTo>
                <a:lnTo>
                  <a:pt x="3047479" y="1593240"/>
                </a:lnTo>
                <a:lnTo>
                  <a:pt x="3115018" y="1473619"/>
                </a:lnTo>
                <a:lnTo>
                  <a:pt x="3115018" y="1447761"/>
                </a:lnTo>
                <a:lnTo>
                  <a:pt x="3042602" y="1575955"/>
                </a:lnTo>
                <a:lnTo>
                  <a:pt x="3033814" y="1544840"/>
                </a:lnTo>
                <a:lnTo>
                  <a:pt x="3033814" y="1591513"/>
                </a:lnTo>
                <a:lnTo>
                  <a:pt x="2885478" y="1854111"/>
                </a:lnTo>
                <a:lnTo>
                  <a:pt x="2996730" y="1460195"/>
                </a:lnTo>
                <a:lnTo>
                  <a:pt x="3033814" y="1591513"/>
                </a:lnTo>
                <a:lnTo>
                  <a:pt x="3033814" y="1544840"/>
                </a:lnTo>
                <a:lnTo>
                  <a:pt x="3003321" y="1436839"/>
                </a:lnTo>
                <a:lnTo>
                  <a:pt x="3042539" y="1297990"/>
                </a:lnTo>
                <a:lnTo>
                  <a:pt x="3121075" y="1437030"/>
                </a:lnTo>
                <a:lnTo>
                  <a:pt x="3121075" y="1363649"/>
                </a:lnTo>
                <a:lnTo>
                  <a:pt x="3115145" y="1332141"/>
                </a:lnTo>
                <a:lnTo>
                  <a:pt x="3115145" y="1400556"/>
                </a:lnTo>
                <a:lnTo>
                  <a:pt x="3047428" y="1280655"/>
                </a:lnTo>
                <a:lnTo>
                  <a:pt x="3074517" y="1184757"/>
                </a:lnTo>
                <a:lnTo>
                  <a:pt x="3115145" y="1400556"/>
                </a:lnTo>
                <a:lnTo>
                  <a:pt x="3115145" y="1332141"/>
                </a:lnTo>
                <a:lnTo>
                  <a:pt x="3082252" y="1157376"/>
                </a:lnTo>
                <a:lnTo>
                  <a:pt x="3128429" y="993876"/>
                </a:lnTo>
                <a:lnTo>
                  <a:pt x="3174568" y="1157300"/>
                </a:lnTo>
                <a:lnTo>
                  <a:pt x="3174568" y="1110627"/>
                </a:lnTo>
                <a:lnTo>
                  <a:pt x="3136887" y="977138"/>
                </a:lnTo>
                <a:lnTo>
                  <a:pt x="3208490" y="977138"/>
                </a:lnTo>
                <a:lnTo>
                  <a:pt x="3208490" y="964438"/>
                </a:lnTo>
                <a:lnTo>
                  <a:pt x="3136735" y="964438"/>
                </a:lnTo>
                <a:lnTo>
                  <a:pt x="3218154" y="676186"/>
                </a:lnTo>
                <a:lnTo>
                  <a:pt x="3253397" y="738593"/>
                </a:lnTo>
                <a:lnTo>
                  <a:pt x="3253397" y="712762"/>
                </a:lnTo>
                <a:lnTo>
                  <a:pt x="3223018" y="658939"/>
                </a:lnTo>
                <a:lnTo>
                  <a:pt x="3359124" y="177012"/>
                </a:lnTo>
                <a:lnTo>
                  <a:pt x="3359124" y="130378"/>
                </a:lnTo>
                <a:lnTo>
                  <a:pt x="3214243" y="643394"/>
                </a:lnTo>
                <a:lnTo>
                  <a:pt x="3209379" y="634784"/>
                </a:lnTo>
                <a:lnTo>
                  <a:pt x="3209379" y="660654"/>
                </a:lnTo>
                <a:lnTo>
                  <a:pt x="3128429" y="947254"/>
                </a:lnTo>
                <a:lnTo>
                  <a:pt x="3120123" y="917841"/>
                </a:lnTo>
                <a:lnTo>
                  <a:pt x="3120123" y="964438"/>
                </a:lnTo>
                <a:lnTo>
                  <a:pt x="3119983" y="964438"/>
                </a:lnTo>
                <a:lnTo>
                  <a:pt x="3119983" y="977138"/>
                </a:lnTo>
                <a:lnTo>
                  <a:pt x="3076981" y="1129411"/>
                </a:lnTo>
                <a:lnTo>
                  <a:pt x="3069247" y="1088313"/>
                </a:lnTo>
                <a:lnTo>
                  <a:pt x="3069247" y="1156792"/>
                </a:lnTo>
                <a:lnTo>
                  <a:pt x="3038665" y="1265110"/>
                </a:lnTo>
                <a:lnTo>
                  <a:pt x="3033763" y="1256436"/>
                </a:lnTo>
                <a:lnTo>
                  <a:pt x="3033763" y="1282458"/>
                </a:lnTo>
                <a:lnTo>
                  <a:pt x="2996742" y="1413535"/>
                </a:lnTo>
                <a:lnTo>
                  <a:pt x="2885694" y="1020292"/>
                </a:lnTo>
                <a:lnTo>
                  <a:pt x="3033763" y="1282458"/>
                </a:lnTo>
                <a:lnTo>
                  <a:pt x="3033763" y="1256436"/>
                </a:lnTo>
                <a:lnTo>
                  <a:pt x="2876080" y="977138"/>
                </a:lnTo>
                <a:lnTo>
                  <a:pt x="3035439" y="977138"/>
                </a:lnTo>
                <a:lnTo>
                  <a:pt x="3069247" y="1156792"/>
                </a:lnTo>
                <a:lnTo>
                  <a:pt x="3069247" y="1088313"/>
                </a:lnTo>
                <a:lnTo>
                  <a:pt x="3048330" y="977138"/>
                </a:lnTo>
                <a:lnTo>
                  <a:pt x="3119983" y="977138"/>
                </a:lnTo>
                <a:lnTo>
                  <a:pt x="3119983" y="964438"/>
                </a:lnTo>
                <a:lnTo>
                  <a:pt x="3045942" y="964438"/>
                </a:lnTo>
                <a:lnTo>
                  <a:pt x="3033052" y="895972"/>
                </a:lnTo>
                <a:lnTo>
                  <a:pt x="3033052" y="964438"/>
                </a:lnTo>
                <a:lnTo>
                  <a:pt x="2875864" y="964438"/>
                </a:lnTo>
                <a:lnTo>
                  <a:pt x="2993758" y="755675"/>
                </a:lnTo>
                <a:lnTo>
                  <a:pt x="3033052" y="964438"/>
                </a:lnTo>
                <a:lnTo>
                  <a:pt x="3033052" y="895972"/>
                </a:lnTo>
                <a:lnTo>
                  <a:pt x="3003423" y="738568"/>
                </a:lnTo>
                <a:lnTo>
                  <a:pt x="3038691" y="676109"/>
                </a:lnTo>
                <a:lnTo>
                  <a:pt x="3120123" y="964438"/>
                </a:lnTo>
                <a:lnTo>
                  <a:pt x="3120123" y="917841"/>
                </a:lnTo>
                <a:lnTo>
                  <a:pt x="3047479" y="660539"/>
                </a:lnTo>
                <a:lnTo>
                  <a:pt x="3128391" y="517271"/>
                </a:lnTo>
                <a:lnTo>
                  <a:pt x="3209379" y="660654"/>
                </a:lnTo>
                <a:lnTo>
                  <a:pt x="3209379" y="634784"/>
                </a:lnTo>
                <a:lnTo>
                  <a:pt x="3135719" y="504304"/>
                </a:lnTo>
                <a:lnTo>
                  <a:pt x="3358718" y="109410"/>
                </a:lnTo>
                <a:lnTo>
                  <a:pt x="3364725" y="110540"/>
                </a:lnTo>
                <a:lnTo>
                  <a:pt x="3364725" y="56362"/>
                </a:lnTo>
                <a:lnTo>
                  <a:pt x="3321177" y="85725"/>
                </a:lnTo>
                <a:lnTo>
                  <a:pt x="3339134" y="95885"/>
                </a:lnTo>
                <a:lnTo>
                  <a:pt x="3334385" y="101092"/>
                </a:lnTo>
                <a:lnTo>
                  <a:pt x="3342208" y="103314"/>
                </a:lnTo>
                <a:lnTo>
                  <a:pt x="3340227" y="105918"/>
                </a:lnTo>
                <a:lnTo>
                  <a:pt x="3345548" y="106921"/>
                </a:lnTo>
                <a:lnTo>
                  <a:pt x="3128403" y="491363"/>
                </a:lnTo>
                <a:lnTo>
                  <a:pt x="3121075" y="478396"/>
                </a:lnTo>
                <a:lnTo>
                  <a:pt x="3121075" y="504329"/>
                </a:lnTo>
                <a:lnTo>
                  <a:pt x="3042602" y="643255"/>
                </a:lnTo>
                <a:lnTo>
                  <a:pt x="3033814" y="612140"/>
                </a:lnTo>
                <a:lnTo>
                  <a:pt x="3033814" y="658825"/>
                </a:lnTo>
                <a:lnTo>
                  <a:pt x="2999752" y="719112"/>
                </a:lnTo>
                <a:lnTo>
                  <a:pt x="2897619" y="176555"/>
                </a:lnTo>
                <a:lnTo>
                  <a:pt x="3033814" y="658825"/>
                </a:lnTo>
                <a:lnTo>
                  <a:pt x="3033814" y="612140"/>
                </a:lnTo>
                <a:lnTo>
                  <a:pt x="2885694" y="87604"/>
                </a:lnTo>
                <a:lnTo>
                  <a:pt x="3121075" y="504329"/>
                </a:lnTo>
                <a:lnTo>
                  <a:pt x="3121075" y="478396"/>
                </a:lnTo>
                <a:lnTo>
                  <a:pt x="2876080" y="44450"/>
                </a:lnTo>
                <a:lnTo>
                  <a:pt x="3315589" y="44450"/>
                </a:lnTo>
                <a:lnTo>
                  <a:pt x="3315589" y="76200"/>
                </a:lnTo>
                <a:lnTo>
                  <a:pt x="3379089" y="44450"/>
                </a:lnTo>
                <a:lnTo>
                  <a:pt x="3391789" y="38100"/>
                </a:lnTo>
                <a:lnTo>
                  <a:pt x="3379089" y="31750"/>
                </a:lnTo>
                <a:lnTo>
                  <a:pt x="3315589" y="0"/>
                </a:lnTo>
                <a:lnTo>
                  <a:pt x="3315589" y="31750"/>
                </a:lnTo>
                <a:lnTo>
                  <a:pt x="2865120" y="31750"/>
                </a:lnTo>
                <a:lnTo>
                  <a:pt x="2865120" y="38100"/>
                </a:lnTo>
                <a:lnTo>
                  <a:pt x="2858897" y="39243"/>
                </a:lnTo>
                <a:lnTo>
                  <a:pt x="2990100" y="736206"/>
                </a:lnTo>
                <a:lnTo>
                  <a:pt x="2859532" y="967359"/>
                </a:lnTo>
                <a:lnTo>
                  <a:pt x="2865120" y="970470"/>
                </a:lnTo>
                <a:lnTo>
                  <a:pt x="2865120" y="970788"/>
                </a:lnTo>
                <a:lnTo>
                  <a:pt x="2859024" y="972566"/>
                </a:lnTo>
                <a:lnTo>
                  <a:pt x="2990151" y="1436890"/>
                </a:lnTo>
                <a:lnTo>
                  <a:pt x="2859024" y="1901190"/>
                </a:lnTo>
                <a:lnTo>
                  <a:pt x="2864193" y="1902650"/>
                </a:lnTo>
                <a:lnTo>
                  <a:pt x="2865120" y="1903171"/>
                </a:lnTo>
                <a:lnTo>
                  <a:pt x="2865120" y="1903476"/>
                </a:lnTo>
                <a:lnTo>
                  <a:pt x="2859532" y="1906651"/>
                </a:lnTo>
                <a:lnTo>
                  <a:pt x="2990011" y="2137676"/>
                </a:lnTo>
                <a:lnTo>
                  <a:pt x="2949740" y="2351595"/>
                </a:lnTo>
                <a:lnTo>
                  <a:pt x="2744724" y="2563749"/>
                </a:lnTo>
                <a:lnTo>
                  <a:pt x="2753868" y="2572639"/>
                </a:lnTo>
                <a:lnTo>
                  <a:pt x="2945460" y="2374341"/>
                </a:lnTo>
                <a:lnTo>
                  <a:pt x="2858897" y="2834157"/>
                </a:lnTo>
                <a:lnTo>
                  <a:pt x="2862122" y="2834779"/>
                </a:lnTo>
                <a:lnTo>
                  <a:pt x="2865120" y="2835630"/>
                </a:lnTo>
                <a:lnTo>
                  <a:pt x="2865120" y="2842514"/>
                </a:lnTo>
                <a:lnTo>
                  <a:pt x="3315589" y="2842514"/>
                </a:lnTo>
                <a:lnTo>
                  <a:pt x="3315589" y="2874264"/>
                </a:lnTo>
                <a:lnTo>
                  <a:pt x="3379089" y="2842514"/>
                </a:lnTo>
                <a:lnTo>
                  <a:pt x="3391789" y="2836164"/>
                </a:lnTo>
                <a:lnTo>
                  <a:pt x="3379089" y="2829814"/>
                </a:lnTo>
                <a:lnTo>
                  <a:pt x="3315589" y="2798064"/>
                </a:lnTo>
                <a:lnTo>
                  <a:pt x="3315589" y="2829814"/>
                </a:lnTo>
                <a:lnTo>
                  <a:pt x="2873337" y="2829814"/>
                </a:lnTo>
                <a:lnTo>
                  <a:pt x="3025305" y="2291689"/>
                </a:lnTo>
                <a:lnTo>
                  <a:pt x="3057918" y="2257933"/>
                </a:lnTo>
                <a:lnTo>
                  <a:pt x="3345243" y="2766568"/>
                </a:lnTo>
                <a:lnTo>
                  <a:pt x="3340227" y="2767507"/>
                </a:lnTo>
                <a:lnTo>
                  <a:pt x="3342398" y="2770378"/>
                </a:lnTo>
                <a:lnTo>
                  <a:pt x="3334385" y="2772638"/>
                </a:lnTo>
                <a:lnTo>
                  <a:pt x="3339287" y="2778036"/>
                </a:lnTo>
                <a:lnTo>
                  <a:pt x="3321177" y="2788272"/>
                </a:lnTo>
                <a:lnTo>
                  <a:pt x="3391789" y="2835884"/>
                </a:lnTo>
                <a:lnTo>
                  <a:pt x="3391763" y="2835605"/>
                </a:lnTo>
                <a:lnTo>
                  <a:pt x="3391941" y="2834792"/>
                </a:lnTo>
                <a:lnTo>
                  <a:pt x="3409238" y="2774111"/>
                </a:lnTo>
                <a:lnTo>
                  <a:pt x="3415157" y="2753398"/>
                </a:lnTo>
                <a:lnTo>
                  <a:pt x="3407092" y="2754922"/>
                </a:lnTo>
                <a:lnTo>
                  <a:pt x="3407664" y="2751925"/>
                </a:lnTo>
                <a:lnTo>
                  <a:pt x="3387801" y="2757551"/>
                </a:lnTo>
                <a:lnTo>
                  <a:pt x="3387471" y="2750807"/>
                </a:lnTo>
                <a:lnTo>
                  <a:pt x="3382734" y="2753487"/>
                </a:lnTo>
                <a:lnTo>
                  <a:pt x="3364636" y="2657360"/>
                </a:lnTo>
                <a:lnTo>
                  <a:pt x="3364636" y="2762923"/>
                </a:lnTo>
                <a:lnTo>
                  <a:pt x="3358426" y="2764091"/>
                </a:lnTo>
                <a:lnTo>
                  <a:pt x="3067189" y="2248331"/>
                </a:lnTo>
                <a:lnTo>
                  <a:pt x="3184893" y="2126513"/>
                </a:lnTo>
                <a:lnTo>
                  <a:pt x="3364636" y="2762923"/>
                </a:lnTo>
                <a:lnTo>
                  <a:pt x="3364636" y="2657360"/>
                </a:lnTo>
                <a:lnTo>
                  <a:pt x="3359277" y="2628900"/>
                </a:lnTo>
                <a:lnTo>
                  <a:pt x="3359277" y="2697251"/>
                </a:lnTo>
                <a:lnTo>
                  <a:pt x="3195091" y="2115947"/>
                </a:lnTo>
                <a:lnTo>
                  <a:pt x="3240887" y="2068550"/>
                </a:lnTo>
                <a:lnTo>
                  <a:pt x="3359277" y="2697251"/>
                </a:lnTo>
                <a:lnTo>
                  <a:pt x="3359277" y="2628900"/>
                </a:lnTo>
                <a:lnTo>
                  <a:pt x="3251682" y="2057387"/>
                </a:lnTo>
                <a:lnTo>
                  <a:pt x="3343211" y="1962645"/>
                </a:lnTo>
                <a:lnTo>
                  <a:pt x="3366135" y="1984756"/>
                </a:lnTo>
                <a:lnTo>
                  <a:pt x="3378695" y="1944751"/>
                </a:lnTo>
                <a:lnTo>
                  <a:pt x="3391636" y="1903552"/>
                </a:lnTo>
                <a:lnTo>
                  <a:pt x="3391789" y="1903476"/>
                </a:lnTo>
                <a:lnTo>
                  <a:pt x="3379089" y="1897126"/>
                </a:lnTo>
                <a:lnTo>
                  <a:pt x="3334105" y="1874634"/>
                </a:lnTo>
                <a:lnTo>
                  <a:pt x="3334105" y="1953844"/>
                </a:lnTo>
                <a:lnTo>
                  <a:pt x="3248799" y="2042109"/>
                </a:lnTo>
                <a:lnTo>
                  <a:pt x="3238004" y="1984743"/>
                </a:lnTo>
                <a:lnTo>
                  <a:pt x="3238004" y="2053285"/>
                </a:lnTo>
                <a:lnTo>
                  <a:pt x="3191103" y="2101824"/>
                </a:lnTo>
                <a:lnTo>
                  <a:pt x="3180892" y="2065667"/>
                </a:lnTo>
                <a:lnTo>
                  <a:pt x="3180892" y="2112391"/>
                </a:lnTo>
                <a:lnTo>
                  <a:pt x="3060674" y="2236800"/>
                </a:lnTo>
                <a:lnTo>
                  <a:pt x="3051403" y="2220379"/>
                </a:lnTo>
                <a:lnTo>
                  <a:pt x="3051403" y="2246388"/>
                </a:lnTo>
                <a:lnTo>
                  <a:pt x="3032607" y="2265845"/>
                </a:lnTo>
                <a:lnTo>
                  <a:pt x="3042539" y="2230691"/>
                </a:lnTo>
                <a:lnTo>
                  <a:pt x="3051403" y="2246388"/>
                </a:lnTo>
                <a:lnTo>
                  <a:pt x="3051403" y="2220379"/>
                </a:lnTo>
                <a:lnTo>
                  <a:pt x="3047441" y="2213343"/>
                </a:lnTo>
                <a:lnTo>
                  <a:pt x="3128429" y="1926577"/>
                </a:lnTo>
                <a:lnTo>
                  <a:pt x="3180892" y="2112391"/>
                </a:lnTo>
                <a:lnTo>
                  <a:pt x="3180892" y="2065667"/>
                </a:lnTo>
                <a:lnTo>
                  <a:pt x="3136887" y="1909826"/>
                </a:lnTo>
                <a:lnTo>
                  <a:pt x="3211004" y="1909826"/>
                </a:lnTo>
                <a:lnTo>
                  <a:pt x="3238004" y="2053285"/>
                </a:lnTo>
                <a:lnTo>
                  <a:pt x="3238004" y="1984743"/>
                </a:lnTo>
                <a:lnTo>
                  <a:pt x="3223907" y="1909826"/>
                </a:lnTo>
                <a:lnTo>
                  <a:pt x="3315589" y="1909826"/>
                </a:lnTo>
                <a:lnTo>
                  <a:pt x="3315589" y="1930285"/>
                </a:lnTo>
                <a:lnTo>
                  <a:pt x="3311271" y="1931797"/>
                </a:lnTo>
                <a:lnTo>
                  <a:pt x="3315589" y="1935975"/>
                </a:lnTo>
                <a:lnTo>
                  <a:pt x="3315589" y="1941576"/>
                </a:lnTo>
                <a:lnTo>
                  <a:pt x="3319411" y="1939671"/>
                </a:lnTo>
                <a:lnTo>
                  <a:pt x="3334105" y="1953844"/>
                </a:lnTo>
                <a:lnTo>
                  <a:pt x="3334105" y="1874634"/>
                </a:lnTo>
                <a:lnTo>
                  <a:pt x="3315589" y="1865376"/>
                </a:lnTo>
                <a:lnTo>
                  <a:pt x="3315589" y="1897126"/>
                </a:lnTo>
                <a:lnTo>
                  <a:pt x="3221520" y="1897126"/>
                </a:lnTo>
                <a:lnTo>
                  <a:pt x="3208617" y="1828596"/>
                </a:lnTo>
                <a:lnTo>
                  <a:pt x="3208617" y="1897126"/>
                </a:lnTo>
                <a:lnTo>
                  <a:pt x="3136747" y="1897126"/>
                </a:lnTo>
                <a:lnTo>
                  <a:pt x="3179864" y="1744446"/>
                </a:lnTo>
                <a:lnTo>
                  <a:pt x="3208617" y="1897126"/>
                </a:lnTo>
                <a:lnTo>
                  <a:pt x="3208617" y="1828596"/>
                </a:lnTo>
                <a:lnTo>
                  <a:pt x="3187611" y="1717027"/>
                </a:lnTo>
                <a:lnTo>
                  <a:pt x="3218154" y="1608874"/>
                </a:lnTo>
                <a:lnTo>
                  <a:pt x="3346729" y="1836496"/>
                </a:lnTo>
                <a:lnTo>
                  <a:pt x="3334385" y="1839976"/>
                </a:lnTo>
                <a:lnTo>
                  <a:pt x="3339287" y="1845373"/>
                </a:lnTo>
                <a:lnTo>
                  <a:pt x="3321177" y="1855597"/>
                </a:lnTo>
                <a:lnTo>
                  <a:pt x="3391789" y="1903222"/>
                </a:lnTo>
                <a:lnTo>
                  <a:pt x="3391763" y="1902955"/>
                </a:lnTo>
                <a:lnTo>
                  <a:pt x="3403054" y="1843532"/>
                </a:lnTo>
                <a:lnTo>
                  <a:pt x="3407664" y="1819275"/>
                </a:lnTo>
                <a:lnTo>
                  <a:pt x="3387801" y="1824888"/>
                </a:lnTo>
                <a:lnTo>
                  <a:pt x="3387471" y="1818132"/>
                </a:lnTo>
                <a:lnTo>
                  <a:pt x="3376193" y="1824507"/>
                </a:lnTo>
                <a:lnTo>
                  <a:pt x="3364839" y="1784311"/>
                </a:lnTo>
                <a:lnTo>
                  <a:pt x="3364839" y="1830933"/>
                </a:lnTo>
                <a:lnTo>
                  <a:pt x="3363239" y="1831835"/>
                </a:lnTo>
                <a:lnTo>
                  <a:pt x="3359289" y="1832952"/>
                </a:lnTo>
                <a:lnTo>
                  <a:pt x="3223018" y="1591640"/>
                </a:lnTo>
                <a:lnTo>
                  <a:pt x="3260128" y="1460233"/>
                </a:lnTo>
                <a:lnTo>
                  <a:pt x="3364839" y="1830933"/>
                </a:lnTo>
                <a:lnTo>
                  <a:pt x="3364839" y="1784311"/>
                </a:lnTo>
                <a:lnTo>
                  <a:pt x="3266719" y="1436903"/>
                </a:lnTo>
                <a:lnTo>
                  <a:pt x="3376130" y="1049489"/>
                </a:lnTo>
                <a:lnTo>
                  <a:pt x="3387471" y="1055878"/>
                </a:lnTo>
                <a:lnTo>
                  <a:pt x="3387814" y="1048893"/>
                </a:lnTo>
                <a:lnTo>
                  <a:pt x="3407664" y="1054481"/>
                </a:lnTo>
                <a:lnTo>
                  <a:pt x="3403054" y="1030224"/>
                </a:lnTo>
                <a:lnTo>
                  <a:pt x="3391789" y="970788"/>
                </a:lnTo>
                <a:lnTo>
                  <a:pt x="3364776" y="989012"/>
                </a:lnTo>
                <a:lnTo>
                  <a:pt x="3364776" y="1043076"/>
                </a:lnTo>
                <a:lnTo>
                  <a:pt x="3260140" y="1413598"/>
                </a:lnTo>
                <a:lnTo>
                  <a:pt x="3253549" y="1390256"/>
                </a:lnTo>
                <a:lnTo>
                  <a:pt x="3253549" y="1436928"/>
                </a:lnTo>
                <a:lnTo>
                  <a:pt x="3214243" y="1576095"/>
                </a:lnTo>
                <a:lnTo>
                  <a:pt x="3209379" y="1567484"/>
                </a:lnTo>
                <a:lnTo>
                  <a:pt x="3209379" y="1593342"/>
                </a:lnTo>
                <a:lnTo>
                  <a:pt x="3182340" y="1689049"/>
                </a:lnTo>
                <a:lnTo>
                  <a:pt x="3174593" y="1647888"/>
                </a:lnTo>
                <a:lnTo>
                  <a:pt x="3174593" y="1716481"/>
                </a:lnTo>
                <a:lnTo>
                  <a:pt x="3128429" y="1879942"/>
                </a:lnTo>
                <a:lnTo>
                  <a:pt x="3120110" y="1850491"/>
                </a:lnTo>
                <a:lnTo>
                  <a:pt x="3120110" y="1897126"/>
                </a:lnTo>
                <a:lnTo>
                  <a:pt x="3119996" y="1909826"/>
                </a:lnTo>
                <a:lnTo>
                  <a:pt x="3038665" y="2197798"/>
                </a:lnTo>
                <a:lnTo>
                  <a:pt x="3033763" y="2189124"/>
                </a:lnTo>
                <a:lnTo>
                  <a:pt x="3033763" y="2215159"/>
                </a:lnTo>
                <a:lnTo>
                  <a:pt x="3014014" y="2285085"/>
                </a:lnTo>
                <a:lnTo>
                  <a:pt x="3006712" y="2292642"/>
                </a:lnTo>
                <a:lnTo>
                  <a:pt x="3006712" y="2310942"/>
                </a:lnTo>
                <a:lnTo>
                  <a:pt x="2897441" y="2697823"/>
                </a:lnTo>
                <a:lnTo>
                  <a:pt x="2961462" y="2357780"/>
                </a:lnTo>
                <a:lnTo>
                  <a:pt x="3006712" y="2310942"/>
                </a:lnTo>
                <a:lnTo>
                  <a:pt x="3006712" y="2292642"/>
                </a:lnTo>
                <a:lnTo>
                  <a:pt x="2965742" y="2335034"/>
                </a:lnTo>
                <a:lnTo>
                  <a:pt x="2999676" y="2154796"/>
                </a:lnTo>
                <a:lnTo>
                  <a:pt x="3033763" y="2215159"/>
                </a:lnTo>
                <a:lnTo>
                  <a:pt x="3033763" y="2189124"/>
                </a:lnTo>
                <a:lnTo>
                  <a:pt x="3003359" y="2135263"/>
                </a:lnTo>
                <a:lnTo>
                  <a:pt x="3045803" y="1909826"/>
                </a:lnTo>
                <a:lnTo>
                  <a:pt x="3119996" y="1909826"/>
                </a:lnTo>
                <a:lnTo>
                  <a:pt x="3119996" y="1897126"/>
                </a:lnTo>
                <a:lnTo>
                  <a:pt x="3048190" y="1897126"/>
                </a:lnTo>
                <a:lnTo>
                  <a:pt x="3076956" y="1744332"/>
                </a:lnTo>
                <a:lnTo>
                  <a:pt x="3120110" y="1897126"/>
                </a:lnTo>
                <a:lnTo>
                  <a:pt x="3120110" y="1850491"/>
                </a:lnTo>
                <a:lnTo>
                  <a:pt x="3082226" y="1716328"/>
                </a:lnTo>
                <a:lnTo>
                  <a:pt x="3128403" y="1471079"/>
                </a:lnTo>
                <a:lnTo>
                  <a:pt x="3174593" y="1716481"/>
                </a:lnTo>
                <a:lnTo>
                  <a:pt x="3174593" y="1647888"/>
                </a:lnTo>
                <a:lnTo>
                  <a:pt x="3141815" y="1473708"/>
                </a:lnTo>
                <a:lnTo>
                  <a:pt x="3209379" y="1593342"/>
                </a:lnTo>
                <a:lnTo>
                  <a:pt x="3209379" y="1567484"/>
                </a:lnTo>
                <a:lnTo>
                  <a:pt x="3135706" y="1436992"/>
                </a:lnTo>
                <a:lnTo>
                  <a:pt x="3214281" y="1297863"/>
                </a:lnTo>
                <a:lnTo>
                  <a:pt x="3253549" y="1436928"/>
                </a:lnTo>
                <a:lnTo>
                  <a:pt x="3253549" y="1390256"/>
                </a:lnTo>
                <a:lnTo>
                  <a:pt x="3223069" y="1282306"/>
                </a:lnTo>
                <a:lnTo>
                  <a:pt x="3359416" y="1040866"/>
                </a:lnTo>
                <a:lnTo>
                  <a:pt x="3362350" y="1041692"/>
                </a:lnTo>
                <a:lnTo>
                  <a:pt x="3364776" y="1043076"/>
                </a:lnTo>
                <a:lnTo>
                  <a:pt x="3364776" y="989012"/>
                </a:lnTo>
                <a:lnTo>
                  <a:pt x="3321177" y="1018413"/>
                </a:lnTo>
                <a:lnTo>
                  <a:pt x="3339134" y="1028573"/>
                </a:lnTo>
                <a:lnTo>
                  <a:pt x="3334385" y="1033780"/>
                </a:lnTo>
                <a:lnTo>
                  <a:pt x="3346856" y="1037310"/>
                </a:lnTo>
                <a:lnTo>
                  <a:pt x="3218192" y="1265085"/>
                </a:lnTo>
                <a:lnTo>
                  <a:pt x="3209417" y="1234020"/>
                </a:lnTo>
                <a:lnTo>
                  <a:pt x="3209417" y="1280642"/>
                </a:lnTo>
                <a:lnTo>
                  <a:pt x="3141675" y="1400556"/>
                </a:lnTo>
                <a:lnTo>
                  <a:pt x="3182315" y="1184694"/>
                </a:lnTo>
                <a:lnTo>
                  <a:pt x="3209417" y="1280642"/>
                </a:lnTo>
                <a:lnTo>
                  <a:pt x="3209417" y="1234020"/>
                </a:lnTo>
                <a:lnTo>
                  <a:pt x="3187585" y="1156703"/>
                </a:lnTo>
                <a:lnTo>
                  <a:pt x="3221393" y="977138"/>
                </a:lnTo>
                <a:lnTo>
                  <a:pt x="3315589" y="977138"/>
                </a:lnTo>
                <a:lnTo>
                  <a:pt x="3315589" y="1008888"/>
                </a:lnTo>
                <a:lnTo>
                  <a:pt x="3379089" y="977138"/>
                </a:lnTo>
                <a:lnTo>
                  <a:pt x="3391789" y="970788"/>
                </a:lnTo>
                <a:lnTo>
                  <a:pt x="3379089" y="964438"/>
                </a:lnTo>
                <a:lnTo>
                  <a:pt x="3315589" y="932688"/>
                </a:lnTo>
                <a:lnTo>
                  <a:pt x="3315589" y="964438"/>
                </a:lnTo>
                <a:lnTo>
                  <a:pt x="3223780" y="964438"/>
                </a:lnTo>
                <a:lnTo>
                  <a:pt x="3263074" y="755713"/>
                </a:lnTo>
                <a:lnTo>
                  <a:pt x="3348736" y="907338"/>
                </a:lnTo>
                <a:lnTo>
                  <a:pt x="3321177" y="922909"/>
                </a:lnTo>
                <a:lnTo>
                  <a:pt x="3391789" y="970534"/>
                </a:lnTo>
                <a:lnTo>
                  <a:pt x="3389134" y="918337"/>
                </a:lnTo>
                <a:lnTo>
                  <a:pt x="3387471" y="885444"/>
                </a:lnTo>
                <a:lnTo>
                  <a:pt x="3359772" y="901103"/>
                </a:lnTo>
                <a:lnTo>
                  <a:pt x="3266719" y="736346"/>
                </a:lnTo>
                <a:lnTo>
                  <a:pt x="3382657" y="120497"/>
                </a:lnTo>
                <a:lnTo>
                  <a:pt x="3387471" y="123190"/>
                </a:lnTo>
                <a:lnTo>
                  <a:pt x="3387814" y="116205"/>
                </a:lnTo>
                <a:lnTo>
                  <a:pt x="3407664" y="121793"/>
                </a:lnTo>
                <a:lnTo>
                  <a:pt x="3407029" y="118491"/>
                </a:lnTo>
                <a:lnTo>
                  <a:pt x="3415157" y="120015"/>
                </a:lnTo>
                <a:close/>
              </a:path>
              <a:path w="4785360" h="2874645">
                <a:moveTo>
                  <a:pt x="4785106" y="2373757"/>
                </a:moveTo>
                <a:lnTo>
                  <a:pt x="4773142" y="2376652"/>
                </a:lnTo>
                <a:lnTo>
                  <a:pt x="4773549" y="2372233"/>
                </a:lnTo>
                <a:lnTo>
                  <a:pt x="4764392" y="2375827"/>
                </a:lnTo>
                <a:lnTo>
                  <a:pt x="4764392" y="2456865"/>
                </a:lnTo>
                <a:lnTo>
                  <a:pt x="4681220" y="2466213"/>
                </a:lnTo>
                <a:lnTo>
                  <a:pt x="4698504" y="2492806"/>
                </a:lnTo>
                <a:lnTo>
                  <a:pt x="4196346" y="2818320"/>
                </a:lnTo>
                <a:lnTo>
                  <a:pt x="4468812" y="2184298"/>
                </a:lnTo>
                <a:lnTo>
                  <a:pt x="4706277" y="2409456"/>
                </a:lnTo>
                <a:lnTo>
                  <a:pt x="4684395" y="2432558"/>
                </a:lnTo>
                <a:lnTo>
                  <a:pt x="4764392" y="2456865"/>
                </a:lnTo>
                <a:lnTo>
                  <a:pt x="4764392" y="2375827"/>
                </a:lnTo>
                <a:lnTo>
                  <a:pt x="4753864" y="2379942"/>
                </a:lnTo>
                <a:lnTo>
                  <a:pt x="4738205" y="2315095"/>
                </a:lnTo>
                <a:lnTo>
                  <a:pt x="4738205" y="2369058"/>
                </a:lnTo>
                <a:lnTo>
                  <a:pt x="4730394" y="2349195"/>
                </a:lnTo>
                <a:lnTo>
                  <a:pt x="4730394" y="2383993"/>
                </a:lnTo>
                <a:lnTo>
                  <a:pt x="4726698" y="2387892"/>
                </a:lnTo>
                <a:lnTo>
                  <a:pt x="4711065" y="2391664"/>
                </a:lnTo>
                <a:lnTo>
                  <a:pt x="4714252" y="2395474"/>
                </a:lnTo>
                <a:lnTo>
                  <a:pt x="4711179" y="2396680"/>
                </a:lnTo>
                <a:lnTo>
                  <a:pt x="4474121" y="2171954"/>
                </a:lnTo>
                <a:lnTo>
                  <a:pt x="4564443" y="1961794"/>
                </a:lnTo>
                <a:lnTo>
                  <a:pt x="4730394" y="2383993"/>
                </a:lnTo>
                <a:lnTo>
                  <a:pt x="4730394" y="2349195"/>
                </a:lnTo>
                <a:lnTo>
                  <a:pt x="4571606" y="1945132"/>
                </a:lnTo>
                <a:lnTo>
                  <a:pt x="4612703" y="1849488"/>
                </a:lnTo>
                <a:lnTo>
                  <a:pt x="4738205" y="2369058"/>
                </a:lnTo>
                <a:lnTo>
                  <a:pt x="4738205" y="2315095"/>
                </a:lnTo>
                <a:lnTo>
                  <a:pt x="4621073" y="1830019"/>
                </a:lnTo>
                <a:lnTo>
                  <a:pt x="4741710" y="1549311"/>
                </a:lnTo>
                <a:lnTo>
                  <a:pt x="4770882" y="1561846"/>
                </a:lnTo>
                <a:lnTo>
                  <a:pt x="4769180" y="1532636"/>
                </a:lnTo>
                <a:lnTo>
                  <a:pt x="4765929" y="1476756"/>
                </a:lnTo>
                <a:lnTo>
                  <a:pt x="4726686" y="1483410"/>
                </a:lnTo>
                <a:lnTo>
                  <a:pt x="4726686" y="1552117"/>
                </a:lnTo>
                <a:lnTo>
                  <a:pt x="4616094" y="1809432"/>
                </a:lnTo>
                <a:lnTo>
                  <a:pt x="4607738" y="1774825"/>
                </a:lnTo>
                <a:lnTo>
                  <a:pt x="4607738" y="1828901"/>
                </a:lnTo>
                <a:lnTo>
                  <a:pt x="4565002" y="1928329"/>
                </a:lnTo>
                <a:lnTo>
                  <a:pt x="4557839" y="1910105"/>
                </a:lnTo>
                <a:lnTo>
                  <a:pt x="4557839" y="1944992"/>
                </a:lnTo>
                <a:lnTo>
                  <a:pt x="4464304" y="2162632"/>
                </a:lnTo>
                <a:lnTo>
                  <a:pt x="4458995" y="2157603"/>
                </a:lnTo>
                <a:lnTo>
                  <a:pt x="4458995" y="2174976"/>
                </a:lnTo>
                <a:lnTo>
                  <a:pt x="4206684" y="2762059"/>
                </a:lnTo>
                <a:lnTo>
                  <a:pt x="4373448" y="2093849"/>
                </a:lnTo>
                <a:lnTo>
                  <a:pt x="4458995" y="2174976"/>
                </a:lnTo>
                <a:lnTo>
                  <a:pt x="4458995" y="2157603"/>
                </a:lnTo>
                <a:lnTo>
                  <a:pt x="4376953" y="2079815"/>
                </a:lnTo>
                <a:lnTo>
                  <a:pt x="4467784" y="1715858"/>
                </a:lnTo>
                <a:lnTo>
                  <a:pt x="4557839" y="1944992"/>
                </a:lnTo>
                <a:lnTo>
                  <a:pt x="4557839" y="1910105"/>
                </a:lnTo>
                <a:lnTo>
                  <a:pt x="4474349" y="1697647"/>
                </a:lnTo>
                <a:lnTo>
                  <a:pt x="4560786" y="1634490"/>
                </a:lnTo>
                <a:lnTo>
                  <a:pt x="4607738" y="1828901"/>
                </a:lnTo>
                <a:lnTo>
                  <a:pt x="4607738" y="1774825"/>
                </a:lnTo>
                <a:lnTo>
                  <a:pt x="4571898" y="1626362"/>
                </a:lnTo>
                <a:lnTo>
                  <a:pt x="4701210" y="1531886"/>
                </a:lnTo>
                <a:lnTo>
                  <a:pt x="4716792" y="1538592"/>
                </a:lnTo>
                <a:lnTo>
                  <a:pt x="4726686" y="1552117"/>
                </a:lnTo>
                <a:lnTo>
                  <a:pt x="4726686" y="1483410"/>
                </a:lnTo>
                <a:lnTo>
                  <a:pt x="4681982" y="1490980"/>
                </a:lnTo>
                <a:lnTo>
                  <a:pt x="4700714" y="1516608"/>
                </a:lnTo>
                <a:lnTo>
                  <a:pt x="4568685" y="1613052"/>
                </a:lnTo>
                <a:lnTo>
                  <a:pt x="4557573" y="1567040"/>
                </a:lnTo>
                <a:lnTo>
                  <a:pt x="4557573" y="1621167"/>
                </a:lnTo>
                <a:lnTo>
                  <a:pt x="4476661" y="1680273"/>
                </a:lnTo>
                <a:lnTo>
                  <a:pt x="4525035" y="1486458"/>
                </a:lnTo>
                <a:lnTo>
                  <a:pt x="4557573" y="1621167"/>
                </a:lnTo>
                <a:lnTo>
                  <a:pt x="4557573" y="1567040"/>
                </a:lnTo>
                <a:lnTo>
                  <a:pt x="4531677" y="1459814"/>
                </a:lnTo>
                <a:lnTo>
                  <a:pt x="4568152" y="1313675"/>
                </a:lnTo>
                <a:lnTo>
                  <a:pt x="4704169" y="1431404"/>
                </a:lnTo>
                <a:lnTo>
                  <a:pt x="4683379" y="1455420"/>
                </a:lnTo>
                <a:lnTo>
                  <a:pt x="4765929" y="1476375"/>
                </a:lnTo>
                <a:lnTo>
                  <a:pt x="4765751" y="1475981"/>
                </a:lnTo>
                <a:lnTo>
                  <a:pt x="4765929" y="1476121"/>
                </a:lnTo>
                <a:lnTo>
                  <a:pt x="4770310" y="1419733"/>
                </a:lnTo>
                <a:lnTo>
                  <a:pt x="4772533" y="1391158"/>
                </a:lnTo>
                <a:lnTo>
                  <a:pt x="4743094" y="1403121"/>
                </a:lnTo>
                <a:lnTo>
                  <a:pt x="4729188" y="1368894"/>
                </a:lnTo>
                <a:lnTo>
                  <a:pt x="4729188" y="1402499"/>
                </a:lnTo>
                <a:lnTo>
                  <a:pt x="4720806" y="1412189"/>
                </a:lnTo>
                <a:lnTo>
                  <a:pt x="4707661" y="1417535"/>
                </a:lnTo>
                <a:lnTo>
                  <a:pt x="4571619" y="1299781"/>
                </a:lnTo>
                <a:lnTo>
                  <a:pt x="4615713" y="1123124"/>
                </a:lnTo>
                <a:lnTo>
                  <a:pt x="4729188" y="1402499"/>
                </a:lnTo>
                <a:lnTo>
                  <a:pt x="4729188" y="1368894"/>
                </a:lnTo>
                <a:lnTo>
                  <a:pt x="4620907" y="1102321"/>
                </a:lnTo>
                <a:lnTo>
                  <a:pt x="4753127" y="572490"/>
                </a:lnTo>
                <a:lnTo>
                  <a:pt x="4771898" y="580263"/>
                </a:lnTo>
                <a:lnTo>
                  <a:pt x="4771542" y="575246"/>
                </a:lnTo>
                <a:lnTo>
                  <a:pt x="4784471" y="578485"/>
                </a:lnTo>
                <a:lnTo>
                  <a:pt x="4779315" y="555371"/>
                </a:lnTo>
                <a:lnTo>
                  <a:pt x="4765929" y="495300"/>
                </a:lnTo>
                <a:lnTo>
                  <a:pt x="4765332" y="494309"/>
                </a:lnTo>
                <a:lnTo>
                  <a:pt x="4765332" y="495439"/>
                </a:lnTo>
                <a:lnTo>
                  <a:pt x="4738890" y="501332"/>
                </a:lnTo>
                <a:lnTo>
                  <a:pt x="4738890" y="577126"/>
                </a:lnTo>
                <a:lnTo>
                  <a:pt x="4612779" y="1082332"/>
                </a:lnTo>
                <a:lnTo>
                  <a:pt x="4607585" y="1069543"/>
                </a:lnTo>
                <a:lnTo>
                  <a:pt x="4607585" y="1103134"/>
                </a:lnTo>
                <a:lnTo>
                  <a:pt x="4560836" y="1290447"/>
                </a:lnTo>
                <a:lnTo>
                  <a:pt x="4557369" y="1287449"/>
                </a:lnTo>
                <a:lnTo>
                  <a:pt x="4557369" y="1304328"/>
                </a:lnTo>
                <a:lnTo>
                  <a:pt x="4525226" y="1433080"/>
                </a:lnTo>
                <a:lnTo>
                  <a:pt x="4518571" y="1405521"/>
                </a:lnTo>
                <a:lnTo>
                  <a:pt x="4518571" y="1459725"/>
                </a:lnTo>
                <a:lnTo>
                  <a:pt x="4465078" y="1674050"/>
                </a:lnTo>
                <a:lnTo>
                  <a:pt x="4458906" y="1658353"/>
                </a:lnTo>
                <a:lnTo>
                  <a:pt x="4458906" y="1693240"/>
                </a:lnTo>
                <a:lnTo>
                  <a:pt x="4455795" y="1695513"/>
                </a:lnTo>
                <a:lnTo>
                  <a:pt x="4455795" y="1711198"/>
                </a:lnTo>
                <a:lnTo>
                  <a:pt x="4366298" y="2069719"/>
                </a:lnTo>
                <a:lnTo>
                  <a:pt x="4191711" y="1904174"/>
                </a:lnTo>
                <a:lnTo>
                  <a:pt x="4455795" y="1711198"/>
                </a:lnTo>
                <a:lnTo>
                  <a:pt x="4455795" y="1695513"/>
                </a:lnTo>
                <a:lnTo>
                  <a:pt x="4195902" y="1885353"/>
                </a:lnTo>
                <a:lnTo>
                  <a:pt x="4369778" y="1466443"/>
                </a:lnTo>
                <a:lnTo>
                  <a:pt x="4458906" y="1693240"/>
                </a:lnTo>
                <a:lnTo>
                  <a:pt x="4458906" y="1658353"/>
                </a:lnTo>
                <a:lnTo>
                  <a:pt x="4376826" y="1449463"/>
                </a:lnTo>
                <a:lnTo>
                  <a:pt x="4464875" y="1237322"/>
                </a:lnTo>
                <a:lnTo>
                  <a:pt x="4518571" y="1459725"/>
                </a:lnTo>
                <a:lnTo>
                  <a:pt x="4518571" y="1405521"/>
                </a:lnTo>
                <a:lnTo>
                  <a:pt x="4477448" y="1235138"/>
                </a:lnTo>
                <a:lnTo>
                  <a:pt x="4557369" y="1304328"/>
                </a:lnTo>
                <a:lnTo>
                  <a:pt x="4557369" y="1287449"/>
                </a:lnTo>
                <a:lnTo>
                  <a:pt x="4474019" y="1215288"/>
                </a:lnTo>
                <a:lnTo>
                  <a:pt x="4564558" y="997165"/>
                </a:lnTo>
                <a:lnTo>
                  <a:pt x="4607585" y="1103134"/>
                </a:lnTo>
                <a:lnTo>
                  <a:pt x="4607585" y="1069543"/>
                </a:lnTo>
                <a:lnTo>
                  <a:pt x="4571454" y="980554"/>
                </a:lnTo>
                <a:lnTo>
                  <a:pt x="4738890" y="577126"/>
                </a:lnTo>
                <a:lnTo>
                  <a:pt x="4738890" y="501332"/>
                </a:lnTo>
                <a:lnTo>
                  <a:pt x="4728197" y="503720"/>
                </a:lnTo>
                <a:lnTo>
                  <a:pt x="4728197" y="569620"/>
                </a:lnTo>
                <a:lnTo>
                  <a:pt x="4564634" y="963777"/>
                </a:lnTo>
                <a:lnTo>
                  <a:pt x="4557738" y="946810"/>
                </a:lnTo>
                <a:lnTo>
                  <a:pt x="4557738" y="980389"/>
                </a:lnTo>
                <a:lnTo>
                  <a:pt x="4468088" y="1196441"/>
                </a:lnTo>
                <a:lnTo>
                  <a:pt x="4458741" y="1157732"/>
                </a:lnTo>
                <a:lnTo>
                  <a:pt x="4458741" y="1218958"/>
                </a:lnTo>
                <a:lnTo>
                  <a:pt x="4370146" y="1432471"/>
                </a:lnTo>
                <a:lnTo>
                  <a:pt x="4197299" y="992619"/>
                </a:lnTo>
                <a:lnTo>
                  <a:pt x="4458741" y="1218958"/>
                </a:lnTo>
                <a:lnTo>
                  <a:pt x="4458741" y="1157732"/>
                </a:lnTo>
                <a:lnTo>
                  <a:pt x="4455719" y="1145209"/>
                </a:lnTo>
                <a:lnTo>
                  <a:pt x="4455719" y="1199426"/>
                </a:lnTo>
                <a:lnTo>
                  <a:pt x="4191495" y="970699"/>
                </a:lnTo>
                <a:lnTo>
                  <a:pt x="4366171" y="828624"/>
                </a:lnTo>
                <a:lnTo>
                  <a:pt x="4455719" y="1199426"/>
                </a:lnTo>
                <a:lnTo>
                  <a:pt x="4455719" y="1145209"/>
                </a:lnTo>
                <a:lnTo>
                  <a:pt x="4377144" y="819696"/>
                </a:lnTo>
                <a:lnTo>
                  <a:pt x="4463847" y="749185"/>
                </a:lnTo>
                <a:lnTo>
                  <a:pt x="4557738" y="980389"/>
                </a:lnTo>
                <a:lnTo>
                  <a:pt x="4557738" y="946810"/>
                </a:lnTo>
                <a:lnTo>
                  <a:pt x="4474095" y="740854"/>
                </a:lnTo>
                <a:lnTo>
                  <a:pt x="4705439" y="552691"/>
                </a:lnTo>
                <a:lnTo>
                  <a:pt x="4713795" y="556171"/>
                </a:lnTo>
                <a:lnTo>
                  <a:pt x="4710557" y="559943"/>
                </a:lnTo>
                <a:lnTo>
                  <a:pt x="4722800" y="563029"/>
                </a:lnTo>
                <a:lnTo>
                  <a:pt x="4728197" y="569620"/>
                </a:lnTo>
                <a:lnTo>
                  <a:pt x="4728197" y="503720"/>
                </a:lnTo>
                <a:lnTo>
                  <a:pt x="4682744" y="513842"/>
                </a:lnTo>
                <a:lnTo>
                  <a:pt x="4702835" y="538505"/>
                </a:lnTo>
                <a:lnTo>
                  <a:pt x="4469092" y="728522"/>
                </a:lnTo>
                <a:lnTo>
                  <a:pt x="4458830" y="703262"/>
                </a:lnTo>
                <a:lnTo>
                  <a:pt x="4458830" y="736866"/>
                </a:lnTo>
                <a:lnTo>
                  <a:pt x="4373829" y="805967"/>
                </a:lnTo>
                <a:lnTo>
                  <a:pt x="4208107" y="119532"/>
                </a:lnTo>
                <a:lnTo>
                  <a:pt x="4458830" y="736866"/>
                </a:lnTo>
                <a:lnTo>
                  <a:pt x="4458830" y="703262"/>
                </a:lnTo>
                <a:lnTo>
                  <a:pt x="4196638" y="57721"/>
                </a:lnTo>
                <a:lnTo>
                  <a:pt x="4702073" y="453555"/>
                </a:lnTo>
                <a:lnTo>
                  <a:pt x="4682490" y="478536"/>
                </a:lnTo>
                <a:lnTo>
                  <a:pt x="4765332" y="495439"/>
                </a:lnTo>
                <a:lnTo>
                  <a:pt x="4765332" y="494309"/>
                </a:lnTo>
                <a:lnTo>
                  <a:pt x="4749749" y="461391"/>
                </a:lnTo>
                <a:lnTo>
                  <a:pt x="4729480" y="418592"/>
                </a:lnTo>
                <a:lnTo>
                  <a:pt x="4709884" y="443585"/>
                </a:lnTo>
                <a:lnTo>
                  <a:pt x="4185793" y="33147"/>
                </a:lnTo>
                <a:lnTo>
                  <a:pt x="4181856" y="38100"/>
                </a:lnTo>
                <a:lnTo>
                  <a:pt x="4175633" y="39624"/>
                </a:lnTo>
                <a:lnTo>
                  <a:pt x="4362856" y="814882"/>
                </a:lnTo>
                <a:lnTo>
                  <a:pt x="4177792" y="965327"/>
                </a:lnTo>
                <a:lnTo>
                  <a:pt x="4182059" y="970546"/>
                </a:lnTo>
                <a:lnTo>
                  <a:pt x="4181843" y="970800"/>
                </a:lnTo>
                <a:lnTo>
                  <a:pt x="4175887" y="973074"/>
                </a:lnTo>
                <a:lnTo>
                  <a:pt x="4363097" y="1449451"/>
                </a:lnTo>
                <a:lnTo>
                  <a:pt x="4176014" y="1900301"/>
                </a:lnTo>
                <a:lnTo>
                  <a:pt x="4180903" y="1902333"/>
                </a:lnTo>
                <a:lnTo>
                  <a:pt x="4181779" y="1903539"/>
                </a:lnTo>
                <a:lnTo>
                  <a:pt x="4177538" y="1908048"/>
                </a:lnTo>
                <a:lnTo>
                  <a:pt x="4362805" y="2083752"/>
                </a:lnTo>
                <a:lnTo>
                  <a:pt x="4175633" y="2833560"/>
                </a:lnTo>
                <a:lnTo>
                  <a:pt x="4177220" y="2833954"/>
                </a:lnTo>
                <a:lnTo>
                  <a:pt x="4182453" y="2836214"/>
                </a:lnTo>
                <a:lnTo>
                  <a:pt x="4185285" y="2840596"/>
                </a:lnTo>
                <a:lnTo>
                  <a:pt x="4705451" y="2503500"/>
                </a:lnTo>
                <a:lnTo>
                  <a:pt x="4722749" y="2530094"/>
                </a:lnTo>
                <a:lnTo>
                  <a:pt x="4748746" y="2485898"/>
                </a:lnTo>
                <a:lnTo>
                  <a:pt x="4765611" y="2457234"/>
                </a:lnTo>
                <a:lnTo>
                  <a:pt x="4765929" y="2457323"/>
                </a:lnTo>
                <a:lnTo>
                  <a:pt x="4765789" y="2456954"/>
                </a:lnTo>
                <a:lnTo>
                  <a:pt x="4765929" y="2457069"/>
                </a:lnTo>
                <a:lnTo>
                  <a:pt x="4765954" y="2456662"/>
                </a:lnTo>
                <a:lnTo>
                  <a:pt x="4779848" y="2396490"/>
                </a:lnTo>
                <a:lnTo>
                  <a:pt x="4785106" y="2373757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74645" y="864869"/>
            <a:ext cx="1637664" cy="3435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95"/>
              </a:spcBef>
            </a:pPr>
            <a:r>
              <a:rPr sz="2400" spc="254" baseline="-20833" dirty="0">
                <a:solidFill>
                  <a:srgbClr val="344B5E"/>
                </a:solidFill>
                <a:latin typeface="DejaVu Sans"/>
                <a:cs typeface="DejaVu Sans"/>
              </a:rPr>
              <a:t>𝑊</a:t>
            </a:r>
            <a:r>
              <a:rPr sz="1150" spc="170" dirty="0">
                <a:solidFill>
                  <a:srgbClr val="344B5E"/>
                </a:solidFill>
                <a:latin typeface="DejaVu Sans"/>
                <a:cs typeface="DejaVu Sans"/>
              </a:rPr>
              <a:t>(1)</a:t>
            </a:r>
            <a:endParaRPr sz="1150">
              <a:latin typeface="DejaVu Sans"/>
              <a:cs typeface="DejaVu Sans"/>
            </a:endParaRPr>
          </a:p>
          <a:p>
            <a:pPr marL="1433195">
              <a:lnSpc>
                <a:spcPct val="100000"/>
              </a:lnSpc>
              <a:spcBef>
                <a:spcPts val="25"/>
              </a:spcBef>
            </a:pPr>
            <a:r>
              <a:rPr sz="2400" spc="-4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  <a:p>
            <a:pPr marL="62230">
              <a:lnSpc>
                <a:spcPct val="100000"/>
              </a:lnSpc>
              <a:spcBef>
                <a:spcPts val="725"/>
              </a:spcBef>
            </a:pPr>
            <a:r>
              <a:rPr sz="2400" spc="-18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70" baseline="-15873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  <a:p>
            <a:pPr marL="1433195">
              <a:lnSpc>
                <a:spcPct val="100000"/>
              </a:lnSpc>
              <a:spcBef>
                <a:spcPts val="855"/>
              </a:spcBef>
            </a:pPr>
            <a:r>
              <a:rPr sz="2400" spc="-3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  <a:p>
            <a:pPr marL="25400">
              <a:lnSpc>
                <a:spcPct val="100000"/>
              </a:lnSpc>
              <a:spcBef>
                <a:spcPts val="1105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  <a:p>
            <a:pPr marL="1433195">
              <a:lnSpc>
                <a:spcPct val="100000"/>
              </a:lnSpc>
              <a:spcBef>
                <a:spcPts val="480"/>
              </a:spcBef>
            </a:pPr>
            <a:r>
              <a:rPr sz="2400" spc="-3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  <a:p>
            <a:pPr marL="25400">
              <a:lnSpc>
                <a:spcPct val="100000"/>
              </a:lnSpc>
              <a:spcBef>
                <a:spcPts val="1485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  <a:p>
            <a:pPr marL="143319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26</a:t>
            </a:fld>
            <a:endParaRPr spc="30" dirty="0"/>
          </a:p>
        </p:txBody>
      </p:sp>
      <p:sp>
        <p:nvSpPr>
          <p:cNvPr id="49" name="object 49"/>
          <p:cNvSpPr txBox="1"/>
          <p:nvPr/>
        </p:nvSpPr>
        <p:spPr>
          <a:xfrm>
            <a:off x="4306570" y="864869"/>
            <a:ext cx="4927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4" baseline="-20833" dirty="0">
                <a:solidFill>
                  <a:srgbClr val="344B5E"/>
                </a:solidFill>
                <a:latin typeface="DejaVu Sans"/>
                <a:cs typeface="DejaVu Sans"/>
              </a:rPr>
              <a:t>𝑊</a:t>
            </a:r>
            <a:r>
              <a:rPr sz="1150" spc="170" dirty="0">
                <a:solidFill>
                  <a:srgbClr val="344B5E"/>
                </a:solidFill>
                <a:latin typeface="DejaVu Sans"/>
                <a:cs typeface="DejaVu Sans"/>
              </a:rPr>
              <a:t>(2)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98235" y="869696"/>
            <a:ext cx="493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4" baseline="-20833" dirty="0">
                <a:solidFill>
                  <a:srgbClr val="344B5E"/>
                </a:solidFill>
                <a:latin typeface="DejaVu Sans"/>
                <a:cs typeface="DejaVu Sans"/>
              </a:rPr>
              <a:t>𝑊</a:t>
            </a:r>
            <a:r>
              <a:rPr sz="1150" spc="170" dirty="0">
                <a:solidFill>
                  <a:srgbClr val="344B5E"/>
                </a:solidFill>
                <a:latin typeface="DejaVu Sans"/>
                <a:cs typeface="DejaVu Sans"/>
              </a:rPr>
              <a:t>(3)</a:t>
            </a:r>
            <a:endParaRPr sz="115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915822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Net Input (sum of weighted inputs, before activation function)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2200" y="1394396"/>
            <a:ext cx="5569585" cy="2390140"/>
            <a:chOff x="2112200" y="1394396"/>
            <a:chExt cx="5569585" cy="2390140"/>
          </a:xfrm>
        </p:grpSpPr>
        <p:sp>
          <p:nvSpPr>
            <p:cNvPr id="4" name="object 4"/>
            <p:cNvSpPr/>
            <p:nvPr/>
          </p:nvSpPr>
          <p:spPr>
            <a:xfrm>
              <a:off x="6922008" y="1746503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2008" y="2727959"/>
              <a:ext cx="760095" cy="1056640"/>
            </a:xfrm>
            <a:custGeom>
              <a:avLst/>
              <a:gdLst/>
              <a:ahLst/>
              <a:cxnLst/>
              <a:rect l="l" t="t" r="r" b="b"/>
              <a:pathLst>
                <a:path w="760095" h="1056639">
                  <a:moveTo>
                    <a:pt x="759587" y="1018032"/>
                  </a:moveTo>
                  <a:lnTo>
                    <a:pt x="746887" y="1011682"/>
                  </a:lnTo>
                  <a:lnTo>
                    <a:pt x="683387" y="979932"/>
                  </a:lnTo>
                  <a:lnTo>
                    <a:pt x="683387" y="1011682"/>
                  </a:lnTo>
                  <a:lnTo>
                    <a:pt x="0" y="1011682"/>
                  </a:lnTo>
                  <a:lnTo>
                    <a:pt x="0" y="1024382"/>
                  </a:lnTo>
                  <a:lnTo>
                    <a:pt x="683387" y="1024382"/>
                  </a:lnTo>
                  <a:lnTo>
                    <a:pt x="683387" y="1056132"/>
                  </a:lnTo>
                  <a:lnTo>
                    <a:pt x="746887" y="1024382"/>
                  </a:lnTo>
                  <a:lnTo>
                    <a:pt x="759587" y="1018032"/>
                  </a:lnTo>
                  <a:close/>
                </a:path>
                <a:path w="760095" h="1056639">
                  <a:moveTo>
                    <a:pt x="759587" y="38100"/>
                  </a:moveTo>
                  <a:lnTo>
                    <a:pt x="746887" y="31750"/>
                  </a:lnTo>
                  <a:lnTo>
                    <a:pt x="683387" y="0"/>
                  </a:lnTo>
                  <a:lnTo>
                    <a:pt x="683387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76200"/>
                  </a:lnTo>
                  <a:lnTo>
                    <a:pt x="746887" y="44450"/>
                  </a:lnTo>
                  <a:lnTo>
                    <a:pt x="759587" y="3810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99029" y="1568958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70" baseline="-15873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12200" y="2374328"/>
            <a:ext cx="815975" cy="783590"/>
            <a:chOff x="2112200" y="2374328"/>
            <a:chExt cx="815975" cy="783590"/>
          </a:xfrm>
        </p:grpSpPr>
        <p:sp>
          <p:nvSpPr>
            <p:cNvPr id="10" name="object 10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61945" y="254977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12200" y="3355784"/>
            <a:ext cx="815975" cy="783590"/>
            <a:chOff x="2112200" y="3355784"/>
            <a:chExt cx="815975" cy="783590"/>
          </a:xfrm>
        </p:grpSpPr>
        <p:sp>
          <p:nvSpPr>
            <p:cNvPr id="14" name="object 14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61945" y="353060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28936" y="3733736"/>
            <a:ext cx="815975" cy="783590"/>
            <a:chOff x="3428936" y="3733736"/>
            <a:chExt cx="815975" cy="783590"/>
          </a:xfrm>
        </p:grpSpPr>
        <p:sp>
          <p:nvSpPr>
            <p:cNvPr id="18" name="object 18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6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6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95140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28936" y="2801048"/>
            <a:ext cx="815975" cy="783590"/>
            <a:chOff x="3428936" y="2801048"/>
            <a:chExt cx="815975" cy="783590"/>
          </a:xfrm>
        </p:grpSpPr>
        <p:sp>
          <p:nvSpPr>
            <p:cNvPr id="22" name="object 22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95140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28936" y="1869884"/>
            <a:ext cx="815975" cy="782320"/>
            <a:chOff x="3428936" y="1869884"/>
            <a:chExt cx="815975" cy="782320"/>
          </a:xfrm>
        </p:grpSpPr>
        <p:sp>
          <p:nvSpPr>
            <p:cNvPr id="26" name="object 26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6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6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6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6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95140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28936" y="937196"/>
            <a:ext cx="2132330" cy="3580129"/>
            <a:chOff x="3428936" y="937196"/>
            <a:chExt cx="2132330" cy="3580129"/>
          </a:xfrm>
        </p:grpSpPr>
        <p:sp>
          <p:nvSpPr>
            <p:cNvPr id="30" name="object 30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58689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58689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12258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45672" y="2801048"/>
            <a:ext cx="815975" cy="783590"/>
            <a:chOff x="4745672" y="2801048"/>
            <a:chExt cx="815975" cy="783590"/>
          </a:xfrm>
        </p:grpSpPr>
        <p:sp>
          <p:nvSpPr>
            <p:cNvPr id="36" name="object 36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12258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745672" y="1869884"/>
            <a:ext cx="815975" cy="782320"/>
            <a:chOff x="4745672" y="1869884"/>
            <a:chExt cx="815975" cy="782320"/>
          </a:xfrm>
        </p:grpSpPr>
        <p:sp>
          <p:nvSpPr>
            <p:cNvPr id="40" name="object 40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5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5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5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5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12258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45672" y="937196"/>
            <a:ext cx="2190115" cy="1240790"/>
            <a:chOff x="4745672" y="937196"/>
            <a:chExt cx="2190115" cy="1240790"/>
          </a:xfrm>
        </p:grpSpPr>
        <p:sp>
          <p:nvSpPr>
            <p:cNvPr id="44" name="object 44"/>
            <p:cNvSpPr/>
            <p:nvPr/>
          </p:nvSpPr>
          <p:spPr>
            <a:xfrm>
              <a:off x="6131813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3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3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1813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3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3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447790" y="1602486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18796" y="2374328"/>
            <a:ext cx="817244" cy="783590"/>
            <a:chOff x="6118796" y="2374328"/>
            <a:chExt cx="817244" cy="783590"/>
          </a:xfrm>
        </p:grpSpPr>
        <p:sp>
          <p:nvSpPr>
            <p:cNvPr id="50" name="object 50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416294" y="2583307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18796" y="3355784"/>
            <a:ext cx="817244" cy="783590"/>
            <a:chOff x="6118796" y="3355784"/>
            <a:chExt cx="817244" cy="783590"/>
          </a:xfrm>
        </p:grpSpPr>
        <p:sp>
          <p:nvSpPr>
            <p:cNvPr id="54" name="object 54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18"/>
                  </a:lnTo>
                  <a:lnTo>
                    <a:pt x="12076" y="471962"/>
                  </a:lnTo>
                  <a:lnTo>
                    <a:pt x="26617" y="515590"/>
                  </a:lnTo>
                  <a:lnTo>
                    <a:pt x="46331" y="556748"/>
                  </a:lnTo>
                  <a:lnTo>
                    <a:pt x="70850" y="595080"/>
                  </a:lnTo>
                  <a:lnTo>
                    <a:pt x="99801" y="630232"/>
                  </a:lnTo>
                  <a:lnTo>
                    <a:pt x="132815" y="661848"/>
                  </a:lnTo>
                  <a:lnTo>
                    <a:pt x="169522" y="689574"/>
                  </a:lnTo>
                  <a:lnTo>
                    <a:pt x="209551" y="713055"/>
                  </a:lnTo>
                  <a:lnTo>
                    <a:pt x="252531" y="731936"/>
                  </a:lnTo>
                  <a:lnTo>
                    <a:pt x="298093" y="745861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1"/>
                  </a:lnTo>
                  <a:lnTo>
                    <a:pt x="538424" y="731936"/>
                  </a:lnTo>
                  <a:lnTo>
                    <a:pt x="581404" y="713055"/>
                  </a:lnTo>
                  <a:lnTo>
                    <a:pt x="621433" y="689574"/>
                  </a:lnTo>
                  <a:lnTo>
                    <a:pt x="658140" y="661848"/>
                  </a:lnTo>
                  <a:lnTo>
                    <a:pt x="691154" y="630232"/>
                  </a:lnTo>
                  <a:lnTo>
                    <a:pt x="720105" y="595080"/>
                  </a:lnTo>
                  <a:lnTo>
                    <a:pt x="744624" y="556748"/>
                  </a:lnTo>
                  <a:lnTo>
                    <a:pt x="764338" y="515590"/>
                  </a:lnTo>
                  <a:lnTo>
                    <a:pt x="778879" y="471962"/>
                  </a:lnTo>
                  <a:lnTo>
                    <a:pt x="787875" y="426218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18"/>
                  </a:lnTo>
                  <a:lnTo>
                    <a:pt x="778879" y="471962"/>
                  </a:lnTo>
                  <a:lnTo>
                    <a:pt x="764338" y="515590"/>
                  </a:lnTo>
                  <a:lnTo>
                    <a:pt x="744624" y="556748"/>
                  </a:lnTo>
                  <a:lnTo>
                    <a:pt x="720105" y="595080"/>
                  </a:lnTo>
                  <a:lnTo>
                    <a:pt x="691154" y="630232"/>
                  </a:lnTo>
                  <a:lnTo>
                    <a:pt x="658140" y="661848"/>
                  </a:lnTo>
                  <a:lnTo>
                    <a:pt x="621433" y="689574"/>
                  </a:lnTo>
                  <a:lnTo>
                    <a:pt x="581404" y="713055"/>
                  </a:lnTo>
                  <a:lnTo>
                    <a:pt x="538424" y="731936"/>
                  </a:lnTo>
                  <a:lnTo>
                    <a:pt x="492862" y="745861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1"/>
                  </a:lnTo>
                  <a:lnTo>
                    <a:pt x="252531" y="731936"/>
                  </a:lnTo>
                  <a:lnTo>
                    <a:pt x="209551" y="713055"/>
                  </a:lnTo>
                  <a:lnTo>
                    <a:pt x="169522" y="689574"/>
                  </a:lnTo>
                  <a:lnTo>
                    <a:pt x="132815" y="661848"/>
                  </a:lnTo>
                  <a:lnTo>
                    <a:pt x="99801" y="630232"/>
                  </a:lnTo>
                  <a:lnTo>
                    <a:pt x="70850" y="595080"/>
                  </a:lnTo>
                  <a:lnTo>
                    <a:pt x="46331" y="556748"/>
                  </a:lnTo>
                  <a:lnTo>
                    <a:pt x="26617" y="515590"/>
                  </a:lnTo>
                  <a:lnTo>
                    <a:pt x="12076" y="471962"/>
                  </a:lnTo>
                  <a:lnTo>
                    <a:pt x="3080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416294" y="3564128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65504" y="1289303"/>
            <a:ext cx="4785360" cy="2874645"/>
          </a:xfrm>
          <a:custGeom>
            <a:avLst/>
            <a:gdLst/>
            <a:ahLst/>
            <a:cxnLst/>
            <a:rect l="l" t="t" r="r" b="b"/>
            <a:pathLst>
              <a:path w="4785360" h="2874645">
                <a:moveTo>
                  <a:pt x="759587" y="2456688"/>
                </a:moveTo>
                <a:lnTo>
                  <a:pt x="746887" y="2450338"/>
                </a:lnTo>
                <a:lnTo>
                  <a:pt x="683387" y="2418588"/>
                </a:lnTo>
                <a:lnTo>
                  <a:pt x="683387" y="2450338"/>
                </a:lnTo>
                <a:lnTo>
                  <a:pt x="0" y="2450338"/>
                </a:lnTo>
                <a:lnTo>
                  <a:pt x="0" y="2463038"/>
                </a:lnTo>
                <a:lnTo>
                  <a:pt x="683387" y="2463038"/>
                </a:lnTo>
                <a:lnTo>
                  <a:pt x="683387" y="2494788"/>
                </a:lnTo>
                <a:lnTo>
                  <a:pt x="746887" y="2463038"/>
                </a:lnTo>
                <a:lnTo>
                  <a:pt x="759587" y="2456688"/>
                </a:lnTo>
                <a:close/>
              </a:path>
              <a:path w="4785360" h="2874645">
                <a:moveTo>
                  <a:pt x="759587" y="1476756"/>
                </a:moveTo>
                <a:lnTo>
                  <a:pt x="746887" y="1470406"/>
                </a:lnTo>
                <a:lnTo>
                  <a:pt x="683387" y="1438656"/>
                </a:lnTo>
                <a:lnTo>
                  <a:pt x="683387" y="1470406"/>
                </a:lnTo>
                <a:lnTo>
                  <a:pt x="0" y="1470406"/>
                </a:lnTo>
                <a:lnTo>
                  <a:pt x="0" y="1483106"/>
                </a:lnTo>
                <a:lnTo>
                  <a:pt x="683387" y="1483106"/>
                </a:lnTo>
                <a:lnTo>
                  <a:pt x="683387" y="1514856"/>
                </a:lnTo>
                <a:lnTo>
                  <a:pt x="746887" y="1483106"/>
                </a:lnTo>
                <a:lnTo>
                  <a:pt x="759587" y="1476756"/>
                </a:lnTo>
                <a:close/>
              </a:path>
              <a:path w="4785360" h="2874645">
                <a:moveTo>
                  <a:pt x="759587" y="495300"/>
                </a:moveTo>
                <a:lnTo>
                  <a:pt x="746887" y="488950"/>
                </a:lnTo>
                <a:lnTo>
                  <a:pt x="683387" y="457200"/>
                </a:lnTo>
                <a:lnTo>
                  <a:pt x="683387" y="488950"/>
                </a:lnTo>
                <a:lnTo>
                  <a:pt x="0" y="488950"/>
                </a:lnTo>
                <a:lnTo>
                  <a:pt x="0" y="501650"/>
                </a:lnTo>
                <a:lnTo>
                  <a:pt x="683387" y="501650"/>
                </a:lnTo>
                <a:lnTo>
                  <a:pt x="683387" y="533400"/>
                </a:lnTo>
                <a:lnTo>
                  <a:pt x="746887" y="501650"/>
                </a:lnTo>
                <a:lnTo>
                  <a:pt x="759587" y="495300"/>
                </a:lnTo>
                <a:close/>
              </a:path>
              <a:path w="4785360" h="2874645">
                <a:moveTo>
                  <a:pt x="2096008" y="120650"/>
                </a:moveTo>
                <a:lnTo>
                  <a:pt x="2090458" y="98806"/>
                </a:lnTo>
                <a:lnTo>
                  <a:pt x="2075053" y="38100"/>
                </a:lnTo>
                <a:lnTo>
                  <a:pt x="2049145" y="44767"/>
                </a:lnTo>
                <a:lnTo>
                  <a:pt x="2049145" y="127342"/>
                </a:lnTo>
                <a:lnTo>
                  <a:pt x="1901507" y="805281"/>
                </a:lnTo>
                <a:lnTo>
                  <a:pt x="1898408" y="802487"/>
                </a:lnTo>
                <a:lnTo>
                  <a:pt x="1898408" y="819531"/>
                </a:lnTo>
                <a:lnTo>
                  <a:pt x="1816760" y="1194447"/>
                </a:lnTo>
                <a:lnTo>
                  <a:pt x="1811045" y="1179182"/>
                </a:lnTo>
                <a:lnTo>
                  <a:pt x="1811045" y="1215415"/>
                </a:lnTo>
                <a:lnTo>
                  <a:pt x="1807629" y="1218704"/>
                </a:lnTo>
                <a:lnTo>
                  <a:pt x="1807629" y="1236370"/>
                </a:lnTo>
                <a:lnTo>
                  <a:pt x="1765376" y="1430413"/>
                </a:lnTo>
                <a:lnTo>
                  <a:pt x="1758950" y="1401864"/>
                </a:lnTo>
                <a:lnTo>
                  <a:pt x="1758950" y="1459928"/>
                </a:lnTo>
                <a:lnTo>
                  <a:pt x="1725752" y="1612366"/>
                </a:lnTo>
                <a:lnTo>
                  <a:pt x="1722729" y="1609928"/>
                </a:lnTo>
                <a:lnTo>
                  <a:pt x="1722729" y="1626196"/>
                </a:lnTo>
                <a:lnTo>
                  <a:pt x="1683296" y="1807311"/>
                </a:lnTo>
                <a:lnTo>
                  <a:pt x="1562963" y="1496733"/>
                </a:lnTo>
                <a:lnTo>
                  <a:pt x="1722729" y="1626196"/>
                </a:lnTo>
                <a:lnTo>
                  <a:pt x="1722729" y="1609928"/>
                </a:lnTo>
                <a:lnTo>
                  <a:pt x="1557820" y="1476273"/>
                </a:lnTo>
                <a:lnTo>
                  <a:pt x="1726234" y="1314551"/>
                </a:lnTo>
                <a:lnTo>
                  <a:pt x="1758950" y="1459928"/>
                </a:lnTo>
                <a:lnTo>
                  <a:pt x="1758950" y="1401864"/>
                </a:lnTo>
                <a:lnTo>
                  <a:pt x="1736979" y="1304226"/>
                </a:lnTo>
                <a:lnTo>
                  <a:pt x="1807629" y="1236370"/>
                </a:lnTo>
                <a:lnTo>
                  <a:pt x="1807629" y="1218704"/>
                </a:lnTo>
                <a:lnTo>
                  <a:pt x="1733689" y="1289659"/>
                </a:lnTo>
                <a:lnTo>
                  <a:pt x="1722945" y="1241920"/>
                </a:lnTo>
                <a:lnTo>
                  <a:pt x="1722945" y="1299972"/>
                </a:lnTo>
                <a:lnTo>
                  <a:pt x="1563649" y="1452880"/>
                </a:lnTo>
                <a:lnTo>
                  <a:pt x="1683639" y="1125283"/>
                </a:lnTo>
                <a:lnTo>
                  <a:pt x="1722945" y="1299972"/>
                </a:lnTo>
                <a:lnTo>
                  <a:pt x="1722945" y="1241920"/>
                </a:lnTo>
                <a:lnTo>
                  <a:pt x="1691728" y="1103185"/>
                </a:lnTo>
                <a:lnTo>
                  <a:pt x="1729968" y="998766"/>
                </a:lnTo>
                <a:lnTo>
                  <a:pt x="1811045" y="1215415"/>
                </a:lnTo>
                <a:lnTo>
                  <a:pt x="1811045" y="1179182"/>
                </a:lnTo>
                <a:lnTo>
                  <a:pt x="1736699" y="980427"/>
                </a:lnTo>
                <a:lnTo>
                  <a:pt x="1821141" y="749833"/>
                </a:lnTo>
                <a:lnTo>
                  <a:pt x="1898408" y="819531"/>
                </a:lnTo>
                <a:lnTo>
                  <a:pt x="1898408" y="802487"/>
                </a:lnTo>
                <a:lnTo>
                  <a:pt x="1825828" y="737044"/>
                </a:lnTo>
                <a:lnTo>
                  <a:pt x="2049145" y="127342"/>
                </a:lnTo>
                <a:lnTo>
                  <a:pt x="2049145" y="44767"/>
                </a:lnTo>
                <a:lnTo>
                  <a:pt x="2040331" y="47028"/>
                </a:lnTo>
                <a:lnTo>
                  <a:pt x="2040331" y="114325"/>
                </a:lnTo>
                <a:lnTo>
                  <a:pt x="1815655" y="727849"/>
                </a:lnTo>
                <a:lnTo>
                  <a:pt x="1810969" y="723633"/>
                </a:lnTo>
                <a:lnTo>
                  <a:pt x="1810969" y="740651"/>
                </a:lnTo>
                <a:lnTo>
                  <a:pt x="1729854" y="962139"/>
                </a:lnTo>
                <a:lnTo>
                  <a:pt x="1723136" y="944181"/>
                </a:lnTo>
                <a:lnTo>
                  <a:pt x="1723136" y="980490"/>
                </a:lnTo>
                <a:lnTo>
                  <a:pt x="1686585" y="1080287"/>
                </a:lnTo>
                <a:lnTo>
                  <a:pt x="1575079" y="584873"/>
                </a:lnTo>
                <a:lnTo>
                  <a:pt x="1723136" y="980490"/>
                </a:lnTo>
                <a:lnTo>
                  <a:pt x="1723136" y="944181"/>
                </a:lnTo>
                <a:lnTo>
                  <a:pt x="1563471" y="517398"/>
                </a:lnTo>
                <a:lnTo>
                  <a:pt x="1810969" y="740651"/>
                </a:lnTo>
                <a:lnTo>
                  <a:pt x="1810969" y="723633"/>
                </a:lnTo>
                <a:lnTo>
                  <a:pt x="1558086" y="495592"/>
                </a:lnTo>
                <a:lnTo>
                  <a:pt x="2016175" y="97663"/>
                </a:lnTo>
                <a:lnTo>
                  <a:pt x="2024519" y="100749"/>
                </a:lnTo>
                <a:lnTo>
                  <a:pt x="2021586" y="104394"/>
                </a:lnTo>
                <a:lnTo>
                  <a:pt x="2034070" y="107137"/>
                </a:lnTo>
                <a:lnTo>
                  <a:pt x="2040331" y="114325"/>
                </a:lnTo>
                <a:lnTo>
                  <a:pt x="2040331" y="47028"/>
                </a:lnTo>
                <a:lnTo>
                  <a:pt x="1992503" y="59309"/>
                </a:lnTo>
                <a:lnTo>
                  <a:pt x="2013356" y="83299"/>
                </a:lnTo>
                <a:lnTo>
                  <a:pt x="1544193" y="490728"/>
                </a:lnTo>
                <a:lnTo>
                  <a:pt x="1548168" y="495350"/>
                </a:lnTo>
                <a:lnTo>
                  <a:pt x="1542161" y="496697"/>
                </a:lnTo>
                <a:lnTo>
                  <a:pt x="1678482" y="1102398"/>
                </a:lnTo>
                <a:lnTo>
                  <a:pt x="1542415" y="1473962"/>
                </a:lnTo>
                <a:lnTo>
                  <a:pt x="1547914" y="1475955"/>
                </a:lnTo>
                <a:lnTo>
                  <a:pt x="1548511" y="1476590"/>
                </a:lnTo>
                <a:lnTo>
                  <a:pt x="1548371" y="1476768"/>
                </a:lnTo>
                <a:lnTo>
                  <a:pt x="1542415" y="1479042"/>
                </a:lnTo>
                <a:lnTo>
                  <a:pt x="1678381" y="1829904"/>
                </a:lnTo>
                <a:lnTo>
                  <a:pt x="1542161" y="2455418"/>
                </a:lnTo>
                <a:lnTo>
                  <a:pt x="1546517" y="2456357"/>
                </a:lnTo>
                <a:lnTo>
                  <a:pt x="1547964" y="2456878"/>
                </a:lnTo>
                <a:lnTo>
                  <a:pt x="1548130" y="2457043"/>
                </a:lnTo>
                <a:lnTo>
                  <a:pt x="1544701" y="2461895"/>
                </a:lnTo>
                <a:lnTo>
                  <a:pt x="2009495" y="2795943"/>
                </a:lnTo>
                <a:lnTo>
                  <a:pt x="1990979" y="2821724"/>
                </a:lnTo>
                <a:lnTo>
                  <a:pt x="2074151" y="2835122"/>
                </a:lnTo>
                <a:lnTo>
                  <a:pt x="2075053" y="2835935"/>
                </a:lnTo>
                <a:lnTo>
                  <a:pt x="2075180" y="2834589"/>
                </a:lnTo>
                <a:lnTo>
                  <a:pt x="2090013" y="2774543"/>
                </a:lnTo>
                <a:lnTo>
                  <a:pt x="2095500" y="2752382"/>
                </a:lnTo>
                <a:lnTo>
                  <a:pt x="2082660" y="2755277"/>
                </a:lnTo>
                <a:lnTo>
                  <a:pt x="2083054" y="2751124"/>
                </a:lnTo>
                <a:lnTo>
                  <a:pt x="2064283" y="2758389"/>
                </a:lnTo>
                <a:lnTo>
                  <a:pt x="2050389" y="2696667"/>
                </a:lnTo>
                <a:lnTo>
                  <a:pt x="2050389" y="2754744"/>
                </a:lnTo>
                <a:lnTo>
                  <a:pt x="2040661" y="2729649"/>
                </a:lnTo>
                <a:lnTo>
                  <a:pt x="2040661" y="2764726"/>
                </a:lnTo>
                <a:lnTo>
                  <a:pt x="2038261" y="2765272"/>
                </a:lnTo>
                <a:lnTo>
                  <a:pt x="2035429" y="2759849"/>
                </a:lnTo>
                <a:lnTo>
                  <a:pt x="2030234" y="2767076"/>
                </a:lnTo>
                <a:lnTo>
                  <a:pt x="2021078" y="2769120"/>
                </a:lnTo>
                <a:lnTo>
                  <a:pt x="2024799" y="2773680"/>
                </a:lnTo>
                <a:lnTo>
                  <a:pt x="2011934" y="2778645"/>
                </a:lnTo>
                <a:lnTo>
                  <a:pt x="2017979" y="2784144"/>
                </a:lnTo>
                <a:lnTo>
                  <a:pt x="2016887" y="2785656"/>
                </a:lnTo>
                <a:lnTo>
                  <a:pt x="1558328" y="2455989"/>
                </a:lnTo>
                <a:lnTo>
                  <a:pt x="1816011" y="2185098"/>
                </a:lnTo>
                <a:lnTo>
                  <a:pt x="2040661" y="2764726"/>
                </a:lnTo>
                <a:lnTo>
                  <a:pt x="2040661" y="2729649"/>
                </a:lnTo>
                <a:lnTo>
                  <a:pt x="1825713" y="2174900"/>
                </a:lnTo>
                <a:lnTo>
                  <a:pt x="1901850" y="2094865"/>
                </a:lnTo>
                <a:lnTo>
                  <a:pt x="2050389" y="2754744"/>
                </a:lnTo>
                <a:lnTo>
                  <a:pt x="2050389" y="2696667"/>
                </a:lnTo>
                <a:lnTo>
                  <a:pt x="1912429" y="2083739"/>
                </a:lnTo>
                <a:lnTo>
                  <a:pt x="2027161" y="1963127"/>
                </a:lnTo>
                <a:lnTo>
                  <a:pt x="2050161" y="1985010"/>
                </a:lnTo>
                <a:lnTo>
                  <a:pt x="2062327" y="1945132"/>
                </a:lnTo>
                <a:lnTo>
                  <a:pt x="2075053" y="1903476"/>
                </a:lnTo>
                <a:lnTo>
                  <a:pt x="1994916" y="1932432"/>
                </a:lnTo>
                <a:lnTo>
                  <a:pt x="2017915" y="1954339"/>
                </a:lnTo>
                <a:lnTo>
                  <a:pt x="1909064" y="2068804"/>
                </a:lnTo>
                <a:lnTo>
                  <a:pt x="1898484" y="2021801"/>
                </a:lnTo>
                <a:lnTo>
                  <a:pt x="1898484" y="2079917"/>
                </a:lnTo>
                <a:lnTo>
                  <a:pt x="1820633" y="2161794"/>
                </a:lnTo>
                <a:lnTo>
                  <a:pt x="1810931" y="2136762"/>
                </a:lnTo>
                <a:lnTo>
                  <a:pt x="1810931" y="2171979"/>
                </a:lnTo>
                <a:lnTo>
                  <a:pt x="1564119" y="2431516"/>
                </a:lnTo>
                <a:lnTo>
                  <a:pt x="1730057" y="1963267"/>
                </a:lnTo>
                <a:lnTo>
                  <a:pt x="1810931" y="2171979"/>
                </a:lnTo>
                <a:lnTo>
                  <a:pt x="1810931" y="2136762"/>
                </a:lnTo>
                <a:lnTo>
                  <a:pt x="1736585" y="1944865"/>
                </a:lnTo>
                <a:lnTo>
                  <a:pt x="1817014" y="1717903"/>
                </a:lnTo>
                <a:lnTo>
                  <a:pt x="1898484" y="2079917"/>
                </a:lnTo>
                <a:lnTo>
                  <a:pt x="1898484" y="2021801"/>
                </a:lnTo>
                <a:lnTo>
                  <a:pt x="1828787" y="1712112"/>
                </a:lnTo>
                <a:lnTo>
                  <a:pt x="2011908" y="1860486"/>
                </a:lnTo>
                <a:lnTo>
                  <a:pt x="1991868" y="1885188"/>
                </a:lnTo>
                <a:lnTo>
                  <a:pt x="2075053" y="1903476"/>
                </a:lnTo>
                <a:lnTo>
                  <a:pt x="2074443" y="1902167"/>
                </a:lnTo>
                <a:lnTo>
                  <a:pt x="2075053" y="1902714"/>
                </a:lnTo>
                <a:lnTo>
                  <a:pt x="2081149" y="1845437"/>
                </a:lnTo>
                <a:lnTo>
                  <a:pt x="2084070" y="1818005"/>
                </a:lnTo>
                <a:lnTo>
                  <a:pt x="2054237" y="1829155"/>
                </a:lnTo>
                <a:lnTo>
                  <a:pt x="2039670" y="1790230"/>
                </a:lnTo>
                <a:lnTo>
                  <a:pt x="2039670" y="1826260"/>
                </a:lnTo>
                <a:lnTo>
                  <a:pt x="2029942" y="1838236"/>
                </a:lnTo>
                <a:lnTo>
                  <a:pt x="2012696" y="1844675"/>
                </a:lnTo>
                <a:lnTo>
                  <a:pt x="2014270" y="1846148"/>
                </a:lnTo>
                <a:lnTo>
                  <a:pt x="1825701" y="1693354"/>
                </a:lnTo>
                <a:lnTo>
                  <a:pt x="1905571" y="1467993"/>
                </a:lnTo>
                <a:lnTo>
                  <a:pt x="2039670" y="1826260"/>
                </a:lnTo>
                <a:lnTo>
                  <a:pt x="2039670" y="1790230"/>
                </a:lnTo>
                <a:lnTo>
                  <a:pt x="1912150" y="1449412"/>
                </a:lnTo>
                <a:lnTo>
                  <a:pt x="2055558" y="1044740"/>
                </a:lnTo>
                <a:lnTo>
                  <a:pt x="2085467" y="1055370"/>
                </a:lnTo>
                <a:lnTo>
                  <a:pt x="2082165" y="1028573"/>
                </a:lnTo>
                <a:lnTo>
                  <a:pt x="2075053" y="970788"/>
                </a:lnTo>
                <a:lnTo>
                  <a:pt x="2041664" y="981163"/>
                </a:lnTo>
                <a:lnTo>
                  <a:pt x="2041664" y="1046060"/>
                </a:lnTo>
                <a:lnTo>
                  <a:pt x="1905254" y="1430997"/>
                </a:lnTo>
                <a:lnTo>
                  <a:pt x="1898675" y="1413421"/>
                </a:lnTo>
                <a:lnTo>
                  <a:pt x="1898675" y="1449578"/>
                </a:lnTo>
                <a:lnTo>
                  <a:pt x="1819783" y="1672183"/>
                </a:lnTo>
                <a:lnTo>
                  <a:pt x="1810804" y="1632292"/>
                </a:lnTo>
                <a:lnTo>
                  <a:pt x="1810804" y="1697545"/>
                </a:lnTo>
                <a:lnTo>
                  <a:pt x="1729574" y="1926767"/>
                </a:lnTo>
                <a:lnTo>
                  <a:pt x="1723047" y="1909927"/>
                </a:lnTo>
                <a:lnTo>
                  <a:pt x="1723047" y="1945182"/>
                </a:lnTo>
                <a:lnTo>
                  <a:pt x="1575816" y="2360638"/>
                </a:lnTo>
                <a:lnTo>
                  <a:pt x="1686699" y="1851367"/>
                </a:lnTo>
                <a:lnTo>
                  <a:pt x="1723047" y="1945182"/>
                </a:lnTo>
                <a:lnTo>
                  <a:pt x="1723047" y="1909927"/>
                </a:lnTo>
                <a:lnTo>
                  <a:pt x="1691614" y="1828787"/>
                </a:lnTo>
                <a:lnTo>
                  <a:pt x="1733765" y="1635137"/>
                </a:lnTo>
                <a:lnTo>
                  <a:pt x="1810804" y="1697545"/>
                </a:lnTo>
                <a:lnTo>
                  <a:pt x="1810804" y="1632292"/>
                </a:lnTo>
                <a:lnTo>
                  <a:pt x="1808314" y="1621231"/>
                </a:lnTo>
                <a:lnTo>
                  <a:pt x="1808314" y="1679257"/>
                </a:lnTo>
                <a:lnTo>
                  <a:pt x="1736788" y="1621307"/>
                </a:lnTo>
                <a:lnTo>
                  <a:pt x="1765541" y="1489227"/>
                </a:lnTo>
                <a:lnTo>
                  <a:pt x="1808314" y="1679257"/>
                </a:lnTo>
                <a:lnTo>
                  <a:pt x="1808314" y="1621231"/>
                </a:lnTo>
                <a:lnTo>
                  <a:pt x="1771967" y="1459712"/>
                </a:lnTo>
                <a:lnTo>
                  <a:pt x="1819960" y="1239266"/>
                </a:lnTo>
                <a:lnTo>
                  <a:pt x="1898675" y="1449578"/>
                </a:lnTo>
                <a:lnTo>
                  <a:pt x="1898675" y="1413421"/>
                </a:lnTo>
                <a:lnTo>
                  <a:pt x="1825891" y="1218844"/>
                </a:lnTo>
                <a:lnTo>
                  <a:pt x="2020252" y="1032179"/>
                </a:lnTo>
                <a:lnTo>
                  <a:pt x="2032520" y="1036548"/>
                </a:lnTo>
                <a:lnTo>
                  <a:pt x="2041664" y="1046060"/>
                </a:lnTo>
                <a:lnTo>
                  <a:pt x="2041664" y="981163"/>
                </a:lnTo>
                <a:lnTo>
                  <a:pt x="1993646" y="996061"/>
                </a:lnTo>
                <a:lnTo>
                  <a:pt x="2015667" y="1018997"/>
                </a:lnTo>
                <a:lnTo>
                  <a:pt x="1828876" y="1198308"/>
                </a:lnTo>
                <a:lnTo>
                  <a:pt x="1909216" y="829284"/>
                </a:lnTo>
                <a:lnTo>
                  <a:pt x="2014169" y="923925"/>
                </a:lnTo>
                <a:lnTo>
                  <a:pt x="1992884" y="947547"/>
                </a:lnTo>
                <a:lnTo>
                  <a:pt x="2075053" y="970280"/>
                </a:lnTo>
                <a:lnTo>
                  <a:pt x="2060206" y="932434"/>
                </a:lnTo>
                <a:lnTo>
                  <a:pt x="2043938" y="890905"/>
                </a:lnTo>
                <a:lnTo>
                  <a:pt x="2022665" y="914514"/>
                </a:lnTo>
                <a:lnTo>
                  <a:pt x="1912327" y="815035"/>
                </a:lnTo>
                <a:lnTo>
                  <a:pt x="2064626" y="115493"/>
                </a:lnTo>
                <a:lnTo>
                  <a:pt x="2084578" y="122809"/>
                </a:lnTo>
                <a:lnTo>
                  <a:pt x="2084031" y="118046"/>
                </a:lnTo>
                <a:lnTo>
                  <a:pt x="2096008" y="120650"/>
                </a:lnTo>
                <a:close/>
              </a:path>
              <a:path w="4785360" h="2874645">
                <a:moveTo>
                  <a:pt x="3415157" y="120015"/>
                </a:moveTo>
                <a:lnTo>
                  <a:pt x="3409251" y="99314"/>
                </a:lnTo>
                <a:lnTo>
                  <a:pt x="3391789" y="38100"/>
                </a:lnTo>
                <a:lnTo>
                  <a:pt x="3364725" y="56362"/>
                </a:lnTo>
                <a:lnTo>
                  <a:pt x="3364725" y="110540"/>
                </a:lnTo>
                <a:lnTo>
                  <a:pt x="3359124" y="130378"/>
                </a:lnTo>
                <a:lnTo>
                  <a:pt x="3359124" y="177012"/>
                </a:lnTo>
                <a:lnTo>
                  <a:pt x="3257042" y="719213"/>
                </a:lnTo>
                <a:lnTo>
                  <a:pt x="3253397" y="712762"/>
                </a:lnTo>
                <a:lnTo>
                  <a:pt x="3253397" y="738593"/>
                </a:lnTo>
                <a:lnTo>
                  <a:pt x="3210877" y="964438"/>
                </a:lnTo>
                <a:lnTo>
                  <a:pt x="3208490" y="964438"/>
                </a:lnTo>
                <a:lnTo>
                  <a:pt x="3208490" y="977138"/>
                </a:lnTo>
                <a:lnTo>
                  <a:pt x="3179838" y="1129296"/>
                </a:lnTo>
                <a:lnTo>
                  <a:pt x="3174568" y="1110627"/>
                </a:lnTo>
                <a:lnTo>
                  <a:pt x="3174568" y="1157300"/>
                </a:lnTo>
                <a:lnTo>
                  <a:pt x="3128403" y="1402575"/>
                </a:lnTo>
                <a:lnTo>
                  <a:pt x="3121075" y="1363649"/>
                </a:lnTo>
                <a:lnTo>
                  <a:pt x="3121075" y="1437030"/>
                </a:lnTo>
                <a:lnTo>
                  <a:pt x="3115018" y="1447761"/>
                </a:lnTo>
                <a:lnTo>
                  <a:pt x="3115018" y="1473619"/>
                </a:lnTo>
                <a:lnTo>
                  <a:pt x="3074492" y="1688922"/>
                </a:lnTo>
                <a:lnTo>
                  <a:pt x="3069221" y="1670265"/>
                </a:lnTo>
                <a:lnTo>
                  <a:pt x="3069221" y="1716938"/>
                </a:lnTo>
                <a:lnTo>
                  <a:pt x="3035300" y="1897126"/>
                </a:lnTo>
                <a:lnTo>
                  <a:pt x="3032899" y="1897126"/>
                </a:lnTo>
                <a:lnTo>
                  <a:pt x="3032899" y="1909826"/>
                </a:lnTo>
                <a:lnTo>
                  <a:pt x="2993694" y="2118131"/>
                </a:lnTo>
                <a:lnTo>
                  <a:pt x="2876080" y="1909826"/>
                </a:lnTo>
                <a:lnTo>
                  <a:pt x="3032899" y="1909826"/>
                </a:lnTo>
                <a:lnTo>
                  <a:pt x="3032899" y="1897126"/>
                </a:lnTo>
                <a:lnTo>
                  <a:pt x="2875864" y="1897126"/>
                </a:lnTo>
                <a:lnTo>
                  <a:pt x="3038691" y="1608797"/>
                </a:lnTo>
                <a:lnTo>
                  <a:pt x="3069221" y="1716938"/>
                </a:lnTo>
                <a:lnTo>
                  <a:pt x="3069221" y="1670265"/>
                </a:lnTo>
                <a:lnTo>
                  <a:pt x="3047479" y="1593240"/>
                </a:lnTo>
                <a:lnTo>
                  <a:pt x="3115018" y="1473619"/>
                </a:lnTo>
                <a:lnTo>
                  <a:pt x="3115018" y="1447761"/>
                </a:lnTo>
                <a:lnTo>
                  <a:pt x="3042602" y="1575955"/>
                </a:lnTo>
                <a:lnTo>
                  <a:pt x="3033814" y="1544840"/>
                </a:lnTo>
                <a:lnTo>
                  <a:pt x="3033814" y="1591513"/>
                </a:lnTo>
                <a:lnTo>
                  <a:pt x="2885478" y="1854111"/>
                </a:lnTo>
                <a:lnTo>
                  <a:pt x="2996730" y="1460195"/>
                </a:lnTo>
                <a:lnTo>
                  <a:pt x="3033814" y="1591513"/>
                </a:lnTo>
                <a:lnTo>
                  <a:pt x="3033814" y="1544840"/>
                </a:lnTo>
                <a:lnTo>
                  <a:pt x="3003321" y="1436839"/>
                </a:lnTo>
                <a:lnTo>
                  <a:pt x="3042539" y="1297990"/>
                </a:lnTo>
                <a:lnTo>
                  <a:pt x="3121075" y="1437030"/>
                </a:lnTo>
                <a:lnTo>
                  <a:pt x="3121075" y="1363649"/>
                </a:lnTo>
                <a:lnTo>
                  <a:pt x="3115145" y="1332141"/>
                </a:lnTo>
                <a:lnTo>
                  <a:pt x="3115145" y="1400556"/>
                </a:lnTo>
                <a:lnTo>
                  <a:pt x="3047428" y="1280655"/>
                </a:lnTo>
                <a:lnTo>
                  <a:pt x="3074517" y="1184757"/>
                </a:lnTo>
                <a:lnTo>
                  <a:pt x="3115145" y="1400556"/>
                </a:lnTo>
                <a:lnTo>
                  <a:pt x="3115145" y="1332141"/>
                </a:lnTo>
                <a:lnTo>
                  <a:pt x="3082252" y="1157376"/>
                </a:lnTo>
                <a:lnTo>
                  <a:pt x="3128429" y="993876"/>
                </a:lnTo>
                <a:lnTo>
                  <a:pt x="3174568" y="1157300"/>
                </a:lnTo>
                <a:lnTo>
                  <a:pt x="3174568" y="1110627"/>
                </a:lnTo>
                <a:lnTo>
                  <a:pt x="3136887" y="977138"/>
                </a:lnTo>
                <a:lnTo>
                  <a:pt x="3208490" y="977138"/>
                </a:lnTo>
                <a:lnTo>
                  <a:pt x="3208490" y="964438"/>
                </a:lnTo>
                <a:lnTo>
                  <a:pt x="3136735" y="964438"/>
                </a:lnTo>
                <a:lnTo>
                  <a:pt x="3218154" y="676186"/>
                </a:lnTo>
                <a:lnTo>
                  <a:pt x="3253397" y="738593"/>
                </a:lnTo>
                <a:lnTo>
                  <a:pt x="3253397" y="712762"/>
                </a:lnTo>
                <a:lnTo>
                  <a:pt x="3223018" y="658939"/>
                </a:lnTo>
                <a:lnTo>
                  <a:pt x="3359124" y="177012"/>
                </a:lnTo>
                <a:lnTo>
                  <a:pt x="3359124" y="130378"/>
                </a:lnTo>
                <a:lnTo>
                  <a:pt x="3214243" y="643394"/>
                </a:lnTo>
                <a:lnTo>
                  <a:pt x="3209379" y="634784"/>
                </a:lnTo>
                <a:lnTo>
                  <a:pt x="3209379" y="660654"/>
                </a:lnTo>
                <a:lnTo>
                  <a:pt x="3128429" y="947254"/>
                </a:lnTo>
                <a:lnTo>
                  <a:pt x="3120123" y="917841"/>
                </a:lnTo>
                <a:lnTo>
                  <a:pt x="3120123" y="964438"/>
                </a:lnTo>
                <a:lnTo>
                  <a:pt x="3119983" y="964438"/>
                </a:lnTo>
                <a:lnTo>
                  <a:pt x="3119983" y="977138"/>
                </a:lnTo>
                <a:lnTo>
                  <a:pt x="3076981" y="1129411"/>
                </a:lnTo>
                <a:lnTo>
                  <a:pt x="3069247" y="1088313"/>
                </a:lnTo>
                <a:lnTo>
                  <a:pt x="3069247" y="1156792"/>
                </a:lnTo>
                <a:lnTo>
                  <a:pt x="3038665" y="1265110"/>
                </a:lnTo>
                <a:lnTo>
                  <a:pt x="3033763" y="1256436"/>
                </a:lnTo>
                <a:lnTo>
                  <a:pt x="3033763" y="1282458"/>
                </a:lnTo>
                <a:lnTo>
                  <a:pt x="2996742" y="1413535"/>
                </a:lnTo>
                <a:lnTo>
                  <a:pt x="2885694" y="1020292"/>
                </a:lnTo>
                <a:lnTo>
                  <a:pt x="3033763" y="1282458"/>
                </a:lnTo>
                <a:lnTo>
                  <a:pt x="3033763" y="1256436"/>
                </a:lnTo>
                <a:lnTo>
                  <a:pt x="2876080" y="977138"/>
                </a:lnTo>
                <a:lnTo>
                  <a:pt x="3035439" y="977138"/>
                </a:lnTo>
                <a:lnTo>
                  <a:pt x="3069247" y="1156792"/>
                </a:lnTo>
                <a:lnTo>
                  <a:pt x="3069247" y="1088313"/>
                </a:lnTo>
                <a:lnTo>
                  <a:pt x="3048330" y="977138"/>
                </a:lnTo>
                <a:lnTo>
                  <a:pt x="3119983" y="977138"/>
                </a:lnTo>
                <a:lnTo>
                  <a:pt x="3119983" y="964438"/>
                </a:lnTo>
                <a:lnTo>
                  <a:pt x="3045942" y="964438"/>
                </a:lnTo>
                <a:lnTo>
                  <a:pt x="3033052" y="895972"/>
                </a:lnTo>
                <a:lnTo>
                  <a:pt x="3033052" y="964438"/>
                </a:lnTo>
                <a:lnTo>
                  <a:pt x="2875864" y="964438"/>
                </a:lnTo>
                <a:lnTo>
                  <a:pt x="2993758" y="755675"/>
                </a:lnTo>
                <a:lnTo>
                  <a:pt x="3033052" y="964438"/>
                </a:lnTo>
                <a:lnTo>
                  <a:pt x="3033052" y="895972"/>
                </a:lnTo>
                <a:lnTo>
                  <a:pt x="3003423" y="738568"/>
                </a:lnTo>
                <a:lnTo>
                  <a:pt x="3038691" y="676109"/>
                </a:lnTo>
                <a:lnTo>
                  <a:pt x="3120123" y="964438"/>
                </a:lnTo>
                <a:lnTo>
                  <a:pt x="3120123" y="917841"/>
                </a:lnTo>
                <a:lnTo>
                  <a:pt x="3047479" y="660539"/>
                </a:lnTo>
                <a:lnTo>
                  <a:pt x="3128391" y="517271"/>
                </a:lnTo>
                <a:lnTo>
                  <a:pt x="3209379" y="660654"/>
                </a:lnTo>
                <a:lnTo>
                  <a:pt x="3209379" y="634784"/>
                </a:lnTo>
                <a:lnTo>
                  <a:pt x="3135719" y="504304"/>
                </a:lnTo>
                <a:lnTo>
                  <a:pt x="3358718" y="109410"/>
                </a:lnTo>
                <a:lnTo>
                  <a:pt x="3364725" y="110540"/>
                </a:lnTo>
                <a:lnTo>
                  <a:pt x="3364725" y="56362"/>
                </a:lnTo>
                <a:lnTo>
                  <a:pt x="3321177" y="85725"/>
                </a:lnTo>
                <a:lnTo>
                  <a:pt x="3339134" y="95885"/>
                </a:lnTo>
                <a:lnTo>
                  <a:pt x="3334385" y="101092"/>
                </a:lnTo>
                <a:lnTo>
                  <a:pt x="3342208" y="103314"/>
                </a:lnTo>
                <a:lnTo>
                  <a:pt x="3340227" y="105918"/>
                </a:lnTo>
                <a:lnTo>
                  <a:pt x="3345548" y="106921"/>
                </a:lnTo>
                <a:lnTo>
                  <a:pt x="3128403" y="491363"/>
                </a:lnTo>
                <a:lnTo>
                  <a:pt x="3121075" y="478396"/>
                </a:lnTo>
                <a:lnTo>
                  <a:pt x="3121075" y="504329"/>
                </a:lnTo>
                <a:lnTo>
                  <a:pt x="3042602" y="643255"/>
                </a:lnTo>
                <a:lnTo>
                  <a:pt x="3033814" y="612140"/>
                </a:lnTo>
                <a:lnTo>
                  <a:pt x="3033814" y="658825"/>
                </a:lnTo>
                <a:lnTo>
                  <a:pt x="2999752" y="719112"/>
                </a:lnTo>
                <a:lnTo>
                  <a:pt x="2897619" y="176555"/>
                </a:lnTo>
                <a:lnTo>
                  <a:pt x="3033814" y="658825"/>
                </a:lnTo>
                <a:lnTo>
                  <a:pt x="3033814" y="612140"/>
                </a:lnTo>
                <a:lnTo>
                  <a:pt x="2885694" y="87604"/>
                </a:lnTo>
                <a:lnTo>
                  <a:pt x="3121075" y="504329"/>
                </a:lnTo>
                <a:lnTo>
                  <a:pt x="3121075" y="478396"/>
                </a:lnTo>
                <a:lnTo>
                  <a:pt x="2876080" y="44450"/>
                </a:lnTo>
                <a:lnTo>
                  <a:pt x="3315589" y="44450"/>
                </a:lnTo>
                <a:lnTo>
                  <a:pt x="3315589" y="76200"/>
                </a:lnTo>
                <a:lnTo>
                  <a:pt x="3379089" y="44450"/>
                </a:lnTo>
                <a:lnTo>
                  <a:pt x="3391789" y="38100"/>
                </a:lnTo>
                <a:lnTo>
                  <a:pt x="3379089" y="31750"/>
                </a:lnTo>
                <a:lnTo>
                  <a:pt x="3315589" y="0"/>
                </a:lnTo>
                <a:lnTo>
                  <a:pt x="3315589" y="31750"/>
                </a:lnTo>
                <a:lnTo>
                  <a:pt x="2865120" y="31750"/>
                </a:lnTo>
                <a:lnTo>
                  <a:pt x="2865120" y="38100"/>
                </a:lnTo>
                <a:lnTo>
                  <a:pt x="2858897" y="39243"/>
                </a:lnTo>
                <a:lnTo>
                  <a:pt x="2990100" y="736206"/>
                </a:lnTo>
                <a:lnTo>
                  <a:pt x="2859532" y="967359"/>
                </a:lnTo>
                <a:lnTo>
                  <a:pt x="2865120" y="970470"/>
                </a:lnTo>
                <a:lnTo>
                  <a:pt x="2865120" y="970788"/>
                </a:lnTo>
                <a:lnTo>
                  <a:pt x="2859024" y="972566"/>
                </a:lnTo>
                <a:lnTo>
                  <a:pt x="2990151" y="1436890"/>
                </a:lnTo>
                <a:lnTo>
                  <a:pt x="2859024" y="1901190"/>
                </a:lnTo>
                <a:lnTo>
                  <a:pt x="2864193" y="1902650"/>
                </a:lnTo>
                <a:lnTo>
                  <a:pt x="2865120" y="1903171"/>
                </a:lnTo>
                <a:lnTo>
                  <a:pt x="2865120" y="1903476"/>
                </a:lnTo>
                <a:lnTo>
                  <a:pt x="2859532" y="1906651"/>
                </a:lnTo>
                <a:lnTo>
                  <a:pt x="2990011" y="2137676"/>
                </a:lnTo>
                <a:lnTo>
                  <a:pt x="2949740" y="2351595"/>
                </a:lnTo>
                <a:lnTo>
                  <a:pt x="2744724" y="2563749"/>
                </a:lnTo>
                <a:lnTo>
                  <a:pt x="2753868" y="2572639"/>
                </a:lnTo>
                <a:lnTo>
                  <a:pt x="2945460" y="2374341"/>
                </a:lnTo>
                <a:lnTo>
                  <a:pt x="2858897" y="2834157"/>
                </a:lnTo>
                <a:lnTo>
                  <a:pt x="2862122" y="2834779"/>
                </a:lnTo>
                <a:lnTo>
                  <a:pt x="2865120" y="2835630"/>
                </a:lnTo>
                <a:lnTo>
                  <a:pt x="2865120" y="2842514"/>
                </a:lnTo>
                <a:lnTo>
                  <a:pt x="3315589" y="2842514"/>
                </a:lnTo>
                <a:lnTo>
                  <a:pt x="3315589" y="2874264"/>
                </a:lnTo>
                <a:lnTo>
                  <a:pt x="3379089" y="2842514"/>
                </a:lnTo>
                <a:lnTo>
                  <a:pt x="3391789" y="2836164"/>
                </a:lnTo>
                <a:lnTo>
                  <a:pt x="3379089" y="2829814"/>
                </a:lnTo>
                <a:lnTo>
                  <a:pt x="3315589" y="2798064"/>
                </a:lnTo>
                <a:lnTo>
                  <a:pt x="3315589" y="2829814"/>
                </a:lnTo>
                <a:lnTo>
                  <a:pt x="2873337" y="2829814"/>
                </a:lnTo>
                <a:lnTo>
                  <a:pt x="3025305" y="2291689"/>
                </a:lnTo>
                <a:lnTo>
                  <a:pt x="3057918" y="2257933"/>
                </a:lnTo>
                <a:lnTo>
                  <a:pt x="3345243" y="2766568"/>
                </a:lnTo>
                <a:lnTo>
                  <a:pt x="3340227" y="2767507"/>
                </a:lnTo>
                <a:lnTo>
                  <a:pt x="3342398" y="2770378"/>
                </a:lnTo>
                <a:lnTo>
                  <a:pt x="3334385" y="2772638"/>
                </a:lnTo>
                <a:lnTo>
                  <a:pt x="3339287" y="2778036"/>
                </a:lnTo>
                <a:lnTo>
                  <a:pt x="3321177" y="2788272"/>
                </a:lnTo>
                <a:lnTo>
                  <a:pt x="3391789" y="2835884"/>
                </a:lnTo>
                <a:lnTo>
                  <a:pt x="3391763" y="2835605"/>
                </a:lnTo>
                <a:lnTo>
                  <a:pt x="3391941" y="2834792"/>
                </a:lnTo>
                <a:lnTo>
                  <a:pt x="3409238" y="2774111"/>
                </a:lnTo>
                <a:lnTo>
                  <a:pt x="3415157" y="2753398"/>
                </a:lnTo>
                <a:lnTo>
                  <a:pt x="3407092" y="2754922"/>
                </a:lnTo>
                <a:lnTo>
                  <a:pt x="3407664" y="2751925"/>
                </a:lnTo>
                <a:lnTo>
                  <a:pt x="3387801" y="2757551"/>
                </a:lnTo>
                <a:lnTo>
                  <a:pt x="3387471" y="2750807"/>
                </a:lnTo>
                <a:lnTo>
                  <a:pt x="3382734" y="2753487"/>
                </a:lnTo>
                <a:lnTo>
                  <a:pt x="3364636" y="2657360"/>
                </a:lnTo>
                <a:lnTo>
                  <a:pt x="3364636" y="2762923"/>
                </a:lnTo>
                <a:lnTo>
                  <a:pt x="3358426" y="2764091"/>
                </a:lnTo>
                <a:lnTo>
                  <a:pt x="3067189" y="2248331"/>
                </a:lnTo>
                <a:lnTo>
                  <a:pt x="3184893" y="2126513"/>
                </a:lnTo>
                <a:lnTo>
                  <a:pt x="3364636" y="2762923"/>
                </a:lnTo>
                <a:lnTo>
                  <a:pt x="3364636" y="2657360"/>
                </a:lnTo>
                <a:lnTo>
                  <a:pt x="3359277" y="2628900"/>
                </a:lnTo>
                <a:lnTo>
                  <a:pt x="3359277" y="2697251"/>
                </a:lnTo>
                <a:lnTo>
                  <a:pt x="3195091" y="2115947"/>
                </a:lnTo>
                <a:lnTo>
                  <a:pt x="3240887" y="2068550"/>
                </a:lnTo>
                <a:lnTo>
                  <a:pt x="3359277" y="2697251"/>
                </a:lnTo>
                <a:lnTo>
                  <a:pt x="3359277" y="2628900"/>
                </a:lnTo>
                <a:lnTo>
                  <a:pt x="3251682" y="2057387"/>
                </a:lnTo>
                <a:lnTo>
                  <a:pt x="3343211" y="1962645"/>
                </a:lnTo>
                <a:lnTo>
                  <a:pt x="3366135" y="1984756"/>
                </a:lnTo>
                <a:lnTo>
                  <a:pt x="3378695" y="1944751"/>
                </a:lnTo>
                <a:lnTo>
                  <a:pt x="3391636" y="1903552"/>
                </a:lnTo>
                <a:lnTo>
                  <a:pt x="3391789" y="1903476"/>
                </a:lnTo>
                <a:lnTo>
                  <a:pt x="3379089" y="1897126"/>
                </a:lnTo>
                <a:lnTo>
                  <a:pt x="3334105" y="1874634"/>
                </a:lnTo>
                <a:lnTo>
                  <a:pt x="3334105" y="1953844"/>
                </a:lnTo>
                <a:lnTo>
                  <a:pt x="3248799" y="2042109"/>
                </a:lnTo>
                <a:lnTo>
                  <a:pt x="3238004" y="1984743"/>
                </a:lnTo>
                <a:lnTo>
                  <a:pt x="3238004" y="2053285"/>
                </a:lnTo>
                <a:lnTo>
                  <a:pt x="3191103" y="2101824"/>
                </a:lnTo>
                <a:lnTo>
                  <a:pt x="3180892" y="2065667"/>
                </a:lnTo>
                <a:lnTo>
                  <a:pt x="3180892" y="2112391"/>
                </a:lnTo>
                <a:lnTo>
                  <a:pt x="3060674" y="2236800"/>
                </a:lnTo>
                <a:lnTo>
                  <a:pt x="3051403" y="2220379"/>
                </a:lnTo>
                <a:lnTo>
                  <a:pt x="3051403" y="2246388"/>
                </a:lnTo>
                <a:lnTo>
                  <a:pt x="3032607" y="2265845"/>
                </a:lnTo>
                <a:lnTo>
                  <a:pt x="3042539" y="2230691"/>
                </a:lnTo>
                <a:lnTo>
                  <a:pt x="3051403" y="2246388"/>
                </a:lnTo>
                <a:lnTo>
                  <a:pt x="3051403" y="2220379"/>
                </a:lnTo>
                <a:lnTo>
                  <a:pt x="3047441" y="2213343"/>
                </a:lnTo>
                <a:lnTo>
                  <a:pt x="3128429" y="1926577"/>
                </a:lnTo>
                <a:lnTo>
                  <a:pt x="3180892" y="2112391"/>
                </a:lnTo>
                <a:lnTo>
                  <a:pt x="3180892" y="2065667"/>
                </a:lnTo>
                <a:lnTo>
                  <a:pt x="3136887" y="1909826"/>
                </a:lnTo>
                <a:lnTo>
                  <a:pt x="3211004" y="1909826"/>
                </a:lnTo>
                <a:lnTo>
                  <a:pt x="3238004" y="2053285"/>
                </a:lnTo>
                <a:lnTo>
                  <a:pt x="3238004" y="1984743"/>
                </a:lnTo>
                <a:lnTo>
                  <a:pt x="3223907" y="1909826"/>
                </a:lnTo>
                <a:lnTo>
                  <a:pt x="3315589" y="1909826"/>
                </a:lnTo>
                <a:lnTo>
                  <a:pt x="3315589" y="1930285"/>
                </a:lnTo>
                <a:lnTo>
                  <a:pt x="3311271" y="1931797"/>
                </a:lnTo>
                <a:lnTo>
                  <a:pt x="3315589" y="1935975"/>
                </a:lnTo>
                <a:lnTo>
                  <a:pt x="3315589" y="1941576"/>
                </a:lnTo>
                <a:lnTo>
                  <a:pt x="3319411" y="1939671"/>
                </a:lnTo>
                <a:lnTo>
                  <a:pt x="3334105" y="1953844"/>
                </a:lnTo>
                <a:lnTo>
                  <a:pt x="3334105" y="1874634"/>
                </a:lnTo>
                <a:lnTo>
                  <a:pt x="3315589" y="1865376"/>
                </a:lnTo>
                <a:lnTo>
                  <a:pt x="3315589" y="1897126"/>
                </a:lnTo>
                <a:lnTo>
                  <a:pt x="3221520" y="1897126"/>
                </a:lnTo>
                <a:lnTo>
                  <a:pt x="3208617" y="1828596"/>
                </a:lnTo>
                <a:lnTo>
                  <a:pt x="3208617" y="1897126"/>
                </a:lnTo>
                <a:lnTo>
                  <a:pt x="3136747" y="1897126"/>
                </a:lnTo>
                <a:lnTo>
                  <a:pt x="3179864" y="1744446"/>
                </a:lnTo>
                <a:lnTo>
                  <a:pt x="3208617" y="1897126"/>
                </a:lnTo>
                <a:lnTo>
                  <a:pt x="3208617" y="1828596"/>
                </a:lnTo>
                <a:lnTo>
                  <a:pt x="3187611" y="1717027"/>
                </a:lnTo>
                <a:lnTo>
                  <a:pt x="3218154" y="1608874"/>
                </a:lnTo>
                <a:lnTo>
                  <a:pt x="3346729" y="1836496"/>
                </a:lnTo>
                <a:lnTo>
                  <a:pt x="3334385" y="1839976"/>
                </a:lnTo>
                <a:lnTo>
                  <a:pt x="3339287" y="1845373"/>
                </a:lnTo>
                <a:lnTo>
                  <a:pt x="3321177" y="1855597"/>
                </a:lnTo>
                <a:lnTo>
                  <a:pt x="3391789" y="1903222"/>
                </a:lnTo>
                <a:lnTo>
                  <a:pt x="3391763" y="1902955"/>
                </a:lnTo>
                <a:lnTo>
                  <a:pt x="3403054" y="1843532"/>
                </a:lnTo>
                <a:lnTo>
                  <a:pt x="3407664" y="1819275"/>
                </a:lnTo>
                <a:lnTo>
                  <a:pt x="3387801" y="1824888"/>
                </a:lnTo>
                <a:lnTo>
                  <a:pt x="3387471" y="1818132"/>
                </a:lnTo>
                <a:lnTo>
                  <a:pt x="3376193" y="1824507"/>
                </a:lnTo>
                <a:lnTo>
                  <a:pt x="3364839" y="1784311"/>
                </a:lnTo>
                <a:lnTo>
                  <a:pt x="3364839" y="1830933"/>
                </a:lnTo>
                <a:lnTo>
                  <a:pt x="3363239" y="1831835"/>
                </a:lnTo>
                <a:lnTo>
                  <a:pt x="3359289" y="1832952"/>
                </a:lnTo>
                <a:lnTo>
                  <a:pt x="3223018" y="1591640"/>
                </a:lnTo>
                <a:lnTo>
                  <a:pt x="3260128" y="1460233"/>
                </a:lnTo>
                <a:lnTo>
                  <a:pt x="3364839" y="1830933"/>
                </a:lnTo>
                <a:lnTo>
                  <a:pt x="3364839" y="1784311"/>
                </a:lnTo>
                <a:lnTo>
                  <a:pt x="3266719" y="1436903"/>
                </a:lnTo>
                <a:lnTo>
                  <a:pt x="3376130" y="1049489"/>
                </a:lnTo>
                <a:lnTo>
                  <a:pt x="3387471" y="1055878"/>
                </a:lnTo>
                <a:lnTo>
                  <a:pt x="3387814" y="1048893"/>
                </a:lnTo>
                <a:lnTo>
                  <a:pt x="3407664" y="1054481"/>
                </a:lnTo>
                <a:lnTo>
                  <a:pt x="3403054" y="1030224"/>
                </a:lnTo>
                <a:lnTo>
                  <a:pt x="3391789" y="970788"/>
                </a:lnTo>
                <a:lnTo>
                  <a:pt x="3364776" y="989012"/>
                </a:lnTo>
                <a:lnTo>
                  <a:pt x="3364776" y="1043076"/>
                </a:lnTo>
                <a:lnTo>
                  <a:pt x="3260140" y="1413598"/>
                </a:lnTo>
                <a:lnTo>
                  <a:pt x="3253549" y="1390256"/>
                </a:lnTo>
                <a:lnTo>
                  <a:pt x="3253549" y="1436928"/>
                </a:lnTo>
                <a:lnTo>
                  <a:pt x="3214243" y="1576095"/>
                </a:lnTo>
                <a:lnTo>
                  <a:pt x="3209379" y="1567484"/>
                </a:lnTo>
                <a:lnTo>
                  <a:pt x="3209379" y="1593342"/>
                </a:lnTo>
                <a:lnTo>
                  <a:pt x="3182340" y="1689049"/>
                </a:lnTo>
                <a:lnTo>
                  <a:pt x="3174593" y="1647888"/>
                </a:lnTo>
                <a:lnTo>
                  <a:pt x="3174593" y="1716481"/>
                </a:lnTo>
                <a:lnTo>
                  <a:pt x="3128429" y="1879942"/>
                </a:lnTo>
                <a:lnTo>
                  <a:pt x="3120110" y="1850491"/>
                </a:lnTo>
                <a:lnTo>
                  <a:pt x="3120110" y="1897126"/>
                </a:lnTo>
                <a:lnTo>
                  <a:pt x="3119996" y="1909826"/>
                </a:lnTo>
                <a:lnTo>
                  <a:pt x="3038665" y="2197798"/>
                </a:lnTo>
                <a:lnTo>
                  <a:pt x="3033763" y="2189124"/>
                </a:lnTo>
                <a:lnTo>
                  <a:pt x="3033763" y="2215159"/>
                </a:lnTo>
                <a:lnTo>
                  <a:pt x="3014014" y="2285085"/>
                </a:lnTo>
                <a:lnTo>
                  <a:pt x="3006712" y="2292642"/>
                </a:lnTo>
                <a:lnTo>
                  <a:pt x="3006712" y="2310942"/>
                </a:lnTo>
                <a:lnTo>
                  <a:pt x="2897441" y="2697823"/>
                </a:lnTo>
                <a:lnTo>
                  <a:pt x="2961462" y="2357780"/>
                </a:lnTo>
                <a:lnTo>
                  <a:pt x="3006712" y="2310942"/>
                </a:lnTo>
                <a:lnTo>
                  <a:pt x="3006712" y="2292642"/>
                </a:lnTo>
                <a:lnTo>
                  <a:pt x="2965742" y="2335034"/>
                </a:lnTo>
                <a:lnTo>
                  <a:pt x="2999676" y="2154796"/>
                </a:lnTo>
                <a:lnTo>
                  <a:pt x="3033763" y="2215159"/>
                </a:lnTo>
                <a:lnTo>
                  <a:pt x="3033763" y="2189124"/>
                </a:lnTo>
                <a:lnTo>
                  <a:pt x="3003359" y="2135263"/>
                </a:lnTo>
                <a:lnTo>
                  <a:pt x="3045803" y="1909826"/>
                </a:lnTo>
                <a:lnTo>
                  <a:pt x="3119996" y="1909826"/>
                </a:lnTo>
                <a:lnTo>
                  <a:pt x="3119996" y="1897126"/>
                </a:lnTo>
                <a:lnTo>
                  <a:pt x="3048190" y="1897126"/>
                </a:lnTo>
                <a:lnTo>
                  <a:pt x="3076956" y="1744332"/>
                </a:lnTo>
                <a:lnTo>
                  <a:pt x="3120110" y="1897126"/>
                </a:lnTo>
                <a:lnTo>
                  <a:pt x="3120110" y="1850491"/>
                </a:lnTo>
                <a:lnTo>
                  <a:pt x="3082226" y="1716328"/>
                </a:lnTo>
                <a:lnTo>
                  <a:pt x="3128403" y="1471079"/>
                </a:lnTo>
                <a:lnTo>
                  <a:pt x="3174593" y="1716481"/>
                </a:lnTo>
                <a:lnTo>
                  <a:pt x="3174593" y="1647888"/>
                </a:lnTo>
                <a:lnTo>
                  <a:pt x="3141815" y="1473708"/>
                </a:lnTo>
                <a:lnTo>
                  <a:pt x="3209379" y="1593342"/>
                </a:lnTo>
                <a:lnTo>
                  <a:pt x="3209379" y="1567484"/>
                </a:lnTo>
                <a:lnTo>
                  <a:pt x="3135706" y="1436992"/>
                </a:lnTo>
                <a:lnTo>
                  <a:pt x="3214281" y="1297863"/>
                </a:lnTo>
                <a:lnTo>
                  <a:pt x="3253549" y="1436928"/>
                </a:lnTo>
                <a:lnTo>
                  <a:pt x="3253549" y="1390256"/>
                </a:lnTo>
                <a:lnTo>
                  <a:pt x="3223069" y="1282306"/>
                </a:lnTo>
                <a:lnTo>
                  <a:pt x="3359416" y="1040866"/>
                </a:lnTo>
                <a:lnTo>
                  <a:pt x="3362350" y="1041692"/>
                </a:lnTo>
                <a:lnTo>
                  <a:pt x="3364776" y="1043076"/>
                </a:lnTo>
                <a:lnTo>
                  <a:pt x="3364776" y="989012"/>
                </a:lnTo>
                <a:lnTo>
                  <a:pt x="3321177" y="1018413"/>
                </a:lnTo>
                <a:lnTo>
                  <a:pt x="3339134" y="1028573"/>
                </a:lnTo>
                <a:lnTo>
                  <a:pt x="3334385" y="1033780"/>
                </a:lnTo>
                <a:lnTo>
                  <a:pt x="3346856" y="1037310"/>
                </a:lnTo>
                <a:lnTo>
                  <a:pt x="3218192" y="1265085"/>
                </a:lnTo>
                <a:lnTo>
                  <a:pt x="3209417" y="1234020"/>
                </a:lnTo>
                <a:lnTo>
                  <a:pt x="3209417" y="1280642"/>
                </a:lnTo>
                <a:lnTo>
                  <a:pt x="3141675" y="1400556"/>
                </a:lnTo>
                <a:lnTo>
                  <a:pt x="3182315" y="1184694"/>
                </a:lnTo>
                <a:lnTo>
                  <a:pt x="3209417" y="1280642"/>
                </a:lnTo>
                <a:lnTo>
                  <a:pt x="3209417" y="1234020"/>
                </a:lnTo>
                <a:lnTo>
                  <a:pt x="3187585" y="1156703"/>
                </a:lnTo>
                <a:lnTo>
                  <a:pt x="3221393" y="977138"/>
                </a:lnTo>
                <a:lnTo>
                  <a:pt x="3315589" y="977138"/>
                </a:lnTo>
                <a:lnTo>
                  <a:pt x="3315589" y="1008888"/>
                </a:lnTo>
                <a:lnTo>
                  <a:pt x="3379089" y="977138"/>
                </a:lnTo>
                <a:lnTo>
                  <a:pt x="3391789" y="970788"/>
                </a:lnTo>
                <a:lnTo>
                  <a:pt x="3379089" y="964438"/>
                </a:lnTo>
                <a:lnTo>
                  <a:pt x="3315589" y="932688"/>
                </a:lnTo>
                <a:lnTo>
                  <a:pt x="3315589" y="964438"/>
                </a:lnTo>
                <a:lnTo>
                  <a:pt x="3223780" y="964438"/>
                </a:lnTo>
                <a:lnTo>
                  <a:pt x="3263074" y="755713"/>
                </a:lnTo>
                <a:lnTo>
                  <a:pt x="3348736" y="907338"/>
                </a:lnTo>
                <a:lnTo>
                  <a:pt x="3321177" y="922909"/>
                </a:lnTo>
                <a:lnTo>
                  <a:pt x="3391789" y="970534"/>
                </a:lnTo>
                <a:lnTo>
                  <a:pt x="3389134" y="918337"/>
                </a:lnTo>
                <a:lnTo>
                  <a:pt x="3387471" y="885444"/>
                </a:lnTo>
                <a:lnTo>
                  <a:pt x="3359772" y="901103"/>
                </a:lnTo>
                <a:lnTo>
                  <a:pt x="3266719" y="736346"/>
                </a:lnTo>
                <a:lnTo>
                  <a:pt x="3382657" y="120497"/>
                </a:lnTo>
                <a:lnTo>
                  <a:pt x="3387471" y="123190"/>
                </a:lnTo>
                <a:lnTo>
                  <a:pt x="3387814" y="116205"/>
                </a:lnTo>
                <a:lnTo>
                  <a:pt x="3407664" y="121793"/>
                </a:lnTo>
                <a:lnTo>
                  <a:pt x="3407029" y="118491"/>
                </a:lnTo>
                <a:lnTo>
                  <a:pt x="3415157" y="120015"/>
                </a:lnTo>
                <a:close/>
              </a:path>
              <a:path w="4785360" h="2874645">
                <a:moveTo>
                  <a:pt x="4785106" y="2373757"/>
                </a:moveTo>
                <a:lnTo>
                  <a:pt x="4773142" y="2376652"/>
                </a:lnTo>
                <a:lnTo>
                  <a:pt x="4773549" y="2372233"/>
                </a:lnTo>
                <a:lnTo>
                  <a:pt x="4764392" y="2375827"/>
                </a:lnTo>
                <a:lnTo>
                  <a:pt x="4764392" y="2456865"/>
                </a:lnTo>
                <a:lnTo>
                  <a:pt x="4681220" y="2466213"/>
                </a:lnTo>
                <a:lnTo>
                  <a:pt x="4698504" y="2492806"/>
                </a:lnTo>
                <a:lnTo>
                  <a:pt x="4196346" y="2818320"/>
                </a:lnTo>
                <a:lnTo>
                  <a:pt x="4468812" y="2184298"/>
                </a:lnTo>
                <a:lnTo>
                  <a:pt x="4706277" y="2409456"/>
                </a:lnTo>
                <a:lnTo>
                  <a:pt x="4684395" y="2432558"/>
                </a:lnTo>
                <a:lnTo>
                  <a:pt x="4764392" y="2456865"/>
                </a:lnTo>
                <a:lnTo>
                  <a:pt x="4764392" y="2375827"/>
                </a:lnTo>
                <a:lnTo>
                  <a:pt x="4753864" y="2379942"/>
                </a:lnTo>
                <a:lnTo>
                  <a:pt x="4738205" y="2315095"/>
                </a:lnTo>
                <a:lnTo>
                  <a:pt x="4738205" y="2369058"/>
                </a:lnTo>
                <a:lnTo>
                  <a:pt x="4730394" y="2349195"/>
                </a:lnTo>
                <a:lnTo>
                  <a:pt x="4730394" y="2383993"/>
                </a:lnTo>
                <a:lnTo>
                  <a:pt x="4726698" y="2387892"/>
                </a:lnTo>
                <a:lnTo>
                  <a:pt x="4711065" y="2391664"/>
                </a:lnTo>
                <a:lnTo>
                  <a:pt x="4714252" y="2395474"/>
                </a:lnTo>
                <a:lnTo>
                  <a:pt x="4711179" y="2396680"/>
                </a:lnTo>
                <a:lnTo>
                  <a:pt x="4474121" y="2171954"/>
                </a:lnTo>
                <a:lnTo>
                  <a:pt x="4564443" y="1961794"/>
                </a:lnTo>
                <a:lnTo>
                  <a:pt x="4730394" y="2383993"/>
                </a:lnTo>
                <a:lnTo>
                  <a:pt x="4730394" y="2349195"/>
                </a:lnTo>
                <a:lnTo>
                  <a:pt x="4571606" y="1945132"/>
                </a:lnTo>
                <a:lnTo>
                  <a:pt x="4612703" y="1849488"/>
                </a:lnTo>
                <a:lnTo>
                  <a:pt x="4738205" y="2369058"/>
                </a:lnTo>
                <a:lnTo>
                  <a:pt x="4738205" y="2315095"/>
                </a:lnTo>
                <a:lnTo>
                  <a:pt x="4621073" y="1830019"/>
                </a:lnTo>
                <a:lnTo>
                  <a:pt x="4741710" y="1549311"/>
                </a:lnTo>
                <a:lnTo>
                  <a:pt x="4770882" y="1561846"/>
                </a:lnTo>
                <a:lnTo>
                  <a:pt x="4769180" y="1532636"/>
                </a:lnTo>
                <a:lnTo>
                  <a:pt x="4765929" y="1476756"/>
                </a:lnTo>
                <a:lnTo>
                  <a:pt x="4726686" y="1483410"/>
                </a:lnTo>
                <a:lnTo>
                  <a:pt x="4726686" y="1552117"/>
                </a:lnTo>
                <a:lnTo>
                  <a:pt x="4616094" y="1809432"/>
                </a:lnTo>
                <a:lnTo>
                  <a:pt x="4607738" y="1774825"/>
                </a:lnTo>
                <a:lnTo>
                  <a:pt x="4607738" y="1828901"/>
                </a:lnTo>
                <a:lnTo>
                  <a:pt x="4565002" y="1928329"/>
                </a:lnTo>
                <a:lnTo>
                  <a:pt x="4557839" y="1910105"/>
                </a:lnTo>
                <a:lnTo>
                  <a:pt x="4557839" y="1944992"/>
                </a:lnTo>
                <a:lnTo>
                  <a:pt x="4464304" y="2162632"/>
                </a:lnTo>
                <a:lnTo>
                  <a:pt x="4458995" y="2157603"/>
                </a:lnTo>
                <a:lnTo>
                  <a:pt x="4458995" y="2174976"/>
                </a:lnTo>
                <a:lnTo>
                  <a:pt x="4206684" y="2762059"/>
                </a:lnTo>
                <a:lnTo>
                  <a:pt x="4373448" y="2093849"/>
                </a:lnTo>
                <a:lnTo>
                  <a:pt x="4458995" y="2174976"/>
                </a:lnTo>
                <a:lnTo>
                  <a:pt x="4458995" y="2157603"/>
                </a:lnTo>
                <a:lnTo>
                  <a:pt x="4376953" y="2079815"/>
                </a:lnTo>
                <a:lnTo>
                  <a:pt x="4467784" y="1715858"/>
                </a:lnTo>
                <a:lnTo>
                  <a:pt x="4557839" y="1944992"/>
                </a:lnTo>
                <a:lnTo>
                  <a:pt x="4557839" y="1910105"/>
                </a:lnTo>
                <a:lnTo>
                  <a:pt x="4474349" y="1697647"/>
                </a:lnTo>
                <a:lnTo>
                  <a:pt x="4560786" y="1634490"/>
                </a:lnTo>
                <a:lnTo>
                  <a:pt x="4607738" y="1828901"/>
                </a:lnTo>
                <a:lnTo>
                  <a:pt x="4607738" y="1774825"/>
                </a:lnTo>
                <a:lnTo>
                  <a:pt x="4571898" y="1626362"/>
                </a:lnTo>
                <a:lnTo>
                  <a:pt x="4701210" y="1531886"/>
                </a:lnTo>
                <a:lnTo>
                  <a:pt x="4716792" y="1538592"/>
                </a:lnTo>
                <a:lnTo>
                  <a:pt x="4726686" y="1552117"/>
                </a:lnTo>
                <a:lnTo>
                  <a:pt x="4726686" y="1483410"/>
                </a:lnTo>
                <a:lnTo>
                  <a:pt x="4681982" y="1490980"/>
                </a:lnTo>
                <a:lnTo>
                  <a:pt x="4700714" y="1516608"/>
                </a:lnTo>
                <a:lnTo>
                  <a:pt x="4568685" y="1613052"/>
                </a:lnTo>
                <a:lnTo>
                  <a:pt x="4557573" y="1567040"/>
                </a:lnTo>
                <a:lnTo>
                  <a:pt x="4557573" y="1621167"/>
                </a:lnTo>
                <a:lnTo>
                  <a:pt x="4476661" y="1680273"/>
                </a:lnTo>
                <a:lnTo>
                  <a:pt x="4525035" y="1486458"/>
                </a:lnTo>
                <a:lnTo>
                  <a:pt x="4557573" y="1621167"/>
                </a:lnTo>
                <a:lnTo>
                  <a:pt x="4557573" y="1567040"/>
                </a:lnTo>
                <a:lnTo>
                  <a:pt x="4531677" y="1459814"/>
                </a:lnTo>
                <a:lnTo>
                  <a:pt x="4568152" y="1313675"/>
                </a:lnTo>
                <a:lnTo>
                  <a:pt x="4704169" y="1431404"/>
                </a:lnTo>
                <a:lnTo>
                  <a:pt x="4683379" y="1455420"/>
                </a:lnTo>
                <a:lnTo>
                  <a:pt x="4765929" y="1476375"/>
                </a:lnTo>
                <a:lnTo>
                  <a:pt x="4765751" y="1475981"/>
                </a:lnTo>
                <a:lnTo>
                  <a:pt x="4765929" y="1476121"/>
                </a:lnTo>
                <a:lnTo>
                  <a:pt x="4770310" y="1419733"/>
                </a:lnTo>
                <a:lnTo>
                  <a:pt x="4772533" y="1391158"/>
                </a:lnTo>
                <a:lnTo>
                  <a:pt x="4743094" y="1403121"/>
                </a:lnTo>
                <a:lnTo>
                  <a:pt x="4729188" y="1368894"/>
                </a:lnTo>
                <a:lnTo>
                  <a:pt x="4729188" y="1402499"/>
                </a:lnTo>
                <a:lnTo>
                  <a:pt x="4720806" y="1412189"/>
                </a:lnTo>
                <a:lnTo>
                  <a:pt x="4707661" y="1417535"/>
                </a:lnTo>
                <a:lnTo>
                  <a:pt x="4571619" y="1299781"/>
                </a:lnTo>
                <a:lnTo>
                  <a:pt x="4615713" y="1123124"/>
                </a:lnTo>
                <a:lnTo>
                  <a:pt x="4729188" y="1402499"/>
                </a:lnTo>
                <a:lnTo>
                  <a:pt x="4729188" y="1368894"/>
                </a:lnTo>
                <a:lnTo>
                  <a:pt x="4620907" y="1102321"/>
                </a:lnTo>
                <a:lnTo>
                  <a:pt x="4753127" y="572490"/>
                </a:lnTo>
                <a:lnTo>
                  <a:pt x="4771898" y="580263"/>
                </a:lnTo>
                <a:lnTo>
                  <a:pt x="4771542" y="575246"/>
                </a:lnTo>
                <a:lnTo>
                  <a:pt x="4784471" y="578485"/>
                </a:lnTo>
                <a:lnTo>
                  <a:pt x="4779315" y="555371"/>
                </a:lnTo>
                <a:lnTo>
                  <a:pt x="4765929" y="495300"/>
                </a:lnTo>
                <a:lnTo>
                  <a:pt x="4765332" y="494309"/>
                </a:lnTo>
                <a:lnTo>
                  <a:pt x="4765332" y="495439"/>
                </a:lnTo>
                <a:lnTo>
                  <a:pt x="4738890" y="501332"/>
                </a:lnTo>
                <a:lnTo>
                  <a:pt x="4738890" y="577126"/>
                </a:lnTo>
                <a:lnTo>
                  <a:pt x="4612779" y="1082332"/>
                </a:lnTo>
                <a:lnTo>
                  <a:pt x="4607585" y="1069543"/>
                </a:lnTo>
                <a:lnTo>
                  <a:pt x="4607585" y="1103134"/>
                </a:lnTo>
                <a:lnTo>
                  <a:pt x="4560836" y="1290447"/>
                </a:lnTo>
                <a:lnTo>
                  <a:pt x="4557369" y="1287449"/>
                </a:lnTo>
                <a:lnTo>
                  <a:pt x="4557369" y="1304328"/>
                </a:lnTo>
                <a:lnTo>
                  <a:pt x="4525226" y="1433080"/>
                </a:lnTo>
                <a:lnTo>
                  <a:pt x="4518571" y="1405521"/>
                </a:lnTo>
                <a:lnTo>
                  <a:pt x="4518571" y="1459725"/>
                </a:lnTo>
                <a:lnTo>
                  <a:pt x="4465078" y="1674050"/>
                </a:lnTo>
                <a:lnTo>
                  <a:pt x="4458906" y="1658353"/>
                </a:lnTo>
                <a:lnTo>
                  <a:pt x="4458906" y="1693240"/>
                </a:lnTo>
                <a:lnTo>
                  <a:pt x="4455795" y="1695513"/>
                </a:lnTo>
                <a:lnTo>
                  <a:pt x="4455795" y="1711198"/>
                </a:lnTo>
                <a:lnTo>
                  <a:pt x="4366298" y="2069719"/>
                </a:lnTo>
                <a:lnTo>
                  <a:pt x="4191711" y="1904174"/>
                </a:lnTo>
                <a:lnTo>
                  <a:pt x="4455795" y="1711198"/>
                </a:lnTo>
                <a:lnTo>
                  <a:pt x="4455795" y="1695513"/>
                </a:lnTo>
                <a:lnTo>
                  <a:pt x="4195902" y="1885353"/>
                </a:lnTo>
                <a:lnTo>
                  <a:pt x="4369778" y="1466443"/>
                </a:lnTo>
                <a:lnTo>
                  <a:pt x="4458906" y="1693240"/>
                </a:lnTo>
                <a:lnTo>
                  <a:pt x="4458906" y="1658353"/>
                </a:lnTo>
                <a:lnTo>
                  <a:pt x="4376826" y="1449463"/>
                </a:lnTo>
                <a:lnTo>
                  <a:pt x="4464875" y="1237322"/>
                </a:lnTo>
                <a:lnTo>
                  <a:pt x="4518571" y="1459725"/>
                </a:lnTo>
                <a:lnTo>
                  <a:pt x="4518571" y="1405521"/>
                </a:lnTo>
                <a:lnTo>
                  <a:pt x="4477448" y="1235138"/>
                </a:lnTo>
                <a:lnTo>
                  <a:pt x="4557369" y="1304328"/>
                </a:lnTo>
                <a:lnTo>
                  <a:pt x="4557369" y="1287449"/>
                </a:lnTo>
                <a:lnTo>
                  <a:pt x="4474019" y="1215288"/>
                </a:lnTo>
                <a:lnTo>
                  <a:pt x="4564558" y="997165"/>
                </a:lnTo>
                <a:lnTo>
                  <a:pt x="4607585" y="1103134"/>
                </a:lnTo>
                <a:lnTo>
                  <a:pt x="4607585" y="1069543"/>
                </a:lnTo>
                <a:lnTo>
                  <a:pt x="4571454" y="980554"/>
                </a:lnTo>
                <a:lnTo>
                  <a:pt x="4738890" y="577126"/>
                </a:lnTo>
                <a:lnTo>
                  <a:pt x="4738890" y="501332"/>
                </a:lnTo>
                <a:lnTo>
                  <a:pt x="4728197" y="503720"/>
                </a:lnTo>
                <a:lnTo>
                  <a:pt x="4728197" y="569620"/>
                </a:lnTo>
                <a:lnTo>
                  <a:pt x="4564634" y="963777"/>
                </a:lnTo>
                <a:lnTo>
                  <a:pt x="4557738" y="946810"/>
                </a:lnTo>
                <a:lnTo>
                  <a:pt x="4557738" y="980389"/>
                </a:lnTo>
                <a:lnTo>
                  <a:pt x="4468088" y="1196441"/>
                </a:lnTo>
                <a:lnTo>
                  <a:pt x="4458741" y="1157732"/>
                </a:lnTo>
                <a:lnTo>
                  <a:pt x="4458741" y="1218958"/>
                </a:lnTo>
                <a:lnTo>
                  <a:pt x="4370146" y="1432471"/>
                </a:lnTo>
                <a:lnTo>
                  <a:pt x="4197299" y="992619"/>
                </a:lnTo>
                <a:lnTo>
                  <a:pt x="4458741" y="1218958"/>
                </a:lnTo>
                <a:lnTo>
                  <a:pt x="4458741" y="1157732"/>
                </a:lnTo>
                <a:lnTo>
                  <a:pt x="4455719" y="1145209"/>
                </a:lnTo>
                <a:lnTo>
                  <a:pt x="4455719" y="1199426"/>
                </a:lnTo>
                <a:lnTo>
                  <a:pt x="4191495" y="970699"/>
                </a:lnTo>
                <a:lnTo>
                  <a:pt x="4366171" y="828624"/>
                </a:lnTo>
                <a:lnTo>
                  <a:pt x="4455719" y="1199426"/>
                </a:lnTo>
                <a:lnTo>
                  <a:pt x="4455719" y="1145209"/>
                </a:lnTo>
                <a:lnTo>
                  <a:pt x="4377144" y="819696"/>
                </a:lnTo>
                <a:lnTo>
                  <a:pt x="4463847" y="749185"/>
                </a:lnTo>
                <a:lnTo>
                  <a:pt x="4557738" y="980389"/>
                </a:lnTo>
                <a:lnTo>
                  <a:pt x="4557738" y="946810"/>
                </a:lnTo>
                <a:lnTo>
                  <a:pt x="4474095" y="740854"/>
                </a:lnTo>
                <a:lnTo>
                  <a:pt x="4705439" y="552691"/>
                </a:lnTo>
                <a:lnTo>
                  <a:pt x="4713795" y="556171"/>
                </a:lnTo>
                <a:lnTo>
                  <a:pt x="4710557" y="559943"/>
                </a:lnTo>
                <a:lnTo>
                  <a:pt x="4722800" y="563029"/>
                </a:lnTo>
                <a:lnTo>
                  <a:pt x="4728197" y="569620"/>
                </a:lnTo>
                <a:lnTo>
                  <a:pt x="4728197" y="503720"/>
                </a:lnTo>
                <a:lnTo>
                  <a:pt x="4682744" y="513842"/>
                </a:lnTo>
                <a:lnTo>
                  <a:pt x="4702835" y="538505"/>
                </a:lnTo>
                <a:lnTo>
                  <a:pt x="4469092" y="728522"/>
                </a:lnTo>
                <a:lnTo>
                  <a:pt x="4458830" y="703262"/>
                </a:lnTo>
                <a:lnTo>
                  <a:pt x="4458830" y="736866"/>
                </a:lnTo>
                <a:lnTo>
                  <a:pt x="4373829" y="805967"/>
                </a:lnTo>
                <a:lnTo>
                  <a:pt x="4208107" y="119532"/>
                </a:lnTo>
                <a:lnTo>
                  <a:pt x="4458830" y="736866"/>
                </a:lnTo>
                <a:lnTo>
                  <a:pt x="4458830" y="703262"/>
                </a:lnTo>
                <a:lnTo>
                  <a:pt x="4196638" y="57721"/>
                </a:lnTo>
                <a:lnTo>
                  <a:pt x="4702073" y="453555"/>
                </a:lnTo>
                <a:lnTo>
                  <a:pt x="4682490" y="478536"/>
                </a:lnTo>
                <a:lnTo>
                  <a:pt x="4765332" y="495439"/>
                </a:lnTo>
                <a:lnTo>
                  <a:pt x="4765332" y="494309"/>
                </a:lnTo>
                <a:lnTo>
                  <a:pt x="4749749" y="461391"/>
                </a:lnTo>
                <a:lnTo>
                  <a:pt x="4729480" y="418592"/>
                </a:lnTo>
                <a:lnTo>
                  <a:pt x="4709884" y="443585"/>
                </a:lnTo>
                <a:lnTo>
                  <a:pt x="4185793" y="33147"/>
                </a:lnTo>
                <a:lnTo>
                  <a:pt x="4181856" y="38100"/>
                </a:lnTo>
                <a:lnTo>
                  <a:pt x="4175633" y="39624"/>
                </a:lnTo>
                <a:lnTo>
                  <a:pt x="4362856" y="814882"/>
                </a:lnTo>
                <a:lnTo>
                  <a:pt x="4177792" y="965327"/>
                </a:lnTo>
                <a:lnTo>
                  <a:pt x="4182059" y="970546"/>
                </a:lnTo>
                <a:lnTo>
                  <a:pt x="4181843" y="970800"/>
                </a:lnTo>
                <a:lnTo>
                  <a:pt x="4175887" y="973074"/>
                </a:lnTo>
                <a:lnTo>
                  <a:pt x="4363097" y="1449451"/>
                </a:lnTo>
                <a:lnTo>
                  <a:pt x="4176014" y="1900301"/>
                </a:lnTo>
                <a:lnTo>
                  <a:pt x="4180903" y="1902333"/>
                </a:lnTo>
                <a:lnTo>
                  <a:pt x="4181779" y="1903539"/>
                </a:lnTo>
                <a:lnTo>
                  <a:pt x="4177538" y="1908048"/>
                </a:lnTo>
                <a:lnTo>
                  <a:pt x="4362805" y="2083752"/>
                </a:lnTo>
                <a:lnTo>
                  <a:pt x="4175633" y="2833560"/>
                </a:lnTo>
                <a:lnTo>
                  <a:pt x="4177220" y="2833954"/>
                </a:lnTo>
                <a:lnTo>
                  <a:pt x="4182453" y="2836214"/>
                </a:lnTo>
                <a:lnTo>
                  <a:pt x="4185285" y="2840596"/>
                </a:lnTo>
                <a:lnTo>
                  <a:pt x="4705451" y="2503500"/>
                </a:lnTo>
                <a:lnTo>
                  <a:pt x="4722749" y="2530094"/>
                </a:lnTo>
                <a:lnTo>
                  <a:pt x="4748746" y="2485898"/>
                </a:lnTo>
                <a:lnTo>
                  <a:pt x="4765611" y="2457234"/>
                </a:lnTo>
                <a:lnTo>
                  <a:pt x="4765929" y="2457323"/>
                </a:lnTo>
                <a:lnTo>
                  <a:pt x="4765789" y="2456954"/>
                </a:lnTo>
                <a:lnTo>
                  <a:pt x="4765929" y="2457069"/>
                </a:lnTo>
                <a:lnTo>
                  <a:pt x="4765954" y="2456662"/>
                </a:lnTo>
                <a:lnTo>
                  <a:pt x="4779848" y="2396490"/>
                </a:lnTo>
                <a:lnTo>
                  <a:pt x="4785106" y="2373757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728214" y="869696"/>
            <a:ext cx="3386454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1914"/>
              </a:lnSpc>
              <a:spcBef>
                <a:spcPts val="95"/>
              </a:spcBef>
              <a:tabLst>
                <a:tab pos="1612900" algn="l"/>
                <a:tab pos="3004820" algn="l"/>
              </a:tabLst>
            </a:pPr>
            <a:r>
              <a:rPr sz="2400" spc="-37" baseline="-19097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725" spc="-37" baseline="2415" dirty="0">
                <a:solidFill>
                  <a:srgbClr val="344B5E"/>
                </a:solidFill>
                <a:latin typeface="DejaVu Sans"/>
                <a:cs typeface="DejaVu Sans"/>
              </a:rPr>
              <a:t>(2)	</a:t>
            </a:r>
            <a:r>
              <a:rPr sz="2400" spc="-37" baseline="-19097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725" spc="-37" baseline="2415" dirty="0">
                <a:solidFill>
                  <a:srgbClr val="344B5E"/>
                </a:solidFill>
                <a:latin typeface="DejaVu Sans"/>
                <a:cs typeface="DejaVu Sans"/>
              </a:rPr>
              <a:t>(3)	</a:t>
            </a:r>
            <a:r>
              <a:rPr sz="2400" spc="-37" baseline="-20833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150" spc="-25" dirty="0">
                <a:solidFill>
                  <a:srgbClr val="344B5E"/>
                </a:solidFill>
                <a:latin typeface="DejaVu Sans"/>
                <a:cs typeface="DejaVu Sans"/>
              </a:rPr>
              <a:t>(4)</a:t>
            </a:r>
            <a:endParaRPr sz="1150">
              <a:latin typeface="DejaVu Sans"/>
              <a:cs typeface="DejaVu Sans"/>
            </a:endParaRPr>
          </a:p>
          <a:p>
            <a:pPr marL="1079500">
              <a:lnSpc>
                <a:spcPts val="2875"/>
              </a:lnSpc>
              <a:tabLst>
                <a:tab pos="2396490" algn="l"/>
              </a:tabLst>
            </a:pPr>
            <a:r>
              <a:rPr sz="2400" spc="-40" dirty="0">
                <a:solidFill>
                  <a:srgbClr val="FFFFFF"/>
                </a:solidFill>
                <a:latin typeface="DejaVu Sans"/>
                <a:cs typeface="DejaVu Sans"/>
              </a:rPr>
              <a:t>𝜎	𝜎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27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824382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Activations (output of neurons to next layer)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2200" y="1394396"/>
            <a:ext cx="5569585" cy="2390140"/>
            <a:chOff x="2112200" y="1394396"/>
            <a:chExt cx="5569585" cy="2390140"/>
          </a:xfrm>
        </p:grpSpPr>
        <p:sp>
          <p:nvSpPr>
            <p:cNvPr id="4" name="object 4"/>
            <p:cNvSpPr/>
            <p:nvPr/>
          </p:nvSpPr>
          <p:spPr>
            <a:xfrm>
              <a:off x="6922008" y="1746503"/>
              <a:ext cx="760095" cy="76200"/>
            </a:xfrm>
            <a:custGeom>
              <a:avLst/>
              <a:gdLst/>
              <a:ahLst/>
              <a:cxnLst/>
              <a:rect l="l" t="t" r="r" b="b"/>
              <a:pathLst>
                <a:path w="760095" h="76200">
                  <a:moveTo>
                    <a:pt x="683387" y="0"/>
                  </a:moveTo>
                  <a:lnTo>
                    <a:pt x="683387" y="76200"/>
                  </a:lnTo>
                  <a:lnTo>
                    <a:pt x="746887" y="44450"/>
                  </a:lnTo>
                  <a:lnTo>
                    <a:pt x="696087" y="44450"/>
                  </a:lnTo>
                  <a:lnTo>
                    <a:pt x="696087" y="31750"/>
                  </a:lnTo>
                  <a:lnTo>
                    <a:pt x="746887" y="31750"/>
                  </a:lnTo>
                  <a:lnTo>
                    <a:pt x="683387" y="0"/>
                  </a:lnTo>
                  <a:close/>
                </a:path>
                <a:path w="760095" h="76200">
                  <a:moveTo>
                    <a:pt x="6833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31750"/>
                  </a:lnTo>
                  <a:close/>
                </a:path>
                <a:path w="760095" h="76200">
                  <a:moveTo>
                    <a:pt x="746887" y="31750"/>
                  </a:moveTo>
                  <a:lnTo>
                    <a:pt x="696087" y="31750"/>
                  </a:lnTo>
                  <a:lnTo>
                    <a:pt x="696087" y="44450"/>
                  </a:lnTo>
                  <a:lnTo>
                    <a:pt x="746887" y="44450"/>
                  </a:lnTo>
                  <a:lnTo>
                    <a:pt x="759587" y="38100"/>
                  </a:lnTo>
                  <a:lnTo>
                    <a:pt x="746887" y="3175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5218" y="14074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22008" y="2727959"/>
              <a:ext cx="760095" cy="1056640"/>
            </a:xfrm>
            <a:custGeom>
              <a:avLst/>
              <a:gdLst/>
              <a:ahLst/>
              <a:cxnLst/>
              <a:rect l="l" t="t" r="r" b="b"/>
              <a:pathLst>
                <a:path w="760095" h="1056639">
                  <a:moveTo>
                    <a:pt x="759587" y="1018032"/>
                  </a:moveTo>
                  <a:lnTo>
                    <a:pt x="746887" y="1011682"/>
                  </a:lnTo>
                  <a:lnTo>
                    <a:pt x="683387" y="979932"/>
                  </a:lnTo>
                  <a:lnTo>
                    <a:pt x="683387" y="1011682"/>
                  </a:lnTo>
                  <a:lnTo>
                    <a:pt x="0" y="1011682"/>
                  </a:lnTo>
                  <a:lnTo>
                    <a:pt x="0" y="1024382"/>
                  </a:lnTo>
                  <a:lnTo>
                    <a:pt x="683387" y="1024382"/>
                  </a:lnTo>
                  <a:lnTo>
                    <a:pt x="683387" y="1056132"/>
                  </a:lnTo>
                  <a:lnTo>
                    <a:pt x="746887" y="1024382"/>
                  </a:lnTo>
                  <a:lnTo>
                    <a:pt x="759587" y="1018032"/>
                  </a:lnTo>
                  <a:close/>
                </a:path>
                <a:path w="760095" h="1056639">
                  <a:moveTo>
                    <a:pt x="759587" y="38100"/>
                  </a:moveTo>
                  <a:lnTo>
                    <a:pt x="746887" y="31750"/>
                  </a:lnTo>
                  <a:lnTo>
                    <a:pt x="683387" y="0"/>
                  </a:lnTo>
                  <a:lnTo>
                    <a:pt x="683387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683387" y="44450"/>
                  </a:lnTo>
                  <a:lnTo>
                    <a:pt x="683387" y="76200"/>
                  </a:lnTo>
                  <a:lnTo>
                    <a:pt x="746887" y="44450"/>
                  </a:lnTo>
                  <a:lnTo>
                    <a:pt x="759587" y="38100"/>
                  </a:lnTo>
                  <a:close/>
                </a:path>
              </a:pathLst>
            </a:custGeom>
            <a:solidFill>
              <a:srgbClr val="9AB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99029" y="1568958"/>
            <a:ext cx="356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70" baseline="-15873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12200" y="2374328"/>
            <a:ext cx="815975" cy="783590"/>
            <a:chOff x="2112200" y="2374328"/>
            <a:chExt cx="815975" cy="783590"/>
          </a:xfrm>
        </p:grpSpPr>
        <p:sp>
          <p:nvSpPr>
            <p:cNvPr id="10" name="object 10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5218" y="2387346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61945" y="254977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12200" y="3355784"/>
            <a:ext cx="815975" cy="783590"/>
            <a:chOff x="2112200" y="3355784"/>
            <a:chExt cx="815975" cy="783590"/>
          </a:xfrm>
        </p:grpSpPr>
        <p:sp>
          <p:nvSpPr>
            <p:cNvPr id="14" name="object 14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5218" y="3368801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61945" y="353060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25" baseline="-15873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625" baseline="-15873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28936" y="3733736"/>
            <a:ext cx="815975" cy="783590"/>
            <a:chOff x="3428936" y="3733736"/>
            <a:chExt cx="815975" cy="783590"/>
          </a:xfrm>
        </p:grpSpPr>
        <p:sp>
          <p:nvSpPr>
            <p:cNvPr id="18" name="object 18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6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1953" y="374675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6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95140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28936" y="2801048"/>
            <a:ext cx="815975" cy="783590"/>
            <a:chOff x="3428936" y="2801048"/>
            <a:chExt cx="815975" cy="783590"/>
          </a:xfrm>
        </p:grpSpPr>
        <p:sp>
          <p:nvSpPr>
            <p:cNvPr id="22" name="object 22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1953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95140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28936" y="1869884"/>
            <a:ext cx="815975" cy="782320"/>
            <a:chOff x="3428936" y="1869884"/>
            <a:chExt cx="815975" cy="782320"/>
          </a:xfrm>
        </p:grpSpPr>
        <p:sp>
          <p:nvSpPr>
            <p:cNvPr id="26" name="object 26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6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6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1953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6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6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95140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28936" y="937196"/>
            <a:ext cx="2132330" cy="3580129"/>
            <a:chOff x="3428936" y="937196"/>
            <a:chExt cx="2132330" cy="3580129"/>
          </a:xfrm>
        </p:grpSpPr>
        <p:sp>
          <p:nvSpPr>
            <p:cNvPr id="30" name="object 30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6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6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1953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6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6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58689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6"/>
                  </a:lnTo>
                  <a:lnTo>
                    <a:pt x="252028" y="25491"/>
                  </a:lnTo>
                  <a:lnTo>
                    <a:pt x="209129" y="44372"/>
                  </a:lnTo>
                  <a:lnTo>
                    <a:pt x="169178" y="67853"/>
                  </a:lnTo>
                  <a:lnTo>
                    <a:pt x="132543" y="95579"/>
                  </a:lnTo>
                  <a:lnTo>
                    <a:pt x="99595" y="127195"/>
                  </a:lnTo>
                  <a:lnTo>
                    <a:pt x="70702" y="162347"/>
                  </a:lnTo>
                  <a:lnTo>
                    <a:pt x="46234" y="200679"/>
                  </a:lnTo>
                  <a:lnTo>
                    <a:pt x="26561" y="241837"/>
                  </a:lnTo>
                  <a:lnTo>
                    <a:pt x="12051" y="285465"/>
                  </a:lnTo>
                  <a:lnTo>
                    <a:pt x="3074" y="331209"/>
                  </a:lnTo>
                  <a:lnTo>
                    <a:pt x="0" y="378714"/>
                  </a:lnTo>
                  <a:lnTo>
                    <a:pt x="3074" y="426218"/>
                  </a:lnTo>
                  <a:lnTo>
                    <a:pt x="12051" y="471962"/>
                  </a:lnTo>
                  <a:lnTo>
                    <a:pt x="26561" y="515590"/>
                  </a:lnTo>
                  <a:lnTo>
                    <a:pt x="46234" y="556748"/>
                  </a:lnTo>
                  <a:lnTo>
                    <a:pt x="70702" y="595080"/>
                  </a:lnTo>
                  <a:lnTo>
                    <a:pt x="99595" y="630232"/>
                  </a:lnTo>
                  <a:lnTo>
                    <a:pt x="132543" y="661848"/>
                  </a:lnTo>
                  <a:lnTo>
                    <a:pt x="169178" y="689574"/>
                  </a:lnTo>
                  <a:lnTo>
                    <a:pt x="209129" y="713055"/>
                  </a:lnTo>
                  <a:lnTo>
                    <a:pt x="252028" y="731936"/>
                  </a:lnTo>
                  <a:lnTo>
                    <a:pt x="297505" y="745861"/>
                  </a:lnTo>
                  <a:lnTo>
                    <a:pt x="345191" y="754477"/>
                  </a:lnTo>
                  <a:lnTo>
                    <a:pt x="394715" y="757428"/>
                  </a:lnTo>
                  <a:lnTo>
                    <a:pt x="444215" y="754477"/>
                  </a:lnTo>
                  <a:lnTo>
                    <a:pt x="491884" y="745861"/>
                  </a:lnTo>
                  <a:lnTo>
                    <a:pt x="537351" y="731936"/>
                  </a:lnTo>
                  <a:lnTo>
                    <a:pt x="580245" y="713055"/>
                  </a:lnTo>
                  <a:lnTo>
                    <a:pt x="620197" y="689574"/>
                  </a:lnTo>
                  <a:lnTo>
                    <a:pt x="656837" y="661848"/>
                  </a:lnTo>
                  <a:lnTo>
                    <a:pt x="689792" y="630232"/>
                  </a:lnTo>
                  <a:lnTo>
                    <a:pt x="718694" y="595080"/>
                  </a:lnTo>
                  <a:lnTo>
                    <a:pt x="743172" y="556748"/>
                  </a:lnTo>
                  <a:lnTo>
                    <a:pt x="762855" y="515590"/>
                  </a:lnTo>
                  <a:lnTo>
                    <a:pt x="777373" y="471962"/>
                  </a:lnTo>
                  <a:lnTo>
                    <a:pt x="786355" y="426218"/>
                  </a:lnTo>
                  <a:lnTo>
                    <a:pt x="789432" y="378714"/>
                  </a:lnTo>
                  <a:lnTo>
                    <a:pt x="786355" y="331209"/>
                  </a:lnTo>
                  <a:lnTo>
                    <a:pt x="777373" y="285465"/>
                  </a:lnTo>
                  <a:lnTo>
                    <a:pt x="762855" y="241837"/>
                  </a:lnTo>
                  <a:lnTo>
                    <a:pt x="743172" y="200679"/>
                  </a:lnTo>
                  <a:lnTo>
                    <a:pt x="718694" y="162347"/>
                  </a:lnTo>
                  <a:lnTo>
                    <a:pt x="689792" y="127195"/>
                  </a:lnTo>
                  <a:lnTo>
                    <a:pt x="656837" y="95579"/>
                  </a:lnTo>
                  <a:lnTo>
                    <a:pt x="620197" y="67853"/>
                  </a:lnTo>
                  <a:lnTo>
                    <a:pt x="580245" y="44372"/>
                  </a:lnTo>
                  <a:lnTo>
                    <a:pt x="537351" y="25491"/>
                  </a:lnTo>
                  <a:lnTo>
                    <a:pt x="491884" y="11566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58689" y="3746754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4"/>
                  </a:moveTo>
                  <a:lnTo>
                    <a:pt x="3074" y="331209"/>
                  </a:lnTo>
                  <a:lnTo>
                    <a:pt x="12051" y="285465"/>
                  </a:lnTo>
                  <a:lnTo>
                    <a:pt x="26561" y="241837"/>
                  </a:lnTo>
                  <a:lnTo>
                    <a:pt x="46234" y="200679"/>
                  </a:lnTo>
                  <a:lnTo>
                    <a:pt x="70702" y="162347"/>
                  </a:lnTo>
                  <a:lnTo>
                    <a:pt x="99595" y="127195"/>
                  </a:lnTo>
                  <a:lnTo>
                    <a:pt x="132543" y="95579"/>
                  </a:lnTo>
                  <a:lnTo>
                    <a:pt x="169178" y="67853"/>
                  </a:lnTo>
                  <a:lnTo>
                    <a:pt x="209129" y="44372"/>
                  </a:lnTo>
                  <a:lnTo>
                    <a:pt x="252028" y="25491"/>
                  </a:lnTo>
                  <a:lnTo>
                    <a:pt x="297505" y="11566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6"/>
                  </a:lnTo>
                  <a:lnTo>
                    <a:pt x="537351" y="25491"/>
                  </a:lnTo>
                  <a:lnTo>
                    <a:pt x="580245" y="44372"/>
                  </a:lnTo>
                  <a:lnTo>
                    <a:pt x="620197" y="67853"/>
                  </a:lnTo>
                  <a:lnTo>
                    <a:pt x="656837" y="95579"/>
                  </a:lnTo>
                  <a:lnTo>
                    <a:pt x="689792" y="127195"/>
                  </a:lnTo>
                  <a:lnTo>
                    <a:pt x="718694" y="162347"/>
                  </a:lnTo>
                  <a:lnTo>
                    <a:pt x="743172" y="200679"/>
                  </a:lnTo>
                  <a:lnTo>
                    <a:pt x="762855" y="241837"/>
                  </a:lnTo>
                  <a:lnTo>
                    <a:pt x="777373" y="285465"/>
                  </a:lnTo>
                  <a:lnTo>
                    <a:pt x="786355" y="331209"/>
                  </a:lnTo>
                  <a:lnTo>
                    <a:pt x="789432" y="378714"/>
                  </a:lnTo>
                  <a:lnTo>
                    <a:pt x="786355" y="426218"/>
                  </a:lnTo>
                  <a:lnTo>
                    <a:pt x="777373" y="471962"/>
                  </a:lnTo>
                  <a:lnTo>
                    <a:pt x="762855" y="515590"/>
                  </a:lnTo>
                  <a:lnTo>
                    <a:pt x="743172" y="556748"/>
                  </a:lnTo>
                  <a:lnTo>
                    <a:pt x="718694" y="595080"/>
                  </a:lnTo>
                  <a:lnTo>
                    <a:pt x="689792" y="630232"/>
                  </a:lnTo>
                  <a:lnTo>
                    <a:pt x="656837" y="661848"/>
                  </a:lnTo>
                  <a:lnTo>
                    <a:pt x="620197" y="689574"/>
                  </a:lnTo>
                  <a:lnTo>
                    <a:pt x="580245" y="713055"/>
                  </a:lnTo>
                  <a:lnTo>
                    <a:pt x="537351" y="731936"/>
                  </a:lnTo>
                  <a:lnTo>
                    <a:pt x="491884" y="745861"/>
                  </a:lnTo>
                  <a:lnTo>
                    <a:pt x="444215" y="754477"/>
                  </a:lnTo>
                  <a:lnTo>
                    <a:pt x="394715" y="757428"/>
                  </a:lnTo>
                  <a:lnTo>
                    <a:pt x="345191" y="754477"/>
                  </a:lnTo>
                  <a:lnTo>
                    <a:pt x="297505" y="745861"/>
                  </a:lnTo>
                  <a:lnTo>
                    <a:pt x="252028" y="731936"/>
                  </a:lnTo>
                  <a:lnTo>
                    <a:pt x="209129" y="713055"/>
                  </a:lnTo>
                  <a:lnTo>
                    <a:pt x="169178" y="689574"/>
                  </a:lnTo>
                  <a:lnTo>
                    <a:pt x="132543" y="661848"/>
                  </a:lnTo>
                  <a:lnTo>
                    <a:pt x="99595" y="630232"/>
                  </a:lnTo>
                  <a:lnTo>
                    <a:pt x="70702" y="595080"/>
                  </a:lnTo>
                  <a:lnTo>
                    <a:pt x="46234" y="556748"/>
                  </a:lnTo>
                  <a:lnTo>
                    <a:pt x="26561" y="515590"/>
                  </a:lnTo>
                  <a:lnTo>
                    <a:pt x="12051" y="471962"/>
                  </a:lnTo>
                  <a:lnTo>
                    <a:pt x="3074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12258" y="390885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45672" y="2801048"/>
            <a:ext cx="815975" cy="783590"/>
            <a:chOff x="4745672" y="2801048"/>
            <a:chExt cx="815975" cy="783590"/>
          </a:xfrm>
        </p:grpSpPr>
        <p:sp>
          <p:nvSpPr>
            <p:cNvPr id="36" name="object 36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58689" y="2814065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4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12258" y="2976194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745672" y="1869884"/>
            <a:ext cx="815975" cy="782320"/>
            <a:chOff x="4745672" y="1869884"/>
            <a:chExt cx="815975" cy="782320"/>
          </a:xfrm>
        </p:grpSpPr>
        <p:sp>
          <p:nvSpPr>
            <p:cNvPr id="40" name="object 40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394715" y="0"/>
                  </a:moveTo>
                  <a:lnTo>
                    <a:pt x="345191" y="2943"/>
                  </a:lnTo>
                  <a:lnTo>
                    <a:pt x="297505" y="11539"/>
                  </a:lnTo>
                  <a:lnTo>
                    <a:pt x="252028" y="25434"/>
                  </a:lnTo>
                  <a:lnTo>
                    <a:pt x="209129" y="44272"/>
                  </a:lnTo>
                  <a:lnTo>
                    <a:pt x="169178" y="67702"/>
                  </a:lnTo>
                  <a:lnTo>
                    <a:pt x="132543" y="95368"/>
                  </a:lnTo>
                  <a:lnTo>
                    <a:pt x="99595" y="126918"/>
                  </a:lnTo>
                  <a:lnTo>
                    <a:pt x="70702" y="161997"/>
                  </a:lnTo>
                  <a:lnTo>
                    <a:pt x="46234" y="200252"/>
                  </a:lnTo>
                  <a:lnTo>
                    <a:pt x="26561" y="241328"/>
                  </a:lnTo>
                  <a:lnTo>
                    <a:pt x="12051" y="284873"/>
                  </a:lnTo>
                  <a:lnTo>
                    <a:pt x="3074" y="330532"/>
                  </a:lnTo>
                  <a:lnTo>
                    <a:pt x="0" y="377952"/>
                  </a:lnTo>
                  <a:lnTo>
                    <a:pt x="3074" y="425371"/>
                  </a:lnTo>
                  <a:lnTo>
                    <a:pt x="12051" y="471030"/>
                  </a:lnTo>
                  <a:lnTo>
                    <a:pt x="26561" y="514575"/>
                  </a:lnTo>
                  <a:lnTo>
                    <a:pt x="46234" y="555651"/>
                  </a:lnTo>
                  <a:lnTo>
                    <a:pt x="70702" y="593906"/>
                  </a:lnTo>
                  <a:lnTo>
                    <a:pt x="99595" y="628985"/>
                  </a:lnTo>
                  <a:lnTo>
                    <a:pt x="132543" y="660535"/>
                  </a:lnTo>
                  <a:lnTo>
                    <a:pt x="169178" y="688201"/>
                  </a:lnTo>
                  <a:lnTo>
                    <a:pt x="209129" y="711631"/>
                  </a:lnTo>
                  <a:lnTo>
                    <a:pt x="252028" y="730469"/>
                  </a:lnTo>
                  <a:lnTo>
                    <a:pt x="297505" y="744364"/>
                  </a:lnTo>
                  <a:lnTo>
                    <a:pt x="345191" y="752960"/>
                  </a:lnTo>
                  <a:lnTo>
                    <a:pt x="394715" y="755904"/>
                  </a:lnTo>
                  <a:lnTo>
                    <a:pt x="444215" y="752960"/>
                  </a:lnTo>
                  <a:lnTo>
                    <a:pt x="491884" y="744364"/>
                  </a:lnTo>
                  <a:lnTo>
                    <a:pt x="537351" y="730469"/>
                  </a:lnTo>
                  <a:lnTo>
                    <a:pt x="580245" y="711631"/>
                  </a:lnTo>
                  <a:lnTo>
                    <a:pt x="620197" y="688201"/>
                  </a:lnTo>
                  <a:lnTo>
                    <a:pt x="656837" y="660535"/>
                  </a:lnTo>
                  <a:lnTo>
                    <a:pt x="689792" y="628985"/>
                  </a:lnTo>
                  <a:lnTo>
                    <a:pt x="718694" y="593906"/>
                  </a:lnTo>
                  <a:lnTo>
                    <a:pt x="743172" y="555651"/>
                  </a:lnTo>
                  <a:lnTo>
                    <a:pt x="762855" y="514575"/>
                  </a:lnTo>
                  <a:lnTo>
                    <a:pt x="777373" y="471030"/>
                  </a:lnTo>
                  <a:lnTo>
                    <a:pt x="786355" y="425371"/>
                  </a:lnTo>
                  <a:lnTo>
                    <a:pt x="789432" y="377952"/>
                  </a:lnTo>
                  <a:lnTo>
                    <a:pt x="786355" y="330532"/>
                  </a:lnTo>
                  <a:lnTo>
                    <a:pt x="777373" y="284873"/>
                  </a:lnTo>
                  <a:lnTo>
                    <a:pt x="762855" y="241328"/>
                  </a:lnTo>
                  <a:lnTo>
                    <a:pt x="743172" y="200252"/>
                  </a:lnTo>
                  <a:lnTo>
                    <a:pt x="718694" y="161997"/>
                  </a:lnTo>
                  <a:lnTo>
                    <a:pt x="689792" y="126918"/>
                  </a:lnTo>
                  <a:lnTo>
                    <a:pt x="656837" y="95368"/>
                  </a:lnTo>
                  <a:lnTo>
                    <a:pt x="620197" y="67702"/>
                  </a:lnTo>
                  <a:lnTo>
                    <a:pt x="580245" y="44272"/>
                  </a:lnTo>
                  <a:lnTo>
                    <a:pt x="537351" y="25434"/>
                  </a:lnTo>
                  <a:lnTo>
                    <a:pt x="491884" y="11539"/>
                  </a:lnTo>
                  <a:lnTo>
                    <a:pt x="444215" y="2943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58689" y="1882902"/>
              <a:ext cx="789940" cy="756285"/>
            </a:xfrm>
            <a:custGeom>
              <a:avLst/>
              <a:gdLst/>
              <a:ahLst/>
              <a:cxnLst/>
              <a:rect l="l" t="t" r="r" b="b"/>
              <a:pathLst>
                <a:path w="789939" h="756285">
                  <a:moveTo>
                    <a:pt x="0" y="377952"/>
                  </a:moveTo>
                  <a:lnTo>
                    <a:pt x="3074" y="330532"/>
                  </a:lnTo>
                  <a:lnTo>
                    <a:pt x="12051" y="284873"/>
                  </a:lnTo>
                  <a:lnTo>
                    <a:pt x="26561" y="241328"/>
                  </a:lnTo>
                  <a:lnTo>
                    <a:pt x="46234" y="200252"/>
                  </a:lnTo>
                  <a:lnTo>
                    <a:pt x="70702" y="161997"/>
                  </a:lnTo>
                  <a:lnTo>
                    <a:pt x="99595" y="126918"/>
                  </a:lnTo>
                  <a:lnTo>
                    <a:pt x="132543" y="95368"/>
                  </a:lnTo>
                  <a:lnTo>
                    <a:pt x="169178" y="67702"/>
                  </a:lnTo>
                  <a:lnTo>
                    <a:pt x="209129" y="44272"/>
                  </a:lnTo>
                  <a:lnTo>
                    <a:pt x="252028" y="25434"/>
                  </a:lnTo>
                  <a:lnTo>
                    <a:pt x="297505" y="11539"/>
                  </a:lnTo>
                  <a:lnTo>
                    <a:pt x="345191" y="2943"/>
                  </a:lnTo>
                  <a:lnTo>
                    <a:pt x="394715" y="0"/>
                  </a:lnTo>
                  <a:lnTo>
                    <a:pt x="444215" y="2943"/>
                  </a:lnTo>
                  <a:lnTo>
                    <a:pt x="491884" y="11539"/>
                  </a:lnTo>
                  <a:lnTo>
                    <a:pt x="537351" y="25434"/>
                  </a:lnTo>
                  <a:lnTo>
                    <a:pt x="580245" y="44272"/>
                  </a:lnTo>
                  <a:lnTo>
                    <a:pt x="620197" y="67702"/>
                  </a:lnTo>
                  <a:lnTo>
                    <a:pt x="656837" y="95368"/>
                  </a:lnTo>
                  <a:lnTo>
                    <a:pt x="689792" y="126918"/>
                  </a:lnTo>
                  <a:lnTo>
                    <a:pt x="718694" y="161997"/>
                  </a:lnTo>
                  <a:lnTo>
                    <a:pt x="743172" y="200252"/>
                  </a:lnTo>
                  <a:lnTo>
                    <a:pt x="762855" y="241328"/>
                  </a:lnTo>
                  <a:lnTo>
                    <a:pt x="777373" y="284873"/>
                  </a:lnTo>
                  <a:lnTo>
                    <a:pt x="786355" y="330532"/>
                  </a:lnTo>
                  <a:lnTo>
                    <a:pt x="789432" y="377952"/>
                  </a:lnTo>
                  <a:lnTo>
                    <a:pt x="786355" y="425371"/>
                  </a:lnTo>
                  <a:lnTo>
                    <a:pt x="777373" y="471030"/>
                  </a:lnTo>
                  <a:lnTo>
                    <a:pt x="762855" y="514575"/>
                  </a:lnTo>
                  <a:lnTo>
                    <a:pt x="743172" y="555651"/>
                  </a:lnTo>
                  <a:lnTo>
                    <a:pt x="718694" y="593906"/>
                  </a:lnTo>
                  <a:lnTo>
                    <a:pt x="689792" y="628985"/>
                  </a:lnTo>
                  <a:lnTo>
                    <a:pt x="656837" y="660535"/>
                  </a:lnTo>
                  <a:lnTo>
                    <a:pt x="620197" y="688201"/>
                  </a:lnTo>
                  <a:lnTo>
                    <a:pt x="580245" y="711631"/>
                  </a:lnTo>
                  <a:lnTo>
                    <a:pt x="537351" y="730469"/>
                  </a:lnTo>
                  <a:lnTo>
                    <a:pt x="491884" y="744364"/>
                  </a:lnTo>
                  <a:lnTo>
                    <a:pt x="444215" y="752960"/>
                  </a:lnTo>
                  <a:lnTo>
                    <a:pt x="394715" y="755904"/>
                  </a:lnTo>
                  <a:lnTo>
                    <a:pt x="345191" y="752960"/>
                  </a:lnTo>
                  <a:lnTo>
                    <a:pt x="297505" y="744364"/>
                  </a:lnTo>
                  <a:lnTo>
                    <a:pt x="252028" y="730469"/>
                  </a:lnTo>
                  <a:lnTo>
                    <a:pt x="209129" y="711631"/>
                  </a:lnTo>
                  <a:lnTo>
                    <a:pt x="169178" y="688201"/>
                  </a:lnTo>
                  <a:lnTo>
                    <a:pt x="132543" y="660535"/>
                  </a:lnTo>
                  <a:lnTo>
                    <a:pt x="99595" y="628985"/>
                  </a:lnTo>
                  <a:lnTo>
                    <a:pt x="70702" y="593906"/>
                  </a:lnTo>
                  <a:lnTo>
                    <a:pt x="46234" y="555651"/>
                  </a:lnTo>
                  <a:lnTo>
                    <a:pt x="26561" y="514575"/>
                  </a:lnTo>
                  <a:lnTo>
                    <a:pt x="12051" y="471030"/>
                  </a:lnTo>
                  <a:lnTo>
                    <a:pt x="3074" y="425371"/>
                  </a:lnTo>
                  <a:lnTo>
                    <a:pt x="0" y="377952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12258" y="2043506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45672" y="937196"/>
            <a:ext cx="815975" cy="783590"/>
            <a:chOff x="4745672" y="937196"/>
            <a:chExt cx="815975" cy="783590"/>
          </a:xfrm>
        </p:grpSpPr>
        <p:sp>
          <p:nvSpPr>
            <p:cNvPr id="44" name="object 44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394715" y="0"/>
                  </a:moveTo>
                  <a:lnTo>
                    <a:pt x="345191" y="2950"/>
                  </a:lnTo>
                  <a:lnTo>
                    <a:pt x="297505" y="11565"/>
                  </a:lnTo>
                  <a:lnTo>
                    <a:pt x="252028" y="25490"/>
                  </a:lnTo>
                  <a:lnTo>
                    <a:pt x="209129" y="44370"/>
                  </a:lnTo>
                  <a:lnTo>
                    <a:pt x="169178" y="67849"/>
                  </a:lnTo>
                  <a:lnTo>
                    <a:pt x="132543" y="95574"/>
                  </a:lnTo>
                  <a:lnTo>
                    <a:pt x="99595" y="127190"/>
                  </a:lnTo>
                  <a:lnTo>
                    <a:pt x="70702" y="162341"/>
                  </a:lnTo>
                  <a:lnTo>
                    <a:pt x="46234" y="200673"/>
                  </a:lnTo>
                  <a:lnTo>
                    <a:pt x="26561" y="241831"/>
                  </a:lnTo>
                  <a:lnTo>
                    <a:pt x="12051" y="285461"/>
                  </a:lnTo>
                  <a:lnTo>
                    <a:pt x="3074" y="331206"/>
                  </a:lnTo>
                  <a:lnTo>
                    <a:pt x="0" y="378713"/>
                  </a:lnTo>
                  <a:lnTo>
                    <a:pt x="3074" y="426221"/>
                  </a:lnTo>
                  <a:lnTo>
                    <a:pt x="12051" y="471966"/>
                  </a:lnTo>
                  <a:lnTo>
                    <a:pt x="26561" y="515596"/>
                  </a:lnTo>
                  <a:lnTo>
                    <a:pt x="46234" y="556754"/>
                  </a:lnTo>
                  <a:lnTo>
                    <a:pt x="70702" y="595086"/>
                  </a:lnTo>
                  <a:lnTo>
                    <a:pt x="99595" y="630237"/>
                  </a:lnTo>
                  <a:lnTo>
                    <a:pt x="132543" y="661853"/>
                  </a:lnTo>
                  <a:lnTo>
                    <a:pt x="169178" y="689578"/>
                  </a:lnTo>
                  <a:lnTo>
                    <a:pt x="209129" y="713057"/>
                  </a:lnTo>
                  <a:lnTo>
                    <a:pt x="252028" y="731937"/>
                  </a:lnTo>
                  <a:lnTo>
                    <a:pt x="297505" y="745862"/>
                  </a:lnTo>
                  <a:lnTo>
                    <a:pt x="345191" y="754477"/>
                  </a:lnTo>
                  <a:lnTo>
                    <a:pt x="394715" y="757427"/>
                  </a:lnTo>
                  <a:lnTo>
                    <a:pt x="444215" y="754477"/>
                  </a:lnTo>
                  <a:lnTo>
                    <a:pt x="491884" y="745862"/>
                  </a:lnTo>
                  <a:lnTo>
                    <a:pt x="537351" y="731937"/>
                  </a:lnTo>
                  <a:lnTo>
                    <a:pt x="580245" y="713057"/>
                  </a:lnTo>
                  <a:lnTo>
                    <a:pt x="620197" y="689578"/>
                  </a:lnTo>
                  <a:lnTo>
                    <a:pt x="656837" y="661853"/>
                  </a:lnTo>
                  <a:lnTo>
                    <a:pt x="689792" y="630237"/>
                  </a:lnTo>
                  <a:lnTo>
                    <a:pt x="718694" y="595086"/>
                  </a:lnTo>
                  <a:lnTo>
                    <a:pt x="743172" y="556754"/>
                  </a:lnTo>
                  <a:lnTo>
                    <a:pt x="762855" y="515596"/>
                  </a:lnTo>
                  <a:lnTo>
                    <a:pt x="777373" y="471966"/>
                  </a:lnTo>
                  <a:lnTo>
                    <a:pt x="786355" y="426221"/>
                  </a:lnTo>
                  <a:lnTo>
                    <a:pt x="789432" y="378713"/>
                  </a:lnTo>
                  <a:lnTo>
                    <a:pt x="786355" y="331206"/>
                  </a:lnTo>
                  <a:lnTo>
                    <a:pt x="777373" y="285461"/>
                  </a:lnTo>
                  <a:lnTo>
                    <a:pt x="762855" y="241831"/>
                  </a:lnTo>
                  <a:lnTo>
                    <a:pt x="743172" y="200673"/>
                  </a:lnTo>
                  <a:lnTo>
                    <a:pt x="718694" y="162341"/>
                  </a:lnTo>
                  <a:lnTo>
                    <a:pt x="689792" y="127190"/>
                  </a:lnTo>
                  <a:lnTo>
                    <a:pt x="656837" y="95574"/>
                  </a:lnTo>
                  <a:lnTo>
                    <a:pt x="620197" y="67849"/>
                  </a:lnTo>
                  <a:lnTo>
                    <a:pt x="580245" y="44370"/>
                  </a:lnTo>
                  <a:lnTo>
                    <a:pt x="537351" y="25490"/>
                  </a:lnTo>
                  <a:lnTo>
                    <a:pt x="491884" y="11565"/>
                  </a:lnTo>
                  <a:lnTo>
                    <a:pt x="444215" y="2950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58689" y="950213"/>
              <a:ext cx="789940" cy="757555"/>
            </a:xfrm>
            <a:custGeom>
              <a:avLst/>
              <a:gdLst/>
              <a:ahLst/>
              <a:cxnLst/>
              <a:rect l="l" t="t" r="r" b="b"/>
              <a:pathLst>
                <a:path w="789939" h="757555">
                  <a:moveTo>
                    <a:pt x="0" y="378713"/>
                  </a:moveTo>
                  <a:lnTo>
                    <a:pt x="3074" y="331206"/>
                  </a:lnTo>
                  <a:lnTo>
                    <a:pt x="12051" y="285461"/>
                  </a:lnTo>
                  <a:lnTo>
                    <a:pt x="26561" y="241831"/>
                  </a:lnTo>
                  <a:lnTo>
                    <a:pt x="46234" y="200673"/>
                  </a:lnTo>
                  <a:lnTo>
                    <a:pt x="70702" y="162341"/>
                  </a:lnTo>
                  <a:lnTo>
                    <a:pt x="99595" y="127190"/>
                  </a:lnTo>
                  <a:lnTo>
                    <a:pt x="132543" y="95574"/>
                  </a:lnTo>
                  <a:lnTo>
                    <a:pt x="169178" y="67849"/>
                  </a:lnTo>
                  <a:lnTo>
                    <a:pt x="209129" y="44370"/>
                  </a:lnTo>
                  <a:lnTo>
                    <a:pt x="252028" y="25490"/>
                  </a:lnTo>
                  <a:lnTo>
                    <a:pt x="297505" y="11565"/>
                  </a:lnTo>
                  <a:lnTo>
                    <a:pt x="345191" y="2950"/>
                  </a:lnTo>
                  <a:lnTo>
                    <a:pt x="394715" y="0"/>
                  </a:lnTo>
                  <a:lnTo>
                    <a:pt x="444215" y="2950"/>
                  </a:lnTo>
                  <a:lnTo>
                    <a:pt x="491884" y="11565"/>
                  </a:lnTo>
                  <a:lnTo>
                    <a:pt x="537351" y="25490"/>
                  </a:lnTo>
                  <a:lnTo>
                    <a:pt x="580245" y="44370"/>
                  </a:lnTo>
                  <a:lnTo>
                    <a:pt x="620197" y="67849"/>
                  </a:lnTo>
                  <a:lnTo>
                    <a:pt x="656837" y="95574"/>
                  </a:lnTo>
                  <a:lnTo>
                    <a:pt x="689792" y="127190"/>
                  </a:lnTo>
                  <a:lnTo>
                    <a:pt x="718694" y="162341"/>
                  </a:lnTo>
                  <a:lnTo>
                    <a:pt x="743172" y="200673"/>
                  </a:lnTo>
                  <a:lnTo>
                    <a:pt x="762855" y="241831"/>
                  </a:lnTo>
                  <a:lnTo>
                    <a:pt x="777373" y="285461"/>
                  </a:lnTo>
                  <a:lnTo>
                    <a:pt x="786355" y="331206"/>
                  </a:lnTo>
                  <a:lnTo>
                    <a:pt x="789432" y="378713"/>
                  </a:lnTo>
                  <a:lnTo>
                    <a:pt x="786355" y="426221"/>
                  </a:lnTo>
                  <a:lnTo>
                    <a:pt x="777373" y="471966"/>
                  </a:lnTo>
                  <a:lnTo>
                    <a:pt x="762855" y="515596"/>
                  </a:lnTo>
                  <a:lnTo>
                    <a:pt x="743172" y="556754"/>
                  </a:lnTo>
                  <a:lnTo>
                    <a:pt x="718694" y="595086"/>
                  </a:lnTo>
                  <a:lnTo>
                    <a:pt x="689792" y="630237"/>
                  </a:lnTo>
                  <a:lnTo>
                    <a:pt x="656837" y="661853"/>
                  </a:lnTo>
                  <a:lnTo>
                    <a:pt x="620197" y="689578"/>
                  </a:lnTo>
                  <a:lnTo>
                    <a:pt x="580245" y="713057"/>
                  </a:lnTo>
                  <a:lnTo>
                    <a:pt x="537351" y="731937"/>
                  </a:lnTo>
                  <a:lnTo>
                    <a:pt x="491884" y="745862"/>
                  </a:lnTo>
                  <a:lnTo>
                    <a:pt x="444215" y="754477"/>
                  </a:lnTo>
                  <a:lnTo>
                    <a:pt x="394715" y="757427"/>
                  </a:lnTo>
                  <a:lnTo>
                    <a:pt x="345191" y="754477"/>
                  </a:lnTo>
                  <a:lnTo>
                    <a:pt x="297505" y="745862"/>
                  </a:lnTo>
                  <a:lnTo>
                    <a:pt x="252028" y="731937"/>
                  </a:lnTo>
                  <a:lnTo>
                    <a:pt x="209129" y="713057"/>
                  </a:lnTo>
                  <a:lnTo>
                    <a:pt x="169178" y="689578"/>
                  </a:lnTo>
                  <a:lnTo>
                    <a:pt x="132543" y="661853"/>
                  </a:lnTo>
                  <a:lnTo>
                    <a:pt x="99595" y="630237"/>
                  </a:lnTo>
                  <a:lnTo>
                    <a:pt x="70702" y="595086"/>
                  </a:lnTo>
                  <a:lnTo>
                    <a:pt x="46234" y="556754"/>
                  </a:lnTo>
                  <a:lnTo>
                    <a:pt x="26561" y="515596"/>
                  </a:lnTo>
                  <a:lnTo>
                    <a:pt x="12051" y="471966"/>
                  </a:lnTo>
                  <a:lnTo>
                    <a:pt x="3074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795140" y="1111377"/>
            <a:ext cx="1520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9690" algn="l"/>
              </a:tabLst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	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118796" y="1394396"/>
            <a:ext cx="817244" cy="783590"/>
            <a:chOff x="6118796" y="1394396"/>
            <a:chExt cx="817244" cy="783590"/>
          </a:xfrm>
        </p:grpSpPr>
        <p:sp>
          <p:nvSpPr>
            <p:cNvPr id="48" name="object 48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3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3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31814" y="1407413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3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3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3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47790" y="1602486"/>
            <a:ext cx="312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18796" y="2374328"/>
            <a:ext cx="817244" cy="783590"/>
            <a:chOff x="6118796" y="2374328"/>
            <a:chExt cx="817244" cy="783590"/>
          </a:xfrm>
        </p:grpSpPr>
        <p:sp>
          <p:nvSpPr>
            <p:cNvPr id="52" name="object 52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21"/>
                  </a:lnTo>
                  <a:lnTo>
                    <a:pt x="12076" y="471966"/>
                  </a:lnTo>
                  <a:lnTo>
                    <a:pt x="26617" y="515596"/>
                  </a:lnTo>
                  <a:lnTo>
                    <a:pt x="46331" y="556754"/>
                  </a:lnTo>
                  <a:lnTo>
                    <a:pt x="70850" y="595086"/>
                  </a:lnTo>
                  <a:lnTo>
                    <a:pt x="99801" y="630237"/>
                  </a:lnTo>
                  <a:lnTo>
                    <a:pt x="132815" y="661853"/>
                  </a:lnTo>
                  <a:lnTo>
                    <a:pt x="169522" y="689578"/>
                  </a:lnTo>
                  <a:lnTo>
                    <a:pt x="209551" y="713057"/>
                  </a:lnTo>
                  <a:lnTo>
                    <a:pt x="252531" y="731937"/>
                  </a:lnTo>
                  <a:lnTo>
                    <a:pt x="298093" y="745862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2"/>
                  </a:lnTo>
                  <a:lnTo>
                    <a:pt x="538424" y="731937"/>
                  </a:lnTo>
                  <a:lnTo>
                    <a:pt x="581404" y="713057"/>
                  </a:lnTo>
                  <a:lnTo>
                    <a:pt x="621433" y="689578"/>
                  </a:lnTo>
                  <a:lnTo>
                    <a:pt x="658140" y="661853"/>
                  </a:lnTo>
                  <a:lnTo>
                    <a:pt x="691154" y="630237"/>
                  </a:lnTo>
                  <a:lnTo>
                    <a:pt x="720105" y="595086"/>
                  </a:lnTo>
                  <a:lnTo>
                    <a:pt x="744624" y="556754"/>
                  </a:lnTo>
                  <a:lnTo>
                    <a:pt x="764338" y="515596"/>
                  </a:lnTo>
                  <a:lnTo>
                    <a:pt x="778879" y="471966"/>
                  </a:lnTo>
                  <a:lnTo>
                    <a:pt x="787875" y="426221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1814" y="2387346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5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21"/>
                  </a:lnTo>
                  <a:lnTo>
                    <a:pt x="778879" y="471966"/>
                  </a:lnTo>
                  <a:lnTo>
                    <a:pt x="764338" y="515596"/>
                  </a:lnTo>
                  <a:lnTo>
                    <a:pt x="744624" y="556754"/>
                  </a:lnTo>
                  <a:lnTo>
                    <a:pt x="720105" y="595086"/>
                  </a:lnTo>
                  <a:lnTo>
                    <a:pt x="691154" y="630237"/>
                  </a:lnTo>
                  <a:lnTo>
                    <a:pt x="658140" y="661853"/>
                  </a:lnTo>
                  <a:lnTo>
                    <a:pt x="621433" y="689578"/>
                  </a:lnTo>
                  <a:lnTo>
                    <a:pt x="581404" y="713057"/>
                  </a:lnTo>
                  <a:lnTo>
                    <a:pt x="538424" y="731937"/>
                  </a:lnTo>
                  <a:lnTo>
                    <a:pt x="492862" y="745862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2"/>
                  </a:lnTo>
                  <a:lnTo>
                    <a:pt x="252531" y="731937"/>
                  </a:lnTo>
                  <a:lnTo>
                    <a:pt x="209551" y="713057"/>
                  </a:lnTo>
                  <a:lnTo>
                    <a:pt x="169522" y="689578"/>
                  </a:lnTo>
                  <a:lnTo>
                    <a:pt x="132815" y="661853"/>
                  </a:lnTo>
                  <a:lnTo>
                    <a:pt x="99801" y="630237"/>
                  </a:lnTo>
                  <a:lnTo>
                    <a:pt x="70850" y="595086"/>
                  </a:lnTo>
                  <a:lnTo>
                    <a:pt x="46331" y="556754"/>
                  </a:lnTo>
                  <a:lnTo>
                    <a:pt x="26617" y="515596"/>
                  </a:lnTo>
                  <a:lnTo>
                    <a:pt x="12076" y="471966"/>
                  </a:lnTo>
                  <a:lnTo>
                    <a:pt x="3080" y="426221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16294" y="2583307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2175" baseline="-15325">
              <a:latin typeface="DejaVu Sans"/>
              <a:cs typeface="DejaVu San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18796" y="3355784"/>
            <a:ext cx="817244" cy="783590"/>
            <a:chOff x="6118796" y="3355784"/>
            <a:chExt cx="817244" cy="783590"/>
          </a:xfrm>
        </p:grpSpPr>
        <p:sp>
          <p:nvSpPr>
            <p:cNvPr id="56" name="object 56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395478" y="0"/>
                  </a:moveTo>
                  <a:lnTo>
                    <a:pt x="345865" y="2950"/>
                  </a:lnTo>
                  <a:lnTo>
                    <a:pt x="298093" y="11565"/>
                  </a:lnTo>
                  <a:lnTo>
                    <a:pt x="252531" y="25490"/>
                  </a:lnTo>
                  <a:lnTo>
                    <a:pt x="209551" y="44370"/>
                  </a:lnTo>
                  <a:lnTo>
                    <a:pt x="169522" y="67849"/>
                  </a:lnTo>
                  <a:lnTo>
                    <a:pt x="132815" y="95574"/>
                  </a:lnTo>
                  <a:lnTo>
                    <a:pt x="99801" y="127190"/>
                  </a:lnTo>
                  <a:lnTo>
                    <a:pt x="70850" y="162341"/>
                  </a:lnTo>
                  <a:lnTo>
                    <a:pt x="46331" y="200673"/>
                  </a:lnTo>
                  <a:lnTo>
                    <a:pt x="26617" y="241831"/>
                  </a:lnTo>
                  <a:lnTo>
                    <a:pt x="12076" y="285461"/>
                  </a:lnTo>
                  <a:lnTo>
                    <a:pt x="3080" y="331206"/>
                  </a:lnTo>
                  <a:lnTo>
                    <a:pt x="0" y="378714"/>
                  </a:lnTo>
                  <a:lnTo>
                    <a:pt x="3080" y="426218"/>
                  </a:lnTo>
                  <a:lnTo>
                    <a:pt x="12076" y="471962"/>
                  </a:lnTo>
                  <a:lnTo>
                    <a:pt x="26617" y="515590"/>
                  </a:lnTo>
                  <a:lnTo>
                    <a:pt x="46331" y="556748"/>
                  </a:lnTo>
                  <a:lnTo>
                    <a:pt x="70850" y="595080"/>
                  </a:lnTo>
                  <a:lnTo>
                    <a:pt x="99801" y="630232"/>
                  </a:lnTo>
                  <a:lnTo>
                    <a:pt x="132815" y="661848"/>
                  </a:lnTo>
                  <a:lnTo>
                    <a:pt x="169522" y="689574"/>
                  </a:lnTo>
                  <a:lnTo>
                    <a:pt x="209551" y="713055"/>
                  </a:lnTo>
                  <a:lnTo>
                    <a:pt x="252531" y="731936"/>
                  </a:lnTo>
                  <a:lnTo>
                    <a:pt x="298093" y="745861"/>
                  </a:lnTo>
                  <a:lnTo>
                    <a:pt x="345865" y="754477"/>
                  </a:lnTo>
                  <a:lnTo>
                    <a:pt x="395478" y="757428"/>
                  </a:lnTo>
                  <a:lnTo>
                    <a:pt x="445090" y="754477"/>
                  </a:lnTo>
                  <a:lnTo>
                    <a:pt x="492862" y="745861"/>
                  </a:lnTo>
                  <a:lnTo>
                    <a:pt x="538424" y="731936"/>
                  </a:lnTo>
                  <a:lnTo>
                    <a:pt x="581404" y="713055"/>
                  </a:lnTo>
                  <a:lnTo>
                    <a:pt x="621433" y="689574"/>
                  </a:lnTo>
                  <a:lnTo>
                    <a:pt x="658140" y="661848"/>
                  </a:lnTo>
                  <a:lnTo>
                    <a:pt x="691154" y="630232"/>
                  </a:lnTo>
                  <a:lnTo>
                    <a:pt x="720105" y="595080"/>
                  </a:lnTo>
                  <a:lnTo>
                    <a:pt x="744624" y="556748"/>
                  </a:lnTo>
                  <a:lnTo>
                    <a:pt x="764338" y="515590"/>
                  </a:lnTo>
                  <a:lnTo>
                    <a:pt x="778879" y="471962"/>
                  </a:lnTo>
                  <a:lnTo>
                    <a:pt x="787875" y="426218"/>
                  </a:lnTo>
                  <a:lnTo>
                    <a:pt x="790956" y="378714"/>
                  </a:lnTo>
                  <a:lnTo>
                    <a:pt x="787875" y="331206"/>
                  </a:lnTo>
                  <a:lnTo>
                    <a:pt x="778879" y="285461"/>
                  </a:lnTo>
                  <a:lnTo>
                    <a:pt x="764338" y="241831"/>
                  </a:lnTo>
                  <a:lnTo>
                    <a:pt x="744624" y="200673"/>
                  </a:lnTo>
                  <a:lnTo>
                    <a:pt x="720105" y="162341"/>
                  </a:lnTo>
                  <a:lnTo>
                    <a:pt x="691154" y="127190"/>
                  </a:lnTo>
                  <a:lnTo>
                    <a:pt x="658140" y="95574"/>
                  </a:lnTo>
                  <a:lnTo>
                    <a:pt x="621433" y="67849"/>
                  </a:lnTo>
                  <a:lnTo>
                    <a:pt x="581404" y="44370"/>
                  </a:lnTo>
                  <a:lnTo>
                    <a:pt x="538424" y="25490"/>
                  </a:lnTo>
                  <a:lnTo>
                    <a:pt x="492862" y="11565"/>
                  </a:lnTo>
                  <a:lnTo>
                    <a:pt x="445090" y="2950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344B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131814" y="3368801"/>
              <a:ext cx="791210" cy="757555"/>
            </a:xfrm>
            <a:custGeom>
              <a:avLst/>
              <a:gdLst/>
              <a:ahLst/>
              <a:cxnLst/>
              <a:rect l="l" t="t" r="r" b="b"/>
              <a:pathLst>
                <a:path w="791209" h="757554">
                  <a:moveTo>
                    <a:pt x="0" y="378714"/>
                  </a:moveTo>
                  <a:lnTo>
                    <a:pt x="3080" y="331206"/>
                  </a:lnTo>
                  <a:lnTo>
                    <a:pt x="12076" y="285461"/>
                  </a:lnTo>
                  <a:lnTo>
                    <a:pt x="26617" y="241831"/>
                  </a:lnTo>
                  <a:lnTo>
                    <a:pt x="46331" y="200673"/>
                  </a:lnTo>
                  <a:lnTo>
                    <a:pt x="70850" y="162341"/>
                  </a:lnTo>
                  <a:lnTo>
                    <a:pt x="99801" y="127190"/>
                  </a:lnTo>
                  <a:lnTo>
                    <a:pt x="132815" y="95574"/>
                  </a:lnTo>
                  <a:lnTo>
                    <a:pt x="169522" y="67849"/>
                  </a:lnTo>
                  <a:lnTo>
                    <a:pt x="209551" y="44370"/>
                  </a:lnTo>
                  <a:lnTo>
                    <a:pt x="252531" y="25490"/>
                  </a:lnTo>
                  <a:lnTo>
                    <a:pt x="298093" y="11565"/>
                  </a:lnTo>
                  <a:lnTo>
                    <a:pt x="345865" y="2950"/>
                  </a:lnTo>
                  <a:lnTo>
                    <a:pt x="395478" y="0"/>
                  </a:lnTo>
                  <a:lnTo>
                    <a:pt x="445090" y="2950"/>
                  </a:lnTo>
                  <a:lnTo>
                    <a:pt x="492862" y="11565"/>
                  </a:lnTo>
                  <a:lnTo>
                    <a:pt x="538424" y="25490"/>
                  </a:lnTo>
                  <a:lnTo>
                    <a:pt x="581404" y="44370"/>
                  </a:lnTo>
                  <a:lnTo>
                    <a:pt x="621433" y="67849"/>
                  </a:lnTo>
                  <a:lnTo>
                    <a:pt x="658140" y="95574"/>
                  </a:lnTo>
                  <a:lnTo>
                    <a:pt x="691154" y="127190"/>
                  </a:lnTo>
                  <a:lnTo>
                    <a:pt x="720105" y="162341"/>
                  </a:lnTo>
                  <a:lnTo>
                    <a:pt x="744624" y="200673"/>
                  </a:lnTo>
                  <a:lnTo>
                    <a:pt x="764338" y="241831"/>
                  </a:lnTo>
                  <a:lnTo>
                    <a:pt x="778879" y="285461"/>
                  </a:lnTo>
                  <a:lnTo>
                    <a:pt x="787875" y="331206"/>
                  </a:lnTo>
                  <a:lnTo>
                    <a:pt x="790956" y="378714"/>
                  </a:lnTo>
                  <a:lnTo>
                    <a:pt x="787875" y="426218"/>
                  </a:lnTo>
                  <a:lnTo>
                    <a:pt x="778879" y="471962"/>
                  </a:lnTo>
                  <a:lnTo>
                    <a:pt x="764338" y="515590"/>
                  </a:lnTo>
                  <a:lnTo>
                    <a:pt x="744624" y="556748"/>
                  </a:lnTo>
                  <a:lnTo>
                    <a:pt x="720105" y="595080"/>
                  </a:lnTo>
                  <a:lnTo>
                    <a:pt x="691154" y="630232"/>
                  </a:lnTo>
                  <a:lnTo>
                    <a:pt x="658140" y="661848"/>
                  </a:lnTo>
                  <a:lnTo>
                    <a:pt x="621433" y="689574"/>
                  </a:lnTo>
                  <a:lnTo>
                    <a:pt x="581404" y="713055"/>
                  </a:lnTo>
                  <a:lnTo>
                    <a:pt x="538424" y="731936"/>
                  </a:lnTo>
                  <a:lnTo>
                    <a:pt x="492862" y="745861"/>
                  </a:lnTo>
                  <a:lnTo>
                    <a:pt x="445090" y="754477"/>
                  </a:lnTo>
                  <a:lnTo>
                    <a:pt x="395478" y="757428"/>
                  </a:lnTo>
                  <a:lnTo>
                    <a:pt x="345865" y="754477"/>
                  </a:lnTo>
                  <a:lnTo>
                    <a:pt x="298093" y="745861"/>
                  </a:lnTo>
                  <a:lnTo>
                    <a:pt x="252531" y="731936"/>
                  </a:lnTo>
                  <a:lnTo>
                    <a:pt x="209551" y="713055"/>
                  </a:lnTo>
                  <a:lnTo>
                    <a:pt x="169522" y="689574"/>
                  </a:lnTo>
                  <a:lnTo>
                    <a:pt x="132815" y="661848"/>
                  </a:lnTo>
                  <a:lnTo>
                    <a:pt x="99801" y="630232"/>
                  </a:lnTo>
                  <a:lnTo>
                    <a:pt x="70850" y="595080"/>
                  </a:lnTo>
                  <a:lnTo>
                    <a:pt x="46331" y="556748"/>
                  </a:lnTo>
                  <a:lnTo>
                    <a:pt x="26617" y="515590"/>
                  </a:lnTo>
                  <a:lnTo>
                    <a:pt x="12076" y="471962"/>
                  </a:lnTo>
                  <a:lnTo>
                    <a:pt x="3080" y="426218"/>
                  </a:lnTo>
                  <a:lnTo>
                    <a:pt x="0" y="378714"/>
                  </a:lnTo>
                  <a:close/>
                </a:path>
              </a:pathLst>
            </a:custGeom>
            <a:ln w="25908">
              <a:solidFill>
                <a:srgbClr val="2235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416294" y="3564128"/>
            <a:ext cx="31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940" dirty="0">
                <a:solidFill>
                  <a:srgbClr val="FFFFFF"/>
                </a:solidFill>
                <a:latin typeface="DejaVu Sans"/>
                <a:cs typeface="DejaVu Sans"/>
              </a:rPr>
              <a:t>𝑦</a:t>
            </a:r>
            <a:r>
              <a:rPr sz="20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175" spc="-120" baseline="-15325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2175" baseline="-15325">
              <a:latin typeface="DejaVu Sans"/>
              <a:cs typeface="DejaVu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365504" y="1289303"/>
            <a:ext cx="4785360" cy="2874645"/>
          </a:xfrm>
          <a:custGeom>
            <a:avLst/>
            <a:gdLst/>
            <a:ahLst/>
            <a:cxnLst/>
            <a:rect l="l" t="t" r="r" b="b"/>
            <a:pathLst>
              <a:path w="4785360" h="2874645">
                <a:moveTo>
                  <a:pt x="759587" y="2456688"/>
                </a:moveTo>
                <a:lnTo>
                  <a:pt x="746887" y="2450338"/>
                </a:lnTo>
                <a:lnTo>
                  <a:pt x="683387" y="2418588"/>
                </a:lnTo>
                <a:lnTo>
                  <a:pt x="683387" y="2450338"/>
                </a:lnTo>
                <a:lnTo>
                  <a:pt x="0" y="2450338"/>
                </a:lnTo>
                <a:lnTo>
                  <a:pt x="0" y="2463038"/>
                </a:lnTo>
                <a:lnTo>
                  <a:pt x="683387" y="2463038"/>
                </a:lnTo>
                <a:lnTo>
                  <a:pt x="683387" y="2494788"/>
                </a:lnTo>
                <a:lnTo>
                  <a:pt x="746887" y="2463038"/>
                </a:lnTo>
                <a:lnTo>
                  <a:pt x="759587" y="2456688"/>
                </a:lnTo>
                <a:close/>
              </a:path>
              <a:path w="4785360" h="2874645">
                <a:moveTo>
                  <a:pt x="759587" y="1476756"/>
                </a:moveTo>
                <a:lnTo>
                  <a:pt x="746887" y="1470406"/>
                </a:lnTo>
                <a:lnTo>
                  <a:pt x="683387" y="1438656"/>
                </a:lnTo>
                <a:lnTo>
                  <a:pt x="683387" y="1470406"/>
                </a:lnTo>
                <a:lnTo>
                  <a:pt x="0" y="1470406"/>
                </a:lnTo>
                <a:lnTo>
                  <a:pt x="0" y="1483106"/>
                </a:lnTo>
                <a:lnTo>
                  <a:pt x="683387" y="1483106"/>
                </a:lnTo>
                <a:lnTo>
                  <a:pt x="683387" y="1514856"/>
                </a:lnTo>
                <a:lnTo>
                  <a:pt x="746887" y="1483106"/>
                </a:lnTo>
                <a:lnTo>
                  <a:pt x="759587" y="1476756"/>
                </a:lnTo>
                <a:close/>
              </a:path>
              <a:path w="4785360" h="2874645">
                <a:moveTo>
                  <a:pt x="759587" y="495300"/>
                </a:moveTo>
                <a:lnTo>
                  <a:pt x="746887" y="488950"/>
                </a:lnTo>
                <a:lnTo>
                  <a:pt x="683387" y="457200"/>
                </a:lnTo>
                <a:lnTo>
                  <a:pt x="683387" y="488950"/>
                </a:lnTo>
                <a:lnTo>
                  <a:pt x="0" y="488950"/>
                </a:lnTo>
                <a:lnTo>
                  <a:pt x="0" y="501650"/>
                </a:lnTo>
                <a:lnTo>
                  <a:pt x="683387" y="501650"/>
                </a:lnTo>
                <a:lnTo>
                  <a:pt x="683387" y="533400"/>
                </a:lnTo>
                <a:lnTo>
                  <a:pt x="746887" y="501650"/>
                </a:lnTo>
                <a:lnTo>
                  <a:pt x="759587" y="495300"/>
                </a:lnTo>
                <a:close/>
              </a:path>
              <a:path w="4785360" h="2874645">
                <a:moveTo>
                  <a:pt x="2096008" y="120650"/>
                </a:moveTo>
                <a:lnTo>
                  <a:pt x="2090458" y="98806"/>
                </a:lnTo>
                <a:lnTo>
                  <a:pt x="2075053" y="38100"/>
                </a:lnTo>
                <a:lnTo>
                  <a:pt x="2049145" y="44767"/>
                </a:lnTo>
                <a:lnTo>
                  <a:pt x="2049145" y="127342"/>
                </a:lnTo>
                <a:lnTo>
                  <a:pt x="1901507" y="805281"/>
                </a:lnTo>
                <a:lnTo>
                  <a:pt x="1898408" y="802487"/>
                </a:lnTo>
                <a:lnTo>
                  <a:pt x="1898408" y="819531"/>
                </a:lnTo>
                <a:lnTo>
                  <a:pt x="1816760" y="1194447"/>
                </a:lnTo>
                <a:lnTo>
                  <a:pt x="1811045" y="1179182"/>
                </a:lnTo>
                <a:lnTo>
                  <a:pt x="1811045" y="1215415"/>
                </a:lnTo>
                <a:lnTo>
                  <a:pt x="1807629" y="1218704"/>
                </a:lnTo>
                <a:lnTo>
                  <a:pt x="1807629" y="1236370"/>
                </a:lnTo>
                <a:lnTo>
                  <a:pt x="1765376" y="1430413"/>
                </a:lnTo>
                <a:lnTo>
                  <a:pt x="1758950" y="1401864"/>
                </a:lnTo>
                <a:lnTo>
                  <a:pt x="1758950" y="1459928"/>
                </a:lnTo>
                <a:lnTo>
                  <a:pt x="1725752" y="1612366"/>
                </a:lnTo>
                <a:lnTo>
                  <a:pt x="1722729" y="1609928"/>
                </a:lnTo>
                <a:lnTo>
                  <a:pt x="1722729" y="1626196"/>
                </a:lnTo>
                <a:lnTo>
                  <a:pt x="1683296" y="1807311"/>
                </a:lnTo>
                <a:lnTo>
                  <a:pt x="1562963" y="1496733"/>
                </a:lnTo>
                <a:lnTo>
                  <a:pt x="1722729" y="1626196"/>
                </a:lnTo>
                <a:lnTo>
                  <a:pt x="1722729" y="1609928"/>
                </a:lnTo>
                <a:lnTo>
                  <a:pt x="1557820" y="1476273"/>
                </a:lnTo>
                <a:lnTo>
                  <a:pt x="1726234" y="1314551"/>
                </a:lnTo>
                <a:lnTo>
                  <a:pt x="1758950" y="1459928"/>
                </a:lnTo>
                <a:lnTo>
                  <a:pt x="1758950" y="1401864"/>
                </a:lnTo>
                <a:lnTo>
                  <a:pt x="1736979" y="1304226"/>
                </a:lnTo>
                <a:lnTo>
                  <a:pt x="1807629" y="1236370"/>
                </a:lnTo>
                <a:lnTo>
                  <a:pt x="1807629" y="1218704"/>
                </a:lnTo>
                <a:lnTo>
                  <a:pt x="1733689" y="1289659"/>
                </a:lnTo>
                <a:lnTo>
                  <a:pt x="1722945" y="1241920"/>
                </a:lnTo>
                <a:lnTo>
                  <a:pt x="1722945" y="1299972"/>
                </a:lnTo>
                <a:lnTo>
                  <a:pt x="1563649" y="1452880"/>
                </a:lnTo>
                <a:lnTo>
                  <a:pt x="1683639" y="1125283"/>
                </a:lnTo>
                <a:lnTo>
                  <a:pt x="1722945" y="1299972"/>
                </a:lnTo>
                <a:lnTo>
                  <a:pt x="1722945" y="1241920"/>
                </a:lnTo>
                <a:lnTo>
                  <a:pt x="1691728" y="1103185"/>
                </a:lnTo>
                <a:lnTo>
                  <a:pt x="1729968" y="998766"/>
                </a:lnTo>
                <a:lnTo>
                  <a:pt x="1811045" y="1215415"/>
                </a:lnTo>
                <a:lnTo>
                  <a:pt x="1811045" y="1179182"/>
                </a:lnTo>
                <a:lnTo>
                  <a:pt x="1736699" y="980427"/>
                </a:lnTo>
                <a:lnTo>
                  <a:pt x="1821141" y="749833"/>
                </a:lnTo>
                <a:lnTo>
                  <a:pt x="1898408" y="819531"/>
                </a:lnTo>
                <a:lnTo>
                  <a:pt x="1898408" y="802487"/>
                </a:lnTo>
                <a:lnTo>
                  <a:pt x="1825828" y="737044"/>
                </a:lnTo>
                <a:lnTo>
                  <a:pt x="2049145" y="127342"/>
                </a:lnTo>
                <a:lnTo>
                  <a:pt x="2049145" y="44767"/>
                </a:lnTo>
                <a:lnTo>
                  <a:pt x="2040331" y="47028"/>
                </a:lnTo>
                <a:lnTo>
                  <a:pt x="2040331" y="114325"/>
                </a:lnTo>
                <a:lnTo>
                  <a:pt x="1815655" y="727849"/>
                </a:lnTo>
                <a:lnTo>
                  <a:pt x="1810969" y="723633"/>
                </a:lnTo>
                <a:lnTo>
                  <a:pt x="1810969" y="740651"/>
                </a:lnTo>
                <a:lnTo>
                  <a:pt x="1729854" y="962139"/>
                </a:lnTo>
                <a:lnTo>
                  <a:pt x="1723136" y="944181"/>
                </a:lnTo>
                <a:lnTo>
                  <a:pt x="1723136" y="980490"/>
                </a:lnTo>
                <a:lnTo>
                  <a:pt x="1686585" y="1080287"/>
                </a:lnTo>
                <a:lnTo>
                  <a:pt x="1575079" y="584873"/>
                </a:lnTo>
                <a:lnTo>
                  <a:pt x="1723136" y="980490"/>
                </a:lnTo>
                <a:lnTo>
                  <a:pt x="1723136" y="944181"/>
                </a:lnTo>
                <a:lnTo>
                  <a:pt x="1563471" y="517398"/>
                </a:lnTo>
                <a:lnTo>
                  <a:pt x="1810969" y="740651"/>
                </a:lnTo>
                <a:lnTo>
                  <a:pt x="1810969" y="723633"/>
                </a:lnTo>
                <a:lnTo>
                  <a:pt x="1558086" y="495592"/>
                </a:lnTo>
                <a:lnTo>
                  <a:pt x="2016175" y="97663"/>
                </a:lnTo>
                <a:lnTo>
                  <a:pt x="2024519" y="100749"/>
                </a:lnTo>
                <a:lnTo>
                  <a:pt x="2021586" y="104394"/>
                </a:lnTo>
                <a:lnTo>
                  <a:pt x="2034070" y="107137"/>
                </a:lnTo>
                <a:lnTo>
                  <a:pt x="2040331" y="114325"/>
                </a:lnTo>
                <a:lnTo>
                  <a:pt x="2040331" y="47028"/>
                </a:lnTo>
                <a:lnTo>
                  <a:pt x="1992503" y="59309"/>
                </a:lnTo>
                <a:lnTo>
                  <a:pt x="2013356" y="83299"/>
                </a:lnTo>
                <a:lnTo>
                  <a:pt x="1544193" y="490728"/>
                </a:lnTo>
                <a:lnTo>
                  <a:pt x="1548168" y="495350"/>
                </a:lnTo>
                <a:lnTo>
                  <a:pt x="1542161" y="496697"/>
                </a:lnTo>
                <a:lnTo>
                  <a:pt x="1678482" y="1102398"/>
                </a:lnTo>
                <a:lnTo>
                  <a:pt x="1542415" y="1473962"/>
                </a:lnTo>
                <a:lnTo>
                  <a:pt x="1547914" y="1475955"/>
                </a:lnTo>
                <a:lnTo>
                  <a:pt x="1548511" y="1476590"/>
                </a:lnTo>
                <a:lnTo>
                  <a:pt x="1548371" y="1476768"/>
                </a:lnTo>
                <a:lnTo>
                  <a:pt x="1542415" y="1479042"/>
                </a:lnTo>
                <a:lnTo>
                  <a:pt x="1678381" y="1829904"/>
                </a:lnTo>
                <a:lnTo>
                  <a:pt x="1542161" y="2455418"/>
                </a:lnTo>
                <a:lnTo>
                  <a:pt x="1546517" y="2456357"/>
                </a:lnTo>
                <a:lnTo>
                  <a:pt x="1547964" y="2456878"/>
                </a:lnTo>
                <a:lnTo>
                  <a:pt x="1548130" y="2457043"/>
                </a:lnTo>
                <a:lnTo>
                  <a:pt x="1544701" y="2461895"/>
                </a:lnTo>
                <a:lnTo>
                  <a:pt x="2009495" y="2795943"/>
                </a:lnTo>
                <a:lnTo>
                  <a:pt x="1990979" y="2821724"/>
                </a:lnTo>
                <a:lnTo>
                  <a:pt x="2074151" y="2835122"/>
                </a:lnTo>
                <a:lnTo>
                  <a:pt x="2075053" y="2835935"/>
                </a:lnTo>
                <a:lnTo>
                  <a:pt x="2075180" y="2834589"/>
                </a:lnTo>
                <a:lnTo>
                  <a:pt x="2090013" y="2774543"/>
                </a:lnTo>
                <a:lnTo>
                  <a:pt x="2095500" y="2752382"/>
                </a:lnTo>
                <a:lnTo>
                  <a:pt x="2082660" y="2755277"/>
                </a:lnTo>
                <a:lnTo>
                  <a:pt x="2083054" y="2751124"/>
                </a:lnTo>
                <a:lnTo>
                  <a:pt x="2064283" y="2758389"/>
                </a:lnTo>
                <a:lnTo>
                  <a:pt x="2050389" y="2696667"/>
                </a:lnTo>
                <a:lnTo>
                  <a:pt x="2050389" y="2754744"/>
                </a:lnTo>
                <a:lnTo>
                  <a:pt x="2040661" y="2729649"/>
                </a:lnTo>
                <a:lnTo>
                  <a:pt x="2040661" y="2764726"/>
                </a:lnTo>
                <a:lnTo>
                  <a:pt x="2038261" y="2765272"/>
                </a:lnTo>
                <a:lnTo>
                  <a:pt x="2035429" y="2759849"/>
                </a:lnTo>
                <a:lnTo>
                  <a:pt x="2030234" y="2767076"/>
                </a:lnTo>
                <a:lnTo>
                  <a:pt x="2021078" y="2769120"/>
                </a:lnTo>
                <a:lnTo>
                  <a:pt x="2024799" y="2773680"/>
                </a:lnTo>
                <a:lnTo>
                  <a:pt x="2011934" y="2778645"/>
                </a:lnTo>
                <a:lnTo>
                  <a:pt x="2017979" y="2784144"/>
                </a:lnTo>
                <a:lnTo>
                  <a:pt x="2016887" y="2785656"/>
                </a:lnTo>
                <a:lnTo>
                  <a:pt x="1558328" y="2455989"/>
                </a:lnTo>
                <a:lnTo>
                  <a:pt x="1816011" y="2185098"/>
                </a:lnTo>
                <a:lnTo>
                  <a:pt x="2040661" y="2764726"/>
                </a:lnTo>
                <a:lnTo>
                  <a:pt x="2040661" y="2729649"/>
                </a:lnTo>
                <a:lnTo>
                  <a:pt x="1825713" y="2174900"/>
                </a:lnTo>
                <a:lnTo>
                  <a:pt x="1901850" y="2094865"/>
                </a:lnTo>
                <a:lnTo>
                  <a:pt x="2050389" y="2754744"/>
                </a:lnTo>
                <a:lnTo>
                  <a:pt x="2050389" y="2696667"/>
                </a:lnTo>
                <a:lnTo>
                  <a:pt x="1912429" y="2083739"/>
                </a:lnTo>
                <a:lnTo>
                  <a:pt x="2027161" y="1963127"/>
                </a:lnTo>
                <a:lnTo>
                  <a:pt x="2050161" y="1985010"/>
                </a:lnTo>
                <a:lnTo>
                  <a:pt x="2062327" y="1945132"/>
                </a:lnTo>
                <a:lnTo>
                  <a:pt x="2075053" y="1903476"/>
                </a:lnTo>
                <a:lnTo>
                  <a:pt x="1994916" y="1932432"/>
                </a:lnTo>
                <a:lnTo>
                  <a:pt x="2017915" y="1954339"/>
                </a:lnTo>
                <a:lnTo>
                  <a:pt x="1909064" y="2068804"/>
                </a:lnTo>
                <a:lnTo>
                  <a:pt x="1898484" y="2021801"/>
                </a:lnTo>
                <a:lnTo>
                  <a:pt x="1898484" y="2079917"/>
                </a:lnTo>
                <a:lnTo>
                  <a:pt x="1820633" y="2161794"/>
                </a:lnTo>
                <a:lnTo>
                  <a:pt x="1810931" y="2136762"/>
                </a:lnTo>
                <a:lnTo>
                  <a:pt x="1810931" y="2171979"/>
                </a:lnTo>
                <a:lnTo>
                  <a:pt x="1564119" y="2431516"/>
                </a:lnTo>
                <a:lnTo>
                  <a:pt x="1730057" y="1963267"/>
                </a:lnTo>
                <a:lnTo>
                  <a:pt x="1810931" y="2171979"/>
                </a:lnTo>
                <a:lnTo>
                  <a:pt x="1810931" y="2136762"/>
                </a:lnTo>
                <a:lnTo>
                  <a:pt x="1736585" y="1944865"/>
                </a:lnTo>
                <a:lnTo>
                  <a:pt x="1817014" y="1717903"/>
                </a:lnTo>
                <a:lnTo>
                  <a:pt x="1898484" y="2079917"/>
                </a:lnTo>
                <a:lnTo>
                  <a:pt x="1898484" y="2021801"/>
                </a:lnTo>
                <a:lnTo>
                  <a:pt x="1828787" y="1712112"/>
                </a:lnTo>
                <a:lnTo>
                  <a:pt x="2011908" y="1860486"/>
                </a:lnTo>
                <a:lnTo>
                  <a:pt x="1991868" y="1885188"/>
                </a:lnTo>
                <a:lnTo>
                  <a:pt x="2075053" y="1903476"/>
                </a:lnTo>
                <a:lnTo>
                  <a:pt x="2074443" y="1902167"/>
                </a:lnTo>
                <a:lnTo>
                  <a:pt x="2075053" y="1902714"/>
                </a:lnTo>
                <a:lnTo>
                  <a:pt x="2081149" y="1845437"/>
                </a:lnTo>
                <a:lnTo>
                  <a:pt x="2084070" y="1818005"/>
                </a:lnTo>
                <a:lnTo>
                  <a:pt x="2054237" y="1829155"/>
                </a:lnTo>
                <a:lnTo>
                  <a:pt x="2039670" y="1790230"/>
                </a:lnTo>
                <a:lnTo>
                  <a:pt x="2039670" y="1826260"/>
                </a:lnTo>
                <a:lnTo>
                  <a:pt x="2029942" y="1838236"/>
                </a:lnTo>
                <a:lnTo>
                  <a:pt x="2012696" y="1844675"/>
                </a:lnTo>
                <a:lnTo>
                  <a:pt x="2014270" y="1846148"/>
                </a:lnTo>
                <a:lnTo>
                  <a:pt x="1825701" y="1693354"/>
                </a:lnTo>
                <a:lnTo>
                  <a:pt x="1905571" y="1467993"/>
                </a:lnTo>
                <a:lnTo>
                  <a:pt x="2039670" y="1826260"/>
                </a:lnTo>
                <a:lnTo>
                  <a:pt x="2039670" y="1790230"/>
                </a:lnTo>
                <a:lnTo>
                  <a:pt x="1912150" y="1449412"/>
                </a:lnTo>
                <a:lnTo>
                  <a:pt x="2055558" y="1044740"/>
                </a:lnTo>
                <a:lnTo>
                  <a:pt x="2085467" y="1055370"/>
                </a:lnTo>
                <a:lnTo>
                  <a:pt x="2082165" y="1028573"/>
                </a:lnTo>
                <a:lnTo>
                  <a:pt x="2075053" y="970788"/>
                </a:lnTo>
                <a:lnTo>
                  <a:pt x="2041664" y="981163"/>
                </a:lnTo>
                <a:lnTo>
                  <a:pt x="2041664" y="1046060"/>
                </a:lnTo>
                <a:lnTo>
                  <a:pt x="1905254" y="1430997"/>
                </a:lnTo>
                <a:lnTo>
                  <a:pt x="1898675" y="1413421"/>
                </a:lnTo>
                <a:lnTo>
                  <a:pt x="1898675" y="1449578"/>
                </a:lnTo>
                <a:lnTo>
                  <a:pt x="1819783" y="1672183"/>
                </a:lnTo>
                <a:lnTo>
                  <a:pt x="1810804" y="1632292"/>
                </a:lnTo>
                <a:lnTo>
                  <a:pt x="1810804" y="1697545"/>
                </a:lnTo>
                <a:lnTo>
                  <a:pt x="1729574" y="1926767"/>
                </a:lnTo>
                <a:lnTo>
                  <a:pt x="1723047" y="1909927"/>
                </a:lnTo>
                <a:lnTo>
                  <a:pt x="1723047" y="1945182"/>
                </a:lnTo>
                <a:lnTo>
                  <a:pt x="1575816" y="2360638"/>
                </a:lnTo>
                <a:lnTo>
                  <a:pt x="1686699" y="1851367"/>
                </a:lnTo>
                <a:lnTo>
                  <a:pt x="1723047" y="1945182"/>
                </a:lnTo>
                <a:lnTo>
                  <a:pt x="1723047" y="1909927"/>
                </a:lnTo>
                <a:lnTo>
                  <a:pt x="1691614" y="1828787"/>
                </a:lnTo>
                <a:lnTo>
                  <a:pt x="1733765" y="1635137"/>
                </a:lnTo>
                <a:lnTo>
                  <a:pt x="1810804" y="1697545"/>
                </a:lnTo>
                <a:lnTo>
                  <a:pt x="1810804" y="1632292"/>
                </a:lnTo>
                <a:lnTo>
                  <a:pt x="1808314" y="1621231"/>
                </a:lnTo>
                <a:lnTo>
                  <a:pt x="1808314" y="1679257"/>
                </a:lnTo>
                <a:lnTo>
                  <a:pt x="1736788" y="1621307"/>
                </a:lnTo>
                <a:lnTo>
                  <a:pt x="1765541" y="1489227"/>
                </a:lnTo>
                <a:lnTo>
                  <a:pt x="1808314" y="1679257"/>
                </a:lnTo>
                <a:lnTo>
                  <a:pt x="1808314" y="1621231"/>
                </a:lnTo>
                <a:lnTo>
                  <a:pt x="1771967" y="1459712"/>
                </a:lnTo>
                <a:lnTo>
                  <a:pt x="1819960" y="1239266"/>
                </a:lnTo>
                <a:lnTo>
                  <a:pt x="1898675" y="1449578"/>
                </a:lnTo>
                <a:lnTo>
                  <a:pt x="1898675" y="1413421"/>
                </a:lnTo>
                <a:lnTo>
                  <a:pt x="1825891" y="1218844"/>
                </a:lnTo>
                <a:lnTo>
                  <a:pt x="2020252" y="1032179"/>
                </a:lnTo>
                <a:lnTo>
                  <a:pt x="2032520" y="1036548"/>
                </a:lnTo>
                <a:lnTo>
                  <a:pt x="2041664" y="1046060"/>
                </a:lnTo>
                <a:lnTo>
                  <a:pt x="2041664" y="981163"/>
                </a:lnTo>
                <a:lnTo>
                  <a:pt x="1993646" y="996061"/>
                </a:lnTo>
                <a:lnTo>
                  <a:pt x="2015667" y="1018997"/>
                </a:lnTo>
                <a:lnTo>
                  <a:pt x="1828876" y="1198308"/>
                </a:lnTo>
                <a:lnTo>
                  <a:pt x="1909216" y="829284"/>
                </a:lnTo>
                <a:lnTo>
                  <a:pt x="2014169" y="923925"/>
                </a:lnTo>
                <a:lnTo>
                  <a:pt x="1992884" y="947547"/>
                </a:lnTo>
                <a:lnTo>
                  <a:pt x="2075053" y="970280"/>
                </a:lnTo>
                <a:lnTo>
                  <a:pt x="2060206" y="932434"/>
                </a:lnTo>
                <a:lnTo>
                  <a:pt x="2043938" y="890905"/>
                </a:lnTo>
                <a:lnTo>
                  <a:pt x="2022665" y="914514"/>
                </a:lnTo>
                <a:lnTo>
                  <a:pt x="1912327" y="815035"/>
                </a:lnTo>
                <a:lnTo>
                  <a:pt x="2064626" y="115493"/>
                </a:lnTo>
                <a:lnTo>
                  <a:pt x="2084578" y="122809"/>
                </a:lnTo>
                <a:lnTo>
                  <a:pt x="2084031" y="118046"/>
                </a:lnTo>
                <a:lnTo>
                  <a:pt x="2096008" y="120650"/>
                </a:lnTo>
                <a:close/>
              </a:path>
              <a:path w="4785360" h="2874645">
                <a:moveTo>
                  <a:pt x="3415157" y="120015"/>
                </a:moveTo>
                <a:lnTo>
                  <a:pt x="3409251" y="99314"/>
                </a:lnTo>
                <a:lnTo>
                  <a:pt x="3391789" y="38100"/>
                </a:lnTo>
                <a:lnTo>
                  <a:pt x="3364725" y="56362"/>
                </a:lnTo>
                <a:lnTo>
                  <a:pt x="3364725" y="110540"/>
                </a:lnTo>
                <a:lnTo>
                  <a:pt x="3359124" y="130378"/>
                </a:lnTo>
                <a:lnTo>
                  <a:pt x="3359124" y="177012"/>
                </a:lnTo>
                <a:lnTo>
                  <a:pt x="3257042" y="719213"/>
                </a:lnTo>
                <a:lnTo>
                  <a:pt x="3253397" y="712762"/>
                </a:lnTo>
                <a:lnTo>
                  <a:pt x="3253397" y="738593"/>
                </a:lnTo>
                <a:lnTo>
                  <a:pt x="3210877" y="964438"/>
                </a:lnTo>
                <a:lnTo>
                  <a:pt x="3208490" y="964438"/>
                </a:lnTo>
                <a:lnTo>
                  <a:pt x="3208490" y="977138"/>
                </a:lnTo>
                <a:lnTo>
                  <a:pt x="3179838" y="1129296"/>
                </a:lnTo>
                <a:lnTo>
                  <a:pt x="3174568" y="1110627"/>
                </a:lnTo>
                <a:lnTo>
                  <a:pt x="3174568" y="1157300"/>
                </a:lnTo>
                <a:lnTo>
                  <a:pt x="3128403" y="1402575"/>
                </a:lnTo>
                <a:lnTo>
                  <a:pt x="3121075" y="1363649"/>
                </a:lnTo>
                <a:lnTo>
                  <a:pt x="3121075" y="1437030"/>
                </a:lnTo>
                <a:lnTo>
                  <a:pt x="3115018" y="1447761"/>
                </a:lnTo>
                <a:lnTo>
                  <a:pt x="3115018" y="1473619"/>
                </a:lnTo>
                <a:lnTo>
                  <a:pt x="3074492" y="1688922"/>
                </a:lnTo>
                <a:lnTo>
                  <a:pt x="3069221" y="1670265"/>
                </a:lnTo>
                <a:lnTo>
                  <a:pt x="3069221" y="1716938"/>
                </a:lnTo>
                <a:lnTo>
                  <a:pt x="3035300" y="1897126"/>
                </a:lnTo>
                <a:lnTo>
                  <a:pt x="3032899" y="1897126"/>
                </a:lnTo>
                <a:lnTo>
                  <a:pt x="3032899" y="1909826"/>
                </a:lnTo>
                <a:lnTo>
                  <a:pt x="2993694" y="2118131"/>
                </a:lnTo>
                <a:lnTo>
                  <a:pt x="2876080" y="1909826"/>
                </a:lnTo>
                <a:lnTo>
                  <a:pt x="3032899" y="1909826"/>
                </a:lnTo>
                <a:lnTo>
                  <a:pt x="3032899" y="1897126"/>
                </a:lnTo>
                <a:lnTo>
                  <a:pt x="2875864" y="1897126"/>
                </a:lnTo>
                <a:lnTo>
                  <a:pt x="3038691" y="1608797"/>
                </a:lnTo>
                <a:lnTo>
                  <a:pt x="3069221" y="1716938"/>
                </a:lnTo>
                <a:lnTo>
                  <a:pt x="3069221" y="1670265"/>
                </a:lnTo>
                <a:lnTo>
                  <a:pt x="3047479" y="1593240"/>
                </a:lnTo>
                <a:lnTo>
                  <a:pt x="3115018" y="1473619"/>
                </a:lnTo>
                <a:lnTo>
                  <a:pt x="3115018" y="1447761"/>
                </a:lnTo>
                <a:lnTo>
                  <a:pt x="3042602" y="1575955"/>
                </a:lnTo>
                <a:lnTo>
                  <a:pt x="3033814" y="1544840"/>
                </a:lnTo>
                <a:lnTo>
                  <a:pt x="3033814" y="1591513"/>
                </a:lnTo>
                <a:lnTo>
                  <a:pt x="2885478" y="1854111"/>
                </a:lnTo>
                <a:lnTo>
                  <a:pt x="2996730" y="1460195"/>
                </a:lnTo>
                <a:lnTo>
                  <a:pt x="3033814" y="1591513"/>
                </a:lnTo>
                <a:lnTo>
                  <a:pt x="3033814" y="1544840"/>
                </a:lnTo>
                <a:lnTo>
                  <a:pt x="3003321" y="1436839"/>
                </a:lnTo>
                <a:lnTo>
                  <a:pt x="3042539" y="1297990"/>
                </a:lnTo>
                <a:lnTo>
                  <a:pt x="3121075" y="1437030"/>
                </a:lnTo>
                <a:lnTo>
                  <a:pt x="3121075" y="1363649"/>
                </a:lnTo>
                <a:lnTo>
                  <a:pt x="3115145" y="1332141"/>
                </a:lnTo>
                <a:lnTo>
                  <a:pt x="3115145" y="1400556"/>
                </a:lnTo>
                <a:lnTo>
                  <a:pt x="3047428" y="1280655"/>
                </a:lnTo>
                <a:lnTo>
                  <a:pt x="3074517" y="1184757"/>
                </a:lnTo>
                <a:lnTo>
                  <a:pt x="3115145" y="1400556"/>
                </a:lnTo>
                <a:lnTo>
                  <a:pt x="3115145" y="1332141"/>
                </a:lnTo>
                <a:lnTo>
                  <a:pt x="3082252" y="1157376"/>
                </a:lnTo>
                <a:lnTo>
                  <a:pt x="3128429" y="993876"/>
                </a:lnTo>
                <a:lnTo>
                  <a:pt x="3174568" y="1157300"/>
                </a:lnTo>
                <a:lnTo>
                  <a:pt x="3174568" y="1110627"/>
                </a:lnTo>
                <a:lnTo>
                  <a:pt x="3136887" y="977138"/>
                </a:lnTo>
                <a:lnTo>
                  <a:pt x="3208490" y="977138"/>
                </a:lnTo>
                <a:lnTo>
                  <a:pt x="3208490" y="964438"/>
                </a:lnTo>
                <a:lnTo>
                  <a:pt x="3136735" y="964438"/>
                </a:lnTo>
                <a:lnTo>
                  <a:pt x="3218154" y="676186"/>
                </a:lnTo>
                <a:lnTo>
                  <a:pt x="3253397" y="738593"/>
                </a:lnTo>
                <a:lnTo>
                  <a:pt x="3253397" y="712762"/>
                </a:lnTo>
                <a:lnTo>
                  <a:pt x="3223018" y="658939"/>
                </a:lnTo>
                <a:lnTo>
                  <a:pt x="3359124" y="177012"/>
                </a:lnTo>
                <a:lnTo>
                  <a:pt x="3359124" y="130378"/>
                </a:lnTo>
                <a:lnTo>
                  <a:pt x="3214243" y="643394"/>
                </a:lnTo>
                <a:lnTo>
                  <a:pt x="3209379" y="634784"/>
                </a:lnTo>
                <a:lnTo>
                  <a:pt x="3209379" y="660654"/>
                </a:lnTo>
                <a:lnTo>
                  <a:pt x="3128429" y="947254"/>
                </a:lnTo>
                <a:lnTo>
                  <a:pt x="3120123" y="917841"/>
                </a:lnTo>
                <a:lnTo>
                  <a:pt x="3120123" y="964438"/>
                </a:lnTo>
                <a:lnTo>
                  <a:pt x="3119983" y="964438"/>
                </a:lnTo>
                <a:lnTo>
                  <a:pt x="3119983" y="977138"/>
                </a:lnTo>
                <a:lnTo>
                  <a:pt x="3076981" y="1129411"/>
                </a:lnTo>
                <a:lnTo>
                  <a:pt x="3069247" y="1088313"/>
                </a:lnTo>
                <a:lnTo>
                  <a:pt x="3069247" y="1156792"/>
                </a:lnTo>
                <a:lnTo>
                  <a:pt x="3038665" y="1265110"/>
                </a:lnTo>
                <a:lnTo>
                  <a:pt x="3033763" y="1256436"/>
                </a:lnTo>
                <a:lnTo>
                  <a:pt x="3033763" y="1282458"/>
                </a:lnTo>
                <a:lnTo>
                  <a:pt x="2996742" y="1413535"/>
                </a:lnTo>
                <a:lnTo>
                  <a:pt x="2885694" y="1020292"/>
                </a:lnTo>
                <a:lnTo>
                  <a:pt x="3033763" y="1282458"/>
                </a:lnTo>
                <a:lnTo>
                  <a:pt x="3033763" y="1256436"/>
                </a:lnTo>
                <a:lnTo>
                  <a:pt x="2876080" y="977138"/>
                </a:lnTo>
                <a:lnTo>
                  <a:pt x="3035439" y="977138"/>
                </a:lnTo>
                <a:lnTo>
                  <a:pt x="3069247" y="1156792"/>
                </a:lnTo>
                <a:lnTo>
                  <a:pt x="3069247" y="1088313"/>
                </a:lnTo>
                <a:lnTo>
                  <a:pt x="3048330" y="977138"/>
                </a:lnTo>
                <a:lnTo>
                  <a:pt x="3119983" y="977138"/>
                </a:lnTo>
                <a:lnTo>
                  <a:pt x="3119983" y="964438"/>
                </a:lnTo>
                <a:lnTo>
                  <a:pt x="3045942" y="964438"/>
                </a:lnTo>
                <a:lnTo>
                  <a:pt x="3033052" y="895972"/>
                </a:lnTo>
                <a:lnTo>
                  <a:pt x="3033052" y="964438"/>
                </a:lnTo>
                <a:lnTo>
                  <a:pt x="2875864" y="964438"/>
                </a:lnTo>
                <a:lnTo>
                  <a:pt x="2993758" y="755675"/>
                </a:lnTo>
                <a:lnTo>
                  <a:pt x="3033052" y="964438"/>
                </a:lnTo>
                <a:lnTo>
                  <a:pt x="3033052" y="895972"/>
                </a:lnTo>
                <a:lnTo>
                  <a:pt x="3003423" y="738568"/>
                </a:lnTo>
                <a:lnTo>
                  <a:pt x="3038691" y="676109"/>
                </a:lnTo>
                <a:lnTo>
                  <a:pt x="3120123" y="964438"/>
                </a:lnTo>
                <a:lnTo>
                  <a:pt x="3120123" y="917841"/>
                </a:lnTo>
                <a:lnTo>
                  <a:pt x="3047479" y="660539"/>
                </a:lnTo>
                <a:lnTo>
                  <a:pt x="3128391" y="517271"/>
                </a:lnTo>
                <a:lnTo>
                  <a:pt x="3209379" y="660654"/>
                </a:lnTo>
                <a:lnTo>
                  <a:pt x="3209379" y="634784"/>
                </a:lnTo>
                <a:lnTo>
                  <a:pt x="3135719" y="504304"/>
                </a:lnTo>
                <a:lnTo>
                  <a:pt x="3358718" y="109410"/>
                </a:lnTo>
                <a:lnTo>
                  <a:pt x="3364725" y="110540"/>
                </a:lnTo>
                <a:lnTo>
                  <a:pt x="3364725" y="56362"/>
                </a:lnTo>
                <a:lnTo>
                  <a:pt x="3321177" y="85725"/>
                </a:lnTo>
                <a:lnTo>
                  <a:pt x="3339134" y="95885"/>
                </a:lnTo>
                <a:lnTo>
                  <a:pt x="3334385" y="101092"/>
                </a:lnTo>
                <a:lnTo>
                  <a:pt x="3342208" y="103314"/>
                </a:lnTo>
                <a:lnTo>
                  <a:pt x="3340227" y="105918"/>
                </a:lnTo>
                <a:lnTo>
                  <a:pt x="3345548" y="106921"/>
                </a:lnTo>
                <a:lnTo>
                  <a:pt x="3128403" y="491363"/>
                </a:lnTo>
                <a:lnTo>
                  <a:pt x="3121075" y="478396"/>
                </a:lnTo>
                <a:lnTo>
                  <a:pt x="3121075" y="504329"/>
                </a:lnTo>
                <a:lnTo>
                  <a:pt x="3042602" y="643255"/>
                </a:lnTo>
                <a:lnTo>
                  <a:pt x="3033814" y="612140"/>
                </a:lnTo>
                <a:lnTo>
                  <a:pt x="3033814" y="658825"/>
                </a:lnTo>
                <a:lnTo>
                  <a:pt x="2999752" y="719112"/>
                </a:lnTo>
                <a:lnTo>
                  <a:pt x="2897619" y="176555"/>
                </a:lnTo>
                <a:lnTo>
                  <a:pt x="3033814" y="658825"/>
                </a:lnTo>
                <a:lnTo>
                  <a:pt x="3033814" y="612140"/>
                </a:lnTo>
                <a:lnTo>
                  <a:pt x="2885694" y="87604"/>
                </a:lnTo>
                <a:lnTo>
                  <a:pt x="3121075" y="504329"/>
                </a:lnTo>
                <a:lnTo>
                  <a:pt x="3121075" y="478396"/>
                </a:lnTo>
                <a:lnTo>
                  <a:pt x="2876080" y="44450"/>
                </a:lnTo>
                <a:lnTo>
                  <a:pt x="3315589" y="44450"/>
                </a:lnTo>
                <a:lnTo>
                  <a:pt x="3315589" y="76200"/>
                </a:lnTo>
                <a:lnTo>
                  <a:pt x="3379089" y="44450"/>
                </a:lnTo>
                <a:lnTo>
                  <a:pt x="3391789" y="38100"/>
                </a:lnTo>
                <a:lnTo>
                  <a:pt x="3379089" y="31750"/>
                </a:lnTo>
                <a:lnTo>
                  <a:pt x="3315589" y="0"/>
                </a:lnTo>
                <a:lnTo>
                  <a:pt x="3315589" y="31750"/>
                </a:lnTo>
                <a:lnTo>
                  <a:pt x="2865120" y="31750"/>
                </a:lnTo>
                <a:lnTo>
                  <a:pt x="2865120" y="38100"/>
                </a:lnTo>
                <a:lnTo>
                  <a:pt x="2858897" y="39243"/>
                </a:lnTo>
                <a:lnTo>
                  <a:pt x="2990100" y="736206"/>
                </a:lnTo>
                <a:lnTo>
                  <a:pt x="2859532" y="967359"/>
                </a:lnTo>
                <a:lnTo>
                  <a:pt x="2865120" y="970470"/>
                </a:lnTo>
                <a:lnTo>
                  <a:pt x="2865120" y="970788"/>
                </a:lnTo>
                <a:lnTo>
                  <a:pt x="2859024" y="972566"/>
                </a:lnTo>
                <a:lnTo>
                  <a:pt x="2990151" y="1436890"/>
                </a:lnTo>
                <a:lnTo>
                  <a:pt x="2859024" y="1901190"/>
                </a:lnTo>
                <a:lnTo>
                  <a:pt x="2864193" y="1902650"/>
                </a:lnTo>
                <a:lnTo>
                  <a:pt x="2865120" y="1903171"/>
                </a:lnTo>
                <a:lnTo>
                  <a:pt x="2865120" y="1903476"/>
                </a:lnTo>
                <a:lnTo>
                  <a:pt x="2859532" y="1906651"/>
                </a:lnTo>
                <a:lnTo>
                  <a:pt x="2990011" y="2137676"/>
                </a:lnTo>
                <a:lnTo>
                  <a:pt x="2949740" y="2351595"/>
                </a:lnTo>
                <a:lnTo>
                  <a:pt x="2744724" y="2563749"/>
                </a:lnTo>
                <a:lnTo>
                  <a:pt x="2753868" y="2572639"/>
                </a:lnTo>
                <a:lnTo>
                  <a:pt x="2945460" y="2374341"/>
                </a:lnTo>
                <a:lnTo>
                  <a:pt x="2858897" y="2834157"/>
                </a:lnTo>
                <a:lnTo>
                  <a:pt x="2862122" y="2834779"/>
                </a:lnTo>
                <a:lnTo>
                  <a:pt x="2865120" y="2835630"/>
                </a:lnTo>
                <a:lnTo>
                  <a:pt x="2865120" y="2842514"/>
                </a:lnTo>
                <a:lnTo>
                  <a:pt x="3315589" y="2842514"/>
                </a:lnTo>
                <a:lnTo>
                  <a:pt x="3315589" y="2874264"/>
                </a:lnTo>
                <a:lnTo>
                  <a:pt x="3379089" y="2842514"/>
                </a:lnTo>
                <a:lnTo>
                  <a:pt x="3391789" y="2836164"/>
                </a:lnTo>
                <a:lnTo>
                  <a:pt x="3379089" y="2829814"/>
                </a:lnTo>
                <a:lnTo>
                  <a:pt x="3315589" y="2798064"/>
                </a:lnTo>
                <a:lnTo>
                  <a:pt x="3315589" y="2829814"/>
                </a:lnTo>
                <a:lnTo>
                  <a:pt x="2873337" y="2829814"/>
                </a:lnTo>
                <a:lnTo>
                  <a:pt x="3025305" y="2291689"/>
                </a:lnTo>
                <a:lnTo>
                  <a:pt x="3057918" y="2257933"/>
                </a:lnTo>
                <a:lnTo>
                  <a:pt x="3345243" y="2766568"/>
                </a:lnTo>
                <a:lnTo>
                  <a:pt x="3340227" y="2767507"/>
                </a:lnTo>
                <a:lnTo>
                  <a:pt x="3342398" y="2770378"/>
                </a:lnTo>
                <a:lnTo>
                  <a:pt x="3334385" y="2772638"/>
                </a:lnTo>
                <a:lnTo>
                  <a:pt x="3339287" y="2778036"/>
                </a:lnTo>
                <a:lnTo>
                  <a:pt x="3321177" y="2788272"/>
                </a:lnTo>
                <a:lnTo>
                  <a:pt x="3391789" y="2835884"/>
                </a:lnTo>
                <a:lnTo>
                  <a:pt x="3391763" y="2835605"/>
                </a:lnTo>
                <a:lnTo>
                  <a:pt x="3391941" y="2834792"/>
                </a:lnTo>
                <a:lnTo>
                  <a:pt x="3409238" y="2774111"/>
                </a:lnTo>
                <a:lnTo>
                  <a:pt x="3415157" y="2753398"/>
                </a:lnTo>
                <a:lnTo>
                  <a:pt x="3407092" y="2754922"/>
                </a:lnTo>
                <a:lnTo>
                  <a:pt x="3407664" y="2751925"/>
                </a:lnTo>
                <a:lnTo>
                  <a:pt x="3387801" y="2757551"/>
                </a:lnTo>
                <a:lnTo>
                  <a:pt x="3387471" y="2750807"/>
                </a:lnTo>
                <a:lnTo>
                  <a:pt x="3382734" y="2753487"/>
                </a:lnTo>
                <a:lnTo>
                  <a:pt x="3364636" y="2657360"/>
                </a:lnTo>
                <a:lnTo>
                  <a:pt x="3364636" y="2762923"/>
                </a:lnTo>
                <a:lnTo>
                  <a:pt x="3358426" y="2764091"/>
                </a:lnTo>
                <a:lnTo>
                  <a:pt x="3067189" y="2248331"/>
                </a:lnTo>
                <a:lnTo>
                  <a:pt x="3184893" y="2126513"/>
                </a:lnTo>
                <a:lnTo>
                  <a:pt x="3364636" y="2762923"/>
                </a:lnTo>
                <a:lnTo>
                  <a:pt x="3364636" y="2657360"/>
                </a:lnTo>
                <a:lnTo>
                  <a:pt x="3359277" y="2628900"/>
                </a:lnTo>
                <a:lnTo>
                  <a:pt x="3359277" y="2697251"/>
                </a:lnTo>
                <a:lnTo>
                  <a:pt x="3195091" y="2115947"/>
                </a:lnTo>
                <a:lnTo>
                  <a:pt x="3240887" y="2068550"/>
                </a:lnTo>
                <a:lnTo>
                  <a:pt x="3359277" y="2697251"/>
                </a:lnTo>
                <a:lnTo>
                  <a:pt x="3359277" y="2628900"/>
                </a:lnTo>
                <a:lnTo>
                  <a:pt x="3251682" y="2057387"/>
                </a:lnTo>
                <a:lnTo>
                  <a:pt x="3343211" y="1962645"/>
                </a:lnTo>
                <a:lnTo>
                  <a:pt x="3366135" y="1984756"/>
                </a:lnTo>
                <a:lnTo>
                  <a:pt x="3378695" y="1944751"/>
                </a:lnTo>
                <a:lnTo>
                  <a:pt x="3391636" y="1903552"/>
                </a:lnTo>
                <a:lnTo>
                  <a:pt x="3391789" y="1903476"/>
                </a:lnTo>
                <a:lnTo>
                  <a:pt x="3379089" y="1897126"/>
                </a:lnTo>
                <a:lnTo>
                  <a:pt x="3334105" y="1874634"/>
                </a:lnTo>
                <a:lnTo>
                  <a:pt x="3334105" y="1953844"/>
                </a:lnTo>
                <a:lnTo>
                  <a:pt x="3248799" y="2042109"/>
                </a:lnTo>
                <a:lnTo>
                  <a:pt x="3238004" y="1984743"/>
                </a:lnTo>
                <a:lnTo>
                  <a:pt x="3238004" y="2053285"/>
                </a:lnTo>
                <a:lnTo>
                  <a:pt x="3191103" y="2101824"/>
                </a:lnTo>
                <a:lnTo>
                  <a:pt x="3180892" y="2065667"/>
                </a:lnTo>
                <a:lnTo>
                  <a:pt x="3180892" y="2112391"/>
                </a:lnTo>
                <a:lnTo>
                  <a:pt x="3060674" y="2236800"/>
                </a:lnTo>
                <a:lnTo>
                  <a:pt x="3051403" y="2220379"/>
                </a:lnTo>
                <a:lnTo>
                  <a:pt x="3051403" y="2246388"/>
                </a:lnTo>
                <a:lnTo>
                  <a:pt x="3032607" y="2265845"/>
                </a:lnTo>
                <a:lnTo>
                  <a:pt x="3042539" y="2230691"/>
                </a:lnTo>
                <a:lnTo>
                  <a:pt x="3051403" y="2246388"/>
                </a:lnTo>
                <a:lnTo>
                  <a:pt x="3051403" y="2220379"/>
                </a:lnTo>
                <a:lnTo>
                  <a:pt x="3047441" y="2213343"/>
                </a:lnTo>
                <a:lnTo>
                  <a:pt x="3128429" y="1926577"/>
                </a:lnTo>
                <a:lnTo>
                  <a:pt x="3180892" y="2112391"/>
                </a:lnTo>
                <a:lnTo>
                  <a:pt x="3180892" y="2065667"/>
                </a:lnTo>
                <a:lnTo>
                  <a:pt x="3136887" y="1909826"/>
                </a:lnTo>
                <a:lnTo>
                  <a:pt x="3211004" y="1909826"/>
                </a:lnTo>
                <a:lnTo>
                  <a:pt x="3238004" y="2053285"/>
                </a:lnTo>
                <a:lnTo>
                  <a:pt x="3238004" y="1984743"/>
                </a:lnTo>
                <a:lnTo>
                  <a:pt x="3223907" y="1909826"/>
                </a:lnTo>
                <a:lnTo>
                  <a:pt x="3315589" y="1909826"/>
                </a:lnTo>
                <a:lnTo>
                  <a:pt x="3315589" y="1930285"/>
                </a:lnTo>
                <a:lnTo>
                  <a:pt x="3311271" y="1931797"/>
                </a:lnTo>
                <a:lnTo>
                  <a:pt x="3315589" y="1935975"/>
                </a:lnTo>
                <a:lnTo>
                  <a:pt x="3315589" y="1941576"/>
                </a:lnTo>
                <a:lnTo>
                  <a:pt x="3319411" y="1939671"/>
                </a:lnTo>
                <a:lnTo>
                  <a:pt x="3334105" y="1953844"/>
                </a:lnTo>
                <a:lnTo>
                  <a:pt x="3334105" y="1874634"/>
                </a:lnTo>
                <a:lnTo>
                  <a:pt x="3315589" y="1865376"/>
                </a:lnTo>
                <a:lnTo>
                  <a:pt x="3315589" y="1897126"/>
                </a:lnTo>
                <a:lnTo>
                  <a:pt x="3221520" y="1897126"/>
                </a:lnTo>
                <a:lnTo>
                  <a:pt x="3208617" y="1828596"/>
                </a:lnTo>
                <a:lnTo>
                  <a:pt x="3208617" y="1897126"/>
                </a:lnTo>
                <a:lnTo>
                  <a:pt x="3136747" y="1897126"/>
                </a:lnTo>
                <a:lnTo>
                  <a:pt x="3179864" y="1744446"/>
                </a:lnTo>
                <a:lnTo>
                  <a:pt x="3208617" y="1897126"/>
                </a:lnTo>
                <a:lnTo>
                  <a:pt x="3208617" y="1828596"/>
                </a:lnTo>
                <a:lnTo>
                  <a:pt x="3187611" y="1717027"/>
                </a:lnTo>
                <a:lnTo>
                  <a:pt x="3218154" y="1608874"/>
                </a:lnTo>
                <a:lnTo>
                  <a:pt x="3346729" y="1836496"/>
                </a:lnTo>
                <a:lnTo>
                  <a:pt x="3334385" y="1839976"/>
                </a:lnTo>
                <a:lnTo>
                  <a:pt x="3339287" y="1845373"/>
                </a:lnTo>
                <a:lnTo>
                  <a:pt x="3321177" y="1855597"/>
                </a:lnTo>
                <a:lnTo>
                  <a:pt x="3391789" y="1903222"/>
                </a:lnTo>
                <a:lnTo>
                  <a:pt x="3391763" y="1902955"/>
                </a:lnTo>
                <a:lnTo>
                  <a:pt x="3403054" y="1843532"/>
                </a:lnTo>
                <a:lnTo>
                  <a:pt x="3407664" y="1819275"/>
                </a:lnTo>
                <a:lnTo>
                  <a:pt x="3387801" y="1824888"/>
                </a:lnTo>
                <a:lnTo>
                  <a:pt x="3387471" y="1818132"/>
                </a:lnTo>
                <a:lnTo>
                  <a:pt x="3376193" y="1824507"/>
                </a:lnTo>
                <a:lnTo>
                  <a:pt x="3364839" y="1784311"/>
                </a:lnTo>
                <a:lnTo>
                  <a:pt x="3364839" y="1830933"/>
                </a:lnTo>
                <a:lnTo>
                  <a:pt x="3363239" y="1831835"/>
                </a:lnTo>
                <a:lnTo>
                  <a:pt x="3359289" y="1832952"/>
                </a:lnTo>
                <a:lnTo>
                  <a:pt x="3223018" y="1591640"/>
                </a:lnTo>
                <a:lnTo>
                  <a:pt x="3260128" y="1460233"/>
                </a:lnTo>
                <a:lnTo>
                  <a:pt x="3364839" y="1830933"/>
                </a:lnTo>
                <a:lnTo>
                  <a:pt x="3364839" y="1784311"/>
                </a:lnTo>
                <a:lnTo>
                  <a:pt x="3266719" y="1436903"/>
                </a:lnTo>
                <a:lnTo>
                  <a:pt x="3376130" y="1049489"/>
                </a:lnTo>
                <a:lnTo>
                  <a:pt x="3387471" y="1055878"/>
                </a:lnTo>
                <a:lnTo>
                  <a:pt x="3387814" y="1048893"/>
                </a:lnTo>
                <a:lnTo>
                  <a:pt x="3407664" y="1054481"/>
                </a:lnTo>
                <a:lnTo>
                  <a:pt x="3403054" y="1030224"/>
                </a:lnTo>
                <a:lnTo>
                  <a:pt x="3391789" y="970788"/>
                </a:lnTo>
                <a:lnTo>
                  <a:pt x="3364776" y="989012"/>
                </a:lnTo>
                <a:lnTo>
                  <a:pt x="3364776" y="1043076"/>
                </a:lnTo>
                <a:lnTo>
                  <a:pt x="3260140" y="1413598"/>
                </a:lnTo>
                <a:lnTo>
                  <a:pt x="3253549" y="1390256"/>
                </a:lnTo>
                <a:lnTo>
                  <a:pt x="3253549" y="1436928"/>
                </a:lnTo>
                <a:lnTo>
                  <a:pt x="3214243" y="1576095"/>
                </a:lnTo>
                <a:lnTo>
                  <a:pt x="3209379" y="1567484"/>
                </a:lnTo>
                <a:lnTo>
                  <a:pt x="3209379" y="1593342"/>
                </a:lnTo>
                <a:lnTo>
                  <a:pt x="3182340" y="1689049"/>
                </a:lnTo>
                <a:lnTo>
                  <a:pt x="3174593" y="1647888"/>
                </a:lnTo>
                <a:lnTo>
                  <a:pt x="3174593" y="1716481"/>
                </a:lnTo>
                <a:lnTo>
                  <a:pt x="3128429" y="1879942"/>
                </a:lnTo>
                <a:lnTo>
                  <a:pt x="3120110" y="1850491"/>
                </a:lnTo>
                <a:lnTo>
                  <a:pt x="3120110" y="1897126"/>
                </a:lnTo>
                <a:lnTo>
                  <a:pt x="3119996" y="1909826"/>
                </a:lnTo>
                <a:lnTo>
                  <a:pt x="3038665" y="2197798"/>
                </a:lnTo>
                <a:lnTo>
                  <a:pt x="3033763" y="2189124"/>
                </a:lnTo>
                <a:lnTo>
                  <a:pt x="3033763" y="2215159"/>
                </a:lnTo>
                <a:lnTo>
                  <a:pt x="3014014" y="2285085"/>
                </a:lnTo>
                <a:lnTo>
                  <a:pt x="3006712" y="2292642"/>
                </a:lnTo>
                <a:lnTo>
                  <a:pt x="3006712" y="2310942"/>
                </a:lnTo>
                <a:lnTo>
                  <a:pt x="2897441" y="2697823"/>
                </a:lnTo>
                <a:lnTo>
                  <a:pt x="2961462" y="2357780"/>
                </a:lnTo>
                <a:lnTo>
                  <a:pt x="3006712" y="2310942"/>
                </a:lnTo>
                <a:lnTo>
                  <a:pt x="3006712" y="2292642"/>
                </a:lnTo>
                <a:lnTo>
                  <a:pt x="2965742" y="2335034"/>
                </a:lnTo>
                <a:lnTo>
                  <a:pt x="2999676" y="2154796"/>
                </a:lnTo>
                <a:lnTo>
                  <a:pt x="3033763" y="2215159"/>
                </a:lnTo>
                <a:lnTo>
                  <a:pt x="3033763" y="2189124"/>
                </a:lnTo>
                <a:lnTo>
                  <a:pt x="3003359" y="2135263"/>
                </a:lnTo>
                <a:lnTo>
                  <a:pt x="3045803" y="1909826"/>
                </a:lnTo>
                <a:lnTo>
                  <a:pt x="3119996" y="1909826"/>
                </a:lnTo>
                <a:lnTo>
                  <a:pt x="3119996" y="1897126"/>
                </a:lnTo>
                <a:lnTo>
                  <a:pt x="3048190" y="1897126"/>
                </a:lnTo>
                <a:lnTo>
                  <a:pt x="3076956" y="1744332"/>
                </a:lnTo>
                <a:lnTo>
                  <a:pt x="3120110" y="1897126"/>
                </a:lnTo>
                <a:lnTo>
                  <a:pt x="3120110" y="1850491"/>
                </a:lnTo>
                <a:lnTo>
                  <a:pt x="3082226" y="1716328"/>
                </a:lnTo>
                <a:lnTo>
                  <a:pt x="3128403" y="1471079"/>
                </a:lnTo>
                <a:lnTo>
                  <a:pt x="3174593" y="1716481"/>
                </a:lnTo>
                <a:lnTo>
                  <a:pt x="3174593" y="1647888"/>
                </a:lnTo>
                <a:lnTo>
                  <a:pt x="3141815" y="1473708"/>
                </a:lnTo>
                <a:lnTo>
                  <a:pt x="3209379" y="1593342"/>
                </a:lnTo>
                <a:lnTo>
                  <a:pt x="3209379" y="1567484"/>
                </a:lnTo>
                <a:lnTo>
                  <a:pt x="3135706" y="1436992"/>
                </a:lnTo>
                <a:lnTo>
                  <a:pt x="3214281" y="1297863"/>
                </a:lnTo>
                <a:lnTo>
                  <a:pt x="3253549" y="1436928"/>
                </a:lnTo>
                <a:lnTo>
                  <a:pt x="3253549" y="1390256"/>
                </a:lnTo>
                <a:lnTo>
                  <a:pt x="3223069" y="1282306"/>
                </a:lnTo>
                <a:lnTo>
                  <a:pt x="3359416" y="1040866"/>
                </a:lnTo>
                <a:lnTo>
                  <a:pt x="3362350" y="1041692"/>
                </a:lnTo>
                <a:lnTo>
                  <a:pt x="3364776" y="1043076"/>
                </a:lnTo>
                <a:lnTo>
                  <a:pt x="3364776" y="989012"/>
                </a:lnTo>
                <a:lnTo>
                  <a:pt x="3321177" y="1018413"/>
                </a:lnTo>
                <a:lnTo>
                  <a:pt x="3339134" y="1028573"/>
                </a:lnTo>
                <a:lnTo>
                  <a:pt x="3334385" y="1033780"/>
                </a:lnTo>
                <a:lnTo>
                  <a:pt x="3346856" y="1037310"/>
                </a:lnTo>
                <a:lnTo>
                  <a:pt x="3218192" y="1265085"/>
                </a:lnTo>
                <a:lnTo>
                  <a:pt x="3209417" y="1234020"/>
                </a:lnTo>
                <a:lnTo>
                  <a:pt x="3209417" y="1280642"/>
                </a:lnTo>
                <a:lnTo>
                  <a:pt x="3141675" y="1400556"/>
                </a:lnTo>
                <a:lnTo>
                  <a:pt x="3182315" y="1184694"/>
                </a:lnTo>
                <a:lnTo>
                  <a:pt x="3209417" y="1280642"/>
                </a:lnTo>
                <a:lnTo>
                  <a:pt x="3209417" y="1234020"/>
                </a:lnTo>
                <a:lnTo>
                  <a:pt x="3187585" y="1156703"/>
                </a:lnTo>
                <a:lnTo>
                  <a:pt x="3221393" y="977138"/>
                </a:lnTo>
                <a:lnTo>
                  <a:pt x="3315589" y="977138"/>
                </a:lnTo>
                <a:lnTo>
                  <a:pt x="3315589" y="1008888"/>
                </a:lnTo>
                <a:lnTo>
                  <a:pt x="3379089" y="977138"/>
                </a:lnTo>
                <a:lnTo>
                  <a:pt x="3391789" y="970788"/>
                </a:lnTo>
                <a:lnTo>
                  <a:pt x="3379089" y="964438"/>
                </a:lnTo>
                <a:lnTo>
                  <a:pt x="3315589" y="932688"/>
                </a:lnTo>
                <a:lnTo>
                  <a:pt x="3315589" y="964438"/>
                </a:lnTo>
                <a:lnTo>
                  <a:pt x="3223780" y="964438"/>
                </a:lnTo>
                <a:lnTo>
                  <a:pt x="3263074" y="755713"/>
                </a:lnTo>
                <a:lnTo>
                  <a:pt x="3348736" y="907338"/>
                </a:lnTo>
                <a:lnTo>
                  <a:pt x="3321177" y="922909"/>
                </a:lnTo>
                <a:lnTo>
                  <a:pt x="3391789" y="970534"/>
                </a:lnTo>
                <a:lnTo>
                  <a:pt x="3389134" y="918337"/>
                </a:lnTo>
                <a:lnTo>
                  <a:pt x="3387471" y="885444"/>
                </a:lnTo>
                <a:lnTo>
                  <a:pt x="3359772" y="901103"/>
                </a:lnTo>
                <a:lnTo>
                  <a:pt x="3266719" y="736346"/>
                </a:lnTo>
                <a:lnTo>
                  <a:pt x="3382657" y="120497"/>
                </a:lnTo>
                <a:lnTo>
                  <a:pt x="3387471" y="123190"/>
                </a:lnTo>
                <a:lnTo>
                  <a:pt x="3387814" y="116205"/>
                </a:lnTo>
                <a:lnTo>
                  <a:pt x="3407664" y="121793"/>
                </a:lnTo>
                <a:lnTo>
                  <a:pt x="3407029" y="118491"/>
                </a:lnTo>
                <a:lnTo>
                  <a:pt x="3415157" y="120015"/>
                </a:lnTo>
                <a:close/>
              </a:path>
              <a:path w="4785360" h="2874645">
                <a:moveTo>
                  <a:pt x="4785106" y="2373757"/>
                </a:moveTo>
                <a:lnTo>
                  <a:pt x="4773142" y="2376652"/>
                </a:lnTo>
                <a:lnTo>
                  <a:pt x="4773549" y="2372233"/>
                </a:lnTo>
                <a:lnTo>
                  <a:pt x="4764392" y="2375827"/>
                </a:lnTo>
                <a:lnTo>
                  <a:pt x="4764392" y="2456865"/>
                </a:lnTo>
                <a:lnTo>
                  <a:pt x="4681220" y="2466213"/>
                </a:lnTo>
                <a:lnTo>
                  <a:pt x="4698504" y="2492806"/>
                </a:lnTo>
                <a:lnTo>
                  <a:pt x="4196346" y="2818320"/>
                </a:lnTo>
                <a:lnTo>
                  <a:pt x="4468812" y="2184298"/>
                </a:lnTo>
                <a:lnTo>
                  <a:pt x="4706277" y="2409456"/>
                </a:lnTo>
                <a:lnTo>
                  <a:pt x="4684395" y="2432558"/>
                </a:lnTo>
                <a:lnTo>
                  <a:pt x="4764392" y="2456865"/>
                </a:lnTo>
                <a:lnTo>
                  <a:pt x="4764392" y="2375827"/>
                </a:lnTo>
                <a:lnTo>
                  <a:pt x="4753864" y="2379942"/>
                </a:lnTo>
                <a:lnTo>
                  <a:pt x="4738205" y="2315095"/>
                </a:lnTo>
                <a:lnTo>
                  <a:pt x="4738205" y="2369058"/>
                </a:lnTo>
                <a:lnTo>
                  <a:pt x="4730394" y="2349195"/>
                </a:lnTo>
                <a:lnTo>
                  <a:pt x="4730394" y="2383993"/>
                </a:lnTo>
                <a:lnTo>
                  <a:pt x="4726698" y="2387892"/>
                </a:lnTo>
                <a:lnTo>
                  <a:pt x="4711065" y="2391664"/>
                </a:lnTo>
                <a:lnTo>
                  <a:pt x="4714252" y="2395474"/>
                </a:lnTo>
                <a:lnTo>
                  <a:pt x="4711179" y="2396680"/>
                </a:lnTo>
                <a:lnTo>
                  <a:pt x="4474121" y="2171954"/>
                </a:lnTo>
                <a:lnTo>
                  <a:pt x="4564443" y="1961794"/>
                </a:lnTo>
                <a:lnTo>
                  <a:pt x="4730394" y="2383993"/>
                </a:lnTo>
                <a:lnTo>
                  <a:pt x="4730394" y="2349195"/>
                </a:lnTo>
                <a:lnTo>
                  <a:pt x="4571606" y="1945132"/>
                </a:lnTo>
                <a:lnTo>
                  <a:pt x="4612703" y="1849488"/>
                </a:lnTo>
                <a:lnTo>
                  <a:pt x="4738205" y="2369058"/>
                </a:lnTo>
                <a:lnTo>
                  <a:pt x="4738205" y="2315095"/>
                </a:lnTo>
                <a:lnTo>
                  <a:pt x="4621073" y="1830019"/>
                </a:lnTo>
                <a:lnTo>
                  <a:pt x="4741710" y="1549311"/>
                </a:lnTo>
                <a:lnTo>
                  <a:pt x="4770882" y="1561846"/>
                </a:lnTo>
                <a:lnTo>
                  <a:pt x="4769180" y="1532636"/>
                </a:lnTo>
                <a:lnTo>
                  <a:pt x="4765929" y="1476756"/>
                </a:lnTo>
                <a:lnTo>
                  <a:pt x="4726686" y="1483410"/>
                </a:lnTo>
                <a:lnTo>
                  <a:pt x="4726686" y="1552117"/>
                </a:lnTo>
                <a:lnTo>
                  <a:pt x="4616094" y="1809432"/>
                </a:lnTo>
                <a:lnTo>
                  <a:pt x="4607738" y="1774825"/>
                </a:lnTo>
                <a:lnTo>
                  <a:pt x="4607738" y="1828901"/>
                </a:lnTo>
                <a:lnTo>
                  <a:pt x="4565002" y="1928329"/>
                </a:lnTo>
                <a:lnTo>
                  <a:pt x="4557839" y="1910105"/>
                </a:lnTo>
                <a:lnTo>
                  <a:pt x="4557839" y="1944992"/>
                </a:lnTo>
                <a:lnTo>
                  <a:pt x="4464304" y="2162632"/>
                </a:lnTo>
                <a:lnTo>
                  <a:pt x="4458995" y="2157603"/>
                </a:lnTo>
                <a:lnTo>
                  <a:pt x="4458995" y="2174976"/>
                </a:lnTo>
                <a:lnTo>
                  <a:pt x="4206684" y="2762059"/>
                </a:lnTo>
                <a:lnTo>
                  <a:pt x="4373448" y="2093849"/>
                </a:lnTo>
                <a:lnTo>
                  <a:pt x="4458995" y="2174976"/>
                </a:lnTo>
                <a:lnTo>
                  <a:pt x="4458995" y="2157603"/>
                </a:lnTo>
                <a:lnTo>
                  <a:pt x="4376953" y="2079815"/>
                </a:lnTo>
                <a:lnTo>
                  <a:pt x="4467784" y="1715858"/>
                </a:lnTo>
                <a:lnTo>
                  <a:pt x="4557839" y="1944992"/>
                </a:lnTo>
                <a:lnTo>
                  <a:pt x="4557839" y="1910105"/>
                </a:lnTo>
                <a:lnTo>
                  <a:pt x="4474349" y="1697647"/>
                </a:lnTo>
                <a:lnTo>
                  <a:pt x="4560786" y="1634490"/>
                </a:lnTo>
                <a:lnTo>
                  <a:pt x="4607738" y="1828901"/>
                </a:lnTo>
                <a:lnTo>
                  <a:pt x="4607738" y="1774825"/>
                </a:lnTo>
                <a:lnTo>
                  <a:pt x="4571898" y="1626362"/>
                </a:lnTo>
                <a:lnTo>
                  <a:pt x="4701210" y="1531886"/>
                </a:lnTo>
                <a:lnTo>
                  <a:pt x="4716792" y="1538592"/>
                </a:lnTo>
                <a:lnTo>
                  <a:pt x="4726686" y="1552117"/>
                </a:lnTo>
                <a:lnTo>
                  <a:pt x="4726686" y="1483410"/>
                </a:lnTo>
                <a:lnTo>
                  <a:pt x="4681982" y="1490980"/>
                </a:lnTo>
                <a:lnTo>
                  <a:pt x="4700714" y="1516608"/>
                </a:lnTo>
                <a:lnTo>
                  <a:pt x="4568685" y="1613052"/>
                </a:lnTo>
                <a:lnTo>
                  <a:pt x="4557573" y="1567040"/>
                </a:lnTo>
                <a:lnTo>
                  <a:pt x="4557573" y="1621167"/>
                </a:lnTo>
                <a:lnTo>
                  <a:pt x="4476661" y="1680273"/>
                </a:lnTo>
                <a:lnTo>
                  <a:pt x="4525035" y="1486458"/>
                </a:lnTo>
                <a:lnTo>
                  <a:pt x="4557573" y="1621167"/>
                </a:lnTo>
                <a:lnTo>
                  <a:pt x="4557573" y="1567040"/>
                </a:lnTo>
                <a:lnTo>
                  <a:pt x="4531677" y="1459814"/>
                </a:lnTo>
                <a:lnTo>
                  <a:pt x="4568152" y="1313675"/>
                </a:lnTo>
                <a:lnTo>
                  <a:pt x="4704169" y="1431404"/>
                </a:lnTo>
                <a:lnTo>
                  <a:pt x="4683379" y="1455420"/>
                </a:lnTo>
                <a:lnTo>
                  <a:pt x="4765929" y="1476375"/>
                </a:lnTo>
                <a:lnTo>
                  <a:pt x="4765751" y="1475981"/>
                </a:lnTo>
                <a:lnTo>
                  <a:pt x="4765929" y="1476121"/>
                </a:lnTo>
                <a:lnTo>
                  <a:pt x="4770310" y="1419733"/>
                </a:lnTo>
                <a:lnTo>
                  <a:pt x="4772533" y="1391158"/>
                </a:lnTo>
                <a:lnTo>
                  <a:pt x="4743094" y="1403121"/>
                </a:lnTo>
                <a:lnTo>
                  <a:pt x="4729188" y="1368894"/>
                </a:lnTo>
                <a:lnTo>
                  <a:pt x="4729188" y="1402499"/>
                </a:lnTo>
                <a:lnTo>
                  <a:pt x="4720806" y="1412189"/>
                </a:lnTo>
                <a:lnTo>
                  <a:pt x="4707661" y="1417535"/>
                </a:lnTo>
                <a:lnTo>
                  <a:pt x="4571619" y="1299781"/>
                </a:lnTo>
                <a:lnTo>
                  <a:pt x="4615713" y="1123124"/>
                </a:lnTo>
                <a:lnTo>
                  <a:pt x="4729188" y="1402499"/>
                </a:lnTo>
                <a:lnTo>
                  <a:pt x="4729188" y="1368894"/>
                </a:lnTo>
                <a:lnTo>
                  <a:pt x="4620907" y="1102321"/>
                </a:lnTo>
                <a:lnTo>
                  <a:pt x="4753127" y="572490"/>
                </a:lnTo>
                <a:lnTo>
                  <a:pt x="4771898" y="580263"/>
                </a:lnTo>
                <a:lnTo>
                  <a:pt x="4771542" y="575246"/>
                </a:lnTo>
                <a:lnTo>
                  <a:pt x="4784471" y="578485"/>
                </a:lnTo>
                <a:lnTo>
                  <a:pt x="4779315" y="555371"/>
                </a:lnTo>
                <a:lnTo>
                  <a:pt x="4765929" y="495300"/>
                </a:lnTo>
                <a:lnTo>
                  <a:pt x="4765332" y="494309"/>
                </a:lnTo>
                <a:lnTo>
                  <a:pt x="4765332" y="495439"/>
                </a:lnTo>
                <a:lnTo>
                  <a:pt x="4738890" y="501332"/>
                </a:lnTo>
                <a:lnTo>
                  <a:pt x="4738890" y="577126"/>
                </a:lnTo>
                <a:lnTo>
                  <a:pt x="4612779" y="1082332"/>
                </a:lnTo>
                <a:lnTo>
                  <a:pt x="4607585" y="1069543"/>
                </a:lnTo>
                <a:lnTo>
                  <a:pt x="4607585" y="1103134"/>
                </a:lnTo>
                <a:lnTo>
                  <a:pt x="4560836" y="1290447"/>
                </a:lnTo>
                <a:lnTo>
                  <a:pt x="4557369" y="1287449"/>
                </a:lnTo>
                <a:lnTo>
                  <a:pt x="4557369" y="1304328"/>
                </a:lnTo>
                <a:lnTo>
                  <a:pt x="4525226" y="1433080"/>
                </a:lnTo>
                <a:lnTo>
                  <a:pt x="4518571" y="1405521"/>
                </a:lnTo>
                <a:lnTo>
                  <a:pt x="4518571" y="1459725"/>
                </a:lnTo>
                <a:lnTo>
                  <a:pt x="4465078" y="1674050"/>
                </a:lnTo>
                <a:lnTo>
                  <a:pt x="4458906" y="1658353"/>
                </a:lnTo>
                <a:lnTo>
                  <a:pt x="4458906" y="1693240"/>
                </a:lnTo>
                <a:lnTo>
                  <a:pt x="4455795" y="1695513"/>
                </a:lnTo>
                <a:lnTo>
                  <a:pt x="4455795" y="1711198"/>
                </a:lnTo>
                <a:lnTo>
                  <a:pt x="4366298" y="2069719"/>
                </a:lnTo>
                <a:lnTo>
                  <a:pt x="4191711" y="1904174"/>
                </a:lnTo>
                <a:lnTo>
                  <a:pt x="4455795" y="1711198"/>
                </a:lnTo>
                <a:lnTo>
                  <a:pt x="4455795" y="1695513"/>
                </a:lnTo>
                <a:lnTo>
                  <a:pt x="4195902" y="1885353"/>
                </a:lnTo>
                <a:lnTo>
                  <a:pt x="4369778" y="1466443"/>
                </a:lnTo>
                <a:lnTo>
                  <a:pt x="4458906" y="1693240"/>
                </a:lnTo>
                <a:lnTo>
                  <a:pt x="4458906" y="1658353"/>
                </a:lnTo>
                <a:lnTo>
                  <a:pt x="4376826" y="1449463"/>
                </a:lnTo>
                <a:lnTo>
                  <a:pt x="4464875" y="1237322"/>
                </a:lnTo>
                <a:lnTo>
                  <a:pt x="4518571" y="1459725"/>
                </a:lnTo>
                <a:lnTo>
                  <a:pt x="4518571" y="1405521"/>
                </a:lnTo>
                <a:lnTo>
                  <a:pt x="4477448" y="1235138"/>
                </a:lnTo>
                <a:lnTo>
                  <a:pt x="4557369" y="1304328"/>
                </a:lnTo>
                <a:lnTo>
                  <a:pt x="4557369" y="1287449"/>
                </a:lnTo>
                <a:lnTo>
                  <a:pt x="4474019" y="1215288"/>
                </a:lnTo>
                <a:lnTo>
                  <a:pt x="4564558" y="997165"/>
                </a:lnTo>
                <a:lnTo>
                  <a:pt x="4607585" y="1103134"/>
                </a:lnTo>
                <a:lnTo>
                  <a:pt x="4607585" y="1069543"/>
                </a:lnTo>
                <a:lnTo>
                  <a:pt x="4571454" y="980554"/>
                </a:lnTo>
                <a:lnTo>
                  <a:pt x="4738890" y="577126"/>
                </a:lnTo>
                <a:lnTo>
                  <a:pt x="4738890" y="501332"/>
                </a:lnTo>
                <a:lnTo>
                  <a:pt x="4728197" y="503720"/>
                </a:lnTo>
                <a:lnTo>
                  <a:pt x="4728197" y="569620"/>
                </a:lnTo>
                <a:lnTo>
                  <a:pt x="4564634" y="963777"/>
                </a:lnTo>
                <a:lnTo>
                  <a:pt x="4557738" y="946810"/>
                </a:lnTo>
                <a:lnTo>
                  <a:pt x="4557738" y="980389"/>
                </a:lnTo>
                <a:lnTo>
                  <a:pt x="4468088" y="1196441"/>
                </a:lnTo>
                <a:lnTo>
                  <a:pt x="4458741" y="1157732"/>
                </a:lnTo>
                <a:lnTo>
                  <a:pt x="4458741" y="1218958"/>
                </a:lnTo>
                <a:lnTo>
                  <a:pt x="4370146" y="1432471"/>
                </a:lnTo>
                <a:lnTo>
                  <a:pt x="4197299" y="992619"/>
                </a:lnTo>
                <a:lnTo>
                  <a:pt x="4458741" y="1218958"/>
                </a:lnTo>
                <a:lnTo>
                  <a:pt x="4458741" y="1157732"/>
                </a:lnTo>
                <a:lnTo>
                  <a:pt x="4455719" y="1145209"/>
                </a:lnTo>
                <a:lnTo>
                  <a:pt x="4455719" y="1199426"/>
                </a:lnTo>
                <a:lnTo>
                  <a:pt x="4191495" y="970699"/>
                </a:lnTo>
                <a:lnTo>
                  <a:pt x="4366171" y="828624"/>
                </a:lnTo>
                <a:lnTo>
                  <a:pt x="4455719" y="1199426"/>
                </a:lnTo>
                <a:lnTo>
                  <a:pt x="4455719" y="1145209"/>
                </a:lnTo>
                <a:lnTo>
                  <a:pt x="4377144" y="819696"/>
                </a:lnTo>
                <a:lnTo>
                  <a:pt x="4463847" y="749185"/>
                </a:lnTo>
                <a:lnTo>
                  <a:pt x="4557738" y="980389"/>
                </a:lnTo>
                <a:lnTo>
                  <a:pt x="4557738" y="946810"/>
                </a:lnTo>
                <a:lnTo>
                  <a:pt x="4474095" y="740854"/>
                </a:lnTo>
                <a:lnTo>
                  <a:pt x="4705439" y="552691"/>
                </a:lnTo>
                <a:lnTo>
                  <a:pt x="4713795" y="556171"/>
                </a:lnTo>
                <a:lnTo>
                  <a:pt x="4710557" y="559943"/>
                </a:lnTo>
                <a:lnTo>
                  <a:pt x="4722800" y="563029"/>
                </a:lnTo>
                <a:lnTo>
                  <a:pt x="4728197" y="569620"/>
                </a:lnTo>
                <a:lnTo>
                  <a:pt x="4728197" y="503720"/>
                </a:lnTo>
                <a:lnTo>
                  <a:pt x="4682744" y="513842"/>
                </a:lnTo>
                <a:lnTo>
                  <a:pt x="4702835" y="538505"/>
                </a:lnTo>
                <a:lnTo>
                  <a:pt x="4469092" y="728522"/>
                </a:lnTo>
                <a:lnTo>
                  <a:pt x="4458830" y="703262"/>
                </a:lnTo>
                <a:lnTo>
                  <a:pt x="4458830" y="736866"/>
                </a:lnTo>
                <a:lnTo>
                  <a:pt x="4373829" y="805967"/>
                </a:lnTo>
                <a:lnTo>
                  <a:pt x="4208107" y="119532"/>
                </a:lnTo>
                <a:lnTo>
                  <a:pt x="4458830" y="736866"/>
                </a:lnTo>
                <a:lnTo>
                  <a:pt x="4458830" y="703262"/>
                </a:lnTo>
                <a:lnTo>
                  <a:pt x="4196638" y="57721"/>
                </a:lnTo>
                <a:lnTo>
                  <a:pt x="4702073" y="453555"/>
                </a:lnTo>
                <a:lnTo>
                  <a:pt x="4682490" y="478536"/>
                </a:lnTo>
                <a:lnTo>
                  <a:pt x="4765332" y="495439"/>
                </a:lnTo>
                <a:lnTo>
                  <a:pt x="4765332" y="494309"/>
                </a:lnTo>
                <a:lnTo>
                  <a:pt x="4749749" y="461391"/>
                </a:lnTo>
                <a:lnTo>
                  <a:pt x="4729480" y="418592"/>
                </a:lnTo>
                <a:lnTo>
                  <a:pt x="4709884" y="443585"/>
                </a:lnTo>
                <a:lnTo>
                  <a:pt x="4185793" y="33147"/>
                </a:lnTo>
                <a:lnTo>
                  <a:pt x="4181856" y="38100"/>
                </a:lnTo>
                <a:lnTo>
                  <a:pt x="4175633" y="39624"/>
                </a:lnTo>
                <a:lnTo>
                  <a:pt x="4362856" y="814882"/>
                </a:lnTo>
                <a:lnTo>
                  <a:pt x="4177792" y="965327"/>
                </a:lnTo>
                <a:lnTo>
                  <a:pt x="4182059" y="970546"/>
                </a:lnTo>
                <a:lnTo>
                  <a:pt x="4181843" y="970800"/>
                </a:lnTo>
                <a:lnTo>
                  <a:pt x="4175887" y="973074"/>
                </a:lnTo>
                <a:lnTo>
                  <a:pt x="4363097" y="1449451"/>
                </a:lnTo>
                <a:lnTo>
                  <a:pt x="4176014" y="1900301"/>
                </a:lnTo>
                <a:lnTo>
                  <a:pt x="4180903" y="1902333"/>
                </a:lnTo>
                <a:lnTo>
                  <a:pt x="4181779" y="1903539"/>
                </a:lnTo>
                <a:lnTo>
                  <a:pt x="4177538" y="1908048"/>
                </a:lnTo>
                <a:lnTo>
                  <a:pt x="4362805" y="2083752"/>
                </a:lnTo>
                <a:lnTo>
                  <a:pt x="4175633" y="2833560"/>
                </a:lnTo>
                <a:lnTo>
                  <a:pt x="4177220" y="2833954"/>
                </a:lnTo>
                <a:lnTo>
                  <a:pt x="4182453" y="2836214"/>
                </a:lnTo>
                <a:lnTo>
                  <a:pt x="4185285" y="2840596"/>
                </a:lnTo>
                <a:lnTo>
                  <a:pt x="4705451" y="2503500"/>
                </a:lnTo>
                <a:lnTo>
                  <a:pt x="4722749" y="2530094"/>
                </a:lnTo>
                <a:lnTo>
                  <a:pt x="4748746" y="2485898"/>
                </a:lnTo>
                <a:lnTo>
                  <a:pt x="4765611" y="2457234"/>
                </a:lnTo>
                <a:lnTo>
                  <a:pt x="4765929" y="2457323"/>
                </a:lnTo>
                <a:lnTo>
                  <a:pt x="4765789" y="2456954"/>
                </a:lnTo>
                <a:lnTo>
                  <a:pt x="4765929" y="2457069"/>
                </a:lnTo>
                <a:lnTo>
                  <a:pt x="4765954" y="2456662"/>
                </a:lnTo>
                <a:lnTo>
                  <a:pt x="4779848" y="2396490"/>
                </a:lnTo>
                <a:lnTo>
                  <a:pt x="4785106" y="2373757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787650" y="1072134"/>
            <a:ext cx="403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5" baseline="-20833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1150" spc="-10" dirty="0">
                <a:solidFill>
                  <a:srgbClr val="344B5E"/>
                </a:solidFill>
                <a:latin typeface="DejaVu Sans"/>
                <a:cs typeface="DejaVu Sans"/>
              </a:rPr>
              <a:t>(1)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28</a:t>
            </a:fld>
            <a:endParaRPr spc="30" dirty="0"/>
          </a:p>
        </p:txBody>
      </p:sp>
      <p:sp>
        <p:nvSpPr>
          <p:cNvPr id="61" name="object 61"/>
          <p:cNvSpPr txBox="1"/>
          <p:nvPr/>
        </p:nvSpPr>
        <p:spPr>
          <a:xfrm>
            <a:off x="4316221" y="864869"/>
            <a:ext cx="377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400" spc="-15" baseline="-20833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1150" spc="-10" dirty="0">
                <a:solidFill>
                  <a:srgbClr val="344B5E"/>
                </a:solidFill>
                <a:latin typeface="DejaVu Sans"/>
                <a:cs typeface="DejaVu Sans"/>
              </a:rPr>
              <a:t>(2)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95188" y="869696"/>
            <a:ext cx="403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5" baseline="-20833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1150" spc="-10" dirty="0">
                <a:solidFill>
                  <a:srgbClr val="344B5E"/>
                </a:solidFill>
                <a:latin typeface="DejaVu Sans"/>
                <a:cs typeface="DejaVu Sans"/>
              </a:rPr>
              <a:t>(3)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27519" y="1072134"/>
            <a:ext cx="403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5" baseline="-20833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1150" spc="-10" dirty="0">
                <a:solidFill>
                  <a:srgbClr val="344B5E"/>
                </a:solidFill>
                <a:latin typeface="DejaVu Sans"/>
                <a:cs typeface="DejaVu Sans"/>
              </a:rPr>
              <a:t>(4)</a:t>
            </a:r>
            <a:endParaRPr sz="115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5" y="284733"/>
            <a:ext cx="82438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Matrix representation of computation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74728" y="1450784"/>
            <a:ext cx="805180" cy="1740535"/>
            <a:chOff x="5574728" y="1450784"/>
            <a:chExt cx="805180" cy="1740535"/>
          </a:xfrm>
        </p:grpSpPr>
        <p:sp>
          <p:nvSpPr>
            <p:cNvPr id="4" name="object 4"/>
            <p:cNvSpPr/>
            <p:nvPr/>
          </p:nvSpPr>
          <p:spPr>
            <a:xfrm>
              <a:off x="5587745" y="1463802"/>
              <a:ext cx="779145" cy="746760"/>
            </a:xfrm>
            <a:custGeom>
              <a:avLst/>
              <a:gdLst/>
              <a:ahLst/>
              <a:cxnLst/>
              <a:rect l="l" t="t" r="r" b="b"/>
              <a:pathLst>
                <a:path w="779145" h="746760">
                  <a:moveTo>
                    <a:pt x="389381" y="0"/>
                  </a:moveTo>
                  <a:lnTo>
                    <a:pt x="340546" y="2908"/>
                  </a:lnTo>
                  <a:lnTo>
                    <a:pt x="293518" y="11401"/>
                  </a:lnTo>
                  <a:lnTo>
                    <a:pt x="248664" y="25128"/>
                  </a:lnTo>
                  <a:lnTo>
                    <a:pt x="206348" y="43740"/>
                  </a:lnTo>
                  <a:lnTo>
                    <a:pt x="166936" y="66887"/>
                  </a:lnTo>
                  <a:lnTo>
                    <a:pt x="130793" y="94220"/>
                  </a:lnTo>
                  <a:lnTo>
                    <a:pt x="98284" y="125389"/>
                  </a:lnTo>
                  <a:lnTo>
                    <a:pt x="69774" y="160044"/>
                  </a:lnTo>
                  <a:lnTo>
                    <a:pt x="45629" y="197836"/>
                  </a:lnTo>
                  <a:lnTo>
                    <a:pt x="26214" y="238415"/>
                  </a:lnTo>
                  <a:lnTo>
                    <a:pt x="11894" y="281432"/>
                  </a:lnTo>
                  <a:lnTo>
                    <a:pt x="3034" y="326536"/>
                  </a:lnTo>
                  <a:lnTo>
                    <a:pt x="0" y="373380"/>
                  </a:lnTo>
                  <a:lnTo>
                    <a:pt x="3034" y="420223"/>
                  </a:lnTo>
                  <a:lnTo>
                    <a:pt x="11894" y="465327"/>
                  </a:lnTo>
                  <a:lnTo>
                    <a:pt x="26214" y="508344"/>
                  </a:lnTo>
                  <a:lnTo>
                    <a:pt x="45629" y="548923"/>
                  </a:lnTo>
                  <a:lnTo>
                    <a:pt x="69774" y="586715"/>
                  </a:lnTo>
                  <a:lnTo>
                    <a:pt x="98284" y="621370"/>
                  </a:lnTo>
                  <a:lnTo>
                    <a:pt x="130793" y="652539"/>
                  </a:lnTo>
                  <a:lnTo>
                    <a:pt x="166936" y="679872"/>
                  </a:lnTo>
                  <a:lnTo>
                    <a:pt x="206348" y="703019"/>
                  </a:lnTo>
                  <a:lnTo>
                    <a:pt x="248664" y="721631"/>
                  </a:lnTo>
                  <a:lnTo>
                    <a:pt x="293518" y="735358"/>
                  </a:lnTo>
                  <a:lnTo>
                    <a:pt x="340546" y="743851"/>
                  </a:lnTo>
                  <a:lnTo>
                    <a:pt x="389381" y="746760"/>
                  </a:lnTo>
                  <a:lnTo>
                    <a:pt x="438217" y="743851"/>
                  </a:lnTo>
                  <a:lnTo>
                    <a:pt x="485245" y="735358"/>
                  </a:lnTo>
                  <a:lnTo>
                    <a:pt x="530099" y="721631"/>
                  </a:lnTo>
                  <a:lnTo>
                    <a:pt x="572415" y="703019"/>
                  </a:lnTo>
                  <a:lnTo>
                    <a:pt x="611827" y="679872"/>
                  </a:lnTo>
                  <a:lnTo>
                    <a:pt x="647970" y="652539"/>
                  </a:lnTo>
                  <a:lnTo>
                    <a:pt x="680479" y="621370"/>
                  </a:lnTo>
                  <a:lnTo>
                    <a:pt x="708989" y="586715"/>
                  </a:lnTo>
                  <a:lnTo>
                    <a:pt x="733134" y="548923"/>
                  </a:lnTo>
                  <a:lnTo>
                    <a:pt x="752549" y="508344"/>
                  </a:lnTo>
                  <a:lnTo>
                    <a:pt x="766869" y="465327"/>
                  </a:lnTo>
                  <a:lnTo>
                    <a:pt x="775729" y="420223"/>
                  </a:lnTo>
                  <a:lnTo>
                    <a:pt x="778763" y="373380"/>
                  </a:lnTo>
                  <a:lnTo>
                    <a:pt x="775729" y="326536"/>
                  </a:lnTo>
                  <a:lnTo>
                    <a:pt x="766869" y="281432"/>
                  </a:lnTo>
                  <a:lnTo>
                    <a:pt x="752549" y="238415"/>
                  </a:lnTo>
                  <a:lnTo>
                    <a:pt x="733134" y="197836"/>
                  </a:lnTo>
                  <a:lnTo>
                    <a:pt x="708989" y="160044"/>
                  </a:lnTo>
                  <a:lnTo>
                    <a:pt x="680479" y="125389"/>
                  </a:lnTo>
                  <a:lnTo>
                    <a:pt x="647970" y="94220"/>
                  </a:lnTo>
                  <a:lnTo>
                    <a:pt x="611827" y="66887"/>
                  </a:lnTo>
                  <a:lnTo>
                    <a:pt x="572415" y="43740"/>
                  </a:lnTo>
                  <a:lnTo>
                    <a:pt x="530099" y="25128"/>
                  </a:lnTo>
                  <a:lnTo>
                    <a:pt x="485245" y="11401"/>
                  </a:lnTo>
                  <a:lnTo>
                    <a:pt x="438217" y="2908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87745" y="1463802"/>
              <a:ext cx="779145" cy="746760"/>
            </a:xfrm>
            <a:custGeom>
              <a:avLst/>
              <a:gdLst/>
              <a:ahLst/>
              <a:cxnLst/>
              <a:rect l="l" t="t" r="r" b="b"/>
              <a:pathLst>
                <a:path w="779145" h="746760">
                  <a:moveTo>
                    <a:pt x="0" y="373380"/>
                  </a:moveTo>
                  <a:lnTo>
                    <a:pt x="3034" y="326536"/>
                  </a:lnTo>
                  <a:lnTo>
                    <a:pt x="11894" y="281432"/>
                  </a:lnTo>
                  <a:lnTo>
                    <a:pt x="26214" y="238415"/>
                  </a:lnTo>
                  <a:lnTo>
                    <a:pt x="45629" y="197836"/>
                  </a:lnTo>
                  <a:lnTo>
                    <a:pt x="69774" y="160044"/>
                  </a:lnTo>
                  <a:lnTo>
                    <a:pt x="98284" y="125389"/>
                  </a:lnTo>
                  <a:lnTo>
                    <a:pt x="130793" y="94220"/>
                  </a:lnTo>
                  <a:lnTo>
                    <a:pt x="166936" y="66887"/>
                  </a:lnTo>
                  <a:lnTo>
                    <a:pt x="206348" y="43740"/>
                  </a:lnTo>
                  <a:lnTo>
                    <a:pt x="248664" y="25128"/>
                  </a:lnTo>
                  <a:lnTo>
                    <a:pt x="293518" y="11401"/>
                  </a:lnTo>
                  <a:lnTo>
                    <a:pt x="340546" y="2908"/>
                  </a:lnTo>
                  <a:lnTo>
                    <a:pt x="389381" y="0"/>
                  </a:lnTo>
                  <a:lnTo>
                    <a:pt x="438217" y="2908"/>
                  </a:lnTo>
                  <a:lnTo>
                    <a:pt x="485245" y="11401"/>
                  </a:lnTo>
                  <a:lnTo>
                    <a:pt x="530099" y="25128"/>
                  </a:lnTo>
                  <a:lnTo>
                    <a:pt x="572415" y="43740"/>
                  </a:lnTo>
                  <a:lnTo>
                    <a:pt x="611827" y="66887"/>
                  </a:lnTo>
                  <a:lnTo>
                    <a:pt x="647970" y="94220"/>
                  </a:lnTo>
                  <a:lnTo>
                    <a:pt x="680479" y="125389"/>
                  </a:lnTo>
                  <a:lnTo>
                    <a:pt x="708989" y="160044"/>
                  </a:lnTo>
                  <a:lnTo>
                    <a:pt x="733134" y="197836"/>
                  </a:lnTo>
                  <a:lnTo>
                    <a:pt x="752549" y="238415"/>
                  </a:lnTo>
                  <a:lnTo>
                    <a:pt x="766869" y="281432"/>
                  </a:lnTo>
                  <a:lnTo>
                    <a:pt x="775729" y="326536"/>
                  </a:lnTo>
                  <a:lnTo>
                    <a:pt x="778763" y="373380"/>
                  </a:lnTo>
                  <a:lnTo>
                    <a:pt x="775729" y="420223"/>
                  </a:lnTo>
                  <a:lnTo>
                    <a:pt x="766869" y="465327"/>
                  </a:lnTo>
                  <a:lnTo>
                    <a:pt x="752549" y="508344"/>
                  </a:lnTo>
                  <a:lnTo>
                    <a:pt x="733134" y="548923"/>
                  </a:lnTo>
                  <a:lnTo>
                    <a:pt x="708989" y="586715"/>
                  </a:lnTo>
                  <a:lnTo>
                    <a:pt x="680479" y="621370"/>
                  </a:lnTo>
                  <a:lnTo>
                    <a:pt x="647970" y="652539"/>
                  </a:lnTo>
                  <a:lnTo>
                    <a:pt x="611827" y="679872"/>
                  </a:lnTo>
                  <a:lnTo>
                    <a:pt x="572415" y="703019"/>
                  </a:lnTo>
                  <a:lnTo>
                    <a:pt x="530099" y="721631"/>
                  </a:lnTo>
                  <a:lnTo>
                    <a:pt x="485245" y="735358"/>
                  </a:lnTo>
                  <a:lnTo>
                    <a:pt x="438217" y="743851"/>
                  </a:lnTo>
                  <a:lnTo>
                    <a:pt x="389381" y="746760"/>
                  </a:lnTo>
                  <a:lnTo>
                    <a:pt x="340546" y="743851"/>
                  </a:lnTo>
                  <a:lnTo>
                    <a:pt x="293518" y="735358"/>
                  </a:lnTo>
                  <a:lnTo>
                    <a:pt x="248664" y="721631"/>
                  </a:lnTo>
                  <a:lnTo>
                    <a:pt x="206348" y="703019"/>
                  </a:lnTo>
                  <a:lnTo>
                    <a:pt x="166936" y="679872"/>
                  </a:lnTo>
                  <a:lnTo>
                    <a:pt x="130793" y="652539"/>
                  </a:lnTo>
                  <a:lnTo>
                    <a:pt x="98284" y="621370"/>
                  </a:lnTo>
                  <a:lnTo>
                    <a:pt x="69774" y="586715"/>
                  </a:lnTo>
                  <a:lnTo>
                    <a:pt x="45629" y="548923"/>
                  </a:lnTo>
                  <a:lnTo>
                    <a:pt x="26214" y="508344"/>
                  </a:lnTo>
                  <a:lnTo>
                    <a:pt x="11894" y="465327"/>
                  </a:lnTo>
                  <a:lnTo>
                    <a:pt x="3034" y="420223"/>
                  </a:lnTo>
                  <a:lnTo>
                    <a:pt x="0" y="373380"/>
                  </a:lnTo>
                  <a:close/>
                </a:path>
              </a:pathLst>
            </a:custGeom>
            <a:ln w="25907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7745" y="2431541"/>
              <a:ext cx="779145" cy="746760"/>
            </a:xfrm>
            <a:custGeom>
              <a:avLst/>
              <a:gdLst/>
              <a:ahLst/>
              <a:cxnLst/>
              <a:rect l="l" t="t" r="r" b="b"/>
              <a:pathLst>
                <a:path w="779145" h="746760">
                  <a:moveTo>
                    <a:pt x="389381" y="0"/>
                  </a:moveTo>
                  <a:lnTo>
                    <a:pt x="340546" y="2908"/>
                  </a:lnTo>
                  <a:lnTo>
                    <a:pt x="293518" y="11401"/>
                  </a:lnTo>
                  <a:lnTo>
                    <a:pt x="248664" y="25128"/>
                  </a:lnTo>
                  <a:lnTo>
                    <a:pt x="206348" y="43740"/>
                  </a:lnTo>
                  <a:lnTo>
                    <a:pt x="166936" y="66887"/>
                  </a:lnTo>
                  <a:lnTo>
                    <a:pt x="130793" y="94220"/>
                  </a:lnTo>
                  <a:lnTo>
                    <a:pt x="98284" y="125389"/>
                  </a:lnTo>
                  <a:lnTo>
                    <a:pt x="69774" y="160044"/>
                  </a:lnTo>
                  <a:lnTo>
                    <a:pt x="45629" y="197836"/>
                  </a:lnTo>
                  <a:lnTo>
                    <a:pt x="26214" y="238415"/>
                  </a:lnTo>
                  <a:lnTo>
                    <a:pt x="11894" y="281432"/>
                  </a:lnTo>
                  <a:lnTo>
                    <a:pt x="3034" y="326536"/>
                  </a:lnTo>
                  <a:lnTo>
                    <a:pt x="0" y="373380"/>
                  </a:lnTo>
                  <a:lnTo>
                    <a:pt x="3034" y="420223"/>
                  </a:lnTo>
                  <a:lnTo>
                    <a:pt x="11894" y="465327"/>
                  </a:lnTo>
                  <a:lnTo>
                    <a:pt x="26214" y="508344"/>
                  </a:lnTo>
                  <a:lnTo>
                    <a:pt x="45629" y="548923"/>
                  </a:lnTo>
                  <a:lnTo>
                    <a:pt x="69774" y="586715"/>
                  </a:lnTo>
                  <a:lnTo>
                    <a:pt x="98284" y="621370"/>
                  </a:lnTo>
                  <a:lnTo>
                    <a:pt x="130793" y="652539"/>
                  </a:lnTo>
                  <a:lnTo>
                    <a:pt x="166936" y="679872"/>
                  </a:lnTo>
                  <a:lnTo>
                    <a:pt x="206348" y="703019"/>
                  </a:lnTo>
                  <a:lnTo>
                    <a:pt x="248664" y="721631"/>
                  </a:lnTo>
                  <a:lnTo>
                    <a:pt x="293518" y="735358"/>
                  </a:lnTo>
                  <a:lnTo>
                    <a:pt x="340546" y="743851"/>
                  </a:lnTo>
                  <a:lnTo>
                    <a:pt x="389381" y="746759"/>
                  </a:lnTo>
                  <a:lnTo>
                    <a:pt x="438217" y="743851"/>
                  </a:lnTo>
                  <a:lnTo>
                    <a:pt x="485245" y="735358"/>
                  </a:lnTo>
                  <a:lnTo>
                    <a:pt x="530099" y="721631"/>
                  </a:lnTo>
                  <a:lnTo>
                    <a:pt x="572415" y="703019"/>
                  </a:lnTo>
                  <a:lnTo>
                    <a:pt x="611827" y="679872"/>
                  </a:lnTo>
                  <a:lnTo>
                    <a:pt x="647970" y="652539"/>
                  </a:lnTo>
                  <a:lnTo>
                    <a:pt x="680479" y="621370"/>
                  </a:lnTo>
                  <a:lnTo>
                    <a:pt x="708989" y="586715"/>
                  </a:lnTo>
                  <a:lnTo>
                    <a:pt x="733134" y="548923"/>
                  </a:lnTo>
                  <a:lnTo>
                    <a:pt x="752549" y="508344"/>
                  </a:lnTo>
                  <a:lnTo>
                    <a:pt x="766869" y="465327"/>
                  </a:lnTo>
                  <a:lnTo>
                    <a:pt x="775729" y="420223"/>
                  </a:lnTo>
                  <a:lnTo>
                    <a:pt x="778763" y="373380"/>
                  </a:lnTo>
                  <a:lnTo>
                    <a:pt x="775729" y="326536"/>
                  </a:lnTo>
                  <a:lnTo>
                    <a:pt x="766869" y="281432"/>
                  </a:lnTo>
                  <a:lnTo>
                    <a:pt x="752549" y="238415"/>
                  </a:lnTo>
                  <a:lnTo>
                    <a:pt x="733134" y="197836"/>
                  </a:lnTo>
                  <a:lnTo>
                    <a:pt x="708989" y="160044"/>
                  </a:lnTo>
                  <a:lnTo>
                    <a:pt x="680479" y="125389"/>
                  </a:lnTo>
                  <a:lnTo>
                    <a:pt x="647970" y="94220"/>
                  </a:lnTo>
                  <a:lnTo>
                    <a:pt x="611827" y="66887"/>
                  </a:lnTo>
                  <a:lnTo>
                    <a:pt x="572415" y="43740"/>
                  </a:lnTo>
                  <a:lnTo>
                    <a:pt x="530099" y="25128"/>
                  </a:lnTo>
                  <a:lnTo>
                    <a:pt x="485245" y="11401"/>
                  </a:lnTo>
                  <a:lnTo>
                    <a:pt x="438217" y="2908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7745" y="2431541"/>
              <a:ext cx="779145" cy="746760"/>
            </a:xfrm>
            <a:custGeom>
              <a:avLst/>
              <a:gdLst/>
              <a:ahLst/>
              <a:cxnLst/>
              <a:rect l="l" t="t" r="r" b="b"/>
              <a:pathLst>
                <a:path w="779145" h="746760">
                  <a:moveTo>
                    <a:pt x="0" y="373380"/>
                  </a:moveTo>
                  <a:lnTo>
                    <a:pt x="3034" y="326536"/>
                  </a:lnTo>
                  <a:lnTo>
                    <a:pt x="11894" y="281432"/>
                  </a:lnTo>
                  <a:lnTo>
                    <a:pt x="26214" y="238415"/>
                  </a:lnTo>
                  <a:lnTo>
                    <a:pt x="45629" y="197836"/>
                  </a:lnTo>
                  <a:lnTo>
                    <a:pt x="69774" y="160044"/>
                  </a:lnTo>
                  <a:lnTo>
                    <a:pt x="98284" y="125389"/>
                  </a:lnTo>
                  <a:lnTo>
                    <a:pt x="130793" y="94220"/>
                  </a:lnTo>
                  <a:lnTo>
                    <a:pt x="166936" y="66887"/>
                  </a:lnTo>
                  <a:lnTo>
                    <a:pt x="206348" y="43740"/>
                  </a:lnTo>
                  <a:lnTo>
                    <a:pt x="248664" y="25128"/>
                  </a:lnTo>
                  <a:lnTo>
                    <a:pt x="293518" y="11401"/>
                  </a:lnTo>
                  <a:lnTo>
                    <a:pt x="340546" y="2908"/>
                  </a:lnTo>
                  <a:lnTo>
                    <a:pt x="389381" y="0"/>
                  </a:lnTo>
                  <a:lnTo>
                    <a:pt x="438217" y="2908"/>
                  </a:lnTo>
                  <a:lnTo>
                    <a:pt x="485245" y="11401"/>
                  </a:lnTo>
                  <a:lnTo>
                    <a:pt x="530099" y="25128"/>
                  </a:lnTo>
                  <a:lnTo>
                    <a:pt x="572415" y="43740"/>
                  </a:lnTo>
                  <a:lnTo>
                    <a:pt x="611827" y="66887"/>
                  </a:lnTo>
                  <a:lnTo>
                    <a:pt x="647970" y="94220"/>
                  </a:lnTo>
                  <a:lnTo>
                    <a:pt x="680479" y="125389"/>
                  </a:lnTo>
                  <a:lnTo>
                    <a:pt x="708989" y="160044"/>
                  </a:lnTo>
                  <a:lnTo>
                    <a:pt x="733134" y="197836"/>
                  </a:lnTo>
                  <a:lnTo>
                    <a:pt x="752549" y="238415"/>
                  </a:lnTo>
                  <a:lnTo>
                    <a:pt x="766869" y="281432"/>
                  </a:lnTo>
                  <a:lnTo>
                    <a:pt x="775729" y="326536"/>
                  </a:lnTo>
                  <a:lnTo>
                    <a:pt x="778763" y="373380"/>
                  </a:lnTo>
                  <a:lnTo>
                    <a:pt x="775729" y="420223"/>
                  </a:lnTo>
                  <a:lnTo>
                    <a:pt x="766869" y="465327"/>
                  </a:lnTo>
                  <a:lnTo>
                    <a:pt x="752549" y="508344"/>
                  </a:lnTo>
                  <a:lnTo>
                    <a:pt x="733134" y="548923"/>
                  </a:lnTo>
                  <a:lnTo>
                    <a:pt x="708989" y="586715"/>
                  </a:lnTo>
                  <a:lnTo>
                    <a:pt x="680479" y="621370"/>
                  </a:lnTo>
                  <a:lnTo>
                    <a:pt x="647970" y="652539"/>
                  </a:lnTo>
                  <a:lnTo>
                    <a:pt x="611827" y="679872"/>
                  </a:lnTo>
                  <a:lnTo>
                    <a:pt x="572415" y="703019"/>
                  </a:lnTo>
                  <a:lnTo>
                    <a:pt x="530099" y="721631"/>
                  </a:lnTo>
                  <a:lnTo>
                    <a:pt x="485245" y="735358"/>
                  </a:lnTo>
                  <a:lnTo>
                    <a:pt x="438217" y="743851"/>
                  </a:lnTo>
                  <a:lnTo>
                    <a:pt x="389381" y="746759"/>
                  </a:lnTo>
                  <a:lnTo>
                    <a:pt x="340546" y="743851"/>
                  </a:lnTo>
                  <a:lnTo>
                    <a:pt x="293518" y="735358"/>
                  </a:lnTo>
                  <a:lnTo>
                    <a:pt x="248664" y="721631"/>
                  </a:lnTo>
                  <a:lnTo>
                    <a:pt x="206348" y="703019"/>
                  </a:lnTo>
                  <a:lnTo>
                    <a:pt x="166936" y="679872"/>
                  </a:lnTo>
                  <a:lnTo>
                    <a:pt x="130793" y="652539"/>
                  </a:lnTo>
                  <a:lnTo>
                    <a:pt x="98284" y="621370"/>
                  </a:lnTo>
                  <a:lnTo>
                    <a:pt x="69774" y="586715"/>
                  </a:lnTo>
                  <a:lnTo>
                    <a:pt x="45629" y="548923"/>
                  </a:lnTo>
                  <a:lnTo>
                    <a:pt x="26214" y="508344"/>
                  </a:lnTo>
                  <a:lnTo>
                    <a:pt x="11894" y="465327"/>
                  </a:lnTo>
                  <a:lnTo>
                    <a:pt x="3034" y="420223"/>
                  </a:lnTo>
                  <a:lnTo>
                    <a:pt x="0" y="373380"/>
                  </a:lnTo>
                  <a:close/>
                </a:path>
              </a:pathLst>
            </a:custGeom>
            <a:ln w="25908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4921" y="2588132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5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3416" y="2732913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0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endParaRPr sz="1750">
              <a:latin typeface="DejaVu Sans"/>
              <a:cs typeface="DejaVu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74728" y="3386264"/>
            <a:ext cx="805180" cy="772795"/>
            <a:chOff x="5574728" y="3386264"/>
            <a:chExt cx="805180" cy="772795"/>
          </a:xfrm>
        </p:grpSpPr>
        <p:sp>
          <p:nvSpPr>
            <p:cNvPr id="11" name="object 11"/>
            <p:cNvSpPr/>
            <p:nvPr/>
          </p:nvSpPr>
          <p:spPr>
            <a:xfrm>
              <a:off x="5587745" y="3399282"/>
              <a:ext cx="779145" cy="746760"/>
            </a:xfrm>
            <a:custGeom>
              <a:avLst/>
              <a:gdLst/>
              <a:ahLst/>
              <a:cxnLst/>
              <a:rect l="l" t="t" r="r" b="b"/>
              <a:pathLst>
                <a:path w="779145" h="746760">
                  <a:moveTo>
                    <a:pt x="389381" y="0"/>
                  </a:moveTo>
                  <a:lnTo>
                    <a:pt x="340546" y="2908"/>
                  </a:lnTo>
                  <a:lnTo>
                    <a:pt x="293518" y="11401"/>
                  </a:lnTo>
                  <a:lnTo>
                    <a:pt x="248664" y="25128"/>
                  </a:lnTo>
                  <a:lnTo>
                    <a:pt x="206348" y="43740"/>
                  </a:lnTo>
                  <a:lnTo>
                    <a:pt x="166936" y="66887"/>
                  </a:lnTo>
                  <a:lnTo>
                    <a:pt x="130793" y="94220"/>
                  </a:lnTo>
                  <a:lnTo>
                    <a:pt x="98284" y="125389"/>
                  </a:lnTo>
                  <a:lnTo>
                    <a:pt x="69774" y="160044"/>
                  </a:lnTo>
                  <a:lnTo>
                    <a:pt x="45629" y="197836"/>
                  </a:lnTo>
                  <a:lnTo>
                    <a:pt x="26214" y="238415"/>
                  </a:lnTo>
                  <a:lnTo>
                    <a:pt x="11894" y="281432"/>
                  </a:lnTo>
                  <a:lnTo>
                    <a:pt x="3034" y="326536"/>
                  </a:lnTo>
                  <a:lnTo>
                    <a:pt x="0" y="373380"/>
                  </a:lnTo>
                  <a:lnTo>
                    <a:pt x="3034" y="420215"/>
                  </a:lnTo>
                  <a:lnTo>
                    <a:pt x="11894" y="465315"/>
                  </a:lnTo>
                  <a:lnTo>
                    <a:pt x="26214" y="508328"/>
                  </a:lnTo>
                  <a:lnTo>
                    <a:pt x="45629" y="548906"/>
                  </a:lnTo>
                  <a:lnTo>
                    <a:pt x="69774" y="586699"/>
                  </a:lnTo>
                  <a:lnTo>
                    <a:pt x="98284" y="621355"/>
                  </a:lnTo>
                  <a:lnTo>
                    <a:pt x="130793" y="652526"/>
                  </a:lnTo>
                  <a:lnTo>
                    <a:pt x="166936" y="679862"/>
                  </a:lnTo>
                  <a:lnTo>
                    <a:pt x="206348" y="703012"/>
                  </a:lnTo>
                  <a:lnTo>
                    <a:pt x="248664" y="721627"/>
                  </a:lnTo>
                  <a:lnTo>
                    <a:pt x="293518" y="735356"/>
                  </a:lnTo>
                  <a:lnTo>
                    <a:pt x="340546" y="743850"/>
                  </a:lnTo>
                  <a:lnTo>
                    <a:pt x="389381" y="746760"/>
                  </a:lnTo>
                  <a:lnTo>
                    <a:pt x="438217" y="743850"/>
                  </a:lnTo>
                  <a:lnTo>
                    <a:pt x="485245" y="735356"/>
                  </a:lnTo>
                  <a:lnTo>
                    <a:pt x="530099" y="721627"/>
                  </a:lnTo>
                  <a:lnTo>
                    <a:pt x="572415" y="703012"/>
                  </a:lnTo>
                  <a:lnTo>
                    <a:pt x="611827" y="679862"/>
                  </a:lnTo>
                  <a:lnTo>
                    <a:pt x="647970" y="652526"/>
                  </a:lnTo>
                  <a:lnTo>
                    <a:pt x="680479" y="621355"/>
                  </a:lnTo>
                  <a:lnTo>
                    <a:pt x="708989" y="586699"/>
                  </a:lnTo>
                  <a:lnTo>
                    <a:pt x="733134" y="548906"/>
                  </a:lnTo>
                  <a:lnTo>
                    <a:pt x="752549" y="508328"/>
                  </a:lnTo>
                  <a:lnTo>
                    <a:pt x="766869" y="465315"/>
                  </a:lnTo>
                  <a:lnTo>
                    <a:pt x="775729" y="420215"/>
                  </a:lnTo>
                  <a:lnTo>
                    <a:pt x="778763" y="373380"/>
                  </a:lnTo>
                  <a:lnTo>
                    <a:pt x="775729" y="326536"/>
                  </a:lnTo>
                  <a:lnTo>
                    <a:pt x="766869" y="281432"/>
                  </a:lnTo>
                  <a:lnTo>
                    <a:pt x="752549" y="238415"/>
                  </a:lnTo>
                  <a:lnTo>
                    <a:pt x="733134" y="197836"/>
                  </a:lnTo>
                  <a:lnTo>
                    <a:pt x="708989" y="160044"/>
                  </a:lnTo>
                  <a:lnTo>
                    <a:pt x="680479" y="125389"/>
                  </a:lnTo>
                  <a:lnTo>
                    <a:pt x="647970" y="94220"/>
                  </a:lnTo>
                  <a:lnTo>
                    <a:pt x="611827" y="66887"/>
                  </a:lnTo>
                  <a:lnTo>
                    <a:pt x="572415" y="43740"/>
                  </a:lnTo>
                  <a:lnTo>
                    <a:pt x="530099" y="25128"/>
                  </a:lnTo>
                  <a:lnTo>
                    <a:pt x="485245" y="11401"/>
                  </a:lnTo>
                  <a:lnTo>
                    <a:pt x="438217" y="2908"/>
                  </a:lnTo>
                  <a:lnTo>
                    <a:pt x="389381" y="0"/>
                  </a:lnTo>
                  <a:close/>
                </a:path>
              </a:pathLst>
            </a:custGeom>
            <a:solidFill>
              <a:srgbClr val="84A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87745" y="3399282"/>
              <a:ext cx="779145" cy="746760"/>
            </a:xfrm>
            <a:custGeom>
              <a:avLst/>
              <a:gdLst/>
              <a:ahLst/>
              <a:cxnLst/>
              <a:rect l="l" t="t" r="r" b="b"/>
              <a:pathLst>
                <a:path w="779145" h="746760">
                  <a:moveTo>
                    <a:pt x="0" y="373380"/>
                  </a:moveTo>
                  <a:lnTo>
                    <a:pt x="3034" y="326536"/>
                  </a:lnTo>
                  <a:lnTo>
                    <a:pt x="11894" y="281432"/>
                  </a:lnTo>
                  <a:lnTo>
                    <a:pt x="26214" y="238415"/>
                  </a:lnTo>
                  <a:lnTo>
                    <a:pt x="45629" y="197836"/>
                  </a:lnTo>
                  <a:lnTo>
                    <a:pt x="69774" y="160044"/>
                  </a:lnTo>
                  <a:lnTo>
                    <a:pt x="98284" y="125389"/>
                  </a:lnTo>
                  <a:lnTo>
                    <a:pt x="130793" y="94220"/>
                  </a:lnTo>
                  <a:lnTo>
                    <a:pt x="166936" y="66887"/>
                  </a:lnTo>
                  <a:lnTo>
                    <a:pt x="206348" y="43740"/>
                  </a:lnTo>
                  <a:lnTo>
                    <a:pt x="248664" y="25128"/>
                  </a:lnTo>
                  <a:lnTo>
                    <a:pt x="293518" y="11401"/>
                  </a:lnTo>
                  <a:lnTo>
                    <a:pt x="340546" y="2908"/>
                  </a:lnTo>
                  <a:lnTo>
                    <a:pt x="389381" y="0"/>
                  </a:lnTo>
                  <a:lnTo>
                    <a:pt x="438217" y="2908"/>
                  </a:lnTo>
                  <a:lnTo>
                    <a:pt x="485245" y="11401"/>
                  </a:lnTo>
                  <a:lnTo>
                    <a:pt x="530099" y="25128"/>
                  </a:lnTo>
                  <a:lnTo>
                    <a:pt x="572415" y="43740"/>
                  </a:lnTo>
                  <a:lnTo>
                    <a:pt x="611827" y="66887"/>
                  </a:lnTo>
                  <a:lnTo>
                    <a:pt x="647970" y="94220"/>
                  </a:lnTo>
                  <a:lnTo>
                    <a:pt x="680479" y="125389"/>
                  </a:lnTo>
                  <a:lnTo>
                    <a:pt x="708989" y="160044"/>
                  </a:lnTo>
                  <a:lnTo>
                    <a:pt x="733134" y="197836"/>
                  </a:lnTo>
                  <a:lnTo>
                    <a:pt x="752549" y="238415"/>
                  </a:lnTo>
                  <a:lnTo>
                    <a:pt x="766869" y="281432"/>
                  </a:lnTo>
                  <a:lnTo>
                    <a:pt x="775729" y="326536"/>
                  </a:lnTo>
                  <a:lnTo>
                    <a:pt x="778763" y="373380"/>
                  </a:lnTo>
                  <a:lnTo>
                    <a:pt x="775729" y="420215"/>
                  </a:lnTo>
                  <a:lnTo>
                    <a:pt x="766869" y="465315"/>
                  </a:lnTo>
                  <a:lnTo>
                    <a:pt x="752549" y="508328"/>
                  </a:lnTo>
                  <a:lnTo>
                    <a:pt x="733134" y="548906"/>
                  </a:lnTo>
                  <a:lnTo>
                    <a:pt x="708989" y="586699"/>
                  </a:lnTo>
                  <a:lnTo>
                    <a:pt x="680479" y="621355"/>
                  </a:lnTo>
                  <a:lnTo>
                    <a:pt x="647970" y="652526"/>
                  </a:lnTo>
                  <a:lnTo>
                    <a:pt x="611827" y="679862"/>
                  </a:lnTo>
                  <a:lnTo>
                    <a:pt x="572415" y="703012"/>
                  </a:lnTo>
                  <a:lnTo>
                    <a:pt x="530099" y="721627"/>
                  </a:lnTo>
                  <a:lnTo>
                    <a:pt x="485245" y="735356"/>
                  </a:lnTo>
                  <a:lnTo>
                    <a:pt x="438217" y="743850"/>
                  </a:lnTo>
                  <a:lnTo>
                    <a:pt x="389381" y="746760"/>
                  </a:lnTo>
                  <a:lnTo>
                    <a:pt x="340546" y="743850"/>
                  </a:lnTo>
                  <a:lnTo>
                    <a:pt x="293518" y="735356"/>
                  </a:lnTo>
                  <a:lnTo>
                    <a:pt x="248664" y="721627"/>
                  </a:lnTo>
                  <a:lnTo>
                    <a:pt x="206348" y="703012"/>
                  </a:lnTo>
                  <a:lnTo>
                    <a:pt x="166936" y="679862"/>
                  </a:lnTo>
                  <a:lnTo>
                    <a:pt x="130793" y="652526"/>
                  </a:lnTo>
                  <a:lnTo>
                    <a:pt x="98284" y="621355"/>
                  </a:lnTo>
                  <a:lnTo>
                    <a:pt x="69774" y="586699"/>
                  </a:lnTo>
                  <a:lnTo>
                    <a:pt x="45629" y="548906"/>
                  </a:lnTo>
                  <a:lnTo>
                    <a:pt x="26214" y="508328"/>
                  </a:lnTo>
                  <a:lnTo>
                    <a:pt x="11894" y="465315"/>
                  </a:lnTo>
                  <a:lnTo>
                    <a:pt x="3034" y="420215"/>
                  </a:lnTo>
                  <a:lnTo>
                    <a:pt x="0" y="373380"/>
                  </a:lnTo>
                  <a:close/>
                </a:path>
              </a:pathLst>
            </a:custGeom>
            <a:ln w="25907">
              <a:solidFill>
                <a:srgbClr val="5F7E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44921" y="3555872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5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3416" y="3700678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0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endParaRPr sz="175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73176" y="3759644"/>
            <a:ext cx="806450" cy="772795"/>
            <a:chOff x="6873176" y="3759644"/>
            <a:chExt cx="806450" cy="772795"/>
          </a:xfrm>
        </p:grpSpPr>
        <p:sp>
          <p:nvSpPr>
            <p:cNvPr id="16" name="object 16"/>
            <p:cNvSpPr/>
            <p:nvPr/>
          </p:nvSpPr>
          <p:spPr>
            <a:xfrm>
              <a:off x="6886194" y="3772662"/>
              <a:ext cx="780415" cy="746760"/>
            </a:xfrm>
            <a:custGeom>
              <a:avLst/>
              <a:gdLst/>
              <a:ahLst/>
              <a:cxnLst/>
              <a:rect l="l" t="t" r="r" b="b"/>
              <a:pathLst>
                <a:path w="780415" h="746760">
                  <a:moveTo>
                    <a:pt x="390144" y="0"/>
                  </a:moveTo>
                  <a:lnTo>
                    <a:pt x="341195" y="2909"/>
                  </a:lnTo>
                  <a:lnTo>
                    <a:pt x="294064" y="11403"/>
                  </a:lnTo>
                  <a:lnTo>
                    <a:pt x="249115" y="25132"/>
                  </a:lnTo>
                  <a:lnTo>
                    <a:pt x="206713" y="43747"/>
                  </a:lnTo>
                  <a:lnTo>
                    <a:pt x="167225" y="66897"/>
                  </a:lnTo>
                  <a:lnTo>
                    <a:pt x="131014" y="94233"/>
                  </a:lnTo>
                  <a:lnTo>
                    <a:pt x="98446" y="125404"/>
                  </a:lnTo>
                  <a:lnTo>
                    <a:pt x="69887" y="160060"/>
                  </a:lnTo>
                  <a:lnTo>
                    <a:pt x="45701" y="197853"/>
                  </a:lnTo>
                  <a:lnTo>
                    <a:pt x="26255" y="238431"/>
                  </a:lnTo>
                  <a:lnTo>
                    <a:pt x="11912" y="281444"/>
                  </a:lnTo>
                  <a:lnTo>
                    <a:pt x="3038" y="326544"/>
                  </a:lnTo>
                  <a:lnTo>
                    <a:pt x="0" y="373379"/>
                  </a:lnTo>
                  <a:lnTo>
                    <a:pt x="3038" y="420215"/>
                  </a:lnTo>
                  <a:lnTo>
                    <a:pt x="11912" y="465315"/>
                  </a:lnTo>
                  <a:lnTo>
                    <a:pt x="26255" y="508328"/>
                  </a:lnTo>
                  <a:lnTo>
                    <a:pt x="45701" y="548906"/>
                  </a:lnTo>
                  <a:lnTo>
                    <a:pt x="69887" y="586699"/>
                  </a:lnTo>
                  <a:lnTo>
                    <a:pt x="98446" y="621355"/>
                  </a:lnTo>
                  <a:lnTo>
                    <a:pt x="131014" y="652526"/>
                  </a:lnTo>
                  <a:lnTo>
                    <a:pt x="167225" y="679862"/>
                  </a:lnTo>
                  <a:lnTo>
                    <a:pt x="206713" y="703012"/>
                  </a:lnTo>
                  <a:lnTo>
                    <a:pt x="249115" y="721627"/>
                  </a:lnTo>
                  <a:lnTo>
                    <a:pt x="294064" y="735356"/>
                  </a:lnTo>
                  <a:lnTo>
                    <a:pt x="341195" y="743850"/>
                  </a:lnTo>
                  <a:lnTo>
                    <a:pt x="390144" y="746760"/>
                  </a:lnTo>
                  <a:lnTo>
                    <a:pt x="439092" y="743850"/>
                  </a:lnTo>
                  <a:lnTo>
                    <a:pt x="486223" y="735356"/>
                  </a:lnTo>
                  <a:lnTo>
                    <a:pt x="531172" y="721627"/>
                  </a:lnTo>
                  <a:lnTo>
                    <a:pt x="573574" y="703012"/>
                  </a:lnTo>
                  <a:lnTo>
                    <a:pt x="613062" y="679862"/>
                  </a:lnTo>
                  <a:lnTo>
                    <a:pt x="649273" y="652526"/>
                  </a:lnTo>
                  <a:lnTo>
                    <a:pt x="681841" y="621355"/>
                  </a:lnTo>
                  <a:lnTo>
                    <a:pt x="710400" y="586699"/>
                  </a:lnTo>
                  <a:lnTo>
                    <a:pt x="734586" y="548906"/>
                  </a:lnTo>
                  <a:lnTo>
                    <a:pt x="754032" y="508328"/>
                  </a:lnTo>
                  <a:lnTo>
                    <a:pt x="768375" y="465315"/>
                  </a:lnTo>
                  <a:lnTo>
                    <a:pt x="777249" y="420215"/>
                  </a:lnTo>
                  <a:lnTo>
                    <a:pt x="780287" y="373379"/>
                  </a:lnTo>
                  <a:lnTo>
                    <a:pt x="777249" y="326544"/>
                  </a:lnTo>
                  <a:lnTo>
                    <a:pt x="768375" y="281444"/>
                  </a:lnTo>
                  <a:lnTo>
                    <a:pt x="754032" y="238431"/>
                  </a:lnTo>
                  <a:lnTo>
                    <a:pt x="734586" y="197853"/>
                  </a:lnTo>
                  <a:lnTo>
                    <a:pt x="710400" y="160060"/>
                  </a:lnTo>
                  <a:lnTo>
                    <a:pt x="681841" y="125404"/>
                  </a:lnTo>
                  <a:lnTo>
                    <a:pt x="649273" y="94233"/>
                  </a:lnTo>
                  <a:lnTo>
                    <a:pt x="613062" y="66897"/>
                  </a:lnTo>
                  <a:lnTo>
                    <a:pt x="573574" y="43747"/>
                  </a:lnTo>
                  <a:lnTo>
                    <a:pt x="531172" y="25132"/>
                  </a:lnTo>
                  <a:lnTo>
                    <a:pt x="486223" y="11403"/>
                  </a:lnTo>
                  <a:lnTo>
                    <a:pt x="439092" y="2909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6194" y="3772662"/>
              <a:ext cx="780415" cy="746760"/>
            </a:xfrm>
            <a:custGeom>
              <a:avLst/>
              <a:gdLst/>
              <a:ahLst/>
              <a:cxnLst/>
              <a:rect l="l" t="t" r="r" b="b"/>
              <a:pathLst>
                <a:path w="780415" h="746760">
                  <a:moveTo>
                    <a:pt x="0" y="373379"/>
                  </a:moveTo>
                  <a:lnTo>
                    <a:pt x="3038" y="326544"/>
                  </a:lnTo>
                  <a:lnTo>
                    <a:pt x="11912" y="281444"/>
                  </a:lnTo>
                  <a:lnTo>
                    <a:pt x="26255" y="238431"/>
                  </a:lnTo>
                  <a:lnTo>
                    <a:pt x="45701" y="197853"/>
                  </a:lnTo>
                  <a:lnTo>
                    <a:pt x="69887" y="160060"/>
                  </a:lnTo>
                  <a:lnTo>
                    <a:pt x="98446" y="125404"/>
                  </a:lnTo>
                  <a:lnTo>
                    <a:pt x="131014" y="94233"/>
                  </a:lnTo>
                  <a:lnTo>
                    <a:pt x="167225" y="66897"/>
                  </a:lnTo>
                  <a:lnTo>
                    <a:pt x="206713" y="43747"/>
                  </a:lnTo>
                  <a:lnTo>
                    <a:pt x="249115" y="25132"/>
                  </a:lnTo>
                  <a:lnTo>
                    <a:pt x="294064" y="11403"/>
                  </a:lnTo>
                  <a:lnTo>
                    <a:pt x="341195" y="2909"/>
                  </a:lnTo>
                  <a:lnTo>
                    <a:pt x="390144" y="0"/>
                  </a:lnTo>
                  <a:lnTo>
                    <a:pt x="439092" y="2909"/>
                  </a:lnTo>
                  <a:lnTo>
                    <a:pt x="486223" y="11403"/>
                  </a:lnTo>
                  <a:lnTo>
                    <a:pt x="531172" y="25132"/>
                  </a:lnTo>
                  <a:lnTo>
                    <a:pt x="573574" y="43747"/>
                  </a:lnTo>
                  <a:lnTo>
                    <a:pt x="613062" y="66897"/>
                  </a:lnTo>
                  <a:lnTo>
                    <a:pt x="649273" y="94233"/>
                  </a:lnTo>
                  <a:lnTo>
                    <a:pt x="681841" y="125404"/>
                  </a:lnTo>
                  <a:lnTo>
                    <a:pt x="710400" y="160060"/>
                  </a:lnTo>
                  <a:lnTo>
                    <a:pt x="734586" y="197853"/>
                  </a:lnTo>
                  <a:lnTo>
                    <a:pt x="754032" y="238431"/>
                  </a:lnTo>
                  <a:lnTo>
                    <a:pt x="768375" y="281444"/>
                  </a:lnTo>
                  <a:lnTo>
                    <a:pt x="777249" y="326544"/>
                  </a:lnTo>
                  <a:lnTo>
                    <a:pt x="780287" y="373379"/>
                  </a:lnTo>
                  <a:lnTo>
                    <a:pt x="777249" y="420215"/>
                  </a:lnTo>
                  <a:lnTo>
                    <a:pt x="768375" y="465315"/>
                  </a:lnTo>
                  <a:lnTo>
                    <a:pt x="754032" y="508328"/>
                  </a:lnTo>
                  <a:lnTo>
                    <a:pt x="734586" y="548906"/>
                  </a:lnTo>
                  <a:lnTo>
                    <a:pt x="710400" y="586699"/>
                  </a:lnTo>
                  <a:lnTo>
                    <a:pt x="681841" y="621355"/>
                  </a:lnTo>
                  <a:lnTo>
                    <a:pt x="649273" y="652526"/>
                  </a:lnTo>
                  <a:lnTo>
                    <a:pt x="613062" y="679862"/>
                  </a:lnTo>
                  <a:lnTo>
                    <a:pt x="573574" y="703012"/>
                  </a:lnTo>
                  <a:lnTo>
                    <a:pt x="531172" y="721627"/>
                  </a:lnTo>
                  <a:lnTo>
                    <a:pt x="486223" y="735356"/>
                  </a:lnTo>
                  <a:lnTo>
                    <a:pt x="439092" y="743850"/>
                  </a:lnTo>
                  <a:lnTo>
                    <a:pt x="390144" y="746760"/>
                  </a:lnTo>
                  <a:lnTo>
                    <a:pt x="341195" y="743850"/>
                  </a:lnTo>
                  <a:lnTo>
                    <a:pt x="294064" y="735356"/>
                  </a:lnTo>
                  <a:lnTo>
                    <a:pt x="249115" y="721627"/>
                  </a:lnTo>
                  <a:lnTo>
                    <a:pt x="206713" y="703012"/>
                  </a:lnTo>
                  <a:lnTo>
                    <a:pt x="167225" y="679862"/>
                  </a:lnTo>
                  <a:lnTo>
                    <a:pt x="131014" y="652526"/>
                  </a:lnTo>
                  <a:lnTo>
                    <a:pt x="98446" y="621355"/>
                  </a:lnTo>
                  <a:lnTo>
                    <a:pt x="69887" y="586699"/>
                  </a:lnTo>
                  <a:lnTo>
                    <a:pt x="45701" y="548906"/>
                  </a:lnTo>
                  <a:lnTo>
                    <a:pt x="26255" y="508328"/>
                  </a:lnTo>
                  <a:lnTo>
                    <a:pt x="11912" y="465315"/>
                  </a:lnTo>
                  <a:lnTo>
                    <a:pt x="3038" y="420215"/>
                  </a:lnTo>
                  <a:lnTo>
                    <a:pt x="0" y="373379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35443" y="3928973"/>
            <a:ext cx="204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73176" y="2839148"/>
            <a:ext cx="806450" cy="772795"/>
            <a:chOff x="6873176" y="2839148"/>
            <a:chExt cx="806450" cy="772795"/>
          </a:xfrm>
        </p:grpSpPr>
        <p:sp>
          <p:nvSpPr>
            <p:cNvPr id="20" name="object 20"/>
            <p:cNvSpPr/>
            <p:nvPr/>
          </p:nvSpPr>
          <p:spPr>
            <a:xfrm>
              <a:off x="6886194" y="2852165"/>
              <a:ext cx="780415" cy="746760"/>
            </a:xfrm>
            <a:custGeom>
              <a:avLst/>
              <a:gdLst/>
              <a:ahLst/>
              <a:cxnLst/>
              <a:rect l="l" t="t" r="r" b="b"/>
              <a:pathLst>
                <a:path w="780415" h="746760">
                  <a:moveTo>
                    <a:pt x="390144" y="0"/>
                  </a:moveTo>
                  <a:lnTo>
                    <a:pt x="341195" y="2908"/>
                  </a:lnTo>
                  <a:lnTo>
                    <a:pt x="294064" y="11401"/>
                  </a:lnTo>
                  <a:lnTo>
                    <a:pt x="249115" y="25128"/>
                  </a:lnTo>
                  <a:lnTo>
                    <a:pt x="206713" y="43740"/>
                  </a:lnTo>
                  <a:lnTo>
                    <a:pt x="167225" y="66887"/>
                  </a:lnTo>
                  <a:lnTo>
                    <a:pt x="131014" y="94220"/>
                  </a:lnTo>
                  <a:lnTo>
                    <a:pt x="98446" y="125389"/>
                  </a:lnTo>
                  <a:lnTo>
                    <a:pt x="69887" y="160044"/>
                  </a:lnTo>
                  <a:lnTo>
                    <a:pt x="45701" y="197836"/>
                  </a:lnTo>
                  <a:lnTo>
                    <a:pt x="26255" y="238415"/>
                  </a:lnTo>
                  <a:lnTo>
                    <a:pt x="11912" y="281432"/>
                  </a:lnTo>
                  <a:lnTo>
                    <a:pt x="3038" y="326536"/>
                  </a:lnTo>
                  <a:lnTo>
                    <a:pt x="0" y="373379"/>
                  </a:lnTo>
                  <a:lnTo>
                    <a:pt x="3038" y="420223"/>
                  </a:lnTo>
                  <a:lnTo>
                    <a:pt x="11912" y="465327"/>
                  </a:lnTo>
                  <a:lnTo>
                    <a:pt x="26255" y="508344"/>
                  </a:lnTo>
                  <a:lnTo>
                    <a:pt x="45701" y="548923"/>
                  </a:lnTo>
                  <a:lnTo>
                    <a:pt x="69887" y="586715"/>
                  </a:lnTo>
                  <a:lnTo>
                    <a:pt x="98446" y="621370"/>
                  </a:lnTo>
                  <a:lnTo>
                    <a:pt x="131014" y="652539"/>
                  </a:lnTo>
                  <a:lnTo>
                    <a:pt x="167225" y="679872"/>
                  </a:lnTo>
                  <a:lnTo>
                    <a:pt x="206713" y="703019"/>
                  </a:lnTo>
                  <a:lnTo>
                    <a:pt x="249115" y="721631"/>
                  </a:lnTo>
                  <a:lnTo>
                    <a:pt x="294064" y="735358"/>
                  </a:lnTo>
                  <a:lnTo>
                    <a:pt x="341195" y="743851"/>
                  </a:lnTo>
                  <a:lnTo>
                    <a:pt x="390144" y="746759"/>
                  </a:lnTo>
                  <a:lnTo>
                    <a:pt x="439092" y="743851"/>
                  </a:lnTo>
                  <a:lnTo>
                    <a:pt x="486223" y="735358"/>
                  </a:lnTo>
                  <a:lnTo>
                    <a:pt x="531172" y="721631"/>
                  </a:lnTo>
                  <a:lnTo>
                    <a:pt x="573574" y="703019"/>
                  </a:lnTo>
                  <a:lnTo>
                    <a:pt x="613062" y="679872"/>
                  </a:lnTo>
                  <a:lnTo>
                    <a:pt x="649273" y="652539"/>
                  </a:lnTo>
                  <a:lnTo>
                    <a:pt x="681841" y="621370"/>
                  </a:lnTo>
                  <a:lnTo>
                    <a:pt x="710400" y="586715"/>
                  </a:lnTo>
                  <a:lnTo>
                    <a:pt x="734586" y="548923"/>
                  </a:lnTo>
                  <a:lnTo>
                    <a:pt x="754032" y="508344"/>
                  </a:lnTo>
                  <a:lnTo>
                    <a:pt x="768375" y="465327"/>
                  </a:lnTo>
                  <a:lnTo>
                    <a:pt x="777249" y="420223"/>
                  </a:lnTo>
                  <a:lnTo>
                    <a:pt x="780287" y="373379"/>
                  </a:lnTo>
                  <a:lnTo>
                    <a:pt x="777249" y="326536"/>
                  </a:lnTo>
                  <a:lnTo>
                    <a:pt x="768375" y="281432"/>
                  </a:lnTo>
                  <a:lnTo>
                    <a:pt x="754032" y="238415"/>
                  </a:lnTo>
                  <a:lnTo>
                    <a:pt x="734586" y="197836"/>
                  </a:lnTo>
                  <a:lnTo>
                    <a:pt x="710400" y="160044"/>
                  </a:lnTo>
                  <a:lnTo>
                    <a:pt x="681841" y="125389"/>
                  </a:lnTo>
                  <a:lnTo>
                    <a:pt x="649273" y="94220"/>
                  </a:lnTo>
                  <a:lnTo>
                    <a:pt x="613062" y="66887"/>
                  </a:lnTo>
                  <a:lnTo>
                    <a:pt x="573574" y="43740"/>
                  </a:lnTo>
                  <a:lnTo>
                    <a:pt x="531172" y="25128"/>
                  </a:lnTo>
                  <a:lnTo>
                    <a:pt x="486223" y="11401"/>
                  </a:lnTo>
                  <a:lnTo>
                    <a:pt x="439092" y="2908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6194" y="2852165"/>
              <a:ext cx="780415" cy="746760"/>
            </a:xfrm>
            <a:custGeom>
              <a:avLst/>
              <a:gdLst/>
              <a:ahLst/>
              <a:cxnLst/>
              <a:rect l="l" t="t" r="r" b="b"/>
              <a:pathLst>
                <a:path w="780415" h="746760">
                  <a:moveTo>
                    <a:pt x="0" y="373379"/>
                  </a:moveTo>
                  <a:lnTo>
                    <a:pt x="3038" y="326536"/>
                  </a:lnTo>
                  <a:lnTo>
                    <a:pt x="11912" y="281432"/>
                  </a:lnTo>
                  <a:lnTo>
                    <a:pt x="26255" y="238415"/>
                  </a:lnTo>
                  <a:lnTo>
                    <a:pt x="45701" y="197836"/>
                  </a:lnTo>
                  <a:lnTo>
                    <a:pt x="69887" y="160044"/>
                  </a:lnTo>
                  <a:lnTo>
                    <a:pt x="98446" y="125389"/>
                  </a:lnTo>
                  <a:lnTo>
                    <a:pt x="131014" y="94220"/>
                  </a:lnTo>
                  <a:lnTo>
                    <a:pt x="167225" y="66887"/>
                  </a:lnTo>
                  <a:lnTo>
                    <a:pt x="206713" y="43740"/>
                  </a:lnTo>
                  <a:lnTo>
                    <a:pt x="249115" y="25128"/>
                  </a:lnTo>
                  <a:lnTo>
                    <a:pt x="294064" y="11401"/>
                  </a:lnTo>
                  <a:lnTo>
                    <a:pt x="341195" y="2908"/>
                  </a:lnTo>
                  <a:lnTo>
                    <a:pt x="390144" y="0"/>
                  </a:lnTo>
                  <a:lnTo>
                    <a:pt x="439092" y="2908"/>
                  </a:lnTo>
                  <a:lnTo>
                    <a:pt x="486223" y="11401"/>
                  </a:lnTo>
                  <a:lnTo>
                    <a:pt x="531172" y="25128"/>
                  </a:lnTo>
                  <a:lnTo>
                    <a:pt x="573574" y="43740"/>
                  </a:lnTo>
                  <a:lnTo>
                    <a:pt x="613062" y="66887"/>
                  </a:lnTo>
                  <a:lnTo>
                    <a:pt x="649273" y="94220"/>
                  </a:lnTo>
                  <a:lnTo>
                    <a:pt x="681841" y="125389"/>
                  </a:lnTo>
                  <a:lnTo>
                    <a:pt x="710400" y="160044"/>
                  </a:lnTo>
                  <a:lnTo>
                    <a:pt x="734586" y="197836"/>
                  </a:lnTo>
                  <a:lnTo>
                    <a:pt x="754032" y="238415"/>
                  </a:lnTo>
                  <a:lnTo>
                    <a:pt x="768375" y="281432"/>
                  </a:lnTo>
                  <a:lnTo>
                    <a:pt x="777249" y="326536"/>
                  </a:lnTo>
                  <a:lnTo>
                    <a:pt x="780287" y="373379"/>
                  </a:lnTo>
                  <a:lnTo>
                    <a:pt x="777249" y="420223"/>
                  </a:lnTo>
                  <a:lnTo>
                    <a:pt x="768375" y="465327"/>
                  </a:lnTo>
                  <a:lnTo>
                    <a:pt x="754032" y="508344"/>
                  </a:lnTo>
                  <a:lnTo>
                    <a:pt x="734586" y="548923"/>
                  </a:lnTo>
                  <a:lnTo>
                    <a:pt x="710400" y="586715"/>
                  </a:lnTo>
                  <a:lnTo>
                    <a:pt x="681841" y="621370"/>
                  </a:lnTo>
                  <a:lnTo>
                    <a:pt x="649273" y="652539"/>
                  </a:lnTo>
                  <a:lnTo>
                    <a:pt x="613062" y="679872"/>
                  </a:lnTo>
                  <a:lnTo>
                    <a:pt x="573574" y="703019"/>
                  </a:lnTo>
                  <a:lnTo>
                    <a:pt x="531172" y="721631"/>
                  </a:lnTo>
                  <a:lnTo>
                    <a:pt x="486223" y="735358"/>
                  </a:lnTo>
                  <a:lnTo>
                    <a:pt x="439092" y="743851"/>
                  </a:lnTo>
                  <a:lnTo>
                    <a:pt x="390144" y="746759"/>
                  </a:lnTo>
                  <a:lnTo>
                    <a:pt x="341195" y="743851"/>
                  </a:lnTo>
                  <a:lnTo>
                    <a:pt x="294064" y="735358"/>
                  </a:lnTo>
                  <a:lnTo>
                    <a:pt x="249115" y="721631"/>
                  </a:lnTo>
                  <a:lnTo>
                    <a:pt x="206713" y="703019"/>
                  </a:lnTo>
                  <a:lnTo>
                    <a:pt x="167225" y="679872"/>
                  </a:lnTo>
                  <a:lnTo>
                    <a:pt x="131014" y="652539"/>
                  </a:lnTo>
                  <a:lnTo>
                    <a:pt x="98446" y="621370"/>
                  </a:lnTo>
                  <a:lnTo>
                    <a:pt x="69887" y="586715"/>
                  </a:lnTo>
                  <a:lnTo>
                    <a:pt x="45701" y="548923"/>
                  </a:lnTo>
                  <a:lnTo>
                    <a:pt x="26255" y="508344"/>
                  </a:lnTo>
                  <a:lnTo>
                    <a:pt x="11912" y="465327"/>
                  </a:lnTo>
                  <a:lnTo>
                    <a:pt x="3038" y="420223"/>
                  </a:lnTo>
                  <a:lnTo>
                    <a:pt x="0" y="373379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35443" y="3009392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873176" y="1920176"/>
            <a:ext cx="806450" cy="772795"/>
            <a:chOff x="6873176" y="1920176"/>
            <a:chExt cx="806450" cy="772795"/>
          </a:xfrm>
        </p:grpSpPr>
        <p:sp>
          <p:nvSpPr>
            <p:cNvPr id="24" name="object 24"/>
            <p:cNvSpPr/>
            <p:nvPr/>
          </p:nvSpPr>
          <p:spPr>
            <a:xfrm>
              <a:off x="6886194" y="1933194"/>
              <a:ext cx="780415" cy="746760"/>
            </a:xfrm>
            <a:custGeom>
              <a:avLst/>
              <a:gdLst/>
              <a:ahLst/>
              <a:cxnLst/>
              <a:rect l="l" t="t" r="r" b="b"/>
              <a:pathLst>
                <a:path w="780415" h="746760">
                  <a:moveTo>
                    <a:pt x="390144" y="0"/>
                  </a:moveTo>
                  <a:lnTo>
                    <a:pt x="341195" y="2908"/>
                  </a:lnTo>
                  <a:lnTo>
                    <a:pt x="294064" y="11401"/>
                  </a:lnTo>
                  <a:lnTo>
                    <a:pt x="249115" y="25128"/>
                  </a:lnTo>
                  <a:lnTo>
                    <a:pt x="206713" y="43740"/>
                  </a:lnTo>
                  <a:lnTo>
                    <a:pt x="167225" y="66887"/>
                  </a:lnTo>
                  <a:lnTo>
                    <a:pt x="131014" y="94220"/>
                  </a:lnTo>
                  <a:lnTo>
                    <a:pt x="98446" y="125389"/>
                  </a:lnTo>
                  <a:lnTo>
                    <a:pt x="69887" y="160044"/>
                  </a:lnTo>
                  <a:lnTo>
                    <a:pt x="45701" y="197836"/>
                  </a:lnTo>
                  <a:lnTo>
                    <a:pt x="26255" y="238415"/>
                  </a:lnTo>
                  <a:lnTo>
                    <a:pt x="11912" y="281432"/>
                  </a:lnTo>
                  <a:lnTo>
                    <a:pt x="3038" y="326536"/>
                  </a:lnTo>
                  <a:lnTo>
                    <a:pt x="0" y="373380"/>
                  </a:lnTo>
                  <a:lnTo>
                    <a:pt x="3038" y="420223"/>
                  </a:lnTo>
                  <a:lnTo>
                    <a:pt x="11912" y="465327"/>
                  </a:lnTo>
                  <a:lnTo>
                    <a:pt x="26255" y="508344"/>
                  </a:lnTo>
                  <a:lnTo>
                    <a:pt x="45701" y="548923"/>
                  </a:lnTo>
                  <a:lnTo>
                    <a:pt x="69887" y="586715"/>
                  </a:lnTo>
                  <a:lnTo>
                    <a:pt x="98446" y="621370"/>
                  </a:lnTo>
                  <a:lnTo>
                    <a:pt x="131014" y="652539"/>
                  </a:lnTo>
                  <a:lnTo>
                    <a:pt x="167225" y="679872"/>
                  </a:lnTo>
                  <a:lnTo>
                    <a:pt x="206713" y="703019"/>
                  </a:lnTo>
                  <a:lnTo>
                    <a:pt x="249115" y="721631"/>
                  </a:lnTo>
                  <a:lnTo>
                    <a:pt x="294064" y="735358"/>
                  </a:lnTo>
                  <a:lnTo>
                    <a:pt x="341195" y="743851"/>
                  </a:lnTo>
                  <a:lnTo>
                    <a:pt x="390144" y="746760"/>
                  </a:lnTo>
                  <a:lnTo>
                    <a:pt x="439092" y="743851"/>
                  </a:lnTo>
                  <a:lnTo>
                    <a:pt x="486223" y="735358"/>
                  </a:lnTo>
                  <a:lnTo>
                    <a:pt x="531172" y="721631"/>
                  </a:lnTo>
                  <a:lnTo>
                    <a:pt x="573574" y="703019"/>
                  </a:lnTo>
                  <a:lnTo>
                    <a:pt x="613062" y="679872"/>
                  </a:lnTo>
                  <a:lnTo>
                    <a:pt x="649273" y="652539"/>
                  </a:lnTo>
                  <a:lnTo>
                    <a:pt x="681841" y="621370"/>
                  </a:lnTo>
                  <a:lnTo>
                    <a:pt x="710400" y="586715"/>
                  </a:lnTo>
                  <a:lnTo>
                    <a:pt x="734586" y="548923"/>
                  </a:lnTo>
                  <a:lnTo>
                    <a:pt x="754032" y="508344"/>
                  </a:lnTo>
                  <a:lnTo>
                    <a:pt x="768375" y="465327"/>
                  </a:lnTo>
                  <a:lnTo>
                    <a:pt x="777249" y="420223"/>
                  </a:lnTo>
                  <a:lnTo>
                    <a:pt x="780287" y="373380"/>
                  </a:lnTo>
                  <a:lnTo>
                    <a:pt x="777249" y="326536"/>
                  </a:lnTo>
                  <a:lnTo>
                    <a:pt x="768375" y="281432"/>
                  </a:lnTo>
                  <a:lnTo>
                    <a:pt x="754032" y="238415"/>
                  </a:lnTo>
                  <a:lnTo>
                    <a:pt x="734586" y="197836"/>
                  </a:lnTo>
                  <a:lnTo>
                    <a:pt x="710400" y="160044"/>
                  </a:lnTo>
                  <a:lnTo>
                    <a:pt x="681841" y="125389"/>
                  </a:lnTo>
                  <a:lnTo>
                    <a:pt x="649273" y="94220"/>
                  </a:lnTo>
                  <a:lnTo>
                    <a:pt x="613062" y="66887"/>
                  </a:lnTo>
                  <a:lnTo>
                    <a:pt x="573574" y="43740"/>
                  </a:lnTo>
                  <a:lnTo>
                    <a:pt x="531172" y="25128"/>
                  </a:lnTo>
                  <a:lnTo>
                    <a:pt x="486223" y="11401"/>
                  </a:lnTo>
                  <a:lnTo>
                    <a:pt x="439092" y="2908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86194" y="1933194"/>
              <a:ext cx="780415" cy="746760"/>
            </a:xfrm>
            <a:custGeom>
              <a:avLst/>
              <a:gdLst/>
              <a:ahLst/>
              <a:cxnLst/>
              <a:rect l="l" t="t" r="r" b="b"/>
              <a:pathLst>
                <a:path w="780415" h="746760">
                  <a:moveTo>
                    <a:pt x="0" y="373380"/>
                  </a:moveTo>
                  <a:lnTo>
                    <a:pt x="3038" y="326536"/>
                  </a:lnTo>
                  <a:lnTo>
                    <a:pt x="11912" y="281432"/>
                  </a:lnTo>
                  <a:lnTo>
                    <a:pt x="26255" y="238415"/>
                  </a:lnTo>
                  <a:lnTo>
                    <a:pt x="45701" y="197836"/>
                  </a:lnTo>
                  <a:lnTo>
                    <a:pt x="69887" y="160044"/>
                  </a:lnTo>
                  <a:lnTo>
                    <a:pt x="98446" y="125389"/>
                  </a:lnTo>
                  <a:lnTo>
                    <a:pt x="131014" y="94220"/>
                  </a:lnTo>
                  <a:lnTo>
                    <a:pt x="167225" y="66887"/>
                  </a:lnTo>
                  <a:lnTo>
                    <a:pt x="206713" y="43740"/>
                  </a:lnTo>
                  <a:lnTo>
                    <a:pt x="249115" y="25128"/>
                  </a:lnTo>
                  <a:lnTo>
                    <a:pt x="294064" y="11401"/>
                  </a:lnTo>
                  <a:lnTo>
                    <a:pt x="341195" y="2908"/>
                  </a:lnTo>
                  <a:lnTo>
                    <a:pt x="390144" y="0"/>
                  </a:lnTo>
                  <a:lnTo>
                    <a:pt x="439092" y="2908"/>
                  </a:lnTo>
                  <a:lnTo>
                    <a:pt x="486223" y="11401"/>
                  </a:lnTo>
                  <a:lnTo>
                    <a:pt x="531172" y="25128"/>
                  </a:lnTo>
                  <a:lnTo>
                    <a:pt x="573574" y="43740"/>
                  </a:lnTo>
                  <a:lnTo>
                    <a:pt x="613062" y="66887"/>
                  </a:lnTo>
                  <a:lnTo>
                    <a:pt x="649273" y="94220"/>
                  </a:lnTo>
                  <a:lnTo>
                    <a:pt x="681841" y="125389"/>
                  </a:lnTo>
                  <a:lnTo>
                    <a:pt x="710400" y="160044"/>
                  </a:lnTo>
                  <a:lnTo>
                    <a:pt x="734586" y="197836"/>
                  </a:lnTo>
                  <a:lnTo>
                    <a:pt x="754032" y="238415"/>
                  </a:lnTo>
                  <a:lnTo>
                    <a:pt x="768375" y="281432"/>
                  </a:lnTo>
                  <a:lnTo>
                    <a:pt x="777249" y="326536"/>
                  </a:lnTo>
                  <a:lnTo>
                    <a:pt x="780287" y="373380"/>
                  </a:lnTo>
                  <a:lnTo>
                    <a:pt x="777249" y="420223"/>
                  </a:lnTo>
                  <a:lnTo>
                    <a:pt x="768375" y="465327"/>
                  </a:lnTo>
                  <a:lnTo>
                    <a:pt x="754032" y="508344"/>
                  </a:lnTo>
                  <a:lnTo>
                    <a:pt x="734586" y="548923"/>
                  </a:lnTo>
                  <a:lnTo>
                    <a:pt x="710400" y="586715"/>
                  </a:lnTo>
                  <a:lnTo>
                    <a:pt x="681841" y="621370"/>
                  </a:lnTo>
                  <a:lnTo>
                    <a:pt x="649273" y="652539"/>
                  </a:lnTo>
                  <a:lnTo>
                    <a:pt x="613062" y="679872"/>
                  </a:lnTo>
                  <a:lnTo>
                    <a:pt x="573574" y="703019"/>
                  </a:lnTo>
                  <a:lnTo>
                    <a:pt x="531172" y="721631"/>
                  </a:lnTo>
                  <a:lnTo>
                    <a:pt x="486223" y="735358"/>
                  </a:lnTo>
                  <a:lnTo>
                    <a:pt x="439092" y="743851"/>
                  </a:lnTo>
                  <a:lnTo>
                    <a:pt x="390144" y="746760"/>
                  </a:lnTo>
                  <a:lnTo>
                    <a:pt x="341195" y="743851"/>
                  </a:lnTo>
                  <a:lnTo>
                    <a:pt x="294064" y="735358"/>
                  </a:lnTo>
                  <a:lnTo>
                    <a:pt x="249115" y="721631"/>
                  </a:lnTo>
                  <a:lnTo>
                    <a:pt x="206713" y="703019"/>
                  </a:lnTo>
                  <a:lnTo>
                    <a:pt x="167225" y="679872"/>
                  </a:lnTo>
                  <a:lnTo>
                    <a:pt x="131014" y="652539"/>
                  </a:lnTo>
                  <a:lnTo>
                    <a:pt x="98446" y="621370"/>
                  </a:lnTo>
                  <a:lnTo>
                    <a:pt x="69887" y="586715"/>
                  </a:lnTo>
                  <a:lnTo>
                    <a:pt x="45701" y="548923"/>
                  </a:lnTo>
                  <a:lnTo>
                    <a:pt x="26255" y="508344"/>
                  </a:lnTo>
                  <a:lnTo>
                    <a:pt x="11912" y="465327"/>
                  </a:lnTo>
                  <a:lnTo>
                    <a:pt x="3038" y="420223"/>
                  </a:lnTo>
                  <a:lnTo>
                    <a:pt x="0" y="373380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235443" y="2089150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73176" y="999680"/>
            <a:ext cx="806450" cy="772795"/>
            <a:chOff x="6873176" y="999680"/>
            <a:chExt cx="806450" cy="772795"/>
          </a:xfrm>
        </p:grpSpPr>
        <p:sp>
          <p:nvSpPr>
            <p:cNvPr id="28" name="object 28"/>
            <p:cNvSpPr/>
            <p:nvPr/>
          </p:nvSpPr>
          <p:spPr>
            <a:xfrm>
              <a:off x="6886194" y="1012697"/>
              <a:ext cx="780415" cy="746760"/>
            </a:xfrm>
            <a:custGeom>
              <a:avLst/>
              <a:gdLst/>
              <a:ahLst/>
              <a:cxnLst/>
              <a:rect l="l" t="t" r="r" b="b"/>
              <a:pathLst>
                <a:path w="780415" h="746760">
                  <a:moveTo>
                    <a:pt x="390144" y="0"/>
                  </a:moveTo>
                  <a:lnTo>
                    <a:pt x="341195" y="2908"/>
                  </a:lnTo>
                  <a:lnTo>
                    <a:pt x="294064" y="11401"/>
                  </a:lnTo>
                  <a:lnTo>
                    <a:pt x="249115" y="25128"/>
                  </a:lnTo>
                  <a:lnTo>
                    <a:pt x="206713" y="43740"/>
                  </a:lnTo>
                  <a:lnTo>
                    <a:pt x="167225" y="66887"/>
                  </a:lnTo>
                  <a:lnTo>
                    <a:pt x="131014" y="94220"/>
                  </a:lnTo>
                  <a:lnTo>
                    <a:pt x="98446" y="125389"/>
                  </a:lnTo>
                  <a:lnTo>
                    <a:pt x="69887" y="160044"/>
                  </a:lnTo>
                  <a:lnTo>
                    <a:pt x="45701" y="197836"/>
                  </a:lnTo>
                  <a:lnTo>
                    <a:pt x="26255" y="238415"/>
                  </a:lnTo>
                  <a:lnTo>
                    <a:pt x="11912" y="281432"/>
                  </a:lnTo>
                  <a:lnTo>
                    <a:pt x="3038" y="326536"/>
                  </a:lnTo>
                  <a:lnTo>
                    <a:pt x="0" y="373379"/>
                  </a:lnTo>
                  <a:lnTo>
                    <a:pt x="3038" y="420223"/>
                  </a:lnTo>
                  <a:lnTo>
                    <a:pt x="11912" y="465327"/>
                  </a:lnTo>
                  <a:lnTo>
                    <a:pt x="26255" y="508344"/>
                  </a:lnTo>
                  <a:lnTo>
                    <a:pt x="45701" y="548923"/>
                  </a:lnTo>
                  <a:lnTo>
                    <a:pt x="69887" y="586715"/>
                  </a:lnTo>
                  <a:lnTo>
                    <a:pt x="98446" y="621370"/>
                  </a:lnTo>
                  <a:lnTo>
                    <a:pt x="131014" y="652539"/>
                  </a:lnTo>
                  <a:lnTo>
                    <a:pt x="167225" y="679872"/>
                  </a:lnTo>
                  <a:lnTo>
                    <a:pt x="206713" y="703019"/>
                  </a:lnTo>
                  <a:lnTo>
                    <a:pt x="249115" y="721631"/>
                  </a:lnTo>
                  <a:lnTo>
                    <a:pt x="294064" y="735358"/>
                  </a:lnTo>
                  <a:lnTo>
                    <a:pt x="341195" y="743851"/>
                  </a:lnTo>
                  <a:lnTo>
                    <a:pt x="390144" y="746760"/>
                  </a:lnTo>
                  <a:lnTo>
                    <a:pt x="439092" y="743851"/>
                  </a:lnTo>
                  <a:lnTo>
                    <a:pt x="486223" y="735358"/>
                  </a:lnTo>
                  <a:lnTo>
                    <a:pt x="531172" y="721631"/>
                  </a:lnTo>
                  <a:lnTo>
                    <a:pt x="573574" y="703019"/>
                  </a:lnTo>
                  <a:lnTo>
                    <a:pt x="613062" y="679872"/>
                  </a:lnTo>
                  <a:lnTo>
                    <a:pt x="649273" y="652539"/>
                  </a:lnTo>
                  <a:lnTo>
                    <a:pt x="681841" y="621370"/>
                  </a:lnTo>
                  <a:lnTo>
                    <a:pt x="710400" y="586715"/>
                  </a:lnTo>
                  <a:lnTo>
                    <a:pt x="734586" y="548923"/>
                  </a:lnTo>
                  <a:lnTo>
                    <a:pt x="754032" y="508344"/>
                  </a:lnTo>
                  <a:lnTo>
                    <a:pt x="768375" y="465327"/>
                  </a:lnTo>
                  <a:lnTo>
                    <a:pt x="777249" y="420223"/>
                  </a:lnTo>
                  <a:lnTo>
                    <a:pt x="780287" y="373379"/>
                  </a:lnTo>
                  <a:lnTo>
                    <a:pt x="777249" y="326536"/>
                  </a:lnTo>
                  <a:lnTo>
                    <a:pt x="768375" y="281432"/>
                  </a:lnTo>
                  <a:lnTo>
                    <a:pt x="754032" y="238415"/>
                  </a:lnTo>
                  <a:lnTo>
                    <a:pt x="734586" y="197836"/>
                  </a:lnTo>
                  <a:lnTo>
                    <a:pt x="710400" y="160044"/>
                  </a:lnTo>
                  <a:lnTo>
                    <a:pt x="681841" y="125389"/>
                  </a:lnTo>
                  <a:lnTo>
                    <a:pt x="649273" y="94220"/>
                  </a:lnTo>
                  <a:lnTo>
                    <a:pt x="613062" y="66887"/>
                  </a:lnTo>
                  <a:lnTo>
                    <a:pt x="573574" y="43740"/>
                  </a:lnTo>
                  <a:lnTo>
                    <a:pt x="531172" y="25128"/>
                  </a:lnTo>
                  <a:lnTo>
                    <a:pt x="486223" y="11401"/>
                  </a:lnTo>
                  <a:lnTo>
                    <a:pt x="439092" y="2908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D06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86194" y="1012697"/>
              <a:ext cx="780415" cy="746760"/>
            </a:xfrm>
            <a:custGeom>
              <a:avLst/>
              <a:gdLst/>
              <a:ahLst/>
              <a:cxnLst/>
              <a:rect l="l" t="t" r="r" b="b"/>
              <a:pathLst>
                <a:path w="780415" h="746760">
                  <a:moveTo>
                    <a:pt x="0" y="373379"/>
                  </a:moveTo>
                  <a:lnTo>
                    <a:pt x="3038" y="326536"/>
                  </a:lnTo>
                  <a:lnTo>
                    <a:pt x="11912" y="281432"/>
                  </a:lnTo>
                  <a:lnTo>
                    <a:pt x="26255" y="238415"/>
                  </a:lnTo>
                  <a:lnTo>
                    <a:pt x="45701" y="197836"/>
                  </a:lnTo>
                  <a:lnTo>
                    <a:pt x="69887" y="160044"/>
                  </a:lnTo>
                  <a:lnTo>
                    <a:pt x="98446" y="125389"/>
                  </a:lnTo>
                  <a:lnTo>
                    <a:pt x="131014" y="94220"/>
                  </a:lnTo>
                  <a:lnTo>
                    <a:pt x="167225" y="66887"/>
                  </a:lnTo>
                  <a:lnTo>
                    <a:pt x="206713" y="43740"/>
                  </a:lnTo>
                  <a:lnTo>
                    <a:pt x="249115" y="25128"/>
                  </a:lnTo>
                  <a:lnTo>
                    <a:pt x="294064" y="11401"/>
                  </a:lnTo>
                  <a:lnTo>
                    <a:pt x="341195" y="2908"/>
                  </a:lnTo>
                  <a:lnTo>
                    <a:pt x="390144" y="0"/>
                  </a:lnTo>
                  <a:lnTo>
                    <a:pt x="439092" y="2908"/>
                  </a:lnTo>
                  <a:lnTo>
                    <a:pt x="486223" y="11401"/>
                  </a:lnTo>
                  <a:lnTo>
                    <a:pt x="531172" y="25128"/>
                  </a:lnTo>
                  <a:lnTo>
                    <a:pt x="573574" y="43740"/>
                  </a:lnTo>
                  <a:lnTo>
                    <a:pt x="613062" y="66887"/>
                  </a:lnTo>
                  <a:lnTo>
                    <a:pt x="649273" y="94220"/>
                  </a:lnTo>
                  <a:lnTo>
                    <a:pt x="681841" y="125389"/>
                  </a:lnTo>
                  <a:lnTo>
                    <a:pt x="710400" y="160044"/>
                  </a:lnTo>
                  <a:lnTo>
                    <a:pt x="734586" y="197836"/>
                  </a:lnTo>
                  <a:lnTo>
                    <a:pt x="754032" y="238415"/>
                  </a:lnTo>
                  <a:lnTo>
                    <a:pt x="768375" y="281432"/>
                  </a:lnTo>
                  <a:lnTo>
                    <a:pt x="777249" y="326536"/>
                  </a:lnTo>
                  <a:lnTo>
                    <a:pt x="780287" y="373379"/>
                  </a:lnTo>
                  <a:lnTo>
                    <a:pt x="777249" y="420223"/>
                  </a:lnTo>
                  <a:lnTo>
                    <a:pt x="768375" y="465327"/>
                  </a:lnTo>
                  <a:lnTo>
                    <a:pt x="754032" y="508344"/>
                  </a:lnTo>
                  <a:lnTo>
                    <a:pt x="734586" y="548923"/>
                  </a:lnTo>
                  <a:lnTo>
                    <a:pt x="710400" y="586715"/>
                  </a:lnTo>
                  <a:lnTo>
                    <a:pt x="681841" y="621370"/>
                  </a:lnTo>
                  <a:lnTo>
                    <a:pt x="649273" y="652539"/>
                  </a:lnTo>
                  <a:lnTo>
                    <a:pt x="613062" y="679872"/>
                  </a:lnTo>
                  <a:lnTo>
                    <a:pt x="573574" y="703019"/>
                  </a:lnTo>
                  <a:lnTo>
                    <a:pt x="531172" y="721631"/>
                  </a:lnTo>
                  <a:lnTo>
                    <a:pt x="486223" y="735358"/>
                  </a:lnTo>
                  <a:lnTo>
                    <a:pt x="439092" y="743851"/>
                  </a:lnTo>
                  <a:lnTo>
                    <a:pt x="390144" y="746760"/>
                  </a:lnTo>
                  <a:lnTo>
                    <a:pt x="341195" y="743851"/>
                  </a:lnTo>
                  <a:lnTo>
                    <a:pt x="294064" y="735358"/>
                  </a:lnTo>
                  <a:lnTo>
                    <a:pt x="249115" y="721631"/>
                  </a:lnTo>
                  <a:lnTo>
                    <a:pt x="206713" y="703019"/>
                  </a:lnTo>
                  <a:lnTo>
                    <a:pt x="167225" y="679872"/>
                  </a:lnTo>
                  <a:lnTo>
                    <a:pt x="131014" y="652539"/>
                  </a:lnTo>
                  <a:lnTo>
                    <a:pt x="98446" y="621370"/>
                  </a:lnTo>
                  <a:lnTo>
                    <a:pt x="69887" y="586715"/>
                  </a:lnTo>
                  <a:lnTo>
                    <a:pt x="45701" y="548923"/>
                  </a:lnTo>
                  <a:lnTo>
                    <a:pt x="26255" y="508344"/>
                  </a:lnTo>
                  <a:lnTo>
                    <a:pt x="11912" y="465327"/>
                  </a:lnTo>
                  <a:lnTo>
                    <a:pt x="3038" y="420223"/>
                  </a:lnTo>
                  <a:lnTo>
                    <a:pt x="0" y="373379"/>
                  </a:lnTo>
                  <a:close/>
                </a:path>
              </a:pathLst>
            </a:custGeom>
            <a:ln w="25908">
              <a:solidFill>
                <a:srgbClr val="974A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44032" y="1083497"/>
            <a:ext cx="1608455" cy="92836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403985">
              <a:lnSpc>
                <a:spcPct val="100000"/>
              </a:lnSpc>
              <a:spcBef>
                <a:spcPts val="770"/>
              </a:spcBef>
            </a:pPr>
            <a:r>
              <a:rPr sz="2400" spc="-35" dirty="0">
                <a:solidFill>
                  <a:srgbClr val="FFFFFF"/>
                </a:solidFill>
                <a:latin typeface="DejaVu Sans"/>
                <a:cs typeface="DejaVu Sans"/>
              </a:rPr>
              <a:t>𝜎</a:t>
            </a:r>
            <a:endParaRPr sz="2400">
              <a:latin typeface="DejaVu Sans"/>
              <a:cs typeface="DejaVu Sans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400" spc="-175" dirty="0">
                <a:solidFill>
                  <a:srgbClr val="FFFFFF"/>
                </a:solidFill>
                <a:latin typeface="DejaVu Sans"/>
                <a:cs typeface="DejaVu Sans"/>
              </a:rPr>
              <a:t>𝑥</a:t>
            </a:r>
            <a:r>
              <a:rPr sz="2625" spc="-262" baseline="-15873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endParaRPr sz="2625" baseline="-15873">
              <a:latin typeface="DejaVu Sans"/>
              <a:cs typeface="DejaVu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37176" y="1385315"/>
            <a:ext cx="2069464" cy="2760345"/>
          </a:xfrm>
          <a:custGeom>
            <a:avLst/>
            <a:gdLst/>
            <a:ahLst/>
            <a:cxnLst/>
            <a:rect l="l" t="t" r="r" b="b"/>
            <a:pathLst>
              <a:path w="2069465" h="2760345">
                <a:moveTo>
                  <a:pt x="749300" y="2386584"/>
                </a:moveTo>
                <a:lnTo>
                  <a:pt x="736600" y="2380234"/>
                </a:lnTo>
                <a:lnTo>
                  <a:pt x="673100" y="2348484"/>
                </a:lnTo>
                <a:lnTo>
                  <a:pt x="673100" y="2380234"/>
                </a:lnTo>
                <a:lnTo>
                  <a:pt x="0" y="2380234"/>
                </a:lnTo>
                <a:lnTo>
                  <a:pt x="0" y="2392934"/>
                </a:lnTo>
                <a:lnTo>
                  <a:pt x="673100" y="2392934"/>
                </a:lnTo>
                <a:lnTo>
                  <a:pt x="673100" y="2424684"/>
                </a:lnTo>
                <a:lnTo>
                  <a:pt x="736600" y="2392934"/>
                </a:lnTo>
                <a:lnTo>
                  <a:pt x="749300" y="2386584"/>
                </a:lnTo>
                <a:close/>
              </a:path>
              <a:path w="2069465" h="2760345">
                <a:moveTo>
                  <a:pt x="749300" y="1418844"/>
                </a:moveTo>
                <a:lnTo>
                  <a:pt x="736600" y="1412494"/>
                </a:lnTo>
                <a:lnTo>
                  <a:pt x="673100" y="1380744"/>
                </a:lnTo>
                <a:lnTo>
                  <a:pt x="673100" y="1412494"/>
                </a:lnTo>
                <a:lnTo>
                  <a:pt x="0" y="1412494"/>
                </a:lnTo>
                <a:lnTo>
                  <a:pt x="0" y="1425194"/>
                </a:lnTo>
                <a:lnTo>
                  <a:pt x="673100" y="1425194"/>
                </a:lnTo>
                <a:lnTo>
                  <a:pt x="673100" y="1456944"/>
                </a:lnTo>
                <a:lnTo>
                  <a:pt x="736600" y="1425194"/>
                </a:lnTo>
                <a:lnTo>
                  <a:pt x="749300" y="1418844"/>
                </a:lnTo>
                <a:close/>
              </a:path>
              <a:path w="2069465" h="2760345">
                <a:moveTo>
                  <a:pt x="749300" y="451116"/>
                </a:moveTo>
                <a:lnTo>
                  <a:pt x="736600" y="444766"/>
                </a:lnTo>
                <a:lnTo>
                  <a:pt x="673100" y="413004"/>
                </a:lnTo>
                <a:lnTo>
                  <a:pt x="673100" y="444766"/>
                </a:lnTo>
                <a:lnTo>
                  <a:pt x="0" y="444766"/>
                </a:lnTo>
                <a:lnTo>
                  <a:pt x="0" y="457466"/>
                </a:lnTo>
                <a:lnTo>
                  <a:pt x="673100" y="457466"/>
                </a:lnTo>
                <a:lnTo>
                  <a:pt x="673100" y="489216"/>
                </a:lnTo>
                <a:lnTo>
                  <a:pt x="736600" y="457466"/>
                </a:lnTo>
                <a:lnTo>
                  <a:pt x="749300" y="451116"/>
                </a:lnTo>
                <a:close/>
              </a:path>
              <a:path w="2069465" h="2760345">
                <a:moveTo>
                  <a:pt x="2069084" y="82550"/>
                </a:moveTo>
                <a:lnTo>
                  <a:pt x="2063534" y="60706"/>
                </a:lnTo>
                <a:lnTo>
                  <a:pt x="2048129" y="0"/>
                </a:lnTo>
                <a:lnTo>
                  <a:pt x="2022221" y="6667"/>
                </a:lnTo>
                <a:lnTo>
                  <a:pt x="2022221" y="89242"/>
                </a:lnTo>
                <a:lnTo>
                  <a:pt x="1876869" y="756691"/>
                </a:lnTo>
                <a:lnTo>
                  <a:pt x="1873745" y="753884"/>
                </a:lnTo>
                <a:lnTo>
                  <a:pt x="1873745" y="771042"/>
                </a:lnTo>
                <a:lnTo>
                  <a:pt x="1793290" y="1140472"/>
                </a:lnTo>
                <a:lnTo>
                  <a:pt x="1787702" y="1125537"/>
                </a:lnTo>
                <a:lnTo>
                  <a:pt x="1787702" y="1161732"/>
                </a:lnTo>
                <a:lnTo>
                  <a:pt x="1784057" y="1165237"/>
                </a:lnTo>
                <a:lnTo>
                  <a:pt x="1784057" y="1182852"/>
                </a:lnTo>
                <a:lnTo>
                  <a:pt x="1742617" y="1373174"/>
                </a:lnTo>
                <a:lnTo>
                  <a:pt x="1736191" y="1344625"/>
                </a:lnTo>
                <a:lnTo>
                  <a:pt x="1736191" y="1402702"/>
                </a:lnTo>
                <a:lnTo>
                  <a:pt x="1703565" y="1552498"/>
                </a:lnTo>
                <a:lnTo>
                  <a:pt x="1700542" y="1550060"/>
                </a:lnTo>
                <a:lnTo>
                  <a:pt x="1700542" y="1566379"/>
                </a:lnTo>
                <a:lnTo>
                  <a:pt x="1661693" y="1744789"/>
                </a:lnTo>
                <a:lnTo>
                  <a:pt x="1543151" y="1438821"/>
                </a:lnTo>
                <a:lnTo>
                  <a:pt x="1700542" y="1566379"/>
                </a:lnTo>
                <a:lnTo>
                  <a:pt x="1700542" y="1550060"/>
                </a:lnTo>
                <a:lnTo>
                  <a:pt x="1538439" y="1418717"/>
                </a:lnTo>
                <a:lnTo>
                  <a:pt x="1704009" y="1259713"/>
                </a:lnTo>
                <a:lnTo>
                  <a:pt x="1736191" y="1402702"/>
                </a:lnTo>
                <a:lnTo>
                  <a:pt x="1736191" y="1344625"/>
                </a:lnTo>
                <a:lnTo>
                  <a:pt x="1714766" y="1249387"/>
                </a:lnTo>
                <a:lnTo>
                  <a:pt x="1784057" y="1182852"/>
                </a:lnTo>
                <a:lnTo>
                  <a:pt x="1784057" y="1165237"/>
                </a:lnTo>
                <a:lnTo>
                  <a:pt x="1711502" y="1234884"/>
                </a:lnTo>
                <a:lnTo>
                  <a:pt x="1700745" y="1187094"/>
                </a:lnTo>
                <a:lnTo>
                  <a:pt x="1700745" y="1245209"/>
                </a:lnTo>
                <a:lnTo>
                  <a:pt x="1543621" y="1396060"/>
                </a:lnTo>
                <a:lnTo>
                  <a:pt x="1661972" y="1072896"/>
                </a:lnTo>
                <a:lnTo>
                  <a:pt x="1700745" y="1245209"/>
                </a:lnTo>
                <a:lnTo>
                  <a:pt x="1700745" y="1187094"/>
                </a:lnTo>
                <a:lnTo>
                  <a:pt x="1670075" y="1050785"/>
                </a:lnTo>
                <a:lnTo>
                  <a:pt x="1707718" y="948016"/>
                </a:lnTo>
                <a:lnTo>
                  <a:pt x="1787702" y="1161732"/>
                </a:lnTo>
                <a:lnTo>
                  <a:pt x="1787702" y="1125537"/>
                </a:lnTo>
                <a:lnTo>
                  <a:pt x="1714436" y="929665"/>
                </a:lnTo>
                <a:lnTo>
                  <a:pt x="1797659" y="702411"/>
                </a:lnTo>
                <a:lnTo>
                  <a:pt x="1873745" y="771042"/>
                </a:lnTo>
                <a:lnTo>
                  <a:pt x="1873745" y="753884"/>
                </a:lnTo>
                <a:lnTo>
                  <a:pt x="1802384" y="689521"/>
                </a:lnTo>
                <a:lnTo>
                  <a:pt x="2022221" y="89242"/>
                </a:lnTo>
                <a:lnTo>
                  <a:pt x="2022221" y="6667"/>
                </a:lnTo>
                <a:lnTo>
                  <a:pt x="2013407" y="8928"/>
                </a:lnTo>
                <a:lnTo>
                  <a:pt x="2013407" y="76225"/>
                </a:lnTo>
                <a:lnTo>
                  <a:pt x="1792173" y="680326"/>
                </a:lnTo>
                <a:lnTo>
                  <a:pt x="1787461" y="676084"/>
                </a:lnTo>
                <a:lnTo>
                  <a:pt x="1787461" y="693216"/>
                </a:lnTo>
                <a:lnTo>
                  <a:pt x="1707578" y="911339"/>
                </a:lnTo>
                <a:lnTo>
                  <a:pt x="1700860" y="893394"/>
                </a:lnTo>
                <a:lnTo>
                  <a:pt x="1700860" y="929690"/>
                </a:lnTo>
                <a:lnTo>
                  <a:pt x="1664906" y="1027836"/>
                </a:lnTo>
                <a:lnTo>
                  <a:pt x="1555267" y="540677"/>
                </a:lnTo>
                <a:lnTo>
                  <a:pt x="1700860" y="929690"/>
                </a:lnTo>
                <a:lnTo>
                  <a:pt x="1700860" y="893394"/>
                </a:lnTo>
                <a:lnTo>
                  <a:pt x="1543723" y="473379"/>
                </a:lnTo>
                <a:lnTo>
                  <a:pt x="1787461" y="693216"/>
                </a:lnTo>
                <a:lnTo>
                  <a:pt x="1787461" y="676084"/>
                </a:lnTo>
                <a:lnTo>
                  <a:pt x="1538198" y="451332"/>
                </a:lnTo>
                <a:lnTo>
                  <a:pt x="1989251" y="59563"/>
                </a:lnTo>
                <a:lnTo>
                  <a:pt x="1997595" y="62649"/>
                </a:lnTo>
                <a:lnTo>
                  <a:pt x="1994662" y="66294"/>
                </a:lnTo>
                <a:lnTo>
                  <a:pt x="2007146" y="69037"/>
                </a:lnTo>
                <a:lnTo>
                  <a:pt x="2013407" y="76225"/>
                </a:lnTo>
                <a:lnTo>
                  <a:pt x="2013407" y="8928"/>
                </a:lnTo>
                <a:lnTo>
                  <a:pt x="1965579" y="21209"/>
                </a:lnTo>
                <a:lnTo>
                  <a:pt x="1986432" y="45199"/>
                </a:lnTo>
                <a:lnTo>
                  <a:pt x="1524381" y="446532"/>
                </a:lnTo>
                <a:lnTo>
                  <a:pt x="1528406" y="451142"/>
                </a:lnTo>
                <a:lnTo>
                  <a:pt x="1522349" y="452501"/>
                </a:lnTo>
                <a:lnTo>
                  <a:pt x="1656816" y="1049947"/>
                </a:lnTo>
                <a:lnTo>
                  <a:pt x="1522603" y="1416431"/>
                </a:lnTo>
                <a:lnTo>
                  <a:pt x="1527505" y="1418259"/>
                </a:lnTo>
                <a:lnTo>
                  <a:pt x="1528191" y="1418996"/>
                </a:lnTo>
                <a:lnTo>
                  <a:pt x="1522603" y="1421130"/>
                </a:lnTo>
                <a:lnTo>
                  <a:pt x="1656778" y="1767370"/>
                </a:lnTo>
                <a:lnTo>
                  <a:pt x="1522349" y="2384679"/>
                </a:lnTo>
                <a:lnTo>
                  <a:pt x="1523822" y="2385009"/>
                </a:lnTo>
                <a:lnTo>
                  <a:pt x="1528483" y="2386711"/>
                </a:lnTo>
                <a:lnTo>
                  <a:pt x="1524889" y="2391791"/>
                </a:lnTo>
                <a:lnTo>
                  <a:pt x="1982571" y="2720733"/>
                </a:lnTo>
                <a:lnTo>
                  <a:pt x="1964055" y="2746502"/>
                </a:lnTo>
                <a:lnTo>
                  <a:pt x="2048129" y="2760040"/>
                </a:lnTo>
                <a:lnTo>
                  <a:pt x="2047760" y="2759367"/>
                </a:lnTo>
                <a:lnTo>
                  <a:pt x="2048129" y="2759684"/>
                </a:lnTo>
                <a:lnTo>
                  <a:pt x="2048179" y="2759100"/>
                </a:lnTo>
                <a:lnTo>
                  <a:pt x="2063089" y="2698762"/>
                </a:lnTo>
                <a:lnTo>
                  <a:pt x="2068576" y="2676614"/>
                </a:lnTo>
                <a:lnTo>
                  <a:pt x="2055685" y="2679522"/>
                </a:lnTo>
                <a:lnTo>
                  <a:pt x="2056130" y="2674861"/>
                </a:lnTo>
                <a:lnTo>
                  <a:pt x="2037257" y="2682176"/>
                </a:lnTo>
                <a:lnTo>
                  <a:pt x="2023211" y="2619781"/>
                </a:lnTo>
                <a:lnTo>
                  <a:pt x="2023211" y="2677820"/>
                </a:lnTo>
                <a:lnTo>
                  <a:pt x="2013902" y="2653804"/>
                </a:lnTo>
                <a:lnTo>
                  <a:pt x="2013902" y="2688907"/>
                </a:lnTo>
                <a:lnTo>
                  <a:pt x="2011083" y="2689542"/>
                </a:lnTo>
                <a:lnTo>
                  <a:pt x="2008505" y="2684627"/>
                </a:lnTo>
                <a:lnTo>
                  <a:pt x="2003793" y="2691180"/>
                </a:lnTo>
                <a:lnTo>
                  <a:pt x="1994154" y="2693339"/>
                </a:lnTo>
                <a:lnTo>
                  <a:pt x="1997570" y="2697530"/>
                </a:lnTo>
                <a:lnTo>
                  <a:pt x="1985010" y="2702395"/>
                </a:lnTo>
                <a:lnTo>
                  <a:pt x="1991499" y="2708300"/>
                </a:lnTo>
                <a:lnTo>
                  <a:pt x="1989963" y="2710434"/>
                </a:lnTo>
                <a:lnTo>
                  <a:pt x="1537792" y="2385377"/>
                </a:lnTo>
                <a:lnTo>
                  <a:pt x="1792478" y="2117572"/>
                </a:lnTo>
                <a:lnTo>
                  <a:pt x="2013902" y="2688907"/>
                </a:lnTo>
                <a:lnTo>
                  <a:pt x="2013902" y="2653804"/>
                </a:lnTo>
                <a:lnTo>
                  <a:pt x="1802180" y="2107387"/>
                </a:lnTo>
                <a:lnTo>
                  <a:pt x="1877072" y="2028634"/>
                </a:lnTo>
                <a:lnTo>
                  <a:pt x="2023211" y="2677820"/>
                </a:lnTo>
                <a:lnTo>
                  <a:pt x="2023211" y="2619781"/>
                </a:lnTo>
                <a:lnTo>
                  <a:pt x="1887639" y="2017509"/>
                </a:lnTo>
                <a:lnTo>
                  <a:pt x="2000237" y="1899119"/>
                </a:lnTo>
                <a:lnTo>
                  <a:pt x="2023237" y="1921002"/>
                </a:lnTo>
                <a:lnTo>
                  <a:pt x="2035403" y="1881124"/>
                </a:lnTo>
                <a:lnTo>
                  <a:pt x="2048014" y="1839836"/>
                </a:lnTo>
                <a:lnTo>
                  <a:pt x="2048052" y="1839709"/>
                </a:lnTo>
                <a:lnTo>
                  <a:pt x="2048129" y="1839468"/>
                </a:lnTo>
                <a:lnTo>
                  <a:pt x="2047963" y="1839531"/>
                </a:lnTo>
                <a:lnTo>
                  <a:pt x="2047824" y="1839201"/>
                </a:lnTo>
                <a:lnTo>
                  <a:pt x="2048129" y="1839468"/>
                </a:lnTo>
                <a:lnTo>
                  <a:pt x="2054225" y="1782191"/>
                </a:lnTo>
                <a:lnTo>
                  <a:pt x="2057146" y="1754759"/>
                </a:lnTo>
                <a:lnTo>
                  <a:pt x="2047468" y="1758378"/>
                </a:lnTo>
                <a:lnTo>
                  <a:pt x="2047468" y="1839709"/>
                </a:lnTo>
                <a:lnTo>
                  <a:pt x="1967992" y="1868424"/>
                </a:lnTo>
                <a:lnTo>
                  <a:pt x="1990991" y="1890331"/>
                </a:lnTo>
                <a:lnTo>
                  <a:pt x="1884273" y="2002574"/>
                </a:lnTo>
                <a:lnTo>
                  <a:pt x="1873707" y="1955634"/>
                </a:lnTo>
                <a:lnTo>
                  <a:pt x="1873707" y="2013686"/>
                </a:lnTo>
                <a:lnTo>
                  <a:pt x="1797100" y="2094268"/>
                </a:lnTo>
                <a:lnTo>
                  <a:pt x="1787398" y="2069236"/>
                </a:lnTo>
                <a:lnTo>
                  <a:pt x="1787398" y="2104466"/>
                </a:lnTo>
                <a:lnTo>
                  <a:pt x="1544955" y="2359456"/>
                </a:lnTo>
                <a:lnTo>
                  <a:pt x="1707959" y="1899462"/>
                </a:lnTo>
                <a:lnTo>
                  <a:pt x="1787398" y="2104466"/>
                </a:lnTo>
                <a:lnTo>
                  <a:pt x="1787398" y="2069236"/>
                </a:lnTo>
                <a:lnTo>
                  <a:pt x="1714487" y="1881047"/>
                </a:lnTo>
                <a:lnTo>
                  <a:pt x="1793595" y="1657769"/>
                </a:lnTo>
                <a:lnTo>
                  <a:pt x="1873707" y="2013686"/>
                </a:lnTo>
                <a:lnTo>
                  <a:pt x="1873707" y="1955634"/>
                </a:lnTo>
                <a:lnTo>
                  <a:pt x="1805190" y="1651177"/>
                </a:lnTo>
                <a:lnTo>
                  <a:pt x="1984921" y="1796808"/>
                </a:lnTo>
                <a:lnTo>
                  <a:pt x="1964944" y="1821434"/>
                </a:lnTo>
                <a:lnTo>
                  <a:pt x="2047468" y="1839709"/>
                </a:lnTo>
                <a:lnTo>
                  <a:pt x="2047468" y="1758378"/>
                </a:lnTo>
                <a:lnTo>
                  <a:pt x="2027313" y="1765909"/>
                </a:lnTo>
                <a:lnTo>
                  <a:pt x="2012607" y="1726615"/>
                </a:lnTo>
                <a:lnTo>
                  <a:pt x="2012607" y="1762671"/>
                </a:lnTo>
                <a:lnTo>
                  <a:pt x="2002434" y="1775206"/>
                </a:lnTo>
                <a:lnTo>
                  <a:pt x="1986038" y="1781340"/>
                </a:lnTo>
                <a:lnTo>
                  <a:pt x="1802498" y="1632648"/>
                </a:lnTo>
                <a:lnTo>
                  <a:pt x="1881009" y="1411084"/>
                </a:lnTo>
                <a:lnTo>
                  <a:pt x="2012607" y="1762671"/>
                </a:lnTo>
                <a:lnTo>
                  <a:pt x="2012607" y="1726615"/>
                </a:lnTo>
                <a:lnTo>
                  <a:pt x="1887588" y="1392504"/>
                </a:lnTo>
                <a:lnTo>
                  <a:pt x="2028647" y="994448"/>
                </a:lnTo>
                <a:lnTo>
                  <a:pt x="2058543" y="1005078"/>
                </a:lnTo>
                <a:lnTo>
                  <a:pt x="2055241" y="978281"/>
                </a:lnTo>
                <a:lnTo>
                  <a:pt x="2048129" y="920496"/>
                </a:lnTo>
                <a:lnTo>
                  <a:pt x="2014740" y="930871"/>
                </a:lnTo>
                <a:lnTo>
                  <a:pt x="2014740" y="995768"/>
                </a:lnTo>
                <a:lnTo>
                  <a:pt x="1880692" y="1374063"/>
                </a:lnTo>
                <a:lnTo>
                  <a:pt x="1874100" y="1356448"/>
                </a:lnTo>
                <a:lnTo>
                  <a:pt x="1874100" y="1392631"/>
                </a:lnTo>
                <a:lnTo>
                  <a:pt x="1796364" y="1611998"/>
                </a:lnTo>
                <a:lnTo>
                  <a:pt x="1787550" y="1572844"/>
                </a:lnTo>
                <a:lnTo>
                  <a:pt x="1787550" y="1636890"/>
                </a:lnTo>
                <a:lnTo>
                  <a:pt x="1707451" y="1862912"/>
                </a:lnTo>
                <a:lnTo>
                  <a:pt x="1700923" y="1846059"/>
                </a:lnTo>
                <a:lnTo>
                  <a:pt x="1700923" y="1881327"/>
                </a:lnTo>
                <a:lnTo>
                  <a:pt x="1555788" y="2290889"/>
                </a:lnTo>
                <a:lnTo>
                  <a:pt x="1665097" y="1788845"/>
                </a:lnTo>
                <a:lnTo>
                  <a:pt x="1700923" y="1881327"/>
                </a:lnTo>
                <a:lnTo>
                  <a:pt x="1700923" y="1846059"/>
                </a:lnTo>
                <a:lnTo>
                  <a:pt x="1670011" y="1766252"/>
                </a:lnTo>
                <a:lnTo>
                  <a:pt x="1711579" y="1575320"/>
                </a:lnTo>
                <a:lnTo>
                  <a:pt x="1787550" y="1636890"/>
                </a:lnTo>
                <a:lnTo>
                  <a:pt x="1787550" y="1572844"/>
                </a:lnTo>
                <a:lnTo>
                  <a:pt x="1784705" y="1560207"/>
                </a:lnTo>
                <a:lnTo>
                  <a:pt x="1784705" y="1618221"/>
                </a:lnTo>
                <a:lnTo>
                  <a:pt x="1714601" y="1561439"/>
                </a:lnTo>
                <a:lnTo>
                  <a:pt x="1742782" y="1432001"/>
                </a:lnTo>
                <a:lnTo>
                  <a:pt x="1784705" y="1618221"/>
                </a:lnTo>
                <a:lnTo>
                  <a:pt x="1784705" y="1560207"/>
                </a:lnTo>
                <a:lnTo>
                  <a:pt x="1749209" y="1402473"/>
                </a:lnTo>
                <a:lnTo>
                  <a:pt x="1796503" y="1185265"/>
                </a:lnTo>
                <a:lnTo>
                  <a:pt x="1874100" y="1392631"/>
                </a:lnTo>
                <a:lnTo>
                  <a:pt x="1874100" y="1356448"/>
                </a:lnTo>
                <a:lnTo>
                  <a:pt x="1802523" y="1165123"/>
                </a:lnTo>
                <a:lnTo>
                  <a:pt x="1993328" y="981887"/>
                </a:lnTo>
                <a:lnTo>
                  <a:pt x="2005596" y="986256"/>
                </a:lnTo>
                <a:lnTo>
                  <a:pt x="2014740" y="995768"/>
                </a:lnTo>
                <a:lnTo>
                  <a:pt x="2014740" y="930871"/>
                </a:lnTo>
                <a:lnTo>
                  <a:pt x="1966722" y="945769"/>
                </a:lnTo>
                <a:lnTo>
                  <a:pt x="1988756" y="968705"/>
                </a:lnTo>
                <a:lnTo>
                  <a:pt x="1805305" y="1144828"/>
                </a:lnTo>
                <a:lnTo>
                  <a:pt x="1884565" y="780796"/>
                </a:lnTo>
                <a:lnTo>
                  <a:pt x="1987207" y="873353"/>
                </a:lnTo>
                <a:lnTo>
                  <a:pt x="1965960" y="896874"/>
                </a:lnTo>
                <a:lnTo>
                  <a:pt x="2048129" y="919607"/>
                </a:lnTo>
                <a:lnTo>
                  <a:pt x="2033308" y="881888"/>
                </a:lnTo>
                <a:lnTo>
                  <a:pt x="2017014" y="840359"/>
                </a:lnTo>
                <a:lnTo>
                  <a:pt x="1995766" y="863866"/>
                </a:lnTo>
                <a:lnTo>
                  <a:pt x="1887689" y="766432"/>
                </a:lnTo>
                <a:lnTo>
                  <a:pt x="2037702" y="77393"/>
                </a:lnTo>
                <a:lnTo>
                  <a:pt x="2057654" y="84709"/>
                </a:lnTo>
                <a:lnTo>
                  <a:pt x="2057107" y="79946"/>
                </a:lnTo>
                <a:lnTo>
                  <a:pt x="2069084" y="82550"/>
                </a:lnTo>
                <a:close/>
              </a:path>
            </a:pathLst>
          </a:custGeom>
          <a:solidFill>
            <a:srgbClr val="9AB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15464" y="3745610"/>
            <a:ext cx="274320" cy="206375"/>
          </a:xfrm>
          <a:custGeom>
            <a:avLst/>
            <a:gdLst/>
            <a:ahLst/>
            <a:cxnLst/>
            <a:rect l="l" t="t" r="r" b="b"/>
            <a:pathLst>
              <a:path w="274319" h="206375">
                <a:moveTo>
                  <a:pt x="208407" y="0"/>
                </a:moveTo>
                <a:lnTo>
                  <a:pt x="205486" y="8381"/>
                </a:lnTo>
                <a:lnTo>
                  <a:pt x="217416" y="13553"/>
                </a:lnTo>
                <a:lnTo>
                  <a:pt x="227679" y="20700"/>
                </a:lnTo>
                <a:lnTo>
                  <a:pt x="248538" y="53903"/>
                </a:lnTo>
                <a:lnTo>
                  <a:pt x="255397" y="101980"/>
                </a:lnTo>
                <a:lnTo>
                  <a:pt x="254635" y="120184"/>
                </a:lnTo>
                <a:lnTo>
                  <a:pt x="243205" y="164706"/>
                </a:lnTo>
                <a:lnTo>
                  <a:pt x="205867" y="197726"/>
                </a:lnTo>
                <a:lnTo>
                  <a:pt x="208407" y="206095"/>
                </a:lnTo>
                <a:lnTo>
                  <a:pt x="247769" y="182696"/>
                </a:lnTo>
                <a:lnTo>
                  <a:pt x="269922" y="139515"/>
                </a:lnTo>
                <a:lnTo>
                  <a:pt x="274193" y="103123"/>
                </a:lnTo>
                <a:lnTo>
                  <a:pt x="273123" y="84216"/>
                </a:lnTo>
                <a:lnTo>
                  <a:pt x="257175" y="36067"/>
                </a:lnTo>
                <a:lnTo>
                  <a:pt x="223385" y="5403"/>
                </a:lnTo>
                <a:lnTo>
                  <a:pt x="208407" y="0"/>
                </a:lnTo>
                <a:close/>
              </a:path>
              <a:path w="274319" h="206375">
                <a:moveTo>
                  <a:pt x="65659" y="0"/>
                </a:moveTo>
                <a:lnTo>
                  <a:pt x="26368" y="23449"/>
                </a:lnTo>
                <a:lnTo>
                  <a:pt x="4206" y="66738"/>
                </a:lnTo>
                <a:lnTo>
                  <a:pt x="0" y="103123"/>
                </a:lnTo>
                <a:lnTo>
                  <a:pt x="1049" y="122047"/>
                </a:lnTo>
                <a:lnTo>
                  <a:pt x="16891" y="170078"/>
                </a:lnTo>
                <a:lnTo>
                  <a:pt x="50680" y="200707"/>
                </a:lnTo>
                <a:lnTo>
                  <a:pt x="65659" y="206095"/>
                </a:lnTo>
                <a:lnTo>
                  <a:pt x="68326" y="197726"/>
                </a:lnTo>
                <a:lnTo>
                  <a:pt x="56562" y="192525"/>
                </a:lnTo>
                <a:lnTo>
                  <a:pt x="46418" y="185288"/>
                </a:lnTo>
                <a:lnTo>
                  <a:pt x="25654" y="151538"/>
                </a:lnTo>
                <a:lnTo>
                  <a:pt x="18796" y="101980"/>
                </a:lnTo>
                <a:lnTo>
                  <a:pt x="19558" y="84383"/>
                </a:lnTo>
                <a:lnTo>
                  <a:pt x="30987" y="41020"/>
                </a:lnTo>
                <a:lnTo>
                  <a:pt x="68580" y="8381"/>
                </a:lnTo>
                <a:lnTo>
                  <a:pt x="65659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3209" y="1993773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5" dirty="0">
                <a:solidFill>
                  <a:srgbClr val="344B5E"/>
                </a:solidFill>
                <a:latin typeface="DejaVu Sans"/>
                <a:cs typeface="DejaVu Sans"/>
              </a:rPr>
              <a:t>𝑥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29</a:t>
            </a:fld>
            <a:endParaRPr spc="30" dirty="0"/>
          </a:p>
        </p:txBody>
      </p:sp>
      <p:sp>
        <p:nvSpPr>
          <p:cNvPr id="34" name="object 34"/>
          <p:cNvSpPr txBox="1"/>
          <p:nvPr/>
        </p:nvSpPr>
        <p:spPr>
          <a:xfrm>
            <a:off x="383133" y="2338070"/>
            <a:ext cx="2042160" cy="176022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1235"/>
              </a:spcBef>
              <a:tabLst>
                <a:tab pos="1373505" algn="l"/>
              </a:tabLst>
            </a:pPr>
            <a:r>
              <a:rPr sz="2400" spc="-50" dirty="0">
                <a:solidFill>
                  <a:srgbClr val="344B5E"/>
                </a:solidFill>
                <a:latin typeface="DejaVu Sans"/>
                <a:cs typeface="DejaVu Sans"/>
              </a:rPr>
              <a:t>(𝑥</a:t>
            </a:r>
            <a:r>
              <a:rPr sz="2400" spc="-4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-220" dirty="0">
                <a:solidFill>
                  <a:srgbClr val="344B5E"/>
                </a:solidFill>
                <a:latin typeface="DejaVu Sans"/>
                <a:cs typeface="DejaVu Sans"/>
              </a:rPr>
              <a:t>=	</a:t>
            </a:r>
            <a:r>
              <a:rPr sz="2400" spc="15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2625" spc="22" baseline="28571" dirty="0">
                <a:solidFill>
                  <a:srgbClr val="344B5E"/>
                </a:solidFill>
                <a:latin typeface="DejaVu Sans"/>
                <a:cs typeface="DejaVu Sans"/>
              </a:rPr>
              <a:t>(1)</a:t>
            </a:r>
            <a:r>
              <a:rPr sz="2400" spc="15" dirty="0">
                <a:solidFill>
                  <a:srgbClr val="344B5E"/>
                </a:solidFill>
                <a:latin typeface="DejaVu Sans"/>
                <a:cs typeface="DejaVu Sans"/>
              </a:rPr>
              <a:t>)</a:t>
            </a:r>
            <a:endParaRPr sz="2400" dirty="0">
              <a:latin typeface="DejaVu Sans"/>
              <a:cs typeface="DejaVu Sans"/>
            </a:endParaRPr>
          </a:p>
          <a:p>
            <a:pPr marL="89535">
              <a:lnSpc>
                <a:spcPct val="100000"/>
              </a:lnSpc>
              <a:spcBef>
                <a:spcPts val="1135"/>
              </a:spcBef>
            </a:pPr>
            <a:r>
              <a:rPr sz="3600" spc="-75" baseline="-20833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750" spc="-50" dirty="0">
                <a:solidFill>
                  <a:srgbClr val="344B5E"/>
                </a:solidFill>
                <a:latin typeface="DejaVu Sans"/>
                <a:cs typeface="DejaVu Sans"/>
              </a:rPr>
              <a:t>(2) </a:t>
            </a:r>
            <a:r>
              <a:rPr sz="3600" spc="-330" baseline="-20833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r>
              <a:rPr sz="3600" spc="-592" baseline="-20833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3600" spc="262" baseline="-20833" dirty="0">
                <a:solidFill>
                  <a:srgbClr val="344B5E"/>
                </a:solidFill>
                <a:latin typeface="DejaVu Sans"/>
                <a:cs typeface="DejaVu Sans"/>
              </a:rPr>
              <a:t>𝑥𝑊</a:t>
            </a:r>
            <a:r>
              <a:rPr sz="1750" spc="175" dirty="0">
                <a:solidFill>
                  <a:srgbClr val="344B5E"/>
                </a:solidFill>
                <a:latin typeface="DejaVu Sans"/>
                <a:cs typeface="DejaVu Sans"/>
              </a:rPr>
              <a:t>(1)</a:t>
            </a:r>
            <a:endParaRPr sz="175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DejaVu Sans"/>
              <a:cs typeface="DejaVu Sans"/>
            </a:endParaRPr>
          </a:p>
          <a:p>
            <a:pPr marL="38100">
              <a:lnSpc>
                <a:spcPct val="100000"/>
              </a:lnSpc>
            </a:pPr>
            <a:r>
              <a:rPr sz="2400" spc="-15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2625" spc="-22" baseline="28571" dirty="0">
                <a:solidFill>
                  <a:srgbClr val="344B5E"/>
                </a:solidFill>
                <a:latin typeface="DejaVu Sans"/>
                <a:cs typeface="DejaVu Sans"/>
              </a:rPr>
              <a:t>(2) </a:t>
            </a:r>
            <a:r>
              <a:rPr sz="2400" spc="-220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2400" spc="-70" dirty="0">
                <a:solidFill>
                  <a:srgbClr val="344B5E"/>
                </a:solidFill>
                <a:latin typeface="DejaVu Sans"/>
                <a:cs typeface="DejaVu Sans"/>
              </a:rPr>
              <a:t>𝜎(𝑧 </a:t>
            </a:r>
            <a:r>
              <a:rPr sz="2625" spc="-150" baseline="28571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r>
              <a:rPr sz="2625" spc="225" baseline="28571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55" dirty="0">
                <a:solidFill>
                  <a:srgbClr val="344B5E"/>
                </a:solidFill>
                <a:latin typeface="DejaVu Sans"/>
                <a:cs typeface="DejaVu Sans"/>
              </a:rPr>
              <a:t>)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89860" y="1998345"/>
            <a:ext cx="1278255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9225" marR="30480" indent="-111760">
              <a:lnSpc>
                <a:spcPts val="2140"/>
              </a:lnSpc>
              <a:spcBef>
                <a:spcPts val="185"/>
              </a:spcBef>
            </a:pPr>
            <a:r>
              <a:rPr sz="1800" spc="185" dirty="0">
                <a:solidFill>
                  <a:srgbClr val="D0692F"/>
                </a:solidFill>
                <a:latin typeface="DejaVu Sans"/>
                <a:cs typeface="DejaVu Sans"/>
              </a:rPr>
              <a:t>𝑊</a:t>
            </a:r>
            <a:r>
              <a:rPr sz="1950" spc="277" baseline="27777" dirty="0">
                <a:solidFill>
                  <a:srgbClr val="D0692F"/>
                </a:solidFill>
                <a:latin typeface="DejaVu Sans"/>
                <a:cs typeface="DejaVu Sans"/>
              </a:rPr>
              <a:t>(1) </a:t>
            </a:r>
            <a:r>
              <a:rPr sz="1800" spc="-10" dirty="0">
                <a:solidFill>
                  <a:srgbClr val="D0692F"/>
                </a:solidFill>
                <a:latin typeface="Arial"/>
                <a:cs typeface="Arial"/>
              </a:rPr>
              <a:t>is </a:t>
            </a:r>
            <a:r>
              <a:rPr sz="1800" spc="-70" dirty="0">
                <a:solidFill>
                  <a:srgbClr val="D0692F"/>
                </a:solidFill>
                <a:latin typeface="Arial"/>
                <a:cs typeface="Arial"/>
              </a:rPr>
              <a:t>a  </a:t>
            </a:r>
            <a:r>
              <a:rPr sz="1800" spc="35" dirty="0">
                <a:solidFill>
                  <a:srgbClr val="D0692F"/>
                </a:solidFill>
                <a:latin typeface="Arial"/>
                <a:cs typeface="Arial"/>
              </a:rPr>
              <a:t>3x4</a:t>
            </a:r>
            <a:r>
              <a:rPr sz="1800" spc="-135" dirty="0">
                <a:solidFill>
                  <a:srgbClr val="D0692F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D0692F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26460" y="2661869"/>
            <a:ext cx="2628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D0692F"/>
                </a:solidFill>
                <a:latin typeface="DejaVu Sans"/>
                <a:cs typeface="DejaVu Sans"/>
              </a:rPr>
              <a:t>(</a:t>
            </a:r>
            <a:r>
              <a:rPr sz="1300" spc="-65" dirty="0">
                <a:solidFill>
                  <a:srgbClr val="D0692F"/>
                </a:solidFill>
                <a:latin typeface="DejaVu Sans"/>
                <a:cs typeface="DejaVu Sans"/>
              </a:rPr>
              <a:t>2</a:t>
            </a:r>
            <a:r>
              <a:rPr sz="1300" spc="40" dirty="0">
                <a:solidFill>
                  <a:srgbClr val="D0692F"/>
                </a:solidFill>
                <a:latin typeface="DejaVu Sans"/>
                <a:cs typeface="DejaVu Sans"/>
              </a:rPr>
              <a:t>)</a:t>
            </a:r>
            <a:endParaRPr sz="1300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03017" y="2684729"/>
            <a:ext cx="782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spc="-210" dirty="0">
                <a:solidFill>
                  <a:srgbClr val="D0692F"/>
                </a:solidFill>
                <a:latin typeface="DejaVu Sans"/>
                <a:cs typeface="DejaVu Sans"/>
              </a:rPr>
              <a:t>𝑧	</a:t>
            </a:r>
            <a:r>
              <a:rPr sz="1800" spc="-10" dirty="0">
                <a:solidFill>
                  <a:srgbClr val="D0692F"/>
                </a:solidFill>
                <a:latin typeface="Arial"/>
                <a:cs typeface="Arial"/>
              </a:rPr>
              <a:t>is</a:t>
            </a:r>
            <a:r>
              <a:rPr sz="1800" spc="-140" dirty="0">
                <a:solidFill>
                  <a:srgbClr val="D0692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D0692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3017" y="2956686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D0692F"/>
                </a:solidFill>
                <a:latin typeface="Arial"/>
                <a:cs typeface="Arial"/>
              </a:rPr>
              <a:t>4-vector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63647" y="3479672"/>
            <a:ext cx="952500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 marR="3048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solidFill>
                  <a:srgbClr val="D0692F"/>
                </a:solidFill>
                <a:latin typeface="DejaVu Sans"/>
                <a:cs typeface="DejaVu Sans"/>
              </a:rPr>
              <a:t>𝑎</a:t>
            </a:r>
            <a:r>
              <a:rPr sz="1950" spc="-7" baseline="27777" dirty="0">
                <a:solidFill>
                  <a:srgbClr val="D0692F"/>
                </a:solidFill>
                <a:latin typeface="DejaVu Sans"/>
                <a:cs typeface="DejaVu Sans"/>
              </a:rPr>
              <a:t>(2) </a:t>
            </a:r>
            <a:r>
              <a:rPr sz="1800" spc="-10" dirty="0">
                <a:solidFill>
                  <a:srgbClr val="D0692F"/>
                </a:solidFill>
                <a:latin typeface="Arial"/>
                <a:cs typeface="Arial"/>
              </a:rPr>
              <a:t>is </a:t>
            </a:r>
            <a:r>
              <a:rPr sz="1800" spc="-70" dirty="0">
                <a:solidFill>
                  <a:srgbClr val="D0692F"/>
                </a:solidFill>
                <a:latin typeface="Arial"/>
                <a:cs typeface="Arial"/>
              </a:rPr>
              <a:t>a  </a:t>
            </a:r>
            <a:r>
              <a:rPr sz="1800" spc="60" dirty="0">
                <a:solidFill>
                  <a:srgbClr val="D0692F"/>
                </a:solidFill>
                <a:latin typeface="Arial"/>
                <a:cs typeface="Arial"/>
              </a:rPr>
              <a:t>4</a:t>
            </a:r>
            <a:r>
              <a:rPr sz="1800" spc="114" dirty="0">
                <a:solidFill>
                  <a:srgbClr val="D0692F"/>
                </a:solidFill>
                <a:latin typeface="Arial"/>
                <a:cs typeface="Arial"/>
              </a:rPr>
              <a:t>-</a:t>
            </a:r>
            <a:r>
              <a:rPr sz="1800" spc="25" dirty="0">
                <a:solidFill>
                  <a:srgbClr val="D0692F"/>
                </a:solidFill>
                <a:latin typeface="Arial"/>
                <a:cs typeface="Arial"/>
              </a:rPr>
              <a:t>vect</a:t>
            </a:r>
            <a:r>
              <a:rPr sz="1800" spc="20" dirty="0">
                <a:solidFill>
                  <a:srgbClr val="D0692F"/>
                </a:solidFill>
                <a:latin typeface="Arial"/>
                <a:cs typeface="Arial"/>
              </a:rPr>
              <a:t>o</a:t>
            </a:r>
            <a:r>
              <a:rPr sz="1800" spc="70" dirty="0">
                <a:solidFill>
                  <a:srgbClr val="D0692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87260" y="633475"/>
            <a:ext cx="394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37" baseline="-20833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150" spc="-25" dirty="0">
                <a:solidFill>
                  <a:srgbClr val="344B5E"/>
                </a:solidFill>
                <a:latin typeface="DejaVu Sans"/>
                <a:cs typeface="DejaVu Sans"/>
              </a:rPr>
              <a:t>(2)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85357" y="747724"/>
            <a:ext cx="1765935" cy="49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8110">
              <a:lnSpc>
                <a:spcPts val="1870"/>
              </a:lnSpc>
              <a:spcBef>
                <a:spcPts val="95"/>
              </a:spcBef>
            </a:pPr>
            <a:r>
              <a:rPr sz="2400" spc="-15" baseline="-20833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1150" spc="-10" dirty="0">
                <a:solidFill>
                  <a:srgbClr val="344B5E"/>
                </a:solidFill>
                <a:latin typeface="DejaVu Sans"/>
                <a:cs typeface="DejaVu Sans"/>
              </a:rPr>
              <a:t>(2)</a:t>
            </a:r>
            <a:endParaRPr sz="1150">
              <a:latin typeface="DejaVu Sans"/>
              <a:cs typeface="DejaVu Sans"/>
            </a:endParaRPr>
          </a:p>
          <a:p>
            <a:pPr marL="50800">
              <a:lnSpc>
                <a:spcPts val="1870"/>
              </a:lnSpc>
            </a:pPr>
            <a:r>
              <a:rPr sz="2400" spc="254" baseline="-20833" dirty="0">
                <a:solidFill>
                  <a:srgbClr val="344B5E"/>
                </a:solidFill>
                <a:latin typeface="DejaVu Sans"/>
                <a:cs typeface="DejaVu Sans"/>
              </a:rPr>
              <a:t>𝑊</a:t>
            </a:r>
            <a:r>
              <a:rPr sz="1150" spc="170" dirty="0">
                <a:solidFill>
                  <a:srgbClr val="344B5E"/>
                </a:solidFill>
                <a:latin typeface="DejaVu Sans"/>
                <a:cs typeface="DejaVu Sans"/>
              </a:rPr>
              <a:t>(1)</a:t>
            </a:r>
            <a:endParaRPr sz="1150">
              <a:latin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6" y="3355085"/>
            <a:ext cx="5805424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b="1" spc="-55" dirty="0">
                <a:solidFill>
                  <a:schemeClr val="accent1"/>
                </a:solidFill>
                <a:latin typeface="Arial"/>
                <a:cs typeface="Arial"/>
              </a:rPr>
              <a:t>Can</a:t>
            </a:r>
            <a:r>
              <a:rPr sz="1600" b="1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chemeClr val="accent1"/>
                </a:solidFill>
                <a:latin typeface="Arial"/>
                <a:cs typeface="Arial"/>
              </a:rPr>
              <a:t>think</a:t>
            </a:r>
            <a:r>
              <a:rPr sz="1600" b="1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chemeClr val="accent1"/>
                </a:solidFill>
                <a:latin typeface="Arial"/>
                <a:cs typeface="Arial"/>
              </a:rPr>
              <a:t>of</a:t>
            </a:r>
            <a:r>
              <a:rPr sz="1600" b="1" spc="-5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chemeClr val="accent1"/>
                </a:solidFill>
                <a:latin typeface="Arial"/>
                <a:cs typeface="Arial"/>
              </a:rPr>
              <a:t>it</a:t>
            </a:r>
            <a:r>
              <a:rPr sz="1600" b="1" spc="-60" dirty="0">
                <a:solidFill>
                  <a:schemeClr val="accent1"/>
                </a:solidFill>
                <a:latin typeface="Arial"/>
                <a:cs typeface="Arial"/>
              </a:rPr>
              <a:t> as</a:t>
            </a:r>
            <a:r>
              <a:rPr sz="1600" b="1" spc="-65" dirty="0">
                <a:solidFill>
                  <a:schemeClr val="accent1"/>
                </a:solidFill>
                <a:latin typeface="Arial"/>
                <a:cs typeface="Arial"/>
              </a:rPr>
              <a:t> a </a:t>
            </a:r>
            <a:r>
              <a:rPr sz="1600" b="1" spc="30" dirty="0">
                <a:solidFill>
                  <a:schemeClr val="accent1"/>
                </a:solidFill>
                <a:latin typeface="Arial"/>
                <a:cs typeface="Arial"/>
              </a:rPr>
              <a:t>complicated</a:t>
            </a:r>
            <a:r>
              <a:rPr sz="1600" b="1" spc="-6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chemeClr val="accent1"/>
                </a:solidFill>
                <a:latin typeface="Arial"/>
                <a:cs typeface="Arial"/>
              </a:rPr>
              <a:t>computation</a:t>
            </a:r>
            <a:r>
              <a:rPr sz="1600" b="1" spc="-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chemeClr val="accent1"/>
                </a:solidFill>
                <a:latin typeface="Arial"/>
                <a:cs typeface="Arial"/>
              </a:rPr>
              <a:t>engine</a:t>
            </a:r>
            <a:endParaRPr sz="16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b="1" spc="-20" dirty="0">
                <a:solidFill>
                  <a:schemeClr val="accent1"/>
                </a:solidFill>
                <a:latin typeface="Arial"/>
                <a:cs typeface="Arial"/>
              </a:rPr>
              <a:t>We</a:t>
            </a:r>
            <a:r>
              <a:rPr sz="1600" b="1" spc="-5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chemeClr val="accent1"/>
                </a:solidFill>
                <a:latin typeface="Arial"/>
                <a:cs typeface="Arial"/>
              </a:rPr>
              <a:t>will</a:t>
            </a:r>
            <a:r>
              <a:rPr sz="1600" b="1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chemeClr val="accent1"/>
                </a:solidFill>
                <a:latin typeface="Arial"/>
                <a:cs typeface="Arial"/>
              </a:rPr>
              <a:t>”train</a:t>
            </a:r>
            <a:r>
              <a:rPr sz="1600" b="1" spc="-5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chemeClr val="accent1"/>
                </a:solidFill>
                <a:latin typeface="Arial"/>
                <a:cs typeface="Arial"/>
              </a:rPr>
              <a:t>it”</a:t>
            </a:r>
            <a:r>
              <a:rPr sz="1600" b="1" spc="-6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chemeClr val="accent1"/>
                </a:solidFill>
                <a:latin typeface="Arial"/>
                <a:cs typeface="Arial"/>
              </a:rPr>
              <a:t>using</a:t>
            </a:r>
            <a:r>
              <a:rPr sz="1600" b="1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chemeClr val="accent1"/>
                </a:solidFill>
                <a:latin typeface="Arial"/>
                <a:cs typeface="Arial"/>
              </a:rPr>
              <a:t>our</a:t>
            </a:r>
            <a:r>
              <a:rPr sz="1600" b="1" spc="-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chemeClr val="accent1"/>
                </a:solidFill>
                <a:latin typeface="Arial"/>
                <a:cs typeface="Arial"/>
              </a:rPr>
              <a:t>training</a:t>
            </a:r>
            <a:r>
              <a:rPr sz="1600" b="1" spc="-6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chemeClr val="accent1"/>
                </a:solidFill>
                <a:latin typeface="Arial"/>
                <a:cs typeface="Arial"/>
              </a:rPr>
              <a:t>data</a:t>
            </a:r>
            <a:endParaRPr sz="16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b="1" spc="15" dirty="0">
                <a:solidFill>
                  <a:schemeClr val="accent1"/>
                </a:solidFill>
                <a:latin typeface="Arial"/>
                <a:cs typeface="Arial"/>
              </a:rPr>
              <a:t>Then</a:t>
            </a:r>
            <a:r>
              <a:rPr sz="1600" b="1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chemeClr val="accent1"/>
                </a:solidFill>
                <a:latin typeface="Arial"/>
                <a:cs typeface="Arial"/>
              </a:rPr>
              <a:t>(hopefully)</a:t>
            </a:r>
            <a:r>
              <a:rPr sz="1600" b="1" spc="-4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chemeClr val="accent1"/>
                </a:solidFill>
                <a:latin typeface="Arial"/>
                <a:cs typeface="Arial"/>
              </a:rPr>
              <a:t>it</a:t>
            </a:r>
            <a:r>
              <a:rPr sz="1600" b="1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chemeClr val="accent1"/>
                </a:solidFill>
                <a:latin typeface="Arial"/>
                <a:cs typeface="Arial"/>
              </a:rPr>
              <a:t>will</a:t>
            </a:r>
            <a:r>
              <a:rPr sz="1600" b="1" spc="-6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give</a:t>
            </a:r>
            <a:r>
              <a:rPr sz="1600" b="1" spc="-7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chemeClr val="accent1"/>
                </a:solidFill>
                <a:latin typeface="Arial"/>
                <a:cs typeface="Arial"/>
              </a:rPr>
              <a:t>good</a:t>
            </a:r>
            <a:r>
              <a:rPr sz="1600" b="1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chemeClr val="accent1"/>
                </a:solidFill>
                <a:latin typeface="Arial"/>
                <a:cs typeface="Arial"/>
              </a:rPr>
              <a:t>answers</a:t>
            </a:r>
            <a:r>
              <a:rPr sz="1600" b="1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chemeClr val="accent1"/>
                </a:solidFill>
                <a:latin typeface="Arial"/>
                <a:cs typeface="Arial"/>
              </a:rPr>
              <a:t>on</a:t>
            </a:r>
            <a:r>
              <a:rPr sz="1600" b="1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chemeClr val="accent1"/>
                </a:solidFill>
                <a:latin typeface="Arial"/>
                <a:cs typeface="Arial"/>
              </a:rPr>
              <a:t>new</a:t>
            </a:r>
            <a:r>
              <a:rPr sz="1600" b="1" spc="-4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chemeClr val="accent1"/>
                </a:solidFill>
                <a:latin typeface="Arial"/>
                <a:cs typeface="Arial"/>
              </a:rPr>
              <a:t>data</a:t>
            </a:r>
            <a:endParaRPr sz="1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42814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 Net Structure</a:t>
            </a:r>
          </a:p>
        </p:txBody>
      </p:sp>
      <p:sp>
        <p:nvSpPr>
          <p:cNvPr id="4" name="object 4"/>
          <p:cNvSpPr/>
          <p:nvPr/>
        </p:nvSpPr>
        <p:spPr>
          <a:xfrm>
            <a:off x="2209800" y="861060"/>
            <a:ext cx="4226941" cy="234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3612" y="1748154"/>
            <a:ext cx="20819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chemeClr val="accent1"/>
                </a:solidFill>
                <a:latin typeface="Arial"/>
                <a:cs typeface="Arial"/>
              </a:rPr>
              <a:t>Input</a:t>
            </a:r>
            <a:endParaRPr sz="18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chemeClr val="accent1"/>
                </a:solidFill>
                <a:latin typeface="Arial"/>
                <a:cs typeface="Arial"/>
              </a:rPr>
              <a:t>(Feature</a:t>
            </a:r>
            <a:r>
              <a:rPr sz="1400" b="1" spc="-15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chemeClr val="accent1"/>
                </a:solidFill>
                <a:latin typeface="Arial"/>
                <a:cs typeface="Arial"/>
              </a:rPr>
              <a:t>Vector)</a:t>
            </a:r>
            <a:endParaRPr sz="1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3</a:t>
            </a:fld>
            <a:endParaRPr spc="30" dirty="0"/>
          </a:p>
        </p:txBody>
      </p:sp>
      <p:sp>
        <p:nvSpPr>
          <p:cNvPr id="6" name="object 6"/>
          <p:cNvSpPr txBox="1"/>
          <p:nvPr/>
        </p:nvSpPr>
        <p:spPr>
          <a:xfrm>
            <a:off x="6800214" y="1756029"/>
            <a:ext cx="10483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0" dirty="0">
                <a:solidFill>
                  <a:schemeClr val="accent1"/>
                </a:solidFill>
                <a:latin typeface="Arial"/>
                <a:cs typeface="Arial"/>
              </a:rPr>
              <a:t>Outp</a:t>
            </a:r>
            <a:r>
              <a:rPr sz="1800" b="1" spc="55" dirty="0">
                <a:solidFill>
                  <a:schemeClr val="accent1"/>
                </a:solidFill>
                <a:latin typeface="Arial"/>
                <a:cs typeface="Arial"/>
              </a:rPr>
              <a:t>u</a:t>
            </a:r>
            <a:r>
              <a:rPr sz="1800" b="1" spc="12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endParaRPr sz="18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spc="-20" dirty="0">
                <a:solidFill>
                  <a:schemeClr val="accent1"/>
                </a:solidFill>
                <a:latin typeface="Arial"/>
                <a:cs typeface="Arial"/>
              </a:rPr>
              <a:t>(Label)</a:t>
            </a:r>
            <a:endParaRPr sz="1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5" y="284733"/>
            <a:ext cx="544245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Continuing the 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915288"/>
            <a:ext cx="6261100" cy="14786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59800"/>
              </a:lnSpc>
              <a:spcBef>
                <a:spcPts val="10"/>
              </a:spcBef>
            </a:pPr>
            <a:r>
              <a:rPr sz="2000" b="1" spc="-15" dirty="0">
                <a:solidFill>
                  <a:schemeClr val="accent1"/>
                </a:solidFill>
                <a:latin typeface="Trebuchet MS"/>
                <a:cs typeface="Trebuchet MS"/>
              </a:rPr>
              <a:t>For</a:t>
            </a:r>
            <a:r>
              <a:rPr sz="2000" b="1" spc="-1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Trebuchet MS"/>
                <a:cs typeface="Trebuchet MS"/>
              </a:rPr>
              <a:t>a</a:t>
            </a:r>
            <a:r>
              <a:rPr sz="20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30" dirty="0">
                <a:solidFill>
                  <a:schemeClr val="accent1"/>
                </a:solidFill>
                <a:latin typeface="Trebuchet MS"/>
                <a:cs typeface="Trebuchet MS"/>
              </a:rPr>
              <a:t>single</a:t>
            </a:r>
            <a:r>
              <a:rPr sz="2000" b="1" spc="-7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Trebuchet MS"/>
                <a:cs typeface="Trebuchet MS"/>
              </a:rPr>
              <a:t>training</a:t>
            </a:r>
            <a:r>
              <a:rPr sz="20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Trebuchet MS"/>
                <a:cs typeface="Trebuchet MS"/>
              </a:rPr>
              <a:t>instance</a:t>
            </a:r>
            <a:r>
              <a:rPr sz="2000" b="1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chemeClr val="accent1"/>
                </a:solidFill>
                <a:latin typeface="Arial"/>
                <a:cs typeface="Arial"/>
              </a:rPr>
              <a:t>(data</a:t>
            </a:r>
            <a:r>
              <a:rPr sz="1600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chemeClr val="accent1"/>
                </a:solidFill>
                <a:latin typeface="Arial"/>
                <a:cs typeface="Arial"/>
              </a:rPr>
              <a:t>point)  </a:t>
            </a:r>
            <a:endParaRPr lang="en-US" sz="1600" spc="40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 marR="5080">
              <a:lnSpc>
                <a:spcPct val="159800"/>
              </a:lnSpc>
              <a:spcBef>
                <a:spcPts val="10"/>
              </a:spcBef>
            </a:pPr>
            <a:r>
              <a:rPr sz="20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Input</a:t>
            </a:r>
            <a:r>
              <a:rPr lang="en-US" sz="20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20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: </a:t>
            </a:r>
            <a:r>
              <a:rPr sz="20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vector </a:t>
            </a:r>
            <a:r>
              <a:rPr sz="2000" b="1" spc="-70" dirty="0">
                <a:solidFill>
                  <a:schemeClr val="accent1"/>
                </a:solidFill>
                <a:latin typeface="Trebuchet MS"/>
                <a:cs typeface="Trebuchet MS"/>
              </a:rPr>
              <a:t>x </a:t>
            </a:r>
            <a:r>
              <a:rPr sz="1600" spc="-65" dirty="0">
                <a:solidFill>
                  <a:schemeClr val="accent1"/>
                </a:solidFill>
                <a:latin typeface="Arial"/>
                <a:cs typeface="Arial"/>
              </a:rPr>
              <a:t>(a </a:t>
            </a:r>
            <a:r>
              <a:rPr sz="1600" spc="40" dirty="0">
                <a:solidFill>
                  <a:schemeClr val="accent1"/>
                </a:solidFill>
                <a:latin typeface="Arial"/>
                <a:cs typeface="Arial"/>
              </a:rPr>
              <a:t>row </a:t>
            </a:r>
            <a:r>
              <a:rPr sz="1600" spc="25" dirty="0">
                <a:solidFill>
                  <a:schemeClr val="accent1"/>
                </a:solidFill>
                <a:latin typeface="Arial"/>
                <a:cs typeface="Arial"/>
              </a:rPr>
              <a:t>vector </a:t>
            </a:r>
            <a:r>
              <a:rPr sz="1600" spc="60" dirty="0">
                <a:solidFill>
                  <a:schemeClr val="accent1"/>
                </a:solidFill>
                <a:latin typeface="Arial"/>
                <a:cs typeface="Arial"/>
              </a:rPr>
              <a:t>of </a:t>
            </a:r>
            <a:r>
              <a:rPr sz="1600" spc="40" dirty="0">
                <a:solidFill>
                  <a:schemeClr val="accent1"/>
                </a:solidFill>
                <a:latin typeface="Arial"/>
                <a:cs typeface="Arial"/>
              </a:rPr>
              <a:t>length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3)  </a:t>
            </a:r>
            <a:endParaRPr lang="en-US" sz="1600" spc="-5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 marR="5080">
              <a:lnSpc>
                <a:spcPct val="159800"/>
              </a:lnSpc>
              <a:spcBef>
                <a:spcPts val="10"/>
              </a:spcBef>
            </a:pPr>
            <a:r>
              <a:rPr sz="20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Output</a:t>
            </a:r>
            <a:r>
              <a:rPr lang="en-US" sz="20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20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:</a:t>
            </a:r>
            <a:r>
              <a:rPr sz="2000" b="1" spc="-10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vector</a:t>
            </a:r>
            <a:r>
              <a:rPr sz="20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2000" spc="-844" dirty="0">
                <a:solidFill>
                  <a:schemeClr val="accent1"/>
                </a:solidFill>
                <a:latin typeface="DejaVu Sans"/>
                <a:cs typeface="DejaVu Sans"/>
              </a:rPr>
              <a:t>𝑦</a:t>
            </a:r>
            <a:r>
              <a:rPr sz="2000" spc="715" dirty="0">
                <a:solidFill>
                  <a:schemeClr val="accent1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chemeClr val="accent1"/>
                </a:solidFill>
                <a:latin typeface="Arial"/>
                <a:cs typeface="Arial"/>
              </a:rPr>
              <a:t>(a </a:t>
            </a:r>
            <a:r>
              <a:rPr sz="1600" spc="40" dirty="0">
                <a:solidFill>
                  <a:schemeClr val="accent1"/>
                </a:solidFill>
                <a:latin typeface="Arial"/>
                <a:cs typeface="Arial"/>
              </a:rPr>
              <a:t>row</a:t>
            </a:r>
            <a:r>
              <a:rPr sz="1600" spc="-5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chemeClr val="accent1"/>
                </a:solidFill>
                <a:latin typeface="Arial"/>
                <a:cs typeface="Arial"/>
              </a:rPr>
              <a:t>vector</a:t>
            </a:r>
            <a:r>
              <a:rPr sz="1600" spc="-7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chemeClr val="accent1"/>
                </a:solidFill>
                <a:latin typeface="Arial"/>
                <a:cs typeface="Arial"/>
              </a:rPr>
              <a:t>of</a:t>
            </a:r>
            <a:r>
              <a:rPr sz="1600" spc="-7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chemeClr val="accent1"/>
                </a:solidFill>
                <a:latin typeface="Arial"/>
                <a:cs typeface="Arial"/>
              </a:rPr>
              <a:t>length</a:t>
            </a:r>
            <a:r>
              <a:rPr sz="1600" spc="-5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Arial"/>
                <a:cs typeface="Arial"/>
              </a:rPr>
              <a:t>3)</a:t>
            </a:r>
            <a:endParaRPr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377" y="2634742"/>
            <a:ext cx="2086610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3600" spc="-75" baseline="-20833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750" spc="-50" dirty="0">
                <a:solidFill>
                  <a:srgbClr val="344B5E"/>
                </a:solidFill>
                <a:latin typeface="DejaVu Sans"/>
                <a:cs typeface="DejaVu Sans"/>
              </a:rPr>
              <a:t>(2) </a:t>
            </a:r>
            <a:r>
              <a:rPr sz="3600" spc="-330" baseline="-20833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r>
              <a:rPr sz="3600" spc="-592" baseline="-20833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3600" spc="262" baseline="-20833" dirty="0">
                <a:solidFill>
                  <a:srgbClr val="344B5E"/>
                </a:solidFill>
                <a:latin typeface="DejaVu Sans"/>
                <a:cs typeface="DejaVu Sans"/>
              </a:rPr>
              <a:t>𝑥𝑊</a:t>
            </a:r>
            <a:r>
              <a:rPr sz="1750" spc="175" dirty="0">
                <a:solidFill>
                  <a:srgbClr val="344B5E"/>
                </a:solidFill>
                <a:latin typeface="DejaVu Sans"/>
                <a:cs typeface="DejaVu Sans"/>
              </a:rPr>
              <a:t>(1)</a:t>
            </a:r>
            <a:endParaRPr sz="1750">
              <a:latin typeface="DejaVu Sans"/>
              <a:cs typeface="DejaVu Sans"/>
            </a:endParaRPr>
          </a:p>
          <a:p>
            <a:pPr marL="38100">
              <a:lnSpc>
                <a:spcPct val="100000"/>
              </a:lnSpc>
              <a:spcBef>
                <a:spcPts val="2095"/>
              </a:spcBef>
            </a:pPr>
            <a:r>
              <a:rPr sz="3600" spc="-75" baseline="-20833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750" spc="-50" dirty="0">
                <a:solidFill>
                  <a:srgbClr val="344B5E"/>
                </a:solidFill>
                <a:latin typeface="DejaVu Sans"/>
                <a:cs typeface="DejaVu Sans"/>
              </a:rPr>
              <a:t>(3)  </a:t>
            </a:r>
            <a:r>
              <a:rPr sz="3600" spc="-330" baseline="-20833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r>
              <a:rPr sz="3600" spc="-615" baseline="-20833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3600" spc="179" baseline="-20833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1750" spc="120" dirty="0">
                <a:solidFill>
                  <a:srgbClr val="344B5E"/>
                </a:solidFill>
                <a:latin typeface="DejaVu Sans"/>
                <a:cs typeface="DejaVu Sans"/>
              </a:rPr>
              <a:t>(2)</a:t>
            </a:r>
            <a:r>
              <a:rPr sz="3600" spc="179" baseline="-20833" dirty="0">
                <a:solidFill>
                  <a:srgbClr val="344B5E"/>
                </a:solidFill>
                <a:latin typeface="DejaVu Sans"/>
                <a:cs typeface="DejaVu Sans"/>
              </a:rPr>
              <a:t>𝑊</a:t>
            </a:r>
            <a:r>
              <a:rPr sz="1750" spc="120" dirty="0">
                <a:solidFill>
                  <a:srgbClr val="344B5E"/>
                </a:solidFill>
                <a:latin typeface="DejaVu Sans"/>
                <a:cs typeface="DejaVu Sans"/>
              </a:rPr>
              <a:t>(2)</a:t>
            </a:r>
            <a:endParaRPr sz="1750">
              <a:latin typeface="DejaVu Sans"/>
              <a:cs typeface="DejaVu Sans"/>
            </a:endParaRPr>
          </a:p>
          <a:p>
            <a:pPr marL="38100">
              <a:lnSpc>
                <a:spcPct val="100000"/>
              </a:lnSpc>
              <a:spcBef>
                <a:spcPts val="2055"/>
              </a:spcBef>
            </a:pPr>
            <a:r>
              <a:rPr sz="3600" spc="-67" baseline="-20833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750" spc="-45" dirty="0">
                <a:solidFill>
                  <a:srgbClr val="344B5E"/>
                </a:solidFill>
                <a:latin typeface="DejaVu Sans"/>
                <a:cs typeface="DejaVu Sans"/>
              </a:rPr>
              <a:t>(4)  </a:t>
            </a:r>
            <a:r>
              <a:rPr sz="3600" spc="-330" baseline="-20833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r>
              <a:rPr sz="3600" spc="-705" baseline="-20833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3600" spc="187" baseline="-20833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1750" spc="125" dirty="0">
                <a:solidFill>
                  <a:srgbClr val="344B5E"/>
                </a:solidFill>
                <a:latin typeface="DejaVu Sans"/>
                <a:cs typeface="DejaVu Sans"/>
              </a:rPr>
              <a:t>(3)</a:t>
            </a:r>
            <a:r>
              <a:rPr sz="3600" spc="187" baseline="-20833" dirty="0">
                <a:solidFill>
                  <a:srgbClr val="344B5E"/>
                </a:solidFill>
                <a:latin typeface="DejaVu Sans"/>
                <a:cs typeface="DejaVu Sans"/>
              </a:rPr>
              <a:t>𝑊</a:t>
            </a:r>
            <a:r>
              <a:rPr sz="1750" spc="125" dirty="0">
                <a:solidFill>
                  <a:srgbClr val="344B5E"/>
                </a:solidFill>
                <a:latin typeface="DejaVu Sans"/>
                <a:cs typeface="DejaVu Sans"/>
              </a:rPr>
              <a:t>(3)</a:t>
            </a:r>
            <a:endParaRPr sz="17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8021" y="2786252"/>
            <a:ext cx="274320" cy="206375"/>
          </a:xfrm>
          <a:custGeom>
            <a:avLst/>
            <a:gdLst/>
            <a:ahLst/>
            <a:cxnLst/>
            <a:rect l="l" t="t" r="r" b="b"/>
            <a:pathLst>
              <a:path w="274320" h="206375">
                <a:moveTo>
                  <a:pt x="208406" y="0"/>
                </a:moveTo>
                <a:lnTo>
                  <a:pt x="205486" y="8255"/>
                </a:lnTo>
                <a:lnTo>
                  <a:pt x="217416" y="13446"/>
                </a:lnTo>
                <a:lnTo>
                  <a:pt x="227679" y="20637"/>
                </a:lnTo>
                <a:lnTo>
                  <a:pt x="248538" y="53903"/>
                </a:lnTo>
                <a:lnTo>
                  <a:pt x="255397" y="101981"/>
                </a:lnTo>
                <a:lnTo>
                  <a:pt x="254635" y="120122"/>
                </a:lnTo>
                <a:lnTo>
                  <a:pt x="243204" y="164592"/>
                </a:lnTo>
                <a:lnTo>
                  <a:pt x="205866" y="197739"/>
                </a:lnTo>
                <a:lnTo>
                  <a:pt x="208406" y="205994"/>
                </a:lnTo>
                <a:lnTo>
                  <a:pt x="247894" y="182651"/>
                </a:lnTo>
                <a:lnTo>
                  <a:pt x="269938" y="139477"/>
                </a:lnTo>
                <a:lnTo>
                  <a:pt x="274192" y="102997"/>
                </a:lnTo>
                <a:lnTo>
                  <a:pt x="273123" y="84163"/>
                </a:lnTo>
                <a:lnTo>
                  <a:pt x="257175" y="36068"/>
                </a:lnTo>
                <a:lnTo>
                  <a:pt x="223385" y="5332"/>
                </a:lnTo>
                <a:lnTo>
                  <a:pt x="208406" y="0"/>
                </a:lnTo>
                <a:close/>
              </a:path>
              <a:path w="274320" h="206375">
                <a:moveTo>
                  <a:pt x="65658" y="0"/>
                </a:moveTo>
                <a:lnTo>
                  <a:pt x="26421" y="23377"/>
                </a:lnTo>
                <a:lnTo>
                  <a:pt x="4222" y="66722"/>
                </a:lnTo>
                <a:lnTo>
                  <a:pt x="0" y="102997"/>
                </a:lnTo>
                <a:lnTo>
                  <a:pt x="1049" y="121975"/>
                </a:lnTo>
                <a:lnTo>
                  <a:pt x="16890" y="170053"/>
                </a:lnTo>
                <a:lnTo>
                  <a:pt x="50680" y="200610"/>
                </a:lnTo>
                <a:lnTo>
                  <a:pt x="65658" y="205994"/>
                </a:lnTo>
                <a:lnTo>
                  <a:pt x="68325" y="197739"/>
                </a:lnTo>
                <a:lnTo>
                  <a:pt x="56562" y="192524"/>
                </a:lnTo>
                <a:lnTo>
                  <a:pt x="46418" y="185261"/>
                </a:lnTo>
                <a:lnTo>
                  <a:pt x="25653" y="151451"/>
                </a:lnTo>
                <a:lnTo>
                  <a:pt x="18795" y="101981"/>
                </a:lnTo>
                <a:lnTo>
                  <a:pt x="19557" y="84383"/>
                </a:lnTo>
                <a:lnTo>
                  <a:pt x="30987" y="41021"/>
                </a:lnTo>
                <a:lnTo>
                  <a:pt x="68579" y="8255"/>
                </a:lnTo>
                <a:lnTo>
                  <a:pt x="656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8021" y="3419347"/>
            <a:ext cx="274320" cy="206375"/>
          </a:xfrm>
          <a:custGeom>
            <a:avLst/>
            <a:gdLst/>
            <a:ahLst/>
            <a:cxnLst/>
            <a:rect l="l" t="t" r="r" b="b"/>
            <a:pathLst>
              <a:path w="274320" h="206375">
                <a:moveTo>
                  <a:pt x="208406" y="0"/>
                </a:moveTo>
                <a:lnTo>
                  <a:pt x="205486" y="8381"/>
                </a:lnTo>
                <a:lnTo>
                  <a:pt x="217416" y="13553"/>
                </a:lnTo>
                <a:lnTo>
                  <a:pt x="227679" y="20700"/>
                </a:lnTo>
                <a:lnTo>
                  <a:pt x="248538" y="53921"/>
                </a:lnTo>
                <a:lnTo>
                  <a:pt x="255397" y="101980"/>
                </a:lnTo>
                <a:lnTo>
                  <a:pt x="254635" y="120177"/>
                </a:lnTo>
                <a:lnTo>
                  <a:pt x="243204" y="164718"/>
                </a:lnTo>
                <a:lnTo>
                  <a:pt x="205866" y="197738"/>
                </a:lnTo>
                <a:lnTo>
                  <a:pt x="208406" y="206120"/>
                </a:lnTo>
                <a:lnTo>
                  <a:pt x="247894" y="182671"/>
                </a:lnTo>
                <a:lnTo>
                  <a:pt x="269938" y="139493"/>
                </a:lnTo>
                <a:lnTo>
                  <a:pt x="274192" y="103123"/>
                </a:lnTo>
                <a:lnTo>
                  <a:pt x="273123" y="84216"/>
                </a:lnTo>
                <a:lnTo>
                  <a:pt x="257175" y="36068"/>
                </a:lnTo>
                <a:lnTo>
                  <a:pt x="223385" y="5403"/>
                </a:lnTo>
                <a:lnTo>
                  <a:pt x="208406" y="0"/>
                </a:lnTo>
                <a:close/>
              </a:path>
              <a:path w="274320" h="206375">
                <a:moveTo>
                  <a:pt x="65658" y="0"/>
                </a:moveTo>
                <a:lnTo>
                  <a:pt x="26421" y="23449"/>
                </a:lnTo>
                <a:lnTo>
                  <a:pt x="4222" y="66738"/>
                </a:lnTo>
                <a:lnTo>
                  <a:pt x="0" y="103123"/>
                </a:lnTo>
                <a:lnTo>
                  <a:pt x="1049" y="122029"/>
                </a:lnTo>
                <a:lnTo>
                  <a:pt x="16890" y="170052"/>
                </a:lnTo>
                <a:lnTo>
                  <a:pt x="50680" y="200717"/>
                </a:lnTo>
                <a:lnTo>
                  <a:pt x="65658" y="206120"/>
                </a:lnTo>
                <a:lnTo>
                  <a:pt x="68325" y="197738"/>
                </a:lnTo>
                <a:lnTo>
                  <a:pt x="56562" y="192526"/>
                </a:lnTo>
                <a:lnTo>
                  <a:pt x="46418" y="185277"/>
                </a:lnTo>
                <a:lnTo>
                  <a:pt x="25653" y="151522"/>
                </a:lnTo>
                <a:lnTo>
                  <a:pt x="18795" y="101980"/>
                </a:lnTo>
                <a:lnTo>
                  <a:pt x="19557" y="84437"/>
                </a:lnTo>
                <a:lnTo>
                  <a:pt x="30987" y="41020"/>
                </a:lnTo>
                <a:lnTo>
                  <a:pt x="68579" y="8381"/>
                </a:lnTo>
                <a:lnTo>
                  <a:pt x="656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8273" y="3990365"/>
            <a:ext cx="274320" cy="206375"/>
          </a:xfrm>
          <a:custGeom>
            <a:avLst/>
            <a:gdLst/>
            <a:ahLst/>
            <a:cxnLst/>
            <a:rect l="l" t="t" r="r" b="b"/>
            <a:pathLst>
              <a:path w="274320" h="206375">
                <a:moveTo>
                  <a:pt x="208534" y="0"/>
                </a:moveTo>
                <a:lnTo>
                  <a:pt x="205612" y="8369"/>
                </a:lnTo>
                <a:lnTo>
                  <a:pt x="217543" y="13545"/>
                </a:lnTo>
                <a:lnTo>
                  <a:pt x="227806" y="20712"/>
                </a:lnTo>
                <a:lnTo>
                  <a:pt x="248665" y="53929"/>
                </a:lnTo>
                <a:lnTo>
                  <a:pt x="255524" y="102019"/>
                </a:lnTo>
                <a:lnTo>
                  <a:pt x="254760" y="120195"/>
                </a:lnTo>
                <a:lnTo>
                  <a:pt x="243204" y="164706"/>
                </a:lnTo>
                <a:lnTo>
                  <a:pt x="205993" y="197726"/>
                </a:lnTo>
                <a:lnTo>
                  <a:pt x="208534" y="206095"/>
                </a:lnTo>
                <a:lnTo>
                  <a:pt x="247896" y="182701"/>
                </a:lnTo>
                <a:lnTo>
                  <a:pt x="270049" y="139512"/>
                </a:lnTo>
                <a:lnTo>
                  <a:pt x="274320" y="103098"/>
                </a:lnTo>
                <a:lnTo>
                  <a:pt x="273250" y="84210"/>
                </a:lnTo>
                <a:lnTo>
                  <a:pt x="257301" y="36118"/>
                </a:lnTo>
                <a:lnTo>
                  <a:pt x="223512" y="5393"/>
                </a:lnTo>
                <a:lnTo>
                  <a:pt x="208534" y="0"/>
                </a:lnTo>
                <a:close/>
              </a:path>
              <a:path w="274320" h="206375">
                <a:moveTo>
                  <a:pt x="65786" y="0"/>
                </a:moveTo>
                <a:lnTo>
                  <a:pt x="26477" y="23452"/>
                </a:lnTo>
                <a:lnTo>
                  <a:pt x="4270" y="66751"/>
                </a:lnTo>
                <a:lnTo>
                  <a:pt x="0" y="103098"/>
                </a:lnTo>
                <a:lnTo>
                  <a:pt x="1069" y="122036"/>
                </a:lnTo>
                <a:lnTo>
                  <a:pt x="17017" y="170078"/>
                </a:lnTo>
                <a:lnTo>
                  <a:pt x="50807" y="200709"/>
                </a:lnTo>
                <a:lnTo>
                  <a:pt x="65786" y="206095"/>
                </a:lnTo>
                <a:lnTo>
                  <a:pt x="68452" y="197726"/>
                </a:lnTo>
                <a:lnTo>
                  <a:pt x="56689" y="192525"/>
                </a:lnTo>
                <a:lnTo>
                  <a:pt x="46545" y="185288"/>
                </a:lnTo>
                <a:lnTo>
                  <a:pt x="25761" y="151537"/>
                </a:lnTo>
                <a:lnTo>
                  <a:pt x="18796" y="102019"/>
                </a:lnTo>
                <a:lnTo>
                  <a:pt x="19577" y="84433"/>
                </a:lnTo>
                <a:lnTo>
                  <a:pt x="31114" y="41008"/>
                </a:lnTo>
                <a:lnTo>
                  <a:pt x="68706" y="8369"/>
                </a:lnTo>
                <a:lnTo>
                  <a:pt x="6578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6223" y="2747010"/>
            <a:ext cx="2905125" cy="159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2625" spc="-22" baseline="28571" dirty="0">
                <a:solidFill>
                  <a:srgbClr val="344B5E"/>
                </a:solidFill>
                <a:latin typeface="DejaVu Sans"/>
                <a:cs typeface="DejaVu Sans"/>
              </a:rPr>
              <a:t>(2)  </a:t>
            </a:r>
            <a:r>
              <a:rPr sz="2400" spc="-220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2400" spc="-70" dirty="0">
                <a:solidFill>
                  <a:srgbClr val="344B5E"/>
                </a:solidFill>
                <a:latin typeface="DejaVu Sans"/>
                <a:cs typeface="DejaVu Sans"/>
              </a:rPr>
              <a:t>𝜎(𝑧 </a:t>
            </a:r>
            <a:r>
              <a:rPr sz="2625" spc="-150" baseline="28571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r>
              <a:rPr sz="2625" spc="195" baseline="28571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55" dirty="0">
                <a:solidFill>
                  <a:srgbClr val="344B5E"/>
                </a:solidFill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  <a:p>
            <a:pPr marL="38100">
              <a:lnSpc>
                <a:spcPct val="100000"/>
              </a:lnSpc>
              <a:spcBef>
                <a:spcPts val="2105"/>
              </a:spcBef>
            </a:pPr>
            <a:r>
              <a:rPr sz="2400" spc="-15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2625" spc="-22" baseline="28571" dirty="0">
                <a:solidFill>
                  <a:srgbClr val="344B5E"/>
                </a:solidFill>
                <a:latin typeface="DejaVu Sans"/>
                <a:cs typeface="DejaVu Sans"/>
              </a:rPr>
              <a:t>(3)  </a:t>
            </a:r>
            <a:r>
              <a:rPr sz="2400" spc="-220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2400" spc="-70" dirty="0">
                <a:solidFill>
                  <a:srgbClr val="344B5E"/>
                </a:solidFill>
                <a:latin typeface="DejaVu Sans"/>
                <a:cs typeface="DejaVu Sans"/>
              </a:rPr>
              <a:t>𝜎(𝑧 </a:t>
            </a:r>
            <a:r>
              <a:rPr sz="2625" spc="-150" baseline="28571" dirty="0">
                <a:solidFill>
                  <a:srgbClr val="344B5E"/>
                </a:solidFill>
                <a:latin typeface="DejaVu Sans"/>
                <a:cs typeface="DejaVu Sans"/>
              </a:rPr>
              <a:t>3</a:t>
            </a:r>
            <a:r>
              <a:rPr sz="2625" spc="195" baseline="28571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55" dirty="0">
                <a:solidFill>
                  <a:srgbClr val="344B5E"/>
                </a:solidFill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  <a:p>
            <a:pPr marL="363220">
              <a:lnSpc>
                <a:spcPct val="100000"/>
              </a:lnSpc>
              <a:spcBef>
                <a:spcPts val="1620"/>
              </a:spcBef>
            </a:pPr>
            <a:r>
              <a:rPr sz="2400" spc="-1120" dirty="0">
                <a:solidFill>
                  <a:srgbClr val="344B5E"/>
                </a:solidFill>
                <a:latin typeface="DejaVu Sans"/>
                <a:cs typeface="DejaVu Sans"/>
              </a:rPr>
              <a:t>𝑦</a:t>
            </a:r>
            <a:r>
              <a:rPr sz="2400" spc="93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-220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2400" spc="-110" dirty="0">
                <a:solidFill>
                  <a:srgbClr val="344B5E"/>
                </a:solidFill>
                <a:latin typeface="DejaVu Sans"/>
                <a:cs typeface="DejaVu Sans"/>
              </a:rPr>
              <a:t>𝑠𝑜𝑓𝑡𝑚𝑎𝑥(𝑧 </a:t>
            </a:r>
            <a:r>
              <a:rPr sz="2625" spc="-150" baseline="28571" dirty="0">
                <a:solidFill>
                  <a:srgbClr val="344B5E"/>
                </a:solidFill>
                <a:latin typeface="DejaVu Sans"/>
                <a:cs typeface="DejaVu Sans"/>
              </a:rPr>
              <a:t>4</a:t>
            </a:r>
            <a:r>
              <a:rPr sz="2625" spc="157" baseline="28571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55" dirty="0">
                <a:solidFill>
                  <a:srgbClr val="344B5E"/>
                </a:solidFill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30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48910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 data 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68070"/>
            <a:ext cx="8098790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chemeClr val="accent1"/>
                </a:solidFill>
                <a:latin typeface="Trebuchet MS"/>
                <a:cs typeface="Trebuchet MS"/>
              </a:rPr>
              <a:t>In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chemeClr val="accent1"/>
                </a:solidFill>
                <a:latin typeface="Trebuchet MS"/>
                <a:cs typeface="Trebuchet MS"/>
              </a:rPr>
              <a:t>practice,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chemeClr val="accent1"/>
                </a:solidFill>
                <a:latin typeface="Trebuchet MS"/>
                <a:cs typeface="Trebuchet MS"/>
              </a:rPr>
              <a:t>we</a:t>
            </a:r>
            <a:r>
              <a:rPr sz="1800" b="1" spc="-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chemeClr val="accent1"/>
                </a:solidFill>
                <a:latin typeface="Trebuchet MS"/>
                <a:cs typeface="Trebuchet MS"/>
              </a:rPr>
              <a:t>do</a:t>
            </a:r>
            <a:r>
              <a:rPr sz="1800" b="1" spc="-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these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chemeClr val="accent1"/>
                </a:solidFill>
                <a:latin typeface="Trebuchet MS"/>
                <a:cs typeface="Trebuchet MS"/>
              </a:rPr>
              <a:t>computation</a:t>
            </a:r>
            <a:r>
              <a:rPr sz="1800" b="1" spc="-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for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20" dirty="0">
                <a:solidFill>
                  <a:schemeClr val="accent1"/>
                </a:solidFill>
                <a:latin typeface="Trebuchet MS"/>
                <a:cs typeface="Trebuchet MS"/>
              </a:rPr>
              <a:t>many</a:t>
            </a:r>
            <a:r>
              <a:rPr sz="1800" b="1" spc="-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data</a:t>
            </a:r>
            <a:r>
              <a:rPr sz="1800" b="1" spc="-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chemeClr val="accent1"/>
                </a:solidFill>
                <a:latin typeface="Trebuchet MS"/>
                <a:cs typeface="Trebuchet MS"/>
              </a:rPr>
              <a:t>points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chemeClr val="accent1"/>
                </a:solidFill>
                <a:latin typeface="Trebuchet MS"/>
                <a:cs typeface="Trebuchet MS"/>
              </a:rPr>
              <a:t>at</a:t>
            </a:r>
            <a:r>
              <a:rPr sz="1800" b="1" spc="-9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30" dirty="0">
                <a:solidFill>
                  <a:schemeClr val="accent1"/>
                </a:solidFill>
                <a:latin typeface="Trebuchet MS"/>
                <a:cs typeface="Trebuchet MS"/>
              </a:rPr>
              <a:t>same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chemeClr val="accent1"/>
                </a:solidFill>
                <a:latin typeface="Trebuchet MS"/>
                <a:cs typeface="Trebuchet MS"/>
              </a:rPr>
              <a:t>time,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30" dirty="0">
                <a:solidFill>
                  <a:schemeClr val="accent1"/>
                </a:solidFill>
                <a:latin typeface="Trebuchet MS"/>
                <a:cs typeface="Trebuchet MS"/>
              </a:rPr>
              <a:t>by</a:t>
            </a:r>
            <a:r>
              <a:rPr sz="1800" b="1" spc="-1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chemeClr val="accent1"/>
                </a:solidFill>
                <a:latin typeface="Trebuchet MS"/>
                <a:cs typeface="Trebuchet MS"/>
              </a:rPr>
              <a:t>“stacking”</a:t>
            </a:r>
            <a:r>
              <a:rPr sz="1800" b="1" spc="-6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800" b="1" spc="-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20" dirty="0">
                <a:solidFill>
                  <a:schemeClr val="accent1"/>
                </a:solidFill>
                <a:latin typeface="Trebuchet MS"/>
                <a:cs typeface="Trebuchet MS"/>
              </a:rPr>
              <a:t>rows</a:t>
            </a:r>
            <a:r>
              <a:rPr sz="1800" b="1" spc="-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into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a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chemeClr val="accent1"/>
                </a:solidFill>
                <a:latin typeface="Trebuchet MS"/>
                <a:cs typeface="Trebuchet MS"/>
              </a:rPr>
              <a:t>matrix.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But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chemeClr val="accent1"/>
                </a:solidFill>
                <a:latin typeface="Trebuchet MS"/>
                <a:cs typeface="Trebuchet MS"/>
              </a:rPr>
              <a:t>equations</a:t>
            </a:r>
            <a:r>
              <a:rPr sz="1800" b="1" spc="-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0" dirty="0">
                <a:solidFill>
                  <a:schemeClr val="accent1"/>
                </a:solidFill>
                <a:latin typeface="Trebuchet MS"/>
                <a:cs typeface="Trebuchet MS"/>
              </a:rPr>
              <a:t>look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chemeClr val="accent1"/>
                </a:solidFill>
                <a:latin typeface="Trebuchet MS"/>
                <a:cs typeface="Trebuchet MS"/>
              </a:rPr>
              <a:t>same!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Input</a:t>
            </a:r>
            <a:r>
              <a:rPr lang="en-US" sz="18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18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:</a:t>
            </a:r>
            <a:r>
              <a:rPr sz="1800" b="1" spc="-110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matrix</a:t>
            </a:r>
            <a:r>
              <a:rPr sz="1800" b="1" spc="-1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70" dirty="0">
                <a:solidFill>
                  <a:schemeClr val="accent1"/>
                </a:solidFill>
                <a:latin typeface="Trebuchet MS"/>
                <a:cs typeface="Trebuchet MS"/>
              </a:rPr>
              <a:t>x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(an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nx3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chemeClr val="accent1"/>
                </a:solidFill>
                <a:latin typeface="Trebuchet MS"/>
                <a:cs typeface="Trebuchet MS"/>
              </a:rPr>
              <a:t>matrix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  <a:r>
              <a:rPr sz="1400" spc="-6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(each</a:t>
            </a:r>
            <a:r>
              <a:rPr sz="1400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chemeClr val="accent1"/>
                </a:solidFill>
                <a:latin typeface="Arial"/>
                <a:cs typeface="Arial"/>
              </a:rPr>
              <a:t>row</a:t>
            </a:r>
            <a:r>
              <a:rPr sz="1400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chemeClr val="accent1"/>
                </a:solidFill>
                <a:latin typeface="Arial"/>
                <a:cs typeface="Arial"/>
              </a:rPr>
              <a:t>a</a:t>
            </a:r>
            <a:r>
              <a:rPr sz="1400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chemeClr val="accent1"/>
                </a:solidFill>
                <a:latin typeface="Arial"/>
                <a:cs typeface="Arial"/>
              </a:rPr>
              <a:t>single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instance)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Output</a:t>
            </a:r>
            <a:r>
              <a:rPr lang="en-US" sz="18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	</a:t>
            </a:r>
            <a:r>
              <a:rPr sz="1800" b="1" spc="-20" dirty="0" smtClean="0">
                <a:solidFill>
                  <a:schemeClr val="accent1"/>
                </a:solidFill>
                <a:latin typeface="Trebuchet MS"/>
                <a:cs typeface="Trebuchet MS"/>
              </a:rPr>
              <a:t>:</a:t>
            </a:r>
            <a:r>
              <a:rPr sz="1800" b="1" spc="-95" dirty="0" smtClean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chemeClr val="accent1"/>
                </a:solidFill>
                <a:latin typeface="Trebuchet MS"/>
                <a:cs typeface="Trebuchet MS"/>
              </a:rPr>
              <a:t>vector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spc="-844" dirty="0">
                <a:solidFill>
                  <a:schemeClr val="accent1"/>
                </a:solidFill>
                <a:latin typeface="DejaVu Sans"/>
                <a:cs typeface="DejaVu Sans"/>
              </a:rPr>
              <a:t>𝑦</a:t>
            </a:r>
            <a:r>
              <a:rPr sz="1800" spc="675" dirty="0">
                <a:solidFill>
                  <a:schemeClr val="accent1"/>
                </a:solidFill>
                <a:latin typeface="DejaVu Sans"/>
                <a:cs typeface="DejaVu Sans"/>
              </a:rPr>
              <a:t> </a:t>
            </a:r>
            <a:r>
              <a:rPr sz="18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(an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nx3</a:t>
            </a:r>
            <a:r>
              <a:rPr sz="1800" b="1" spc="-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chemeClr val="accent1"/>
                </a:solidFill>
                <a:latin typeface="Trebuchet MS"/>
                <a:cs typeface="Trebuchet MS"/>
              </a:rPr>
              <a:t>matrix)</a:t>
            </a:r>
            <a:r>
              <a:rPr sz="1800" b="1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(each</a:t>
            </a:r>
            <a:r>
              <a:rPr sz="1400" spc="-8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chemeClr val="accent1"/>
                </a:solidFill>
                <a:latin typeface="Arial"/>
                <a:cs typeface="Arial"/>
              </a:rPr>
              <a:t>row</a:t>
            </a:r>
            <a:r>
              <a:rPr sz="1400" spc="-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chemeClr val="accent1"/>
                </a:solidFill>
                <a:latin typeface="Arial"/>
                <a:cs typeface="Arial"/>
              </a:rPr>
              <a:t>a </a:t>
            </a:r>
            <a:r>
              <a:rPr sz="1400" spc="10" dirty="0">
                <a:solidFill>
                  <a:schemeClr val="accent1"/>
                </a:solidFill>
                <a:latin typeface="Arial"/>
                <a:cs typeface="Arial"/>
              </a:rPr>
              <a:t>single</a:t>
            </a:r>
            <a:r>
              <a:rPr sz="1400" spc="-8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chemeClr val="accent1"/>
                </a:solidFill>
                <a:latin typeface="Arial"/>
                <a:cs typeface="Arial"/>
              </a:rPr>
              <a:t>prediction)</a:t>
            </a:r>
            <a:endParaRPr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377" y="2634742"/>
            <a:ext cx="2086610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3600" spc="-75" baseline="-20833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750" spc="-50" dirty="0">
                <a:solidFill>
                  <a:srgbClr val="344B5E"/>
                </a:solidFill>
                <a:latin typeface="DejaVu Sans"/>
                <a:cs typeface="DejaVu Sans"/>
              </a:rPr>
              <a:t>(2) </a:t>
            </a:r>
            <a:r>
              <a:rPr sz="3600" spc="-330" baseline="-20833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r>
              <a:rPr sz="3600" spc="-592" baseline="-20833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3600" spc="262" baseline="-20833" dirty="0">
                <a:solidFill>
                  <a:srgbClr val="344B5E"/>
                </a:solidFill>
                <a:latin typeface="DejaVu Sans"/>
                <a:cs typeface="DejaVu Sans"/>
              </a:rPr>
              <a:t>𝑥𝑊</a:t>
            </a:r>
            <a:r>
              <a:rPr sz="1750" spc="175" dirty="0">
                <a:solidFill>
                  <a:srgbClr val="344B5E"/>
                </a:solidFill>
                <a:latin typeface="DejaVu Sans"/>
                <a:cs typeface="DejaVu Sans"/>
              </a:rPr>
              <a:t>(1)</a:t>
            </a:r>
            <a:endParaRPr sz="1750">
              <a:latin typeface="DejaVu Sans"/>
              <a:cs typeface="DejaVu Sans"/>
            </a:endParaRPr>
          </a:p>
          <a:p>
            <a:pPr marL="38100">
              <a:lnSpc>
                <a:spcPct val="100000"/>
              </a:lnSpc>
              <a:spcBef>
                <a:spcPts val="2095"/>
              </a:spcBef>
            </a:pPr>
            <a:r>
              <a:rPr sz="3600" spc="-75" baseline="-20833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750" spc="-50" dirty="0">
                <a:solidFill>
                  <a:srgbClr val="344B5E"/>
                </a:solidFill>
                <a:latin typeface="DejaVu Sans"/>
                <a:cs typeface="DejaVu Sans"/>
              </a:rPr>
              <a:t>(3)  </a:t>
            </a:r>
            <a:r>
              <a:rPr sz="3600" spc="-330" baseline="-20833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r>
              <a:rPr sz="3600" spc="-615" baseline="-20833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3600" spc="179" baseline="-20833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1750" spc="120" dirty="0">
                <a:solidFill>
                  <a:srgbClr val="344B5E"/>
                </a:solidFill>
                <a:latin typeface="DejaVu Sans"/>
                <a:cs typeface="DejaVu Sans"/>
              </a:rPr>
              <a:t>(2)</a:t>
            </a:r>
            <a:r>
              <a:rPr sz="3600" spc="179" baseline="-20833" dirty="0">
                <a:solidFill>
                  <a:srgbClr val="344B5E"/>
                </a:solidFill>
                <a:latin typeface="DejaVu Sans"/>
                <a:cs typeface="DejaVu Sans"/>
              </a:rPr>
              <a:t>𝑊</a:t>
            </a:r>
            <a:r>
              <a:rPr sz="1750" spc="120" dirty="0">
                <a:solidFill>
                  <a:srgbClr val="344B5E"/>
                </a:solidFill>
                <a:latin typeface="DejaVu Sans"/>
                <a:cs typeface="DejaVu Sans"/>
              </a:rPr>
              <a:t>(2)</a:t>
            </a:r>
            <a:endParaRPr sz="1750">
              <a:latin typeface="DejaVu Sans"/>
              <a:cs typeface="DejaVu Sans"/>
            </a:endParaRPr>
          </a:p>
          <a:p>
            <a:pPr marL="38100">
              <a:lnSpc>
                <a:spcPct val="100000"/>
              </a:lnSpc>
              <a:spcBef>
                <a:spcPts val="2055"/>
              </a:spcBef>
            </a:pPr>
            <a:r>
              <a:rPr sz="3600" spc="-67" baseline="-20833" dirty="0">
                <a:solidFill>
                  <a:srgbClr val="344B5E"/>
                </a:solidFill>
                <a:latin typeface="DejaVu Sans"/>
                <a:cs typeface="DejaVu Sans"/>
              </a:rPr>
              <a:t>𝑧</a:t>
            </a:r>
            <a:r>
              <a:rPr sz="1750" spc="-45" dirty="0">
                <a:solidFill>
                  <a:srgbClr val="344B5E"/>
                </a:solidFill>
                <a:latin typeface="DejaVu Sans"/>
                <a:cs typeface="DejaVu Sans"/>
              </a:rPr>
              <a:t>(4)  </a:t>
            </a:r>
            <a:r>
              <a:rPr sz="3600" spc="-330" baseline="-20833" dirty="0">
                <a:solidFill>
                  <a:srgbClr val="344B5E"/>
                </a:solidFill>
                <a:latin typeface="DejaVu Sans"/>
                <a:cs typeface="DejaVu Sans"/>
              </a:rPr>
              <a:t>=</a:t>
            </a:r>
            <a:r>
              <a:rPr sz="3600" spc="-705" baseline="-20833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3600" spc="187" baseline="-20833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1750" spc="125" dirty="0">
                <a:solidFill>
                  <a:srgbClr val="344B5E"/>
                </a:solidFill>
                <a:latin typeface="DejaVu Sans"/>
                <a:cs typeface="DejaVu Sans"/>
              </a:rPr>
              <a:t>(3)</a:t>
            </a:r>
            <a:r>
              <a:rPr sz="3600" spc="187" baseline="-20833" dirty="0">
                <a:solidFill>
                  <a:srgbClr val="344B5E"/>
                </a:solidFill>
                <a:latin typeface="DejaVu Sans"/>
                <a:cs typeface="DejaVu Sans"/>
              </a:rPr>
              <a:t>𝑊</a:t>
            </a:r>
            <a:r>
              <a:rPr sz="1750" spc="125" dirty="0">
                <a:solidFill>
                  <a:srgbClr val="344B5E"/>
                </a:solidFill>
                <a:latin typeface="DejaVu Sans"/>
                <a:cs typeface="DejaVu Sans"/>
              </a:rPr>
              <a:t>(3)</a:t>
            </a:r>
            <a:endParaRPr sz="17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8021" y="2786252"/>
            <a:ext cx="274320" cy="206375"/>
          </a:xfrm>
          <a:custGeom>
            <a:avLst/>
            <a:gdLst/>
            <a:ahLst/>
            <a:cxnLst/>
            <a:rect l="l" t="t" r="r" b="b"/>
            <a:pathLst>
              <a:path w="274320" h="206375">
                <a:moveTo>
                  <a:pt x="208406" y="0"/>
                </a:moveTo>
                <a:lnTo>
                  <a:pt x="205486" y="8255"/>
                </a:lnTo>
                <a:lnTo>
                  <a:pt x="217416" y="13446"/>
                </a:lnTo>
                <a:lnTo>
                  <a:pt x="227679" y="20637"/>
                </a:lnTo>
                <a:lnTo>
                  <a:pt x="248538" y="53903"/>
                </a:lnTo>
                <a:lnTo>
                  <a:pt x="255397" y="101981"/>
                </a:lnTo>
                <a:lnTo>
                  <a:pt x="254635" y="120122"/>
                </a:lnTo>
                <a:lnTo>
                  <a:pt x="243204" y="164592"/>
                </a:lnTo>
                <a:lnTo>
                  <a:pt x="205866" y="197739"/>
                </a:lnTo>
                <a:lnTo>
                  <a:pt x="208406" y="205994"/>
                </a:lnTo>
                <a:lnTo>
                  <a:pt x="247894" y="182651"/>
                </a:lnTo>
                <a:lnTo>
                  <a:pt x="269938" y="139477"/>
                </a:lnTo>
                <a:lnTo>
                  <a:pt x="274192" y="102997"/>
                </a:lnTo>
                <a:lnTo>
                  <a:pt x="273123" y="84163"/>
                </a:lnTo>
                <a:lnTo>
                  <a:pt x="257175" y="36068"/>
                </a:lnTo>
                <a:lnTo>
                  <a:pt x="223385" y="5332"/>
                </a:lnTo>
                <a:lnTo>
                  <a:pt x="208406" y="0"/>
                </a:lnTo>
                <a:close/>
              </a:path>
              <a:path w="274320" h="206375">
                <a:moveTo>
                  <a:pt x="65658" y="0"/>
                </a:moveTo>
                <a:lnTo>
                  <a:pt x="26421" y="23377"/>
                </a:lnTo>
                <a:lnTo>
                  <a:pt x="4222" y="66722"/>
                </a:lnTo>
                <a:lnTo>
                  <a:pt x="0" y="102997"/>
                </a:lnTo>
                <a:lnTo>
                  <a:pt x="1049" y="121975"/>
                </a:lnTo>
                <a:lnTo>
                  <a:pt x="16890" y="170053"/>
                </a:lnTo>
                <a:lnTo>
                  <a:pt x="50680" y="200610"/>
                </a:lnTo>
                <a:lnTo>
                  <a:pt x="65658" y="205994"/>
                </a:lnTo>
                <a:lnTo>
                  <a:pt x="68325" y="197739"/>
                </a:lnTo>
                <a:lnTo>
                  <a:pt x="56562" y="192524"/>
                </a:lnTo>
                <a:lnTo>
                  <a:pt x="46418" y="185261"/>
                </a:lnTo>
                <a:lnTo>
                  <a:pt x="25653" y="151451"/>
                </a:lnTo>
                <a:lnTo>
                  <a:pt x="18795" y="101981"/>
                </a:lnTo>
                <a:lnTo>
                  <a:pt x="19557" y="84383"/>
                </a:lnTo>
                <a:lnTo>
                  <a:pt x="30987" y="41021"/>
                </a:lnTo>
                <a:lnTo>
                  <a:pt x="68579" y="8255"/>
                </a:lnTo>
                <a:lnTo>
                  <a:pt x="656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8021" y="3419347"/>
            <a:ext cx="274320" cy="206375"/>
          </a:xfrm>
          <a:custGeom>
            <a:avLst/>
            <a:gdLst/>
            <a:ahLst/>
            <a:cxnLst/>
            <a:rect l="l" t="t" r="r" b="b"/>
            <a:pathLst>
              <a:path w="274320" h="206375">
                <a:moveTo>
                  <a:pt x="208406" y="0"/>
                </a:moveTo>
                <a:lnTo>
                  <a:pt x="205486" y="8381"/>
                </a:lnTo>
                <a:lnTo>
                  <a:pt x="217416" y="13553"/>
                </a:lnTo>
                <a:lnTo>
                  <a:pt x="227679" y="20700"/>
                </a:lnTo>
                <a:lnTo>
                  <a:pt x="248538" y="53921"/>
                </a:lnTo>
                <a:lnTo>
                  <a:pt x="255397" y="101980"/>
                </a:lnTo>
                <a:lnTo>
                  <a:pt x="254635" y="120177"/>
                </a:lnTo>
                <a:lnTo>
                  <a:pt x="243204" y="164718"/>
                </a:lnTo>
                <a:lnTo>
                  <a:pt x="205866" y="197738"/>
                </a:lnTo>
                <a:lnTo>
                  <a:pt x="208406" y="206120"/>
                </a:lnTo>
                <a:lnTo>
                  <a:pt x="247894" y="182671"/>
                </a:lnTo>
                <a:lnTo>
                  <a:pt x="269938" y="139493"/>
                </a:lnTo>
                <a:lnTo>
                  <a:pt x="274192" y="103123"/>
                </a:lnTo>
                <a:lnTo>
                  <a:pt x="273123" y="84216"/>
                </a:lnTo>
                <a:lnTo>
                  <a:pt x="257175" y="36068"/>
                </a:lnTo>
                <a:lnTo>
                  <a:pt x="223385" y="5403"/>
                </a:lnTo>
                <a:lnTo>
                  <a:pt x="208406" y="0"/>
                </a:lnTo>
                <a:close/>
              </a:path>
              <a:path w="274320" h="206375">
                <a:moveTo>
                  <a:pt x="65658" y="0"/>
                </a:moveTo>
                <a:lnTo>
                  <a:pt x="26421" y="23449"/>
                </a:lnTo>
                <a:lnTo>
                  <a:pt x="4222" y="66738"/>
                </a:lnTo>
                <a:lnTo>
                  <a:pt x="0" y="103123"/>
                </a:lnTo>
                <a:lnTo>
                  <a:pt x="1049" y="122029"/>
                </a:lnTo>
                <a:lnTo>
                  <a:pt x="16890" y="170052"/>
                </a:lnTo>
                <a:lnTo>
                  <a:pt x="50680" y="200717"/>
                </a:lnTo>
                <a:lnTo>
                  <a:pt x="65658" y="206120"/>
                </a:lnTo>
                <a:lnTo>
                  <a:pt x="68325" y="197738"/>
                </a:lnTo>
                <a:lnTo>
                  <a:pt x="56562" y="192526"/>
                </a:lnTo>
                <a:lnTo>
                  <a:pt x="46418" y="185277"/>
                </a:lnTo>
                <a:lnTo>
                  <a:pt x="25653" y="151522"/>
                </a:lnTo>
                <a:lnTo>
                  <a:pt x="18795" y="101980"/>
                </a:lnTo>
                <a:lnTo>
                  <a:pt x="19557" y="84437"/>
                </a:lnTo>
                <a:lnTo>
                  <a:pt x="30987" y="41020"/>
                </a:lnTo>
                <a:lnTo>
                  <a:pt x="68579" y="8381"/>
                </a:lnTo>
                <a:lnTo>
                  <a:pt x="65658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48273" y="3990365"/>
            <a:ext cx="274320" cy="206375"/>
          </a:xfrm>
          <a:custGeom>
            <a:avLst/>
            <a:gdLst/>
            <a:ahLst/>
            <a:cxnLst/>
            <a:rect l="l" t="t" r="r" b="b"/>
            <a:pathLst>
              <a:path w="274320" h="206375">
                <a:moveTo>
                  <a:pt x="208534" y="0"/>
                </a:moveTo>
                <a:lnTo>
                  <a:pt x="205612" y="8369"/>
                </a:lnTo>
                <a:lnTo>
                  <a:pt x="217543" y="13545"/>
                </a:lnTo>
                <a:lnTo>
                  <a:pt x="227806" y="20712"/>
                </a:lnTo>
                <a:lnTo>
                  <a:pt x="248665" y="53929"/>
                </a:lnTo>
                <a:lnTo>
                  <a:pt x="255524" y="102019"/>
                </a:lnTo>
                <a:lnTo>
                  <a:pt x="254760" y="120195"/>
                </a:lnTo>
                <a:lnTo>
                  <a:pt x="243204" y="164706"/>
                </a:lnTo>
                <a:lnTo>
                  <a:pt x="205993" y="197726"/>
                </a:lnTo>
                <a:lnTo>
                  <a:pt x="208534" y="206095"/>
                </a:lnTo>
                <a:lnTo>
                  <a:pt x="247896" y="182701"/>
                </a:lnTo>
                <a:lnTo>
                  <a:pt x="270049" y="139512"/>
                </a:lnTo>
                <a:lnTo>
                  <a:pt x="274320" y="103098"/>
                </a:lnTo>
                <a:lnTo>
                  <a:pt x="273250" y="84210"/>
                </a:lnTo>
                <a:lnTo>
                  <a:pt x="257301" y="36118"/>
                </a:lnTo>
                <a:lnTo>
                  <a:pt x="223512" y="5393"/>
                </a:lnTo>
                <a:lnTo>
                  <a:pt x="208534" y="0"/>
                </a:lnTo>
                <a:close/>
              </a:path>
              <a:path w="274320" h="206375">
                <a:moveTo>
                  <a:pt x="65786" y="0"/>
                </a:moveTo>
                <a:lnTo>
                  <a:pt x="26477" y="23452"/>
                </a:lnTo>
                <a:lnTo>
                  <a:pt x="4270" y="66751"/>
                </a:lnTo>
                <a:lnTo>
                  <a:pt x="0" y="103098"/>
                </a:lnTo>
                <a:lnTo>
                  <a:pt x="1069" y="122036"/>
                </a:lnTo>
                <a:lnTo>
                  <a:pt x="17017" y="170078"/>
                </a:lnTo>
                <a:lnTo>
                  <a:pt x="50807" y="200709"/>
                </a:lnTo>
                <a:lnTo>
                  <a:pt x="65786" y="206095"/>
                </a:lnTo>
                <a:lnTo>
                  <a:pt x="68452" y="197726"/>
                </a:lnTo>
                <a:lnTo>
                  <a:pt x="56689" y="192525"/>
                </a:lnTo>
                <a:lnTo>
                  <a:pt x="46545" y="185288"/>
                </a:lnTo>
                <a:lnTo>
                  <a:pt x="25761" y="151537"/>
                </a:lnTo>
                <a:lnTo>
                  <a:pt x="18796" y="102019"/>
                </a:lnTo>
                <a:lnTo>
                  <a:pt x="19577" y="84433"/>
                </a:lnTo>
                <a:lnTo>
                  <a:pt x="31114" y="41008"/>
                </a:lnTo>
                <a:lnTo>
                  <a:pt x="68706" y="8369"/>
                </a:lnTo>
                <a:lnTo>
                  <a:pt x="65786" y="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6223" y="2747010"/>
            <a:ext cx="2905125" cy="159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2625" spc="-22" baseline="28571" dirty="0">
                <a:solidFill>
                  <a:srgbClr val="344B5E"/>
                </a:solidFill>
                <a:latin typeface="DejaVu Sans"/>
                <a:cs typeface="DejaVu Sans"/>
              </a:rPr>
              <a:t>(2)  </a:t>
            </a:r>
            <a:r>
              <a:rPr sz="2400" spc="-220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2400" spc="-70" dirty="0">
                <a:solidFill>
                  <a:srgbClr val="344B5E"/>
                </a:solidFill>
                <a:latin typeface="DejaVu Sans"/>
                <a:cs typeface="DejaVu Sans"/>
              </a:rPr>
              <a:t>𝜎(𝑧 </a:t>
            </a:r>
            <a:r>
              <a:rPr sz="2625" spc="-150" baseline="28571" dirty="0">
                <a:solidFill>
                  <a:srgbClr val="344B5E"/>
                </a:solidFill>
                <a:latin typeface="DejaVu Sans"/>
                <a:cs typeface="DejaVu Sans"/>
              </a:rPr>
              <a:t>2</a:t>
            </a:r>
            <a:r>
              <a:rPr sz="2625" spc="195" baseline="28571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55" dirty="0">
                <a:solidFill>
                  <a:srgbClr val="344B5E"/>
                </a:solidFill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  <a:p>
            <a:pPr marL="38100">
              <a:lnSpc>
                <a:spcPct val="100000"/>
              </a:lnSpc>
              <a:spcBef>
                <a:spcPts val="2105"/>
              </a:spcBef>
            </a:pPr>
            <a:r>
              <a:rPr sz="2400" spc="-15" dirty="0">
                <a:solidFill>
                  <a:srgbClr val="344B5E"/>
                </a:solidFill>
                <a:latin typeface="DejaVu Sans"/>
                <a:cs typeface="DejaVu Sans"/>
              </a:rPr>
              <a:t>𝑎</a:t>
            </a:r>
            <a:r>
              <a:rPr sz="2625" spc="-22" baseline="28571" dirty="0">
                <a:solidFill>
                  <a:srgbClr val="344B5E"/>
                </a:solidFill>
                <a:latin typeface="DejaVu Sans"/>
                <a:cs typeface="DejaVu Sans"/>
              </a:rPr>
              <a:t>(3)  </a:t>
            </a:r>
            <a:r>
              <a:rPr sz="2400" spc="-220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2400" spc="-70" dirty="0">
                <a:solidFill>
                  <a:srgbClr val="344B5E"/>
                </a:solidFill>
                <a:latin typeface="DejaVu Sans"/>
                <a:cs typeface="DejaVu Sans"/>
              </a:rPr>
              <a:t>𝜎(𝑧 </a:t>
            </a:r>
            <a:r>
              <a:rPr sz="2625" spc="-150" baseline="28571" dirty="0">
                <a:solidFill>
                  <a:srgbClr val="344B5E"/>
                </a:solidFill>
                <a:latin typeface="DejaVu Sans"/>
                <a:cs typeface="DejaVu Sans"/>
              </a:rPr>
              <a:t>3</a:t>
            </a:r>
            <a:r>
              <a:rPr sz="2625" spc="195" baseline="28571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55" dirty="0">
                <a:solidFill>
                  <a:srgbClr val="344B5E"/>
                </a:solidFill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  <a:p>
            <a:pPr marL="363220">
              <a:lnSpc>
                <a:spcPct val="100000"/>
              </a:lnSpc>
              <a:spcBef>
                <a:spcPts val="1620"/>
              </a:spcBef>
            </a:pPr>
            <a:r>
              <a:rPr sz="2400" spc="-1120" dirty="0">
                <a:solidFill>
                  <a:srgbClr val="344B5E"/>
                </a:solidFill>
                <a:latin typeface="DejaVu Sans"/>
                <a:cs typeface="DejaVu Sans"/>
              </a:rPr>
              <a:t>𝑦</a:t>
            </a:r>
            <a:r>
              <a:rPr sz="2400" spc="930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-220" dirty="0">
                <a:solidFill>
                  <a:srgbClr val="344B5E"/>
                </a:solidFill>
                <a:latin typeface="DejaVu Sans"/>
                <a:cs typeface="DejaVu Sans"/>
              </a:rPr>
              <a:t>= </a:t>
            </a:r>
            <a:r>
              <a:rPr sz="2400" spc="-110" dirty="0">
                <a:solidFill>
                  <a:srgbClr val="344B5E"/>
                </a:solidFill>
                <a:latin typeface="DejaVu Sans"/>
                <a:cs typeface="DejaVu Sans"/>
              </a:rPr>
              <a:t>𝑠𝑜𝑓𝑡𝑚𝑎𝑥(𝑧 </a:t>
            </a:r>
            <a:r>
              <a:rPr sz="2625" spc="-150" baseline="28571" dirty="0">
                <a:solidFill>
                  <a:srgbClr val="344B5E"/>
                </a:solidFill>
                <a:latin typeface="DejaVu Sans"/>
                <a:cs typeface="DejaVu Sans"/>
              </a:rPr>
              <a:t>4</a:t>
            </a:r>
            <a:r>
              <a:rPr sz="2625" spc="157" baseline="28571" dirty="0">
                <a:solidFill>
                  <a:srgbClr val="344B5E"/>
                </a:solidFill>
                <a:latin typeface="DejaVu Sans"/>
                <a:cs typeface="DejaVu Sans"/>
              </a:rPr>
              <a:t> </a:t>
            </a:r>
            <a:r>
              <a:rPr sz="2400" spc="55" dirty="0">
                <a:solidFill>
                  <a:srgbClr val="344B5E"/>
                </a:solidFill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31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44500" y="915288"/>
            <a:ext cx="6807834" cy="8801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50" dirty="0">
                <a:solidFill>
                  <a:schemeClr val="accent1"/>
                </a:solidFill>
                <a:latin typeface="Trebuchet MS"/>
                <a:cs typeface="Trebuchet MS"/>
              </a:rPr>
              <a:t>Now</a:t>
            </a:r>
            <a:r>
              <a:rPr sz="18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chemeClr val="accent1"/>
                </a:solidFill>
                <a:latin typeface="Trebuchet MS"/>
                <a:cs typeface="Trebuchet MS"/>
              </a:rPr>
              <a:t>we</a:t>
            </a:r>
            <a:r>
              <a:rPr sz="1800" b="1" spc="-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chemeClr val="accent1"/>
                </a:solidFill>
                <a:latin typeface="Trebuchet MS"/>
                <a:cs typeface="Trebuchet MS"/>
              </a:rPr>
              <a:t>know</a:t>
            </a:r>
            <a:r>
              <a:rPr sz="1800" b="1" spc="-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chemeClr val="accent1"/>
                </a:solidFill>
                <a:latin typeface="Trebuchet MS"/>
                <a:cs typeface="Trebuchet MS"/>
              </a:rPr>
              <a:t>how</a:t>
            </a:r>
            <a:r>
              <a:rPr sz="1800" b="1" spc="-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feedforward</a:t>
            </a:r>
            <a:r>
              <a:rPr sz="1800" b="1" spc="-1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00" dirty="0">
                <a:solidFill>
                  <a:schemeClr val="accent1"/>
                </a:solidFill>
                <a:latin typeface="Trebuchet MS"/>
                <a:cs typeface="Trebuchet MS"/>
              </a:rPr>
              <a:t>NNs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chemeClr val="accent1"/>
                </a:solidFill>
                <a:latin typeface="Trebuchet MS"/>
                <a:cs typeface="Trebuchet MS"/>
              </a:rPr>
              <a:t>do</a:t>
            </a:r>
            <a:r>
              <a:rPr sz="1800" b="1" spc="-1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Computations.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b="1" spc="-55" dirty="0">
                <a:solidFill>
                  <a:schemeClr val="accent1"/>
                </a:solidFill>
                <a:latin typeface="Trebuchet MS"/>
                <a:cs typeface="Trebuchet MS"/>
              </a:rPr>
              <a:t>Next,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chemeClr val="accent1"/>
                </a:solidFill>
                <a:latin typeface="Trebuchet MS"/>
                <a:cs typeface="Trebuchet MS"/>
              </a:rPr>
              <a:t>we</a:t>
            </a:r>
            <a:r>
              <a:rPr sz="1800" b="1" spc="-11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Trebuchet MS"/>
                <a:cs typeface="Trebuchet MS"/>
              </a:rPr>
              <a:t>will</a:t>
            </a:r>
            <a:r>
              <a:rPr sz="1800" b="1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learn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chemeClr val="accent1"/>
                </a:solidFill>
                <a:latin typeface="Trebuchet MS"/>
                <a:cs typeface="Trebuchet MS"/>
              </a:rPr>
              <a:t>how</a:t>
            </a:r>
            <a:r>
              <a:rPr sz="1800" b="1" spc="-12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adjust</a:t>
            </a:r>
            <a:r>
              <a:rPr sz="1800" b="1" spc="-9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the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chemeClr val="accent1"/>
                </a:solidFill>
                <a:latin typeface="Trebuchet MS"/>
                <a:cs typeface="Trebuchet MS"/>
              </a:rPr>
              <a:t>weights</a:t>
            </a:r>
            <a:r>
              <a:rPr sz="1800" b="1" spc="-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Trebuchet MS"/>
                <a:cs typeface="Trebuchet MS"/>
              </a:rPr>
              <a:t>to</a:t>
            </a:r>
            <a:r>
              <a:rPr sz="1800" b="1" spc="-10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1"/>
                </a:solidFill>
                <a:latin typeface="Trebuchet MS"/>
                <a:cs typeface="Trebuchet MS"/>
              </a:rPr>
              <a:t>learn</a:t>
            </a:r>
            <a:r>
              <a:rPr sz="1800" b="1" spc="-10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chemeClr val="accent1"/>
                </a:solidFill>
                <a:latin typeface="Trebuchet MS"/>
                <a:cs typeface="Trebuchet MS"/>
              </a:rPr>
              <a:t>from</a:t>
            </a:r>
            <a:r>
              <a:rPr sz="1800" b="1" spc="-1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chemeClr val="accent1"/>
                </a:solidFill>
                <a:latin typeface="Trebuchet MS"/>
                <a:cs typeface="Trebuchet MS"/>
              </a:rPr>
              <a:t>data.</a:t>
            </a:r>
            <a:endParaRPr sz="18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32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6" y="284733"/>
            <a:ext cx="433705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/>
              <a:t>Basic Neuron 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243708"/>
            <a:ext cx="16055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chemeClr val="bg1"/>
                </a:solidFill>
              </a:rPr>
              <a:t>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4851" y="1090040"/>
            <a:ext cx="876935" cy="3107055"/>
          </a:xfrm>
          <a:custGeom>
            <a:avLst/>
            <a:gdLst/>
            <a:ahLst/>
            <a:cxnLst/>
            <a:rect l="l" t="t" r="r" b="b"/>
            <a:pathLst>
              <a:path w="876935" h="3107054">
                <a:moveTo>
                  <a:pt x="876427" y="2229993"/>
                </a:moveTo>
                <a:lnTo>
                  <a:pt x="603885" y="2229993"/>
                </a:lnTo>
                <a:lnTo>
                  <a:pt x="672084" y="2298065"/>
                </a:lnTo>
                <a:lnTo>
                  <a:pt x="0" y="2970136"/>
                </a:lnTo>
                <a:lnTo>
                  <a:pt x="136271" y="3106432"/>
                </a:lnTo>
                <a:lnTo>
                  <a:pt x="808355" y="2434463"/>
                </a:lnTo>
                <a:lnTo>
                  <a:pt x="876427" y="2502535"/>
                </a:lnTo>
                <a:lnTo>
                  <a:pt x="876427" y="2229993"/>
                </a:lnTo>
                <a:close/>
              </a:path>
              <a:path w="876935" h="3107054">
                <a:moveTo>
                  <a:pt x="876427" y="603885"/>
                </a:moveTo>
                <a:lnTo>
                  <a:pt x="808355" y="671957"/>
                </a:lnTo>
                <a:lnTo>
                  <a:pt x="136271" y="0"/>
                </a:lnTo>
                <a:lnTo>
                  <a:pt x="0" y="136271"/>
                </a:lnTo>
                <a:lnTo>
                  <a:pt x="672084" y="808228"/>
                </a:lnTo>
                <a:lnTo>
                  <a:pt x="603885" y="876427"/>
                </a:lnTo>
                <a:lnTo>
                  <a:pt x="876427" y="876427"/>
                </a:lnTo>
                <a:lnTo>
                  <a:pt x="876427" y="603885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4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71770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Neuron 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243708"/>
            <a:ext cx="16055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chemeClr val="bg1"/>
                </a:solidFill>
              </a:rPr>
              <a:t>activation  function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074078" y="2377439"/>
            <a:ext cx="1413510" cy="539750"/>
            <a:chOff x="2074078" y="2377439"/>
            <a:chExt cx="1413510" cy="539750"/>
          </a:xfrm>
        </p:grpSpPr>
        <p:sp>
          <p:nvSpPr>
            <p:cNvPr id="6" name="object 6"/>
            <p:cNvSpPr/>
            <p:nvPr/>
          </p:nvSpPr>
          <p:spPr>
            <a:xfrm>
              <a:off x="2074078" y="2377439"/>
              <a:ext cx="1412918" cy="5394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1888" y="2455163"/>
              <a:ext cx="1257300" cy="384175"/>
            </a:xfrm>
            <a:custGeom>
              <a:avLst/>
              <a:gdLst/>
              <a:ahLst/>
              <a:cxnLst/>
              <a:rect l="l" t="t" r="r" b="b"/>
              <a:pathLst>
                <a:path w="1257300" h="384175">
                  <a:moveTo>
                    <a:pt x="1065276" y="0"/>
                  </a:moveTo>
                  <a:lnTo>
                    <a:pt x="1065276" y="96012"/>
                  </a:lnTo>
                  <a:lnTo>
                    <a:pt x="0" y="96012"/>
                  </a:lnTo>
                  <a:lnTo>
                    <a:pt x="0" y="288036"/>
                  </a:lnTo>
                  <a:lnTo>
                    <a:pt x="1065276" y="288036"/>
                  </a:lnTo>
                  <a:lnTo>
                    <a:pt x="1065276" y="384048"/>
                  </a:lnTo>
                  <a:lnTo>
                    <a:pt x="1257300" y="192024"/>
                  </a:lnTo>
                  <a:lnTo>
                    <a:pt x="1065276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639567" y="984503"/>
            <a:ext cx="1087120" cy="3317875"/>
            <a:chOff x="2639567" y="984503"/>
            <a:chExt cx="1087120" cy="3317875"/>
          </a:xfrm>
        </p:grpSpPr>
        <p:sp>
          <p:nvSpPr>
            <p:cNvPr id="9" name="object 9"/>
            <p:cNvSpPr/>
            <p:nvPr/>
          </p:nvSpPr>
          <p:spPr>
            <a:xfrm>
              <a:off x="2639567" y="984503"/>
              <a:ext cx="1086611" cy="1086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4850" y="109004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5" h="876935">
                  <a:moveTo>
                    <a:pt x="136271" y="0"/>
                  </a:moveTo>
                  <a:lnTo>
                    <a:pt x="0" y="136271"/>
                  </a:lnTo>
                  <a:lnTo>
                    <a:pt x="672084" y="808228"/>
                  </a:lnTo>
                  <a:lnTo>
                    <a:pt x="603885" y="876427"/>
                  </a:lnTo>
                  <a:lnTo>
                    <a:pt x="876426" y="876427"/>
                  </a:lnTo>
                  <a:lnTo>
                    <a:pt x="876426" y="603885"/>
                  </a:lnTo>
                  <a:lnTo>
                    <a:pt x="808354" y="671957"/>
                  </a:lnTo>
                  <a:lnTo>
                    <a:pt x="136271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9567" y="3214115"/>
              <a:ext cx="1086611" cy="10881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4850" y="3320033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5" h="876935">
                  <a:moveTo>
                    <a:pt x="876426" y="0"/>
                  </a:moveTo>
                  <a:lnTo>
                    <a:pt x="603885" y="0"/>
                  </a:lnTo>
                  <a:lnTo>
                    <a:pt x="672084" y="68072"/>
                  </a:lnTo>
                  <a:lnTo>
                    <a:pt x="0" y="740143"/>
                  </a:lnTo>
                  <a:lnTo>
                    <a:pt x="136271" y="876439"/>
                  </a:lnTo>
                  <a:lnTo>
                    <a:pt x="808354" y="204470"/>
                  </a:lnTo>
                  <a:lnTo>
                    <a:pt x="876426" y="272542"/>
                  </a:lnTo>
                  <a:lnTo>
                    <a:pt x="876426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4416" y="2344039"/>
            <a:ext cx="120650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Data</a:t>
            </a:r>
            <a:r>
              <a:rPr sz="1400" b="1" spc="-100" dirty="0">
                <a:solidFill>
                  <a:srgbClr val="D0692F"/>
                </a:solidFill>
                <a:latin typeface="Trebuchet MS"/>
                <a:cs typeface="Trebuchet MS"/>
              </a:rPr>
              <a:t> </a:t>
            </a: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from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previous</a:t>
            </a:r>
            <a:r>
              <a:rPr sz="1400" b="1" spc="-150" dirty="0">
                <a:solidFill>
                  <a:srgbClr val="D0692F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D0692F"/>
                </a:solidFill>
                <a:latin typeface="Trebuchet MS"/>
                <a:cs typeface="Trebuchet MS"/>
              </a:rPr>
              <a:t>layer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5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54117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Neuron Visualization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65529" y="1333453"/>
            <a:ext cx="2629535" cy="2629535"/>
            <a:chOff x="3465529" y="1333453"/>
            <a:chExt cx="2629535" cy="2629535"/>
          </a:xfrm>
        </p:grpSpPr>
        <p:sp>
          <p:nvSpPr>
            <p:cNvPr id="4" name="object 4"/>
            <p:cNvSpPr/>
            <p:nvPr/>
          </p:nvSpPr>
          <p:spPr>
            <a:xfrm>
              <a:off x="3465529" y="1333453"/>
              <a:ext cx="2628993" cy="26289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9875" y="1447800"/>
              <a:ext cx="2400300" cy="2400300"/>
            </a:xfrm>
            <a:custGeom>
              <a:avLst/>
              <a:gdLst/>
              <a:ahLst/>
              <a:cxnLst/>
              <a:rect l="l" t="t" r="r" b="b"/>
              <a:pathLst>
                <a:path w="2400300" h="2400300">
                  <a:moveTo>
                    <a:pt x="1200150" y="0"/>
                  </a:moveTo>
                  <a:lnTo>
                    <a:pt x="1151881" y="952"/>
                  </a:lnTo>
                  <a:lnTo>
                    <a:pt x="1104096" y="3788"/>
                  </a:lnTo>
                  <a:lnTo>
                    <a:pt x="1056831" y="8469"/>
                  </a:lnTo>
                  <a:lnTo>
                    <a:pt x="1010121" y="14960"/>
                  </a:lnTo>
                  <a:lnTo>
                    <a:pt x="964002" y="23227"/>
                  </a:lnTo>
                  <a:lnTo>
                    <a:pt x="918511" y="33231"/>
                  </a:lnTo>
                  <a:lnTo>
                    <a:pt x="873682" y="44939"/>
                  </a:lnTo>
                  <a:lnTo>
                    <a:pt x="829553" y="58313"/>
                  </a:lnTo>
                  <a:lnTo>
                    <a:pt x="786158" y="73319"/>
                  </a:lnTo>
                  <a:lnTo>
                    <a:pt x="743533" y="89920"/>
                  </a:lnTo>
                  <a:lnTo>
                    <a:pt x="701715" y="108080"/>
                  </a:lnTo>
                  <a:lnTo>
                    <a:pt x="660740" y="127763"/>
                  </a:lnTo>
                  <a:lnTo>
                    <a:pt x="620642" y="148935"/>
                  </a:lnTo>
                  <a:lnTo>
                    <a:pt x="581459" y="171558"/>
                  </a:lnTo>
                  <a:lnTo>
                    <a:pt x="543225" y="195597"/>
                  </a:lnTo>
                  <a:lnTo>
                    <a:pt x="505977" y="221016"/>
                  </a:lnTo>
                  <a:lnTo>
                    <a:pt x="469750" y="247779"/>
                  </a:lnTo>
                  <a:lnTo>
                    <a:pt x="434581" y="275851"/>
                  </a:lnTo>
                  <a:lnTo>
                    <a:pt x="400505" y="305196"/>
                  </a:lnTo>
                  <a:lnTo>
                    <a:pt x="367558" y="335777"/>
                  </a:lnTo>
                  <a:lnTo>
                    <a:pt x="335777" y="367558"/>
                  </a:lnTo>
                  <a:lnTo>
                    <a:pt x="305196" y="400505"/>
                  </a:lnTo>
                  <a:lnTo>
                    <a:pt x="275851" y="434581"/>
                  </a:lnTo>
                  <a:lnTo>
                    <a:pt x="247779" y="469750"/>
                  </a:lnTo>
                  <a:lnTo>
                    <a:pt x="221016" y="505977"/>
                  </a:lnTo>
                  <a:lnTo>
                    <a:pt x="195597" y="543225"/>
                  </a:lnTo>
                  <a:lnTo>
                    <a:pt x="171558" y="581459"/>
                  </a:lnTo>
                  <a:lnTo>
                    <a:pt x="148935" y="620642"/>
                  </a:lnTo>
                  <a:lnTo>
                    <a:pt x="127763" y="660740"/>
                  </a:lnTo>
                  <a:lnTo>
                    <a:pt x="108080" y="701715"/>
                  </a:lnTo>
                  <a:lnTo>
                    <a:pt x="89920" y="743533"/>
                  </a:lnTo>
                  <a:lnTo>
                    <a:pt x="73319" y="786158"/>
                  </a:lnTo>
                  <a:lnTo>
                    <a:pt x="58313" y="829553"/>
                  </a:lnTo>
                  <a:lnTo>
                    <a:pt x="44939" y="873682"/>
                  </a:lnTo>
                  <a:lnTo>
                    <a:pt x="33231" y="918511"/>
                  </a:lnTo>
                  <a:lnTo>
                    <a:pt x="23227" y="964002"/>
                  </a:lnTo>
                  <a:lnTo>
                    <a:pt x="14960" y="1010121"/>
                  </a:lnTo>
                  <a:lnTo>
                    <a:pt x="8469" y="1056831"/>
                  </a:lnTo>
                  <a:lnTo>
                    <a:pt x="3788" y="1104096"/>
                  </a:lnTo>
                  <a:lnTo>
                    <a:pt x="952" y="1151881"/>
                  </a:lnTo>
                  <a:lnTo>
                    <a:pt x="0" y="1200150"/>
                  </a:lnTo>
                  <a:lnTo>
                    <a:pt x="952" y="1248418"/>
                  </a:lnTo>
                  <a:lnTo>
                    <a:pt x="3788" y="1296203"/>
                  </a:lnTo>
                  <a:lnTo>
                    <a:pt x="8469" y="1343468"/>
                  </a:lnTo>
                  <a:lnTo>
                    <a:pt x="14960" y="1390178"/>
                  </a:lnTo>
                  <a:lnTo>
                    <a:pt x="23227" y="1436297"/>
                  </a:lnTo>
                  <a:lnTo>
                    <a:pt x="33231" y="1481788"/>
                  </a:lnTo>
                  <a:lnTo>
                    <a:pt x="44939" y="1526617"/>
                  </a:lnTo>
                  <a:lnTo>
                    <a:pt x="58313" y="1570746"/>
                  </a:lnTo>
                  <a:lnTo>
                    <a:pt x="73319" y="1614141"/>
                  </a:lnTo>
                  <a:lnTo>
                    <a:pt x="89920" y="1656766"/>
                  </a:lnTo>
                  <a:lnTo>
                    <a:pt x="108080" y="1698584"/>
                  </a:lnTo>
                  <a:lnTo>
                    <a:pt x="127763" y="1739559"/>
                  </a:lnTo>
                  <a:lnTo>
                    <a:pt x="148935" y="1779657"/>
                  </a:lnTo>
                  <a:lnTo>
                    <a:pt x="171558" y="1818840"/>
                  </a:lnTo>
                  <a:lnTo>
                    <a:pt x="195597" y="1857074"/>
                  </a:lnTo>
                  <a:lnTo>
                    <a:pt x="221016" y="1894322"/>
                  </a:lnTo>
                  <a:lnTo>
                    <a:pt x="247779" y="1930549"/>
                  </a:lnTo>
                  <a:lnTo>
                    <a:pt x="275851" y="1965718"/>
                  </a:lnTo>
                  <a:lnTo>
                    <a:pt x="305196" y="1999794"/>
                  </a:lnTo>
                  <a:lnTo>
                    <a:pt x="335777" y="2032741"/>
                  </a:lnTo>
                  <a:lnTo>
                    <a:pt x="367558" y="2064522"/>
                  </a:lnTo>
                  <a:lnTo>
                    <a:pt x="400505" y="2095103"/>
                  </a:lnTo>
                  <a:lnTo>
                    <a:pt x="434581" y="2124448"/>
                  </a:lnTo>
                  <a:lnTo>
                    <a:pt x="469750" y="2152520"/>
                  </a:lnTo>
                  <a:lnTo>
                    <a:pt x="505977" y="2179283"/>
                  </a:lnTo>
                  <a:lnTo>
                    <a:pt x="543225" y="2204702"/>
                  </a:lnTo>
                  <a:lnTo>
                    <a:pt x="581459" y="2228741"/>
                  </a:lnTo>
                  <a:lnTo>
                    <a:pt x="620642" y="2251364"/>
                  </a:lnTo>
                  <a:lnTo>
                    <a:pt x="660740" y="2272536"/>
                  </a:lnTo>
                  <a:lnTo>
                    <a:pt x="701715" y="2292219"/>
                  </a:lnTo>
                  <a:lnTo>
                    <a:pt x="743533" y="2310379"/>
                  </a:lnTo>
                  <a:lnTo>
                    <a:pt x="786158" y="2326980"/>
                  </a:lnTo>
                  <a:lnTo>
                    <a:pt x="829553" y="2341986"/>
                  </a:lnTo>
                  <a:lnTo>
                    <a:pt x="873682" y="2355360"/>
                  </a:lnTo>
                  <a:lnTo>
                    <a:pt x="918511" y="2367068"/>
                  </a:lnTo>
                  <a:lnTo>
                    <a:pt x="964002" y="2377072"/>
                  </a:lnTo>
                  <a:lnTo>
                    <a:pt x="1010121" y="2385339"/>
                  </a:lnTo>
                  <a:lnTo>
                    <a:pt x="1056831" y="2391830"/>
                  </a:lnTo>
                  <a:lnTo>
                    <a:pt x="1104096" y="2396511"/>
                  </a:lnTo>
                  <a:lnTo>
                    <a:pt x="1151881" y="2399347"/>
                  </a:lnTo>
                  <a:lnTo>
                    <a:pt x="1200150" y="2400300"/>
                  </a:lnTo>
                  <a:lnTo>
                    <a:pt x="1248418" y="2399347"/>
                  </a:lnTo>
                  <a:lnTo>
                    <a:pt x="1296203" y="2396511"/>
                  </a:lnTo>
                  <a:lnTo>
                    <a:pt x="1343468" y="2391830"/>
                  </a:lnTo>
                  <a:lnTo>
                    <a:pt x="1390178" y="2385339"/>
                  </a:lnTo>
                  <a:lnTo>
                    <a:pt x="1436297" y="2377072"/>
                  </a:lnTo>
                  <a:lnTo>
                    <a:pt x="1481788" y="2367068"/>
                  </a:lnTo>
                  <a:lnTo>
                    <a:pt x="1526617" y="2355360"/>
                  </a:lnTo>
                  <a:lnTo>
                    <a:pt x="1570746" y="2341986"/>
                  </a:lnTo>
                  <a:lnTo>
                    <a:pt x="1614141" y="2326980"/>
                  </a:lnTo>
                  <a:lnTo>
                    <a:pt x="1656766" y="2310379"/>
                  </a:lnTo>
                  <a:lnTo>
                    <a:pt x="1698584" y="2292219"/>
                  </a:lnTo>
                  <a:lnTo>
                    <a:pt x="1739559" y="2272536"/>
                  </a:lnTo>
                  <a:lnTo>
                    <a:pt x="1779657" y="2251364"/>
                  </a:lnTo>
                  <a:lnTo>
                    <a:pt x="1818840" y="2228741"/>
                  </a:lnTo>
                  <a:lnTo>
                    <a:pt x="1857074" y="2204702"/>
                  </a:lnTo>
                  <a:lnTo>
                    <a:pt x="1894322" y="2179283"/>
                  </a:lnTo>
                  <a:lnTo>
                    <a:pt x="1930549" y="2152520"/>
                  </a:lnTo>
                  <a:lnTo>
                    <a:pt x="1965718" y="2124448"/>
                  </a:lnTo>
                  <a:lnTo>
                    <a:pt x="1999794" y="2095103"/>
                  </a:lnTo>
                  <a:lnTo>
                    <a:pt x="2032741" y="2064522"/>
                  </a:lnTo>
                  <a:lnTo>
                    <a:pt x="2064522" y="2032741"/>
                  </a:lnTo>
                  <a:lnTo>
                    <a:pt x="2095103" y="1999794"/>
                  </a:lnTo>
                  <a:lnTo>
                    <a:pt x="2124448" y="1965718"/>
                  </a:lnTo>
                  <a:lnTo>
                    <a:pt x="2152520" y="1930549"/>
                  </a:lnTo>
                  <a:lnTo>
                    <a:pt x="2179283" y="1894322"/>
                  </a:lnTo>
                  <a:lnTo>
                    <a:pt x="2204702" y="1857074"/>
                  </a:lnTo>
                  <a:lnTo>
                    <a:pt x="2228741" y="1818840"/>
                  </a:lnTo>
                  <a:lnTo>
                    <a:pt x="2251364" y="1779657"/>
                  </a:lnTo>
                  <a:lnTo>
                    <a:pt x="2272536" y="1739559"/>
                  </a:lnTo>
                  <a:lnTo>
                    <a:pt x="2292219" y="1698584"/>
                  </a:lnTo>
                  <a:lnTo>
                    <a:pt x="2310379" y="1656766"/>
                  </a:lnTo>
                  <a:lnTo>
                    <a:pt x="2326980" y="1614141"/>
                  </a:lnTo>
                  <a:lnTo>
                    <a:pt x="2341986" y="1570746"/>
                  </a:lnTo>
                  <a:lnTo>
                    <a:pt x="2355360" y="1526617"/>
                  </a:lnTo>
                  <a:lnTo>
                    <a:pt x="2367068" y="1481788"/>
                  </a:lnTo>
                  <a:lnTo>
                    <a:pt x="2377072" y="1436297"/>
                  </a:lnTo>
                  <a:lnTo>
                    <a:pt x="2385339" y="1390178"/>
                  </a:lnTo>
                  <a:lnTo>
                    <a:pt x="2391830" y="1343468"/>
                  </a:lnTo>
                  <a:lnTo>
                    <a:pt x="2396511" y="1296203"/>
                  </a:lnTo>
                  <a:lnTo>
                    <a:pt x="2399347" y="1248418"/>
                  </a:lnTo>
                  <a:lnTo>
                    <a:pt x="2400300" y="1200150"/>
                  </a:lnTo>
                  <a:lnTo>
                    <a:pt x="2399347" y="1151881"/>
                  </a:lnTo>
                  <a:lnTo>
                    <a:pt x="2396511" y="1104096"/>
                  </a:lnTo>
                  <a:lnTo>
                    <a:pt x="2391830" y="1056831"/>
                  </a:lnTo>
                  <a:lnTo>
                    <a:pt x="2385339" y="1010121"/>
                  </a:lnTo>
                  <a:lnTo>
                    <a:pt x="2377072" y="964002"/>
                  </a:lnTo>
                  <a:lnTo>
                    <a:pt x="2367068" y="918511"/>
                  </a:lnTo>
                  <a:lnTo>
                    <a:pt x="2355360" y="873682"/>
                  </a:lnTo>
                  <a:lnTo>
                    <a:pt x="2341986" y="829553"/>
                  </a:lnTo>
                  <a:lnTo>
                    <a:pt x="2326980" y="786158"/>
                  </a:lnTo>
                  <a:lnTo>
                    <a:pt x="2310379" y="743533"/>
                  </a:lnTo>
                  <a:lnTo>
                    <a:pt x="2292219" y="701715"/>
                  </a:lnTo>
                  <a:lnTo>
                    <a:pt x="2272536" y="660740"/>
                  </a:lnTo>
                  <a:lnTo>
                    <a:pt x="2251364" y="620642"/>
                  </a:lnTo>
                  <a:lnTo>
                    <a:pt x="2228741" y="581459"/>
                  </a:lnTo>
                  <a:lnTo>
                    <a:pt x="2204702" y="543225"/>
                  </a:lnTo>
                  <a:lnTo>
                    <a:pt x="2179283" y="505977"/>
                  </a:lnTo>
                  <a:lnTo>
                    <a:pt x="2152520" y="469750"/>
                  </a:lnTo>
                  <a:lnTo>
                    <a:pt x="2124448" y="434581"/>
                  </a:lnTo>
                  <a:lnTo>
                    <a:pt x="2095103" y="400505"/>
                  </a:lnTo>
                  <a:lnTo>
                    <a:pt x="2064522" y="367558"/>
                  </a:lnTo>
                  <a:lnTo>
                    <a:pt x="2032741" y="335777"/>
                  </a:lnTo>
                  <a:lnTo>
                    <a:pt x="1999794" y="305196"/>
                  </a:lnTo>
                  <a:lnTo>
                    <a:pt x="1965718" y="275851"/>
                  </a:lnTo>
                  <a:lnTo>
                    <a:pt x="1930549" y="247779"/>
                  </a:lnTo>
                  <a:lnTo>
                    <a:pt x="1894322" y="221016"/>
                  </a:lnTo>
                  <a:lnTo>
                    <a:pt x="1857074" y="195597"/>
                  </a:lnTo>
                  <a:lnTo>
                    <a:pt x="1818840" y="171558"/>
                  </a:lnTo>
                  <a:lnTo>
                    <a:pt x="1779657" y="148935"/>
                  </a:lnTo>
                  <a:lnTo>
                    <a:pt x="1739559" y="127763"/>
                  </a:lnTo>
                  <a:lnTo>
                    <a:pt x="1698584" y="108080"/>
                  </a:lnTo>
                  <a:lnTo>
                    <a:pt x="1656766" y="89920"/>
                  </a:lnTo>
                  <a:lnTo>
                    <a:pt x="1614141" y="73319"/>
                  </a:lnTo>
                  <a:lnTo>
                    <a:pt x="1570746" y="58313"/>
                  </a:lnTo>
                  <a:lnTo>
                    <a:pt x="1526617" y="44939"/>
                  </a:lnTo>
                  <a:lnTo>
                    <a:pt x="1481788" y="33231"/>
                  </a:lnTo>
                  <a:lnTo>
                    <a:pt x="1436297" y="23227"/>
                  </a:lnTo>
                  <a:lnTo>
                    <a:pt x="1390178" y="14960"/>
                  </a:lnTo>
                  <a:lnTo>
                    <a:pt x="1343468" y="8469"/>
                  </a:lnTo>
                  <a:lnTo>
                    <a:pt x="1296203" y="3788"/>
                  </a:lnTo>
                  <a:lnTo>
                    <a:pt x="1248418" y="952"/>
                  </a:lnTo>
                  <a:lnTo>
                    <a:pt x="1200150" y="0"/>
                  </a:lnTo>
                  <a:close/>
                </a:path>
              </a:pathLst>
            </a:custGeom>
            <a:solidFill>
              <a:srgbClr val="9BB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61865" y="2243708"/>
            <a:ext cx="14531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chemeClr val="bg1"/>
                </a:solidFill>
              </a:rPr>
              <a:t>activation  function</a:t>
            </a:r>
          </a:p>
        </p:txBody>
      </p:sp>
      <p:sp>
        <p:nvSpPr>
          <p:cNvPr id="7" name="object 7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4851" y="1090040"/>
            <a:ext cx="876935" cy="3107055"/>
          </a:xfrm>
          <a:custGeom>
            <a:avLst/>
            <a:gdLst/>
            <a:ahLst/>
            <a:cxnLst/>
            <a:rect l="l" t="t" r="r" b="b"/>
            <a:pathLst>
              <a:path w="876935" h="3107054">
                <a:moveTo>
                  <a:pt x="876427" y="2229993"/>
                </a:moveTo>
                <a:lnTo>
                  <a:pt x="603885" y="2229993"/>
                </a:lnTo>
                <a:lnTo>
                  <a:pt x="672084" y="2298065"/>
                </a:lnTo>
                <a:lnTo>
                  <a:pt x="0" y="2970136"/>
                </a:lnTo>
                <a:lnTo>
                  <a:pt x="136271" y="3106432"/>
                </a:lnTo>
                <a:lnTo>
                  <a:pt x="808355" y="2434463"/>
                </a:lnTo>
                <a:lnTo>
                  <a:pt x="876427" y="2502535"/>
                </a:lnTo>
                <a:lnTo>
                  <a:pt x="876427" y="2229993"/>
                </a:lnTo>
                <a:close/>
              </a:path>
              <a:path w="876935" h="3107054">
                <a:moveTo>
                  <a:pt x="876427" y="603885"/>
                </a:moveTo>
                <a:lnTo>
                  <a:pt x="808355" y="671957"/>
                </a:lnTo>
                <a:lnTo>
                  <a:pt x="136271" y="0"/>
                </a:lnTo>
                <a:lnTo>
                  <a:pt x="0" y="136271"/>
                </a:lnTo>
                <a:lnTo>
                  <a:pt x="672084" y="808228"/>
                </a:lnTo>
                <a:lnTo>
                  <a:pt x="603885" y="876427"/>
                </a:lnTo>
                <a:lnTo>
                  <a:pt x="876427" y="876427"/>
                </a:lnTo>
                <a:lnTo>
                  <a:pt x="876427" y="603885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4700" y="1091311"/>
            <a:ext cx="22675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55" dirty="0">
                <a:solidFill>
                  <a:srgbClr val="9BB808"/>
                </a:solidFill>
                <a:latin typeface="Trebuchet MS"/>
                <a:cs typeface="Trebuchet MS"/>
              </a:rPr>
              <a:t>Some</a:t>
            </a:r>
            <a:r>
              <a:rPr sz="1400" b="1" spc="-325" dirty="0">
                <a:solidFill>
                  <a:srgbClr val="9BB808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9BB808"/>
                </a:solidFill>
                <a:latin typeface="Trebuchet MS"/>
                <a:cs typeface="Trebuchet MS"/>
              </a:rPr>
              <a:t>form </a:t>
            </a:r>
            <a:r>
              <a:rPr sz="1400" b="1" spc="15" dirty="0">
                <a:solidFill>
                  <a:srgbClr val="9BB808"/>
                </a:solidFill>
                <a:latin typeface="Trebuchet MS"/>
                <a:cs typeface="Trebuchet MS"/>
              </a:rPr>
              <a:t>of </a:t>
            </a:r>
            <a:r>
              <a:rPr sz="1400" b="1" spc="10" dirty="0">
                <a:solidFill>
                  <a:srgbClr val="9BB808"/>
                </a:solidFill>
                <a:latin typeface="Trebuchet MS"/>
                <a:cs typeface="Trebuchet MS"/>
              </a:rPr>
              <a:t>computation  transforms </a:t>
            </a:r>
            <a:r>
              <a:rPr sz="1400" b="1" spc="-20" dirty="0">
                <a:solidFill>
                  <a:srgbClr val="9BB808"/>
                </a:solidFill>
                <a:latin typeface="Trebuchet MS"/>
                <a:cs typeface="Trebuchet MS"/>
              </a:rPr>
              <a:t>the</a:t>
            </a:r>
            <a:r>
              <a:rPr sz="1400" b="1" spc="-215" dirty="0">
                <a:solidFill>
                  <a:srgbClr val="9BB808"/>
                </a:solidFill>
                <a:latin typeface="Trebuchet MS"/>
                <a:cs typeface="Trebuchet MS"/>
              </a:rPr>
              <a:t> </a:t>
            </a:r>
            <a:r>
              <a:rPr sz="1400" b="1" spc="15" dirty="0">
                <a:solidFill>
                  <a:srgbClr val="9BB808"/>
                </a:solidFill>
                <a:latin typeface="Trebuchet MS"/>
                <a:cs typeface="Trebuchet MS"/>
              </a:rPr>
              <a:t>inputs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6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53482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Neuron 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243708"/>
            <a:ext cx="1038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4851" y="1090040"/>
            <a:ext cx="876935" cy="3107055"/>
          </a:xfrm>
          <a:custGeom>
            <a:avLst/>
            <a:gdLst/>
            <a:ahLst/>
            <a:cxnLst/>
            <a:rect l="l" t="t" r="r" b="b"/>
            <a:pathLst>
              <a:path w="876935" h="3107054">
                <a:moveTo>
                  <a:pt x="876427" y="2229993"/>
                </a:moveTo>
                <a:lnTo>
                  <a:pt x="603885" y="2229993"/>
                </a:lnTo>
                <a:lnTo>
                  <a:pt x="672084" y="2298065"/>
                </a:lnTo>
                <a:lnTo>
                  <a:pt x="0" y="2970136"/>
                </a:lnTo>
                <a:lnTo>
                  <a:pt x="136271" y="3106432"/>
                </a:lnTo>
                <a:lnTo>
                  <a:pt x="808355" y="2434463"/>
                </a:lnTo>
                <a:lnTo>
                  <a:pt x="876427" y="2502535"/>
                </a:lnTo>
                <a:lnTo>
                  <a:pt x="876427" y="2229993"/>
                </a:lnTo>
                <a:close/>
              </a:path>
              <a:path w="876935" h="3107054">
                <a:moveTo>
                  <a:pt x="876427" y="603885"/>
                </a:moveTo>
                <a:lnTo>
                  <a:pt x="808355" y="671957"/>
                </a:lnTo>
                <a:lnTo>
                  <a:pt x="136271" y="0"/>
                </a:lnTo>
                <a:lnTo>
                  <a:pt x="0" y="136271"/>
                </a:lnTo>
                <a:lnTo>
                  <a:pt x="672084" y="808228"/>
                </a:lnTo>
                <a:lnTo>
                  <a:pt x="603885" y="876427"/>
                </a:lnTo>
                <a:lnTo>
                  <a:pt x="876427" y="876427"/>
                </a:lnTo>
                <a:lnTo>
                  <a:pt x="876427" y="603885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06414" y="2950591"/>
            <a:ext cx="19888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D0692F"/>
                </a:solidFill>
                <a:latin typeface="Trebuchet MS"/>
                <a:cs typeface="Trebuchet MS"/>
              </a:rPr>
              <a:t>The</a:t>
            </a:r>
            <a:r>
              <a:rPr sz="1400" b="1" spc="-110" dirty="0">
                <a:solidFill>
                  <a:srgbClr val="D0692F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D0692F"/>
                </a:solidFill>
                <a:latin typeface="Trebuchet MS"/>
                <a:cs typeface="Trebuchet MS"/>
              </a:rPr>
              <a:t>neuron</a:t>
            </a:r>
            <a:r>
              <a:rPr sz="1400" b="1" spc="-110" dirty="0">
                <a:solidFill>
                  <a:srgbClr val="D0692F"/>
                </a:solidFill>
                <a:latin typeface="Trebuchet MS"/>
                <a:cs typeface="Trebuchet MS"/>
              </a:rPr>
              <a:t> </a:t>
            </a:r>
            <a:r>
              <a:rPr sz="1400" b="1" spc="15" dirty="0">
                <a:solidFill>
                  <a:srgbClr val="D0692F"/>
                </a:solidFill>
                <a:latin typeface="Trebuchet MS"/>
                <a:cs typeface="Trebuchet MS"/>
              </a:rPr>
              <a:t>outputs</a:t>
            </a:r>
            <a:r>
              <a:rPr sz="1400" b="1" spc="-120" dirty="0">
                <a:solidFill>
                  <a:srgbClr val="D0692F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D0692F"/>
                </a:solidFill>
                <a:latin typeface="Trebuchet MS"/>
                <a:cs typeface="Trebuchet MS"/>
              </a:rPr>
              <a:t>the  </a:t>
            </a:r>
            <a:r>
              <a:rPr sz="1400" b="1" spc="5" dirty="0">
                <a:solidFill>
                  <a:srgbClr val="D0692F"/>
                </a:solidFill>
                <a:latin typeface="Trebuchet MS"/>
                <a:cs typeface="Trebuchet MS"/>
              </a:rPr>
              <a:t>transformed</a:t>
            </a:r>
            <a:r>
              <a:rPr sz="1400" b="1" spc="-100" dirty="0">
                <a:solidFill>
                  <a:srgbClr val="D0692F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D0692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09132" y="2307335"/>
            <a:ext cx="1541145" cy="669290"/>
            <a:chOff x="6009132" y="2307335"/>
            <a:chExt cx="1541145" cy="669290"/>
          </a:xfrm>
        </p:grpSpPr>
        <p:sp>
          <p:nvSpPr>
            <p:cNvPr id="9" name="object 9"/>
            <p:cNvSpPr/>
            <p:nvPr/>
          </p:nvSpPr>
          <p:spPr>
            <a:xfrm>
              <a:off x="6009132" y="2307335"/>
              <a:ext cx="1540764" cy="6690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0864" y="2449067"/>
              <a:ext cx="1257300" cy="386080"/>
            </a:xfrm>
            <a:custGeom>
              <a:avLst/>
              <a:gdLst/>
              <a:ahLst/>
              <a:cxnLst/>
              <a:rect l="l" t="t" r="r" b="b"/>
              <a:pathLst>
                <a:path w="1257300" h="386080">
                  <a:moveTo>
                    <a:pt x="1064514" y="0"/>
                  </a:moveTo>
                  <a:lnTo>
                    <a:pt x="1064514" y="96393"/>
                  </a:lnTo>
                  <a:lnTo>
                    <a:pt x="0" y="96393"/>
                  </a:lnTo>
                  <a:lnTo>
                    <a:pt x="0" y="289179"/>
                  </a:lnTo>
                  <a:lnTo>
                    <a:pt x="1064514" y="289179"/>
                  </a:lnTo>
                  <a:lnTo>
                    <a:pt x="1064514" y="385571"/>
                  </a:lnTo>
                  <a:lnTo>
                    <a:pt x="1257300" y="192786"/>
                  </a:lnTo>
                  <a:lnTo>
                    <a:pt x="1064514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7</a:t>
            </a:fld>
            <a:endParaRPr spc="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611022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Neuron 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243708"/>
            <a:ext cx="1038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4851" y="1090041"/>
            <a:ext cx="876935" cy="3107055"/>
            <a:chOff x="2744851" y="1090041"/>
            <a:chExt cx="876935" cy="3107055"/>
          </a:xfrm>
        </p:grpSpPr>
        <p:sp>
          <p:nvSpPr>
            <p:cNvPr id="7" name="object 7"/>
            <p:cNvSpPr/>
            <p:nvPr/>
          </p:nvSpPr>
          <p:spPr>
            <a:xfrm>
              <a:off x="2744851" y="1090040"/>
              <a:ext cx="876935" cy="3107055"/>
            </a:xfrm>
            <a:custGeom>
              <a:avLst/>
              <a:gdLst/>
              <a:ahLst/>
              <a:cxnLst/>
              <a:rect l="l" t="t" r="r" b="b"/>
              <a:pathLst>
                <a:path w="876935" h="3107054">
                  <a:moveTo>
                    <a:pt x="876427" y="2229993"/>
                  </a:moveTo>
                  <a:lnTo>
                    <a:pt x="603885" y="2229993"/>
                  </a:lnTo>
                  <a:lnTo>
                    <a:pt x="672084" y="2298065"/>
                  </a:lnTo>
                  <a:lnTo>
                    <a:pt x="0" y="2970136"/>
                  </a:lnTo>
                  <a:lnTo>
                    <a:pt x="136271" y="3106432"/>
                  </a:lnTo>
                  <a:lnTo>
                    <a:pt x="808355" y="2434463"/>
                  </a:lnTo>
                  <a:lnTo>
                    <a:pt x="876427" y="2502535"/>
                  </a:lnTo>
                  <a:lnTo>
                    <a:pt x="876427" y="2229993"/>
                  </a:lnTo>
                  <a:close/>
                </a:path>
                <a:path w="876935" h="3107054">
                  <a:moveTo>
                    <a:pt x="876427" y="603885"/>
                  </a:moveTo>
                  <a:lnTo>
                    <a:pt x="808355" y="671957"/>
                  </a:lnTo>
                  <a:lnTo>
                    <a:pt x="136271" y="0"/>
                  </a:lnTo>
                  <a:lnTo>
                    <a:pt x="0" y="136271"/>
                  </a:lnTo>
                  <a:lnTo>
                    <a:pt x="672084" y="808228"/>
                  </a:lnTo>
                  <a:lnTo>
                    <a:pt x="603885" y="876427"/>
                  </a:lnTo>
                  <a:lnTo>
                    <a:pt x="876427" y="876427"/>
                  </a:lnTo>
                  <a:lnTo>
                    <a:pt x="876427" y="603885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9758" y="3874960"/>
              <a:ext cx="226694" cy="140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3568" y="1201674"/>
              <a:ext cx="140715" cy="226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08757" y="887730"/>
            <a:ext cx="213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D0692F"/>
                </a:solidFill>
                <a:latin typeface="Trebuchet MS"/>
                <a:cs typeface="Trebuchet MS"/>
              </a:rPr>
              <a:t>x</a:t>
            </a:r>
            <a:r>
              <a:rPr sz="1350" b="1" spc="-22" baseline="-21604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350" baseline="-21604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8</a:t>
            </a:fld>
            <a:endParaRPr spc="30" dirty="0"/>
          </a:p>
        </p:txBody>
      </p:sp>
      <p:sp>
        <p:nvSpPr>
          <p:cNvPr id="12" name="object 12"/>
          <p:cNvSpPr txBox="1"/>
          <p:nvPr/>
        </p:nvSpPr>
        <p:spPr>
          <a:xfrm>
            <a:off x="1945639" y="2588767"/>
            <a:ext cx="965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25" dirty="0">
                <a:solidFill>
                  <a:srgbClr val="D0692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4200" y="2486660"/>
            <a:ext cx="596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70" algn="l"/>
              </a:tabLst>
            </a:pPr>
            <a:r>
              <a:rPr sz="1400" b="1" spc="-55" dirty="0">
                <a:solidFill>
                  <a:srgbClr val="D0692F"/>
                </a:solidFill>
                <a:latin typeface="Trebuchet MS"/>
                <a:cs typeface="Trebuchet MS"/>
              </a:rPr>
              <a:t>x	</a:t>
            </a:r>
            <a:r>
              <a:rPr sz="1400" b="1" spc="-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6057" y="4115206"/>
            <a:ext cx="238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D0692F"/>
                </a:solidFill>
                <a:latin typeface="Trebuchet MS"/>
                <a:cs typeface="Trebuchet MS"/>
              </a:rPr>
              <a:t>x</a:t>
            </a:r>
            <a:r>
              <a:rPr sz="1350" b="1" spc="-22" baseline="-21604" dirty="0">
                <a:solidFill>
                  <a:srgbClr val="D0692F"/>
                </a:solidFill>
                <a:latin typeface="Trebuchet MS"/>
                <a:cs typeface="Trebuchet MS"/>
              </a:rPr>
              <a:t>3</a:t>
            </a:r>
            <a:endParaRPr sz="1350" baseline="-21604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6335" y="2588767"/>
            <a:ext cx="965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284733"/>
            <a:ext cx="504342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Neuron 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79876" y="1447800"/>
            <a:ext cx="2400300" cy="2400300"/>
          </a:xfrm>
          <a:custGeom>
            <a:avLst/>
            <a:gdLst/>
            <a:ahLst/>
            <a:cxnLst/>
            <a:rect l="l" t="t" r="r" b="b"/>
            <a:pathLst>
              <a:path w="2400300" h="2400300">
                <a:moveTo>
                  <a:pt x="1200150" y="0"/>
                </a:moveTo>
                <a:lnTo>
                  <a:pt x="1151881" y="952"/>
                </a:lnTo>
                <a:lnTo>
                  <a:pt x="1104096" y="3788"/>
                </a:lnTo>
                <a:lnTo>
                  <a:pt x="1056831" y="8469"/>
                </a:lnTo>
                <a:lnTo>
                  <a:pt x="1010121" y="14960"/>
                </a:lnTo>
                <a:lnTo>
                  <a:pt x="964002" y="23227"/>
                </a:lnTo>
                <a:lnTo>
                  <a:pt x="918511" y="33231"/>
                </a:lnTo>
                <a:lnTo>
                  <a:pt x="873682" y="44939"/>
                </a:lnTo>
                <a:lnTo>
                  <a:pt x="829553" y="58313"/>
                </a:lnTo>
                <a:lnTo>
                  <a:pt x="786158" y="73319"/>
                </a:lnTo>
                <a:lnTo>
                  <a:pt x="743533" y="89920"/>
                </a:lnTo>
                <a:lnTo>
                  <a:pt x="701715" y="108080"/>
                </a:lnTo>
                <a:lnTo>
                  <a:pt x="660740" y="127763"/>
                </a:lnTo>
                <a:lnTo>
                  <a:pt x="620642" y="148935"/>
                </a:lnTo>
                <a:lnTo>
                  <a:pt x="581459" y="171558"/>
                </a:lnTo>
                <a:lnTo>
                  <a:pt x="543225" y="195597"/>
                </a:lnTo>
                <a:lnTo>
                  <a:pt x="505977" y="221016"/>
                </a:lnTo>
                <a:lnTo>
                  <a:pt x="469750" y="247779"/>
                </a:lnTo>
                <a:lnTo>
                  <a:pt x="434581" y="275851"/>
                </a:lnTo>
                <a:lnTo>
                  <a:pt x="400505" y="305196"/>
                </a:lnTo>
                <a:lnTo>
                  <a:pt x="367558" y="335777"/>
                </a:lnTo>
                <a:lnTo>
                  <a:pt x="335777" y="367558"/>
                </a:lnTo>
                <a:lnTo>
                  <a:pt x="305196" y="400505"/>
                </a:lnTo>
                <a:lnTo>
                  <a:pt x="275851" y="434581"/>
                </a:lnTo>
                <a:lnTo>
                  <a:pt x="247779" y="469750"/>
                </a:lnTo>
                <a:lnTo>
                  <a:pt x="221016" y="505977"/>
                </a:lnTo>
                <a:lnTo>
                  <a:pt x="195597" y="543225"/>
                </a:lnTo>
                <a:lnTo>
                  <a:pt x="171558" y="581459"/>
                </a:lnTo>
                <a:lnTo>
                  <a:pt x="148935" y="620642"/>
                </a:lnTo>
                <a:lnTo>
                  <a:pt x="127763" y="660740"/>
                </a:lnTo>
                <a:lnTo>
                  <a:pt x="108080" y="701715"/>
                </a:lnTo>
                <a:lnTo>
                  <a:pt x="89920" y="743533"/>
                </a:lnTo>
                <a:lnTo>
                  <a:pt x="73319" y="786158"/>
                </a:lnTo>
                <a:lnTo>
                  <a:pt x="58313" y="829553"/>
                </a:lnTo>
                <a:lnTo>
                  <a:pt x="44939" y="873682"/>
                </a:lnTo>
                <a:lnTo>
                  <a:pt x="33231" y="918511"/>
                </a:lnTo>
                <a:lnTo>
                  <a:pt x="23227" y="964002"/>
                </a:lnTo>
                <a:lnTo>
                  <a:pt x="14960" y="1010121"/>
                </a:lnTo>
                <a:lnTo>
                  <a:pt x="8469" y="1056831"/>
                </a:lnTo>
                <a:lnTo>
                  <a:pt x="3788" y="1104096"/>
                </a:lnTo>
                <a:lnTo>
                  <a:pt x="952" y="1151881"/>
                </a:lnTo>
                <a:lnTo>
                  <a:pt x="0" y="1200150"/>
                </a:lnTo>
                <a:lnTo>
                  <a:pt x="952" y="1248418"/>
                </a:lnTo>
                <a:lnTo>
                  <a:pt x="3788" y="1296203"/>
                </a:lnTo>
                <a:lnTo>
                  <a:pt x="8469" y="1343468"/>
                </a:lnTo>
                <a:lnTo>
                  <a:pt x="14960" y="1390178"/>
                </a:lnTo>
                <a:lnTo>
                  <a:pt x="23227" y="1436297"/>
                </a:lnTo>
                <a:lnTo>
                  <a:pt x="33231" y="1481788"/>
                </a:lnTo>
                <a:lnTo>
                  <a:pt x="44939" y="1526617"/>
                </a:lnTo>
                <a:lnTo>
                  <a:pt x="58313" y="1570746"/>
                </a:lnTo>
                <a:lnTo>
                  <a:pt x="73319" y="1614141"/>
                </a:lnTo>
                <a:lnTo>
                  <a:pt x="89920" y="1656766"/>
                </a:lnTo>
                <a:lnTo>
                  <a:pt x="108080" y="1698584"/>
                </a:lnTo>
                <a:lnTo>
                  <a:pt x="127763" y="1739559"/>
                </a:lnTo>
                <a:lnTo>
                  <a:pt x="148935" y="1779657"/>
                </a:lnTo>
                <a:lnTo>
                  <a:pt x="171558" y="1818840"/>
                </a:lnTo>
                <a:lnTo>
                  <a:pt x="195597" y="1857074"/>
                </a:lnTo>
                <a:lnTo>
                  <a:pt x="221016" y="1894322"/>
                </a:lnTo>
                <a:lnTo>
                  <a:pt x="247779" y="1930549"/>
                </a:lnTo>
                <a:lnTo>
                  <a:pt x="275851" y="1965718"/>
                </a:lnTo>
                <a:lnTo>
                  <a:pt x="305196" y="1999794"/>
                </a:lnTo>
                <a:lnTo>
                  <a:pt x="335777" y="2032741"/>
                </a:lnTo>
                <a:lnTo>
                  <a:pt x="367558" y="2064522"/>
                </a:lnTo>
                <a:lnTo>
                  <a:pt x="400505" y="2095103"/>
                </a:lnTo>
                <a:lnTo>
                  <a:pt x="434581" y="2124448"/>
                </a:lnTo>
                <a:lnTo>
                  <a:pt x="469750" y="2152520"/>
                </a:lnTo>
                <a:lnTo>
                  <a:pt x="505977" y="2179283"/>
                </a:lnTo>
                <a:lnTo>
                  <a:pt x="543225" y="2204702"/>
                </a:lnTo>
                <a:lnTo>
                  <a:pt x="581459" y="2228741"/>
                </a:lnTo>
                <a:lnTo>
                  <a:pt x="620642" y="2251364"/>
                </a:lnTo>
                <a:lnTo>
                  <a:pt x="660740" y="2272536"/>
                </a:lnTo>
                <a:lnTo>
                  <a:pt x="701715" y="2292219"/>
                </a:lnTo>
                <a:lnTo>
                  <a:pt x="743533" y="2310379"/>
                </a:lnTo>
                <a:lnTo>
                  <a:pt x="786158" y="2326980"/>
                </a:lnTo>
                <a:lnTo>
                  <a:pt x="829553" y="2341986"/>
                </a:lnTo>
                <a:lnTo>
                  <a:pt x="873682" y="2355360"/>
                </a:lnTo>
                <a:lnTo>
                  <a:pt x="918511" y="2367068"/>
                </a:lnTo>
                <a:lnTo>
                  <a:pt x="964002" y="2377072"/>
                </a:lnTo>
                <a:lnTo>
                  <a:pt x="1010121" y="2385339"/>
                </a:lnTo>
                <a:lnTo>
                  <a:pt x="1056831" y="2391830"/>
                </a:lnTo>
                <a:lnTo>
                  <a:pt x="1104096" y="2396511"/>
                </a:lnTo>
                <a:lnTo>
                  <a:pt x="1151881" y="2399347"/>
                </a:lnTo>
                <a:lnTo>
                  <a:pt x="1200150" y="2400300"/>
                </a:lnTo>
                <a:lnTo>
                  <a:pt x="1248418" y="2399347"/>
                </a:lnTo>
                <a:lnTo>
                  <a:pt x="1296203" y="2396511"/>
                </a:lnTo>
                <a:lnTo>
                  <a:pt x="1343468" y="2391830"/>
                </a:lnTo>
                <a:lnTo>
                  <a:pt x="1390178" y="2385339"/>
                </a:lnTo>
                <a:lnTo>
                  <a:pt x="1436297" y="2377072"/>
                </a:lnTo>
                <a:lnTo>
                  <a:pt x="1481788" y="2367068"/>
                </a:lnTo>
                <a:lnTo>
                  <a:pt x="1526617" y="2355360"/>
                </a:lnTo>
                <a:lnTo>
                  <a:pt x="1570746" y="2341986"/>
                </a:lnTo>
                <a:lnTo>
                  <a:pt x="1614141" y="2326980"/>
                </a:lnTo>
                <a:lnTo>
                  <a:pt x="1656766" y="2310379"/>
                </a:lnTo>
                <a:lnTo>
                  <a:pt x="1698584" y="2292219"/>
                </a:lnTo>
                <a:lnTo>
                  <a:pt x="1739559" y="2272536"/>
                </a:lnTo>
                <a:lnTo>
                  <a:pt x="1779657" y="2251364"/>
                </a:lnTo>
                <a:lnTo>
                  <a:pt x="1818840" y="2228741"/>
                </a:lnTo>
                <a:lnTo>
                  <a:pt x="1857074" y="2204702"/>
                </a:lnTo>
                <a:lnTo>
                  <a:pt x="1894322" y="2179283"/>
                </a:lnTo>
                <a:lnTo>
                  <a:pt x="1930549" y="2152520"/>
                </a:lnTo>
                <a:lnTo>
                  <a:pt x="1965718" y="2124448"/>
                </a:lnTo>
                <a:lnTo>
                  <a:pt x="1999794" y="2095103"/>
                </a:lnTo>
                <a:lnTo>
                  <a:pt x="2032741" y="2064522"/>
                </a:lnTo>
                <a:lnTo>
                  <a:pt x="2064522" y="2032741"/>
                </a:lnTo>
                <a:lnTo>
                  <a:pt x="2095103" y="1999794"/>
                </a:lnTo>
                <a:lnTo>
                  <a:pt x="2124448" y="1965718"/>
                </a:lnTo>
                <a:lnTo>
                  <a:pt x="2152520" y="1930549"/>
                </a:lnTo>
                <a:lnTo>
                  <a:pt x="2179283" y="1894322"/>
                </a:lnTo>
                <a:lnTo>
                  <a:pt x="2204702" y="1857074"/>
                </a:lnTo>
                <a:lnTo>
                  <a:pt x="2228741" y="1818840"/>
                </a:lnTo>
                <a:lnTo>
                  <a:pt x="2251364" y="1779657"/>
                </a:lnTo>
                <a:lnTo>
                  <a:pt x="2272536" y="1739559"/>
                </a:lnTo>
                <a:lnTo>
                  <a:pt x="2292219" y="1698584"/>
                </a:lnTo>
                <a:lnTo>
                  <a:pt x="2310379" y="1656766"/>
                </a:lnTo>
                <a:lnTo>
                  <a:pt x="2326980" y="1614141"/>
                </a:lnTo>
                <a:lnTo>
                  <a:pt x="2341986" y="1570746"/>
                </a:lnTo>
                <a:lnTo>
                  <a:pt x="2355360" y="1526617"/>
                </a:lnTo>
                <a:lnTo>
                  <a:pt x="2367068" y="1481788"/>
                </a:lnTo>
                <a:lnTo>
                  <a:pt x="2377072" y="1436297"/>
                </a:lnTo>
                <a:lnTo>
                  <a:pt x="2385339" y="1390178"/>
                </a:lnTo>
                <a:lnTo>
                  <a:pt x="2391830" y="1343468"/>
                </a:lnTo>
                <a:lnTo>
                  <a:pt x="2396511" y="1296203"/>
                </a:lnTo>
                <a:lnTo>
                  <a:pt x="2399347" y="1248418"/>
                </a:lnTo>
                <a:lnTo>
                  <a:pt x="2400300" y="1200150"/>
                </a:lnTo>
                <a:lnTo>
                  <a:pt x="2399347" y="1151881"/>
                </a:lnTo>
                <a:lnTo>
                  <a:pt x="2396511" y="1104096"/>
                </a:lnTo>
                <a:lnTo>
                  <a:pt x="2391830" y="1056831"/>
                </a:lnTo>
                <a:lnTo>
                  <a:pt x="2385339" y="1010121"/>
                </a:lnTo>
                <a:lnTo>
                  <a:pt x="2377072" y="964002"/>
                </a:lnTo>
                <a:lnTo>
                  <a:pt x="2367068" y="918511"/>
                </a:lnTo>
                <a:lnTo>
                  <a:pt x="2355360" y="873682"/>
                </a:lnTo>
                <a:lnTo>
                  <a:pt x="2341986" y="829553"/>
                </a:lnTo>
                <a:lnTo>
                  <a:pt x="2326980" y="786158"/>
                </a:lnTo>
                <a:lnTo>
                  <a:pt x="2310379" y="743533"/>
                </a:lnTo>
                <a:lnTo>
                  <a:pt x="2292219" y="701715"/>
                </a:lnTo>
                <a:lnTo>
                  <a:pt x="2272536" y="660740"/>
                </a:lnTo>
                <a:lnTo>
                  <a:pt x="2251364" y="620642"/>
                </a:lnTo>
                <a:lnTo>
                  <a:pt x="2228741" y="581459"/>
                </a:lnTo>
                <a:lnTo>
                  <a:pt x="2204702" y="543225"/>
                </a:lnTo>
                <a:lnTo>
                  <a:pt x="2179283" y="505977"/>
                </a:lnTo>
                <a:lnTo>
                  <a:pt x="2152520" y="469750"/>
                </a:lnTo>
                <a:lnTo>
                  <a:pt x="2124448" y="434581"/>
                </a:lnTo>
                <a:lnTo>
                  <a:pt x="2095103" y="400505"/>
                </a:lnTo>
                <a:lnTo>
                  <a:pt x="2064522" y="367558"/>
                </a:lnTo>
                <a:lnTo>
                  <a:pt x="2032741" y="335777"/>
                </a:lnTo>
                <a:lnTo>
                  <a:pt x="1999794" y="305196"/>
                </a:lnTo>
                <a:lnTo>
                  <a:pt x="1965718" y="275851"/>
                </a:lnTo>
                <a:lnTo>
                  <a:pt x="1930549" y="247779"/>
                </a:lnTo>
                <a:lnTo>
                  <a:pt x="1894322" y="221016"/>
                </a:lnTo>
                <a:lnTo>
                  <a:pt x="1857074" y="195597"/>
                </a:lnTo>
                <a:lnTo>
                  <a:pt x="1818840" y="171558"/>
                </a:lnTo>
                <a:lnTo>
                  <a:pt x="1779657" y="148935"/>
                </a:lnTo>
                <a:lnTo>
                  <a:pt x="1739559" y="127763"/>
                </a:lnTo>
                <a:lnTo>
                  <a:pt x="1698584" y="108080"/>
                </a:lnTo>
                <a:lnTo>
                  <a:pt x="1656766" y="89920"/>
                </a:lnTo>
                <a:lnTo>
                  <a:pt x="1614141" y="73319"/>
                </a:lnTo>
                <a:lnTo>
                  <a:pt x="1570746" y="58313"/>
                </a:lnTo>
                <a:lnTo>
                  <a:pt x="1526617" y="44939"/>
                </a:lnTo>
                <a:lnTo>
                  <a:pt x="1481788" y="33231"/>
                </a:lnTo>
                <a:lnTo>
                  <a:pt x="1436297" y="23227"/>
                </a:lnTo>
                <a:lnTo>
                  <a:pt x="1390178" y="14960"/>
                </a:lnTo>
                <a:lnTo>
                  <a:pt x="1343468" y="8469"/>
                </a:lnTo>
                <a:lnTo>
                  <a:pt x="1296203" y="3788"/>
                </a:lnTo>
                <a:lnTo>
                  <a:pt x="1248418" y="952"/>
                </a:lnTo>
                <a:lnTo>
                  <a:pt x="1200150" y="0"/>
                </a:lnTo>
                <a:close/>
              </a:path>
            </a:pathLst>
          </a:custGeom>
          <a:solidFill>
            <a:srgbClr val="9BB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61865" y="2243708"/>
            <a:ext cx="1038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</a:rPr>
              <a:t>activation 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151888" y="2455164"/>
            <a:ext cx="1257300" cy="384175"/>
          </a:xfrm>
          <a:custGeom>
            <a:avLst/>
            <a:gdLst/>
            <a:ahLst/>
            <a:cxnLst/>
            <a:rect l="l" t="t" r="r" b="b"/>
            <a:pathLst>
              <a:path w="1257300" h="384175">
                <a:moveTo>
                  <a:pt x="1065276" y="0"/>
                </a:moveTo>
                <a:lnTo>
                  <a:pt x="1065276" y="96012"/>
                </a:lnTo>
                <a:lnTo>
                  <a:pt x="0" y="96012"/>
                </a:lnTo>
                <a:lnTo>
                  <a:pt x="0" y="288036"/>
                </a:lnTo>
                <a:lnTo>
                  <a:pt x="1065276" y="288036"/>
                </a:lnTo>
                <a:lnTo>
                  <a:pt x="1065276" y="384048"/>
                </a:lnTo>
                <a:lnTo>
                  <a:pt x="1257300" y="192024"/>
                </a:lnTo>
                <a:lnTo>
                  <a:pt x="1065276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4851" y="1090041"/>
            <a:ext cx="1417320" cy="3195320"/>
            <a:chOff x="2744851" y="1090041"/>
            <a:chExt cx="1417320" cy="3195320"/>
          </a:xfrm>
        </p:grpSpPr>
        <p:sp>
          <p:nvSpPr>
            <p:cNvPr id="7" name="object 7"/>
            <p:cNvSpPr/>
            <p:nvPr/>
          </p:nvSpPr>
          <p:spPr>
            <a:xfrm>
              <a:off x="2744851" y="1090040"/>
              <a:ext cx="876935" cy="3107055"/>
            </a:xfrm>
            <a:custGeom>
              <a:avLst/>
              <a:gdLst/>
              <a:ahLst/>
              <a:cxnLst/>
              <a:rect l="l" t="t" r="r" b="b"/>
              <a:pathLst>
                <a:path w="876935" h="3107054">
                  <a:moveTo>
                    <a:pt x="876427" y="2229993"/>
                  </a:moveTo>
                  <a:lnTo>
                    <a:pt x="603885" y="2229993"/>
                  </a:lnTo>
                  <a:lnTo>
                    <a:pt x="672084" y="2298065"/>
                  </a:lnTo>
                  <a:lnTo>
                    <a:pt x="0" y="2970136"/>
                  </a:lnTo>
                  <a:lnTo>
                    <a:pt x="136271" y="3106432"/>
                  </a:lnTo>
                  <a:lnTo>
                    <a:pt x="808355" y="2434463"/>
                  </a:lnTo>
                  <a:lnTo>
                    <a:pt x="876427" y="2502535"/>
                  </a:lnTo>
                  <a:lnTo>
                    <a:pt x="876427" y="2229993"/>
                  </a:lnTo>
                  <a:close/>
                </a:path>
                <a:path w="876935" h="3107054">
                  <a:moveTo>
                    <a:pt x="876427" y="603885"/>
                  </a:moveTo>
                  <a:lnTo>
                    <a:pt x="808355" y="671957"/>
                  </a:lnTo>
                  <a:lnTo>
                    <a:pt x="136271" y="0"/>
                  </a:lnTo>
                  <a:lnTo>
                    <a:pt x="0" y="136271"/>
                  </a:lnTo>
                  <a:lnTo>
                    <a:pt x="672084" y="808228"/>
                  </a:lnTo>
                  <a:lnTo>
                    <a:pt x="603885" y="876427"/>
                  </a:lnTo>
                  <a:lnTo>
                    <a:pt x="876427" y="876427"/>
                  </a:lnTo>
                  <a:lnTo>
                    <a:pt x="876427" y="603885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9758" y="3874960"/>
              <a:ext cx="226694" cy="140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3568" y="1201674"/>
              <a:ext cx="140715" cy="226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5540" y="3808857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0" y="0"/>
                  </a:moveTo>
                  <a:lnTo>
                    <a:pt x="203708" y="0"/>
                  </a:lnTo>
                  <a:lnTo>
                    <a:pt x="271780" y="68173"/>
                  </a:lnTo>
                  <a:lnTo>
                    <a:pt x="0" y="339953"/>
                  </a:lnTo>
                  <a:lnTo>
                    <a:pt x="136271" y="476250"/>
                  </a:lnTo>
                  <a:lnTo>
                    <a:pt x="408050" y="204457"/>
                  </a:lnTo>
                  <a:lnTo>
                    <a:pt x="476250" y="27260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D0692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7587" y="4043146"/>
              <a:ext cx="140080" cy="1142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150864" y="2449067"/>
            <a:ext cx="1257300" cy="386080"/>
          </a:xfrm>
          <a:custGeom>
            <a:avLst/>
            <a:gdLst/>
            <a:ahLst/>
            <a:cxnLst/>
            <a:rect l="l" t="t" r="r" b="b"/>
            <a:pathLst>
              <a:path w="1257300" h="386080">
                <a:moveTo>
                  <a:pt x="1064514" y="0"/>
                </a:moveTo>
                <a:lnTo>
                  <a:pt x="1064514" y="96393"/>
                </a:lnTo>
                <a:lnTo>
                  <a:pt x="0" y="96393"/>
                </a:lnTo>
                <a:lnTo>
                  <a:pt x="0" y="289179"/>
                </a:lnTo>
                <a:lnTo>
                  <a:pt x="1064514" y="289179"/>
                </a:lnTo>
                <a:lnTo>
                  <a:pt x="1064514" y="385571"/>
                </a:lnTo>
                <a:lnTo>
                  <a:pt x="1257300" y="192786"/>
                </a:lnTo>
                <a:lnTo>
                  <a:pt x="1064514" y="0"/>
                </a:lnTo>
                <a:close/>
              </a:path>
            </a:pathLst>
          </a:custGeom>
          <a:solidFill>
            <a:srgbClr val="D0692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08757" y="887730"/>
            <a:ext cx="213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rgbClr val="D0692F"/>
                </a:solidFill>
                <a:latin typeface="Trebuchet MS"/>
                <a:cs typeface="Trebuchet MS"/>
              </a:rPr>
              <a:t>x</a:t>
            </a:r>
            <a:r>
              <a:rPr sz="1350" b="1" spc="-22" baseline="-21604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350" baseline="-21604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30" dirty="0"/>
              <a:t>9</a:t>
            </a:fld>
            <a:endParaRPr spc="30" dirty="0"/>
          </a:p>
        </p:txBody>
      </p:sp>
      <p:sp>
        <p:nvSpPr>
          <p:cNvPr id="14" name="object 14"/>
          <p:cNvSpPr txBox="1"/>
          <p:nvPr/>
        </p:nvSpPr>
        <p:spPr>
          <a:xfrm>
            <a:off x="1945639" y="2588767"/>
            <a:ext cx="965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25" dirty="0">
                <a:solidFill>
                  <a:srgbClr val="D0692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4200" y="2486660"/>
            <a:ext cx="596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770" algn="l"/>
              </a:tabLst>
            </a:pPr>
            <a:r>
              <a:rPr sz="1400" b="1" spc="-55" dirty="0">
                <a:solidFill>
                  <a:srgbClr val="D0692F"/>
                </a:solidFill>
                <a:latin typeface="Trebuchet MS"/>
                <a:cs typeface="Trebuchet MS"/>
              </a:rPr>
              <a:t>x	</a:t>
            </a:r>
            <a:r>
              <a:rPr sz="1400" b="1" spc="-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6057" y="4115206"/>
            <a:ext cx="238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D0692F"/>
                </a:solidFill>
                <a:latin typeface="Trebuchet MS"/>
                <a:cs typeface="Trebuchet MS"/>
              </a:rPr>
              <a:t>x</a:t>
            </a:r>
            <a:r>
              <a:rPr sz="1350" b="1" spc="-22" baseline="-21604" dirty="0">
                <a:solidFill>
                  <a:srgbClr val="D0692F"/>
                </a:solidFill>
                <a:latin typeface="Trebuchet MS"/>
                <a:cs typeface="Trebuchet MS"/>
              </a:rPr>
              <a:t>3</a:t>
            </a:r>
            <a:endParaRPr sz="1350" baseline="-21604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6335" y="2588767"/>
            <a:ext cx="965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0665" y="4189882"/>
            <a:ext cx="131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D0692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1138</Words>
  <Application>Microsoft Office PowerPoint</Application>
  <PresentationFormat>On-screen Show (16:9)</PresentationFormat>
  <Paragraphs>377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Motivation for Neural Nets</vt:lpstr>
      <vt:lpstr>Neural Net Structure</vt:lpstr>
      <vt:lpstr>PowerPoint Presentation</vt:lpstr>
      <vt:lpstr>Basic Neuron Visualization</vt:lpstr>
      <vt:lpstr>Basic Neuron Visualization</vt:lpstr>
      <vt:lpstr>Basic Neuron Visualization</vt:lpstr>
      <vt:lpstr>Basic Neuron Visualization</vt:lpstr>
      <vt:lpstr>Basic Neuron Visualization</vt:lpstr>
      <vt:lpstr>Basic Neuron Visualization</vt:lpstr>
      <vt:lpstr>In Vector Notation</vt:lpstr>
      <vt:lpstr>Relation to Logistic Regression</vt:lpstr>
      <vt:lpstr>Relation to Logistic Regression</vt:lpstr>
      <vt:lpstr>Nice Property of Sigmoid Function</vt:lpstr>
      <vt:lpstr>Example Neuron Computation</vt:lpstr>
      <vt:lpstr>Example Neuron Computation</vt:lpstr>
      <vt:lpstr>Example Neuron Computation</vt:lpstr>
      <vt:lpstr>Example Neuron Computation</vt:lpstr>
      <vt:lpstr>Example Neuron Computation</vt:lpstr>
      <vt:lpstr>Why Neural Nets?</vt:lpstr>
      <vt:lpstr>Feedforward Neural Network</vt:lpstr>
      <vt:lpstr>Weights</vt:lpstr>
      <vt:lpstr>Input Layer</vt:lpstr>
      <vt:lpstr>Hidden Layers</vt:lpstr>
      <vt:lpstr>Output Layer</vt:lpstr>
      <vt:lpstr>Weights (represented by matrices)</vt:lpstr>
      <vt:lpstr>Net Input (sum of weighted inputs, before activation function)</vt:lpstr>
      <vt:lpstr>Activations (output of neurons to next layer)</vt:lpstr>
      <vt:lpstr>Matrix representation of computation</vt:lpstr>
      <vt:lpstr>Continuing the Computation</vt:lpstr>
      <vt:lpstr>Multiple data points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Meghana S</dc:creator>
  <cp:keywords>CTPClassification=CTP_PUBLIC:VisualMarkings=</cp:keywords>
  <cp:lastModifiedBy>ADMIN</cp:lastModifiedBy>
  <cp:revision>5</cp:revision>
  <dcterms:created xsi:type="dcterms:W3CDTF">2020-02-09T02:17:44Z</dcterms:created>
  <dcterms:modified xsi:type="dcterms:W3CDTF">2020-02-09T02:53:02Z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2020-02-09T00:00:00Z</vt:filetime>
  </property>
</Properties>
</file>