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59a2586eb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859a2586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4182c4a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4182c4a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d827fff65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d827fff65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4af36c5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4af36c5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b8d6c84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b8d6c84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276b08a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276b08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b3d130c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b3d130c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d276b08ab4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d276b08ab4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276b08ab4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276b08ab4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b8d6c849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db8d6c849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44975" y="923325"/>
            <a:ext cx="948675" cy="958125"/>
            <a:chOff x="-1042825" y="1873925"/>
            <a:chExt cx="948675" cy="958125"/>
          </a:xfrm>
        </p:grpSpPr>
        <p:sp>
          <p:nvSpPr>
            <p:cNvPr id="12" name="Google Shape;12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700800" y="3017750"/>
            <a:ext cx="948675" cy="958125"/>
            <a:chOff x="-1042825" y="1873925"/>
            <a:chExt cx="948675" cy="958125"/>
          </a:xfrm>
        </p:grpSpPr>
        <p:sp>
          <p:nvSpPr>
            <p:cNvPr id="29" name="Google Shape;29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2"/>
          <p:cNvSpPr txBox="1"/>
          <p:nvPr>
            <p:ph type="ctrTitle"/>
          </p:nvPr>
        </p:nvSpPr>
        <p:spPr>
          <a:xfrm>
            <a:off x="677679" y="1449050"/>
            <a:ext cx="412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46" name="Google Shape;46;p2"/>
          <p:cNvSpPr txBox="1"/>
          <p:nvPr>
            <p:ph idx="1" type="subTitle"/>
          </p:nvPr>
        </p:nvSpPr>
        <p:spPr>
          <a:xfrm>
            <a:off x="677675" y="3538600"/>
            <a:ext cx="412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406500"/>
            <a:ext cx="4500600" cy="73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1"/>
          <p:cNvGrpSpPr/>
          <p:nvPr/>
        </p:nvGrpSpPr>
        <p:grpSpPr>
          <a:xfrm>
            <a:off x="6750426" y="539231"/>
            <a:ext cx="1680483" cy="1697223"/>
            <a:chOff x="-1042825" y="1873925"/>
            <a:chExt cx="948675" cy="958125"/>
          </a:xfrm>
        </p:grpSpPr>
        <p:sp>
          <p:nvSpPr>
            <p:cNvPr id="240" name="Google Shape;240;p1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1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-25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11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260" name="Google Shape;260;p1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/>
          <p:nvPr/>
        </p:nvSpPr>
        <p:spPr>
          <a:xfrm>
            <a:off x="0" y="2571750"/>
            <a:ext cx="4563300" cy="2571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lvl9pPr>
          </a:lstStyle>
          <a:p/>
        </p:txBody>
      </p:sp>
      <p:sp>
        <p:nvSpPr>
          <p:cNvPr id="267" name="Google Shape;26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"/>
          <p:cNvSpPr txBox="1"/>
          <p:nvPr>
            <p:ph type="title"/>
          </p:nvPr>
        </p:nvSpPr>
        <p:spPr>
          <a:xfrm>
            <a:off x="5170425" y="765025"/>
            <a:ext cx="3264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2"/>
          <p:cNvSpPr txBox="1"/>
          <p:nvPr>
            <p:ph hasCustomPrompt="1"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12"/>
          <p:cNvSpPr txBox="1"/>
          <p:nvPr>
            <p:ph hasCustomPrompt="1"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2"/>
          <p:cNvSpPr txBox="1"/>
          <p:nvPr>
            <p:ph hasCustomPrompt="1"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5" name="Google Shape;275;p12"/>
          <p:cNvGrpSpPr/>
          <p:nvPr/>
        </p:nvGrpSpPr>
        <p:grpSpPr>
          <a:xfrm>
            <a:off x="2548104" y="530075"/>
            <a:ext cx="1152640" cy="1164122"/>
            <a:chOff x="-1042825" y="1873925"/>
            <a:chExt cx="948675" cy="958125"/>
          </a:xfrm>
        </p:grpSpPr>
        <p:sp>
          <p:nvSpPr>
            <p:cNvPr id="276" name="Google Shape;276;p1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3"/>
          <p:cNvGrpSpPr/>
          <p:nvPr/>
        </p:nvGrpSpPr>
        <p:grpSpPr>
          <a:xfrm>
            <a:off x="454320" y="1079994"/>
            <a:ext cx="1326248" cy="1339459"/>
            <a:chOff x="-1042825" y="1873925"/>
            <a:chExt cx="948675" cy="958125"/>
          </a:xfrm>
        </p:grpSpPr>
        <p:sp>
          <p:nvSpPr>
            <p:cNvPr id="298" name="Google Shape;298;p1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3"/>
          <p:cNvSpPr txBox="1"/>
          <p:nvPr>
            <p:ph type="title"/>
          </p:nvPr>
        </p:nvSpPr>
        <p:spPr>
          <a:xfrm>
            <a:off x="1204025" y="14767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5" name="Google Shape;315;p13"/>
          <p:cNvSpPr txBox="1"/>
          <p:nvPr>
            <p:ph idx="1" type="subTitle"/>
          </p:nvPr>
        </p:nvSpPr>
        <p:spPr>
          <a:xfrm>
            <a:off x="1210775" y="33492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grpSp>
        <p:nvGrpSpPr>
          <p:cNvPr id="316" name="Google Shape;316;p13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317" name="Google Shape;317;p13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3"/>
          <p:cNvSpPr/>
          <p:nvPr/>
        </p:nvSpPr>
        <p:spPr>
          <a:xfrm>
            <a:off x="7954775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7954775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6765575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4"/>
          <p:cNvGrpSpPr/>
          <p:nvPr/>
        </p:nvGrpSpPr>
        <p:grpSpPr>
          <a:xfrm>
            <a:off x="853820" y="1931644"/>
            <a:ext cx="1326248" cy="1339459"/>
            <a:chOff x="-1042825" y="1873925"/>
            <a:chExt cx="948675" cy="958125"/>
          </a:xfrm>
        </p:grpSpPr>
        <p:sp>
          <p:nvSpPr>
            <p:cNvPr id="329" name="Google Shape;329;p1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4"/>
          <p:cNvSpPr/>
          <p:nvPr/>
        </p:nvSpPr>
        <p:spPr>
          <a:xfrm>
            <a:off x="1689600" y="1749550"/>
            <a:ext cx="5736300" cy="1703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"/>
          <p:cNvSpPr txBox="1"/>
          <p:nvPr>
            <p:ph hasCustomPrompt="1" type="title"/>
          </p:nvPr>
        </p:nvSpPr>
        <p:spPr>
          <a:xfrm>
            <a:off x="2100300" y="1882725"/>
            <a:ext cx="49152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14"/>
          <p:cNvSpPr/>
          <p:nvPr/>
        </p:nvSpPr>
        <p:spPr>
          <a:xfrm flipH="1">
            <a:off x="-23" y="680145"/>
            <a:ext cx="6447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 flipH="1">
            <a:off x="-23" y="1324543"/>
            <a:ext cx="644700" cy="644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4"/>
          <p:cNvSpPr/>
          <p:nvPr/>
        </p:nvSpPr>
        <p:spPr>
          <a:xfrm flipH="1">
            <a:off x="644450" y="680145"/>
            <a:ext cx="644700" cy="6447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4"/>
          <p:cNvSpPr txBox="1"/>
          <p:nvPr>
            <p:ph idx="1" type="subTitle"/>
          </p:nvPr>
        </p:nvSpPr>
        <p:spPr>
          <a:xfrm>
            <a:off x="1689600" y="3453250"/>
            <a:ext cx="5736300" cy="792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>
            <a:off x="6710376" y="680102"/>
            <a:ext cx="2433600" cy="2433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6"/>
          <p:cNvGrpSpPr/>
          <p:nvPr/>
        </p:nvGrpSpPr>
        <p:grpSpPr>
          <a:xfrm>
            <a:off x="379486" y="3904690"/>
            <a:ext cx="847926" cy="856372"/>
            <a:chOff x="-1042825" y="1873925"/>
            <a:chExt cx="948675" cy="958125"/>
          </a:xfrm>
        </p:grpSpPr>
        <p:sp>
          <p:nvSpPr>
            <p:cNvPr id="363" name="Google Shape;363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16"/>
          <p:cNvSpPr/>
          <p:nvPr/>
        </p:nvSpPr>
        <p:spPr>
          <a:xfrm>
            <a:off x="0" y="4605650"/>
            <a:ext cx="537900" cy="5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6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1" name="Google Shape;381;p16"/>
          <p:cNvSpPr txBox="1"/>
          <p:nvPr>
            <p:ph hasCustomPrompt="1" idx="2" type="title"/>
          </p:nvPr>
        </p:nvSpPr>
        <p:spPr>
          <a:xfrm>
            <a:off x="7291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6"/>
          <p:cNvSpPr txBox="1"/>
          <p:nvPr>
            <p:ph idx="1" type="subTitle"/>
          </p:nvPr>
        </p:nvSpPr>
        <p:spPr>
          <a:xfrm>
            <a:off x="103985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3" name="Google Shape;383;p16"/>
          <p:cNvSpPr txBox="1"/>
          <p:nvPr>
            <p:ph idx="3" type="subTitle"/>
          </p:nvPr>
        </p:nvSpPr>
        <p:spPr>
          <a:xfrm>
            <a:off x="103985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4" name="Google Shape;384;p16"/>
          <p:cNvSpPr txBox="1"/>
          <p:nvPr>
            <p:ph idx="4" type="subTitle"/>
          </p:nvPr>
        </p:nvSpPr>
        <p:spPr>
          <a:xfrm>
            <a:off x="3652275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16"/>
          <p:cNvSpPr txBox="1"/>
          <p:nvPr>
            <p:ph idx="5" type="subTitle"/>
          </p:nvPr>
        </p:nvSpPr>
        <p:spPr>
          <a:xfrm>
            <a:off x="3652275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6" name="Google Shape;386;p16"/>
          <p:cNvSpPr txBox="1"/>
          <p:nvPr>
            <p:ph hasCustomPrompt="1" idx="6" type="title"/>
          </p:nvPr>
        </p:nvSpPr>
        <p:spPr>
          <a:xfrm>
            <a:off x="3341852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16"/>
          <p:cNvSpPr txBox="1"/>
          <p:nvPr>
            <p:ph idx="7" type="subTitle"/>
          </p:nvPr>
        </p:nvSpPr>
        <p:spPr>
          <a:xfrm>
            <a:off x="626110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8" name="Google Shape;388;p16"/>
          <p:cNvSpPr txBox="1"/>
          <p:nvPr>
            <p:ph idx="8" type="subTitle"/>
          </p:nvPr>
        </p:nvSpPr>
        <p:spPr>
          <a:xfrm>
            <a:off x="626110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9" name="Google Shape;389;p16"/>
          <p:cNvSpPr txBox="1"/>
          <p:nvPr>
            <p:ph hasCustomPrompt="1" idx="9" type="title"/>
          </p:nvPr>
        </p:nvSpPr>
        <p:spPr>
          <a:xfrm>
            <a:off x="59506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6"/>
          <p:cNvSpPr txBox="1"/>
          <p:nvPr>
            <p:ph idx="13" type="subTitle"/>
          </p:nvPr>
        </p:nvSpPr>
        <p:spPr>
          <a:xfrm>
            <a:off x="103985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1" name="Google Shape;391;p16"/>
          <p:cNvSpPr txBox="1"/>
          <p:nvPr>
            <p:ph idx="14" type="subTitle"/>
          </p:nvPr>
        </p:nvSpPr>
        <p:spPr>
          <a:xfrm>
            <a:off x="103985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2" name="Google Shape;392;p16"/>
          <p:cNvSpPr txBox="1"/>
          <p:nvPr>
            <p:ph hasCustomPrompt="1" idx="15" type="title"/>
          </p:nvPr>
        </p:nvSpPr>
        <p:spPr>
          <a:xfrm>
            <a:off x="7291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16"/>
          <p:cNvSpPr txBox="1"/>
          <p:nvPr>
            <p:ph idx="16" type="subTitle"/>
          </p:nvPr>
        </p:nvSpPr>
        <p:spPr>
          <a:xfrm>
            <a:off x="3652275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4" name="Google Shape;394;p16"/>
          <p:cNvSpPr txBox="1"/>
          <p:nvPr>
            <p:ph idx="17" type="subTitle"/>
          </p:nvPr>
        </p:nvSpPr>
        <p:spPr>
          <a:xfrm>
            <a:off x="3652275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5" name="Google Shape;395;p16"/>
          <p:cNvSpPr txBox="1"/>
          <p:nvPr>
            <p:ph hasCustomPrompt="1" idx="18" type="title"/>
          </p:nvPr>
        </p:nvSpPr>
        <p:spPr>
          <a:xfrm>
            <a:off x="3341852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16"/>
          <p:cNvSpPr txBox="1"/>
          <p:nvPr>
            <p:ph idx="19" type="subTitle"/>
          </p:nvPr>
        </p:nvSpPr>
        <p:spPr>
          <a:xfrm>
            <a:off x="626110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7" name="Google Shape;397;p16"/>
          <p:cNvSpPr txBox="1"/>
          <p:nvPr>
            <p:ph idx="20" type="subTitle"/>
          </p:nvPr>
        </p:nvSpPr>
        <p:spPr>
          <a:xfrm>
            <a:off x="626110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8" name="Google Shape;398;p16"/>
          <p:cNvSpPr txBox="1"/>
          <p:nvPr>
            <p:ph hasCustomPrompt="1" idx="21" type="title"/>
          </p:nvPr>
        </p:nvSpPr>
        <p:spPr>
          <a:xfrm>
            <a:off x="59506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16"/>
          <p:cNvSpPr/>
          <p:nvPr/>
        </p:nvSpPr>
        <p:spPr>
          <a:xfrm>
            <a:off x="7970750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6"/>
          <p:cNvSpPr/>
          <p:nvPr/>
        </p:nvSpPr>
        <p:spPr>
          <a:xfrm>
            <a:off x="7970750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6781550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/>
          <p:nvPr/>
        </p:nvSpPr>
        <p:spPr>
          <a:xfrm>
            <a:off x="-7850" y="2972075"/>
            <a:ext cx="9144000" cy="2171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17"/>
          <p:cNvGrpSpPr/>
          <p:nvPr/>
        </p:nvGrpSpPr>
        <p:grpSpPr>
          <a:xfrm>
            <a:off x="7448920" y="998169"/>
            <a:ext cx="1326248" cy="1339459"/>
            <a:chOff x="-1042825" y="1873925"/>
            <a:chExt cx="948675" cy="958125"/>
          </a:xfrm>
        </p:grpSpPr>
        <p:sp>
          <p:nvSpPr>
            <p:cNvPr id="409" name="Google Shape;409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7"/>
          <p:cNvSpPr txBox="1"/>
          <p:nvPr>
            <p:ph type="title"/>
          </p:nvPr>
        </p:nvSpPr>
        <p:spPr>
          <a:xfrm>
            <a:off x="705250" y="9981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6" name="Google Shape;426;p17"/>
          <p:cNvSpPr txBox="1"/>
          <p:nvPr>
            <p:ph idx="1" type="subTitle"/>
          </p:nvPr>
        </p:nvSpPr>
        <p:spPr>
          <a:xfrm>
            <a:off x="7151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17"/>
          <p:cNvSpPr txBox="1"/>
          <p:nvPr>
            <p:ph idx="2" type="subTitle"/>
          </p:nvPr>
        </p:nvSpPr>
        <p:spPr>
          <a:xfrm>
            <a:off x="33694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3" type="subTitle"/>
          </p:nvPr>
        </p:nvSpPr>
        <p:spPr>
          <a:xfrm>
            <a:off x="60237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9" name="Google Shape;429;p1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8"/>
          <p:cNvSpPr txBox="1"/>
          <p:nvPr>
            <p:ph type="title"/>
          </p:nvPr>
        </p:nvSpPr>
        <p:spPr>
          <a:xfrm>
            <a:off x="717425" y="11251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5" name="Google Shape;435;p18"/>
          <p:cNvSpPr txBox="1"/>
          <p:nvPr>
            <p:ph idx="1" type="subTitle"/>
          </p:nvPr>
        </p:nvSpPr>
        <p:spPr>
          <a:xfrm>
            <a:off x="7151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6" name="Google Shape;436;p18"/>
          <p:cNvSpPr txBox="1"/>
          <p:nvPr>
            <p:ph idx="2" type="subTitle"/>
          </p:nvPr>
        </p:nvSpPr>
        <p:spPr>
          <a:xfrm>
            <a:off x="34315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18"/>
          <p:cNvSpPr txBox="1"/>
          <p:nvPr>
            <p:ph idx="3" type="subTitle"/>
          </p:nvPr>
        </p:nvSpPr>
        <p:spPr>
          <a:xfrm>
            <a:off x="6147926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8" name="Google Shape;438;p18"/>
          <p:cNvSpPr/>
          <p:nvPr/>
        </p:nvSpPr>
        <p:spPr>
          <a:xfrm>
            <a:off x="8525900" y="680100"/>
            <a:ext cx="622200" cy="6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8525900" y="1302400"/>
            <a:ext cx="622200" cy="62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"/>
          <p:cNvSpPr/>
          <p:nvPr/>
        </p:nvSpPr>
        <p:spPr>
          <a:xfrm>
            <a:off x="7903600" y="680100"/>
            <a:ext cx="622200" cy="622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18"/>
          <p:cNvGrpSpPr/>
          <p:nvPr/>
        </p:nvGrpSpPr>
        <p:grpSpPr>
          <a:xfrm>
            <a:off x="7803548" y="3801764"/>
            <a:ext cx="1114124" cy="1125222"/>
            <a:chOff x="-1042825" y="1873925"/>
            <a:chExt cx="948675" cy="958125"/>
          </a:xfrm>
        </p:grpSpPr>
        <p:sp>
          <p:nvSpPr>
            <p:cNvPr id="444" name="Google Shape;444;p1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19"/>
          <p:cNvGrpSpPr/>
          <p:nvPr/>
        </p:nvGrpSpPr>
        <p:grpSpPr>
          <a:xfrm>
            <a:off x="717218" y="3839723"/>
            <a:ext cx="756853" cy="764392"/>
            <a:chOff x="-1042825" y="1873925"/>
            <a:chExt cx="948675" cy="958125"/>
          </a:xfrm>
        </p:grpSpPr>
        <p:sp>
          <p:nvSpPr>
            <p:cNvPr id="466" name="Google Shape;466;p1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19"/>
          <p:cNvSpPr/>
          <p:nvPr/>
        </p:nvSpPr>
        <p:spPr>
          <a:xfrm>
            <a:off x="0" y="68010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9"/>
          <p:cNvSpPr/>
          <p:nvPr/>
        </p:nvSpPr>
        <p:spPr>
          <a:xfrm>
            <a:off x="686350" y="680100"/>
            <a:ext cx="686400" cy="6864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9"/>
          <p:cNvSpPr/>
          <p:nvPr/>
        </p:nvSpPr>
        <p:spPr>
          <a:xfrm>
            <a:off x="0" y="1366450"/>
            <a:ext cx="686400" cy="686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9"/>
          <p:cNvSpPr/>
          <p:nvPr/>
        </p:nvSpPr>
        <p:spPr>
          <a:xfrm>
            <a:off x="1372750" y="1366450"/>
            <a:ext cx="337500" cy="3375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9"/>
          <p:cNvSpPr/>
          <p:nvPr/>
        </p:nvSpPr>
        <p:spPr>
          <a:xfrm>
            <a:off x="8457600" y="4457100"/>
            <a:ext cx="686400" cy="6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9"/>
          <p:cNvSpPr/>
          <p:nvPr/>
        </p:nvSpPr>
        <p:spPr>
          <a:xfrm>
            <a:off x="7771200" y="4457100"/>
            <a:ext cx="686400" cy="686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9" name="Google Shape;489;p1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490" name="Google Shape;490;p19"/>
          <p:cNvSpPr txBox="1"/>
          <p:nvPr>
            <p:ph idx="2" type="subTitle"/>
          </p:nvPr>
        </p:nvSpPr>
        <p:spPr>
          <a:xfrm>
            <a:off x="5893100" y="1145738"/>
            <a:ext cx="18561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3" type="subTitle"/>
          </p:nvPr>
        </p:nvSpPr>
        <p:spPr>
          <a:xfrm>
            <a:off x="5893100" y="1714638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2" name="Google Shape;492;p19"/>
          <p:cNvSpPr txBox="1"/>
          <p:nvPr>
            <p:ph idx="4" type="subTitle"/>
          </p:nvPr>
        </p:nvSpPr>
        <p:spPr>
          <a:xfrm>
            <a:off x="5893100" y="2399329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3" name="Google Shape;493;p19"/>
          <p:cNvSpPr txBox="1"/>
          <p:nvPr>
            <p:ph idx="5" type="subTitle"/>
          </p:nvPr>
        </p:nvSpPr>
        <p:spPr>
          <a:xfrm>
            <a:off x="5893100" y="3087321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4" name="Google Shape;494;p19"/>
          <p:cNvSpPr txBox="1"/>
          <p:nvPr>
            <p:ph idx="6" type="subTitle"/>
          </p:nvPr>
        </p:nvSpPr>
        <p:spPr>
          <a:xfrm>
            <a:off x="5893100" y="3775313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5" name="Google Shape;495;p19"/>
          <p:cNvSpPr txBox="1"/>
          <p:nvPr>
            <p:ph hasCustomPrompt="1" idx="7" type="title"/>
          </p:nvPr>
        </p:nvSpPr>
        <p:spPr>
          <a:xfrm>
            <a:off x="5185750" y="1711338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19"/>
          <p:cNvSpPr txBox="1"/>
          <p:nvPr>
            <p:ph hasCustomPrompt="1" idx="8" type="title"/>
          </p:nvPr>
        </p:nvSpPr>
        <p:spPr>
          <a:xfrm>
            <a:off x="5185750" y="2399329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7" name="Google Shape;497;p19"/>
          <p:cNvSpPr txBox="1"/>
          <p:nvPr>
            <p:ph hasCustomPrompt="1" idx="9" type="title"/>
          </p:nvPr>
        </p:nvSpPr>
        <p:spPr>
          <a:xfrm>
            <a:off x="5185750" y="3087321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8" name="Google Shape;498;p19"/>
          <p:cNvSpPr txBox="1"/>
          <p:nvPr>
            <p:ph hasCustomPrompt="1" idx="13" type="title"/>
          </p:nvPr>
        </p:nvSpPr>
        <p:spPr>
          <a:xfrm>
            <a:off x="5185750" y="3775313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9" name="Google Shape;499;p1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1" name="Google Shape;50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0"/>
          <p:cNvGrpSpPr/>
          <p:nvPr/>
        </p:nvGrpSpPr>
        <p:grpSpPr>
          <a:xfrm>
            <a:off x="3538841" y="3942626"/>
            <a:ext cx="1098661" cy="1109605"/>
            <a:chOff x="-1042825" y="1873925"/>
            <a:chExt cx="948675" cy="958125"/>
          </a:xfrm>
        </p:grpSpPr>
        <p:sp>
          <p:nvSpPr>
            <p:cNvPr id="505" name="Google Shape;505;p20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0"/>
          <p:cNvSpPr txBox="1"/>
          <p:nvPr>
            <p:ph idx="1" type="subTitle"/>
          </p:nvPr>
        </p:nvSpPr>
        <p:spPr>
          <a:xfrm>
            <a:off x="3666450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2" name="Google Shape;522;p20"/>
          <p:cNvSpPr txBox="1"/>
          <p:nvPr>
            <p:ph idx="2" type="subTitle"/>
          </p:nvPr>
        </p:nvSpPr>
        <p:spPr>
          <a:xfrm>
            <a:off x="3670950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3" name="Google Shape;523;p20"/>
          <p:cNvSpPr txBox="1"/>
          <p:nvPr>
            <p:ph idx="3" type="subTitle"/>
          </p:nvPr>
        </p:nvSpPr>
        <p:spPr>
          <a:xfrm>
            <a:off x="3666450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4" name="Google Shape;524;p20"/>
          <p:cNvSpPr txBox="1"/>
          <p:nvPr>
            <p:ph idx="4" type="subTitle"/>
          </p:nvPr>
        </p:nvSpPr>
        <p:spPr>
          <a:xfrm>
            <a:off x="3670950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5" name="Google Shape;525;p20"/>
          <p:cNvSpPr txBox="1"/>
          <p:nvPr>
            <p:ph idx="5" type="subTitle"/>
          </p:nvPr>
        </p:nvSpPr>
        <p:spPr>
          <a:xfrm>
            <a:off x="3666450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6" name="Google Shape;526;p20"/>
          <p:cNvSpPr txBox="1"/>
          <p:nvPr>
            <p:ph idx="6" type="subTitle"/>
          </p:nvPr>
        </p:nvSpPr>
        <p:spPr>
          <a:xfrm>
            <a:off x="3670950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27" name="Google Shape;527;p20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528" name="Google Shape;528;p20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20"/>
          <p:cNvSpPr/>
          <p:nvPr/>
        </p:nvSpPr>
        <p:spPr>
          <a:xfrm>
            <a:off x="8292900" y="680100"/>
            <a:ext cx="851100" cy="8511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7441750" y="680100"/>
            <a:ext cx="851100" cy="851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 txBox="1"/>
          <p:nvPr>
            <p:ph type="title"/>
          </p:nvPr>
        </p:nvSpPr>
        <p:spPr>
          <a:xfrm>
            <a:off x="3666275" y="819300"/>
            <a:ext cx="4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5" name="Google Shape;535;p20"/>
          <p:cNvSpPr txBox="1"/>
          <p:nvPr>
            <p:ph idx="7" type="subTitle"/>
          </p:nvPr>
        </p:nvSpPr>
        <p:spPr>
          <a:xfrm>
            <a:off x="6268775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6" name="Google Shape;536;p20"/>
          <p:cNvSpPr txBox="1"/>
          <p:nvPr>
            <p:ph idx="8" type="subTitle"/>
          </p:nvPr>
        </p:nvSpPr>
        <p:spPr>
          <a:xfrm>
            <a:off x="6273275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7" name="Google Shape;537;p20"/>
          <p:cNvSpPr txBox="1"/>
          <p:nvPr>
            <p:ph idx="9" type="subTitle"/>
          </p:nvPr>
        </p:nvSpPr>
        <p:spPr>
          <a:xfrm>
            <a:off x="6268775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8" name="Google Shape;538;p20"/>
          <p:cNvSpPr txBox="1"/>
          <p:nvPr>
            <p:ph idx="13" type="subTitle"/>
          </p:nvPr>
        </p:nvSpPr>
        <p:spPr>
          <a:xfrm>
            <a:off x="6273275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20"/>
          <p:cNvSpPr txBox="1"/>
          <p:nvPr>
            <p:ph idx="14" type="subTitle"/>
          </p:nvPr>
        </p:nvSpPr>
        <p:spPr>
          <a:xfrm>
            <a:off x="6268775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40" name="Google Shape;540;p20"/>
          <p:cNvSpPr txBox="1"/>
          <p:nvPr>
            <p:ph idx="15" type="subTitle"/>
          </p:nvPr>
        </p:nvSpPr>
        <p:spPr>
          <a:xfrm>
            <a:off x="6273275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2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75" y="3399425"/>
            <a:ext cx="9144000" cy="1744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337900" y="1004825"/>
            <a:ext cx="948675" cy="958125"/>
            <a:chOff x="-1042825" y="1873925"/>
            <a:chExt cx="948675" cy="958125"/>
          </a:xfrm>
        </p:grpSpPr>
        <p:sp>
          <p:nvSpPr>
            <p:cNvPr id="54" name="Google Shape;54;p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1" name="Google Shape;71;p3"/>
          <p:cNvSpPr txBox="1"/>
          <p:nvPr/>
        </p:nvSpPr>
        <p:spPr>
          <a:xfrm>
            <a:off x="720025" y="3554363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/>
          <p:nvPr/>
        </p:nvSpPr>
        <p:spPr>
          <a:xfrm>
            <a:off x="7681200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21"/>
          <p:cNvGrpSpPr/>
          <p:nvPr/>
        </p:nvGrpSpPr>
        <p:grpSpPr>
          <a:xfrm>
            <a:off x="187972" y="868034"/>
            <a:ext cx="999809" cy="1009672"/>
            <a:chOff x="-1042825" y="1873925"/>
            <a:chExt cx="948675" cy="958125"/>
          </a:xfrm>
        </p:grpSpPr>
        <p:sp>
          <p:nvSpPr>
            <p:cNvPr id="548" name="Google Shape;548;p2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1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1"/>
          <p:cNvSpPr txBox="1"/>
          <p:nvPr>
            <p:ph type="title"/>
          </p:nvPr>
        </p:nvSpPr>
        <p:spPr>
          <a:xfrm>
            <a:off x="1187775" y="868025"/>
            <a:ext cx="4178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6" name="Google Shape;566;p21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7" name="Google Shape;567;p21"/>
          <p:cNvSpPr txBox="1"/>
          <p:nvPr>
            <p:ph idx="2" type="subTitle"/>
          </p:nvPr>
        </p:nvSpPr>
        <p:spPr>
          <a:xfrm>
            <a:off x="7292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8" name="Google Shape;568;p21"/>
          <p:cNvSpPr txBox="1"/>
          <p:nvPr>
            <p:ph idx="3" type="subTitle"/>
          </p:nvPr>
        </p:nvSpPr>
        <p:spPr>
          <a:xfrm>
            <a:off x="30885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9" name="Google Shape;569;p21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0" name="Google Shape;570;p21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1" name="Google Shape;571;p21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2" name="Google Shape;572;p2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4" name="Google Shape;57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/>
          <p:nvPr/>
        </p:nvSpPr>
        <p:spPr>
          <a:xfrm>
            <a:off x="0" y="680099"/>
            <a:ext cx="1572600" cy="1572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2"/>
          <p:cNvSpPr/>
          <p:nvPr/>
        </p:nvSpPr>
        <p:spPr>
          <a:xfrm>
            <a:off x="4531925" y="7850"/>
            <a:ext cx="4612200" cy="5143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2"/>
          <p:cNvGrpSpPr/>
          <p:nvPr/>
        </p:nvGrpSpPr>
        <p:grpSpPr>
          <a:xfrm>
            <a:off x="7305394" y="865384"/>
            <a:ext cx="1125508" cy="1136719"/>
            <a:chOff x="-1042825" y="1873925"/>
            <a:chExt cx="948675" cy="958125"/>
          </a:xfrm>
        </p:grpSpPr>
        <p:sp>
          <p:nvSpPr>
            <p:cNvPr id="580" name="Google Shape;580;p2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2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 txBox="1"/>
          <p:nvPr>
            <p:ph type="title"/>
          </p:nvPr>
        </p:nvSpPr>
        <p:spPr>
          <a:xfrm>
            <a:off x="713100" y="1146400"/>
            <a:ext cx="260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8" name="Google Shape;598;p22"/>
          <p:cNvSpPr txBox="1"/>
          <p:nvPr>
            <p:ph idx="1" type="subTitle"/>
          </p:nvPr>
        </p:nvSpPr>
        <p:spPr>
          <a:xfrm>
            <a:off x="741450" y="248005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9" name="Google Shape;599;p22"/>
          <p:cNvSpPr txBox="1"/>
          <p:nvPr>
            <p:ph idx="2" type="subTitle"/>
          </p:nvPr>
        </p:nvSpPr>
        <p:spPr>
          <a:xfrm>
            <a:off x="698513" y="302925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3" type="subTitle"/>
          </p:nvPr>
        </p:nvSpPr>
        <p:spPr>
          <a:xfrm>
            <a:off x="698513" y="36693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1" name="Google Shape;601;p22"/>
          <p:cNvSpPr txBox="1"/>
          <p:nvPr>
            <p:ph idx="4" type="subTitle"/>
          </p:nvPr>
        </p:nvSpPr>
        <p:spPr>
          <a:xfrm>
            <a:off x="698513" y="40167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2" name="Google Shape;602;p22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3" name="Google Shape;603;p22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4" name="Google Shape;604;p22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5" name="Google Shape;605;p22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6" name="Google Shape;606;p2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8" name="Google Shape;6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"/>
          <p:cNvGrpSpPr/>
          <p:nvPr/>
        </p:nvGrpSpPr>
        <p:grpSpPr>
          <a:xfrm>
            <a:off x="5428006" y="3407527"/>
            <a:ext cx="1625744" cy="1642035"/>
            <a:chOff x="-1042825" y="1873925"/>
            <a:chExt cx="948675" cy="958125"/>
          </a:xfrm>
        </p:grpSpPr>
        <p:sp>
          <p:nvSpPr>
            <p:cNvPr id="78" name="Google Shape;78;p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7159900" y="1977150"/>
            <a:ext cx="1984200" cy="133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flipH="1" rot="10800000">
            <a:off x="8151938" y="988650"/>
            <a:ext cx="992100" cy="98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7159900" y="3316694"/>
            <a:ext cx="1984200" cy="18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 txBox="1"/>
          <p:nvPr>
            <p:ph type="title"/>
          </p:nvPr>
        </p:nvSpPr>
        <p:spPr>
          <a:xfrm>
            <a:off x="1098125" y="1897625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4"/>
          <p:cNvSpPr txBox="1"/>
          <p:nvPr>
            <p:ph idx="1" type="subTitle"/>
          </p:nvPr>
        </p:nvSpPr>
        <p:spPr>
          <a:xfrm>
            <a:off x="1111600" y="25657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hasCustomPrompt="1" idx="2" type="title"/>
          </p:nvPr>
        </p:nvSpPr>
        <p:spPr>
          <a:xfrm>
            <a:off x="1242014" y="1118525"/>
            <a:ext cx="816000" cy="779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4"/>
          <p:cNvSpPr/>
          <p:nvPr/>
        </p:nvSpPr>
        <p:spPr>
          <a:xfrm flipH="1" rot="10800000">
            <a:off x="7159888" y="3312539"/>
            <a:ext cx="992100" cy="9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0" y="458655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8606525" y="4604100"/>
            <a:ext cx="537600" cy="5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606525" y="40665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8068925" y="46041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303300" y="3763275"/>
            <a:ext cx="303300" cy="30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705838" y="8107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705838" y="14403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7366016" y="787526"/>
            <a:ext cx="1098661" cy="1109605"/>
            <a:chOff x="-1042825" y="1873925"/>
            <a:chExt cx="948675" cy="958125"/>
          </a:xfrm>
        </p:grpSpPr>
        <p:sp>
          <p:nvSpPr>
            <p:cNvPr id="120" name="Google Shape;120;p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6"/>
          <p:cNvSpPr/>
          <p:nvPr/>
        </p:nvSpPr>
        <p:spPr>
          <a:xfrm>
            <a:off x="0" y="0"/>
            <a:ext cx="1889700" cy="1889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 flipH="1">
            <a:off x="8005353" y="4574039"/>
            <a:ext cx="1138602" cy="569301"/>
            <a:chOff x="0" y="4292400"/>
            <a:chExt cx="1702200" cy="851100"/>
          </a:xfrm>
        </p:grpSpPr>
        <p:sp>
          <p:nvSpPr>
            <p:cNvPr id="138" name="Google Shape;138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6"/>
          <p:cNvSpPr txBox="1"/>
          <p:nvPr>
            <p:ph type="title"/>
          </p:nvPr>
        </p:nvSpPr>
        <p:spPr>
          <a:xfrm>
            <a:off x="713075" y="9328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6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6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5" name="Google Shape;145;p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7"/>
          <p:cNvGrpSpPr/>
          <p:nvPr/>
        </p:nvGrpSpPr>
        <p:grpSpPr>
          <a:xfrm>
            <a:off x="221693" y="854392"/>
            <a:ext cx="901810" cy="910794"/>
            <a:chOff x="-1042825" y="1873925"/>
            <a:chExt cx="948675" cy="958125"/>
          </a:xfrm>
        </p:grpSpPr>
        <p:sp>
          <p:nvSpPr>
            <p:cNvPr id="151" name="Google Shape;151;p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7"/>
          <p:cNvSpPr/>
          <p:nvPr/>
        </p:nvSpPr>
        <p:spPr>
          <a:xfrm>
            <a:off x="8696400" y="68010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96400" y="1125125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 txBox="1"/>
          <p:nvPr>
            <p:ph type="title"/>
          </p:nvPr>
        </p:nvSpPr>
        <p:spPr>
          <a:xfrm>
            <a:off x="713100" y="10625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8"/>
          <p:cNvGrpSpPr/>
          <p:nvPr/>
        </p:nvGrpSpPr>
        <p:grpSpPr>
          <a:xfrm>
            <a:off x="7987068" y="523180"/>
            <a:ext cx="901810" cy="910794"/>
            <a:chOff x="-1042825" y="1873925"/>
            <a:chExt cx="948675" cy="958125"/>
          </a:xfrm>
        </p:grpSpPr>
        <p:sp>
          <p:nvSpPr>
            <p:cNvPr id="178" name="Google Shape;178;p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0" y="680100"/>
            <a:ext cx="949500" cy="94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 txBox="1"/>
          <p:nvPr>
            <p:ph type="title"/>
          </p:nvPr>
        </p:nvSpPr>
        <p:spPr>
          <a:xfrm>
            <a:off x="713075" y="86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9"/>
          <p:cNvGrpSpPr/>
          <p:nvPr/>
        </p:nvGrpSpPr>
        <p:grpSpPr>
          <a:xfrm>
            <a:off x="295311" y="859929"/>
            <a:ext cx="669290" cy="675957"/>
            <a:chOff x="-1042825" y="1873925"/>
            <a:chExt cx="948675" cy="958125"/>
          </a:xfrm>
        </p:grpSpPr>
        <p:sp>
          <p:nvSpPr>
            <p:cNvPr id="205" name="Google Shape;205;p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9"/>
          <p:cNvSpPr txBox="1"/>
          <p:nvPr>
            <p:ph type="title"/>
          </p:nvPr>
        </p:nvSpPr>
        <p:spPr>
          <a:xfrm>
            <a:off x="713075" y="10259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0"/>
          <p:cNvGrpSpPr/>
          <p:nvPr/>
        </p:nvGrpSpPr>
        <p:grpSpPr>
          <a:xfrm>
            <a:off x="-25" y="679381"/>
            <a:ext cx="817198" cy="817198"/>
            <a:chOff x="0" y="0"/>
            <a:chExt cx="1372750" cy="1372750"/>
          </a:xfrm>
        </p:grpSpPr>
        <p:sp>
          <p:nvSpPr>
            <p:cNvPr id="228" name="Google Shape;228;p10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0"/>
          <p:cNvSpPr txBox="1"/>
          <p:nvPr>
            <p:ph type="title"/>
          </p:nvPr>
        </p:nvSpPr>
        <p:spPr>
          <a:xfrm>
            <a:off x="829075" y="814150"/>
            <a:ext cx="76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717200" y="1524200"/>
            <a:ext cx="5786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10"/>
          <p:cNvSpPr/>
          <p:nvPr/>
        </p:nvSpPr>
        <p:spPr>
          <a:xfrm>
            <a:off x="7881900" y="3881400"/>
            <a:ext cx="1262100" cy="1262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3"/>
          <p:cNvSpPr txBox="1"/>
          <p:nvPr>
            <p:ph type="ctrTitle"/>
          </p:nvPr>
        </p:nvSpPr>
        <p:spPr>
          <a:xfrm>
            <a:off x="291000" y="1527500"/>
            <a:ext cx="42918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 ISEE Project –</a:t>
            </a:r>
            <a:br>
              <a:rPr lang="en" sz="3000"/>
            </a:br>
            <a:r>
              <a:rPr lang="en" sz="3000"/>
              <a:t> Team DroidKnights</a:t>
            </a:r>
            <a:endParaRPr sz="3000"/>
          </a:p>
        </p:txBody>
      </p:sp>
      <p:sp>
        <p:nvSpPr>
          <p:cNvPr id="615" name="Google Shape;615;p23"/>
          <p:cNvSpPr txBox="1"/>
          <p:nvPr>
            <p:ph idx="1" type="subTitle"/>
          </p:nvPr>
        </p:nvSpPr>
        <p:spPr>
          <a:xfrm>
            <a:off x="460500" y="3435350"/>
            <a:ext cx="41223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Milestone #2 - Basic Prototype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6" name="Google Shape;616;p23"/>
          <p:cNvSpPr/>
          <p:nvPr/>
        </p:nvSpPr>
        <p:spPr>
          <a:xfrm>
            <a:off x="8395188" y="698825"/>
            <a:ext cx="748800" cy="74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3"/>
          <p:cNvSpPr/>
          <p:nvPr/>
        </p:nvSpPr>
        <p:spPr>
          <a:xfrm>
            <a:off x="8395188" y="1447613"/>
            <a:ext cx="748800" cy="748800"/>
          </a:xfrm>
          <a:prstGeom prst="rect">
            <a:avLst/>
          </a:prstGeom>
          <a:solidFill>
            <a:srgbClr val="F2DADA">
              <a:alpha val="55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3"/>
          <p:cNvSpPr/>
          <p:nvPr/>
        </p:nvSpPr>
        <p:spPr>
          <a:xfrm>
            <a:off x="7646400" y="698825"/>
            <a:ext cx="748800" cy="748800"/>
          </a:xfrm>
          <a:prstGeom prst="rect">
            <a:avLst/>
          </a:prstGeom>
          <a:solidFill>
            <a:srgbClr val="F2DADA">
              <a:alpha val="2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450" y="1447625"/>
            <a:ext cx="3162676" cy="313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32"/>
          <p:cNvSpPr txBox="1"/>
          <p:nvPr>
            <p:ph type="title"/>
          </p:nvPr>
        </p:nvSpPr>
        <p:spPr>
          <a:xfrm>
            <a:off x="1090475" y="2627250"/>
            <a:ext cx="3662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you!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733" name="Google Shape;733;p32"/>
          <p:cNvSpPr txBox="1"/>
          <p:nvPr>
            <p:ph idx="2" type="title"/>
          </p:nvPr>
        </p:nvSpPr>
        <p:spPr>
          <a:xfrm>
            <a:off x="1172791" y="18481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34" name="Google Shape;734;p32"/>
          <p:cNvSpPr txBox="1"/>
          <p:nvPr>
            <p:ph idx="1" type="subTitle"/>
          </p:nvPr>
        </p:nvSpPr>
        <p:spPr>
          <a:xfrm>
            <a:off x="1090475" y="3169900"/>
            <a:ext cx="6016500" cy="393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Questions?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35" name="Google Shape;735;p32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Basic Prototype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4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5" name="Google Shape;625;p2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6" name="Google Shape;626;p24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</a:t>
            </a:r>
            <a:r>
              <a:rPr lang="en" sz="1000">
                <a:latin typeface="Muli"/>
                <a:ea typeface="Muli"/>
                <a:cs typeface="Muli"/>
                <a:sym typeface="Muli"/>
              </a:rPr>
              <a:t>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Basic Prototype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24"/>
          <p:cNvSpPr/>
          <p:nvPr/>
        </p:nvSpPr>
        <p:spPr>
          <a:xfrm>
            <a:off x="565963" y="1672900"/>
            <a:ext cx="2482500" cy="1475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3175638" y="16729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565963" y="328807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4"/>
          <p:cNvSpPr/>
          <p:nvPr/>
        </p:nvSpPr>
        <p:spPr>
          <a:xfrm>
            <a:off x="3175638" y="328807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4"/>
          <p:cNvSpPr txBox="1"/>
          <p:nvPr/>
        </p:nvSpPr>
        <p:spPr>
          <a:xfrm>
            <a:off x="565115" y="1671100"/>
            <a:ext cx="402300" cy="347400"/>
          </a:xfrm>
          <a:prstGeom prst="rect">
            <a:avLst/>
          </a:prstGeom>
          <a:solidFill>
            <a:srgbClr val="1922A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24"/>
          <p:cNvSpPr txBox="1"/>
          <p:nvPr/>
        </p:nvSpPr>
        <p:spPr>
          <a:xfrm>
            <a:off x="911201" y="1948450"/>
            <a:ext cx="2002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t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eam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24"/>
          <p:cNvSpPr txBox="1"/>
          <p:nvPr/>
        </p:nvSpPr>
        <p:spPr>
          <a:xfrm>
            <a:off x="891225" y="2313242"/>
            <a:ext cx="20733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Members and their roles</a:t>
            </a:r>
            <a:endParaRPr sz="12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24"/>
          <p:cNvSpPr txBox="1"/>
          <p:nvPr/>
        </p:nvSpPr>
        <p:spPr>
          <a:xfrm>
            <a:off x="3177789" y="1671100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24"/>
          <p:cNvSpPr txBox="1"/>
          <p:nvPr/>
        </p:nvSpPr>
        <p:spPr>
          <a:xfrm>
            <a:off x="3559702" y="1931050"/>
            <a:ext cx="1856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24"/>
          <p:cNvSpPr txBox="1"/>
          <p:nvPr/>
        </p:nvSpPr>
        <p:spPr>
          <a:xfrm>
            <a:off x="565115" y="3286275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24"/>
          <p:cNvSpPr txBox="1"/>
          <p:nvPr/>
        </p:nvSpPr>
        <p:spPr>
          <a:xfrm>
            <a:off x="928838" y="3440475"/>
            <a:ext cx="213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Development Strategy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24"/>
          <p:cNvSpPr txBox="1"/>
          <p:nvPr/>
        </p:nvSpPr>
        <p:spPr>
          <a:xfrm>
            <a:off x="926625" y="3999950"/>
            <a:ext cx="20733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Implementation, 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teamwork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 and the development 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architecture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9" name="Google Shape;639;p24"/>
          <p:cNvSpPr txBox="1"/>
          <p:nvPr/>
        </p:nvSpPr>
        <p:spPr>
          <a:xfrm>
            <a:off x="3177789" y="3286275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24"/>
          <p:cNvSpPr txBox="1"/>
          <p:nvPr/>
        </p:nvSpPr>
        <p:spPr>
          <a:xfrm>
            <a:off x="3535350" y="3440125"/>
            <a:ext cx="207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prototype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24"/>
          <p:cNvSpPr txBox="1"/>
          <p:nvPr/>
        </p:nvSpPr>
        <p:spPr>
          <a:xfrm>
            <a:off x="3580100" y="3929775"/>
            <a:ext cx="20733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Working application video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2" name="Google Shape;642;p24"/>
          <p:cNvSpPr txBox="1"/>
          <p:nvPr/>
        </p:nvSpPr>
        <p:spPr>
          <a:xfrm>
            <a:off x="3580100" y="2299013"/>
            <a:ext cx="20733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Requirement analysis and user stories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3" name="Google Shape;643;p24"/>
          <p:cNvSpPr/>
          <p:nvPr/>
        </p:nvSpPr>
        <p:spPr>
          <a:xfrm>
            <a:off x="5793063" y="16738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4"/>
          <p:cNvSpPr txBox="1"/>
          <p:nvPr/>
        </p:nvSpPr>
        <p:spPr>
          <a:xfrm>
            <a:off x="5795214" y="1672000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24"/>
          <p:cNvSpPr txBox="1"/>
          <p:nvPr/>
        </p:nvSpPr>
        <p:spPr>
          <a:xfrm>
            <a:off x="6177127" y="1931950"/>
            <a:ext cx="1856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System design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24"/>
          <p:cNvSpPr txBox="1"/>
          <p:nvPr/>
        </p:nvSpPr>
        <p:spPr>
          <a:xfrm>
            <a:off x="6197525" y="2299913"/>
            <a:ext cx="20733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Use case diagram, activity diagram, c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lass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 diagram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25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team</a:t>
            </a:r>
            <a:endParaRPr sz="3200"/>
          </a:p>
        </p:txBody>
      </p:sp>
      <p:sp>
        <p:nvSpPr>
          <p:cNvPr id="653" name="Google Shape;653;p25"/>
          <p:cNvSpPr txBox="1"/>
          <p:nvPr>
            <p:ph idx="1" type="subTitle"/>
          </p:nvPr>
        </p:nvSpPr>
        <p:spPr>
          <a:xfrm>
            <a:off x="1103950" y="3098550"/>
            <a:ext cx="32847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Familiarization with the team members and their current roles</a:t>
            </a:r>
            <a:endParaRPr sz="1600"/>
          </a:p>
        </p:txBody>
      </p:sp>
      <p:sp>
        <p:nvSpPr>
          <p:cNvPr id="654" name="Google Shape;654;p25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5" name="Google Shape;655;p25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Basic Prototype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1" name="Google Shape;661;p26"/>
          <p:cNvSpPr txBox="1"/>
          <p:nvPr>
            <p:ph idx="1" type="subTitle"/>
          </p:nvPr>
        </p:nvSpPr>
        <p:spPr>
          <a:xfrm>
            <a:off x="-475" y="2305050"/>
            <a:ext cx="1873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300"/>
              <a:t>Abhirup Roy</a:t>
            </a:r>
            <a:endParaRPr b="1"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M. Sc. Digital Engineering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62" name="Google Shape;662;p26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Basic Prototype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63" name="Google Shape;6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5" y="793613"/>
            <a:ext cx="1345874" cy="1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2200" y="3003525"/>
            <a:ext cx="1345875" cy="15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26"/>
          <p:cNvSpPr txBox="1"/>
          <p:nvPr>
            <p:ph idx="1" type="subTitle"/>
          </p:nvPr>
        </p:nvSpPr>
        <p:spPr>
          <a:xfrm>
            <a:off x="6010075" y="2252325"/>
            <a:ext cx="31233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1874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b="1" lang="en" sz="1300"/>
              <a:t>Indarapu Sreekar Kumar</a:t>
            </a:r>
            <a:endParaRPr b="1" sz="900"/>
          </a:p>
          <a:p>
            <a:pPr indent="0" lvl="0" marL="31874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M. Sc. Digital Engineering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66" name="Google Shape;666;p26"/>
          <p:cNvSpPr txBox="1"/>
          <p:nvPr>
            <p:ph idx="1" type="subTitle"/>
          </p:nvPr>
        </p:nvSpPr>
        <p:spPr>
          <a:xfrm>
            <a:off x="6879975" y="4463650"/>
            <a:ext cx="2194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</a:t>
            </a:r>
            <a:r>
              <a:rPr b="1" lang="en" sz="1300"/>
              <a:t> Harshavardhan Reddy</a:t>
            </a:r>
            <a:endParaRPr b="1" sz="13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</a:t>
            </a:r>
            <a:r>
              <a:rPr lang="en" sz="1100"/>
              <a:t> M. Sc. Digital Engineering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67" name="Google Shape;667;p26"/>
          <p:cNvSpPr txBox="1"/>
          <p:nvPr/>
        </p:nvSpPr>
        <p:spPr>
          <a:xfrm>
            <a:off x="2119325" y="629850"/>
            <a:ext cx="473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uli"/>
                <a:ea typeface="Muli"/>
                <a:cs typeface="Muli"/>
                <a:sym typeface="Muli"/>
              </a:rPr>
              <a:t>Roles </a:t>
            </a:r>
            <a:endParaRPr b="1" sz="2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8" name="Google Shape;668;p26"/>
          <p:cNvSpPr/>
          <p:nvPr/>
        </p:nvSpPr>
        <p:spPr>
          <a:xfrm>
            <a:off x="1869825" y="2487900"/>
            <a:ext cx="1395300" cy="675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App Development</a:t>
            </a:r>
            <a:endParaRPr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69" name="Google Shape;6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7425" y="2487900"/>
            <a:ext cx="1345875" cy="15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912" y="3042038"/>
            <a:ext cx="1345875" cy="15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2200" y="793613"/>
            <a:ext cx="1345875" cy="15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26"/>
          <p:cNvSpPr txBox="1"/>
          <p:nvPr>
            <p:ph idx="1" type="subTitle"/>
          </p:nvPr>
        </p:nvSpPr>
        <p:spPr>
          <a:xfrm>
            <a:off x="3663688" y="4100225"/>
            <a:ext cx="23856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Denzil Correa</a:t>
            </a:r>
            <a:endParaRPr b="1"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M. Sc. Operations Research and Business Analytics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73" name="Google Shape;673;p26"/>
          <p:cNvSpPr txBox="1"/>
          <p:nvPr>
            <p:ph idx="1" type="subTitle"/>
          </p:nvPr>
        </p:nvSpPr>
        <p:spPr>
          <a:xfrm>
            <a:off x="-475" y="4474700"/>
            <a:ext cx="1873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300"/>
              <a:t>Anjan Chatterjee</a:t>
            </a:r>
            <a:endParaRPr b="1"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M. Sc. Digital Engineering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674" name="Google Shape;674;p26"/>
          <p:cNvCxnSpPr>
            <a:stCxn id="663" idx="3"/>
            <a:endCxn id="668" idx="0"/>
          </p:cNvCxnSpPr>
          <p:nvPr/>
        </p:nvCxnSpPr>
        <p:spPr>
          <a:xfrm>
            <a:off x="1497799" y="1586562"/>
            <a:ext cx="1069800" cy="90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26"/>
          <p:cNvCxnSpPr>
            <a:stCxn id="670" idx="3"/>
            <a:endCxn id="668" idx="2"/>
          </p:cNvCxnSpPr>
          <p:nvPr/>
        </p:nvCxnSpPr>
        <p:spPr>
          <a:xfrm flipH="1" rot="10800000">
            <a:off x="1497788" y="3163475"/>
            <a:ext cx="1069800" cy="633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26"/>
          <p:cNvSpPr/>
          <p:nvPr/>
        </p:nvSpPr>
        <p:spPr>
          <a:xfrm>
            <a:off x="3681963" y="1593300"/>
            <a:ext cx="1576800" cy="675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Blog </a:t>
            </a: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maintenance</a:t>
            </a: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77" name="Google Shape;677;p26"/>
          <p:cNvCxnSpPr>
            <a:stCxn id="676" idx="2"/>
            <a:endCxn id="669" idx="0"/>
          </p:cNvCxnSpPr>
          <p:nvPr/>
        </p:nvCxnSpPr>
        <p:spPr>
          <a:xfrm>
            <a:off x="4470363" y="2268900"/>
            <a:ext cx="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26"/>
          <p:cNvSpPr/>
          <p:nvPr/>
        </p:nvSpPr>
        <p:spPr>
          <a:xfrm>
            <a:off x="5511624" y="2487900"/>
            <a:ext cx="1490700" cy="675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User Stories, Activity diagram, Class diagram</a:t>
            </a:r>
            <a:endParaRPr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79" name="Google Shape;679;p26"/>
          <p:cNvCxnSpPr>
            <a:stCxn id="671" idx="1"/>
            <a:endCxn id="678" idx="0"/>
          </p:cNvCxnSpPr>
          <p:nvPr/>
        </p:nvCxnSpPr>
        <p:spPr>
          <a:xfrm flipH="1">
            <a:off x="6256900" y="1586562"/>
            <a:ext cx="1395300" cy="90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26"/>
          <p:cNvCxnSpPr>
            <a:stCxn id="664" idx="1"/>
            <a:endCxn id="678" idx="2"/>
          </p:cNvCxnSpPr>
          <p:nvPr/>
        </p:nvCxnSpPr>
        <p:spPr>
          <a:xfrm rot="10800000">
            <a:off x="6256900" y="3163475"/>
            <a:ext cx="1395300" cy="633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6" name="Google Shape;686;p27"/>
          <p:cNvSpPr txBox="1"/>
          <p:nvPr>
            <p:ph type="title"/>
          </p:nvPr>
        </p:nvSpPr>
        <p:spPr>
          <a:xfrm>
            <a:off x="1090475" y="2430450"/>
            <a:ext cx="3396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Requirements</a:t>
            </a:r>
            <a:endParaRPr sz="3200"/>
          </a:p>
        </p:txBody>
      </p:sp>
      <p:sp>
        <p:nvSpPr>
          <p:cNvPr id="687" name="Google Shape;687;p27"/>
          <p:cNvSpPr txBox="1"/>
          <p:nvPr>
            <p:ph idx="1" type="subTitle"/>
          </p:nvPr>
        </p:nvSpPr>
        <p:spPr>
          <a:xfrm>
            <a:off x="1103950" y="3098550"/>
            <a:ext cx="3256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Requirement analysis and user stories</a:t>
            </a:r>
            <a:endParaRPr sz="1600"/>
          </a:p>
        </p:txBody>
      </p:sp>
      <p:sp>
        <p:nvSpPr>
          <p:cNvPr id="688" name="Google Shape;688;p27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9" name="Google Shape;689;p27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Basic Prototype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8"/>
          <p:cNvSpPr txBox="1"/>
          <p:nvPr>
            <p:ph type="title"/>
          </p:nvPr>
        </p:nvSpPr>
        <p:spPr>
          <a:xfrm>
            <a:off x="149000" y="8316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requirements</a:t>
            </a:r>
            <a:endParaRPr/>
          </a:p>
        </p:txBody>
      </p:sp>
      <p:sp>
        <p:nvSpPr>
          <p:cNvPr id="695" name="Google Shape;695;p2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6" name="Google Shape;696;p28"/>
          <p:cNvSpPr txBox="1"/>
          <p:nvPr>
            <p:ph idx="1" type="subTitle"/>
          </p:nvPr>
        </p:nvSpPr>
        <p:spPr>
          <a:xfrm>
            <a:off x="149000" y="1914825"/>
            <a:ext cx="2904000" cy="30888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Essential</a:t>
            </a:r>
            <a:endParaRPr b="1" sz="2000" u="sng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Different categories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Date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Notes per entry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Payment option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CC0000"/>
                </a:highlight>
              </a:rPr>
              <a:t>Filters</a:t>
            </a:r>
            <a:endParaRPr sz="1600">
              <a:highlight>
                <a:srgbClr val="CC0000"/>
              </a:highlight>
            </a:endParaRPr>
          </a:p>
        </p:txBody>
      </p:sp>
      <p:sp>
        <p:nvSpPr>
          <p:cNvPr id="697" name="Google Shape;697;p28"/>
          <p:cNvSpPr txBox="1"/>
          <p:nvPr>
            <p:ph idx="1" type="subTitle"/>
          </p:nvPr>
        </p:nvSpPr>
        <p:spPr>
          <a:xfrm>
            <a:off x="3129200" y="1914800"/>
            <a:ext cx="2904000" cy="30888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Necessary</a:t>
            </a:r>
            <a:endParaRPr b="1" sz="2000" u="sng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Icons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Deleting entries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Repeating transactions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highlight>
                  <a:srgbClr val="CC0000"/>
                </a:highlight>
              </a:rPr>
              <a:t>Thresholds</a:t>
            </a:r>
            <a:endParaRPr sz="1600">
              <a:highlight>
                <a:srgbClr val="CC0000"/>
              </a:highlight>
            </a:endParaRPr>
          </a:p>
        </p:txBody>
      </p:sp>
      <p:sp>
        <p:nvSpPr>
          <p:cNvPr id="698" name="Google Shape;698;p28"/>
          <p:cNvSpPr txBox="1"/>
          <p:nvPr>
            <p:ph idx="1" type="subTitle"/>
          </p:nvPr>
        </p:nvSpPr>
        <p:spPr>
          <a:xfrm>
            <a:off x="6109400" y="1914825"/>
            <a:ext cx="2904000" cy="30888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Nice to have</a:t>
            </a:r>
            <a:endParaRPr b="1" sz="2000" u="sng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6AA84F"/>
                </a:highlight>
              </a:rPr>
              <a:t>Currency conversion</a:t>
            </a:r>
            <a:endParaRPr sz="16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CC0000"/>
                </a:highlight>
              </a:rPr>
              <a:t>Help menu</a:t>
            </a:r>
            <a:endParaRPr sz="1600">
              <a:highlight>
                <a:srgbClr val="CC00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CC0000"/>
                </a:highlight>
              </a:rPr>
              <a:t>Analytics</a:t>
            </a:r>
            <a:endParaRPr sz="1600">
              <a:highlight>
                <a:srgbClr val="CC00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CC0000"/>
                </a:highlight>
              </a:rPr>
              <a:t>Export/Import data</a:t>
            </a:r>
            <a:endParaRPr sz="1600">
              <a:highlight>
                <a:srgbClr val="CC00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CC0000"/>
                </a:highlight>
              </a:rPr>
              <a:t>Computing average</a:t>
            </a:r>
            <a:endParaRPr sz="1600">
              <a:highlight>
                <a:srgbClr val="CC00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highlight>
                  <a:srgbClr val="CC0000"/>
                </a:highlight>
              </a:rPr>
              <a:t>Credit additional to debit</a:t>
            </a:r>
            <a:endParaRPr sz="1600">
              <a:highlight>
                <a:srgbClr val="CC0000"/>
              </a:highlight>
            </a:endParaRPr>
          </a:p>
        </p:txBody>
      </p:sp>
      <p:sp>
        <p:nvSpPr>
          <p:cNvPr id="699" name="Google Shape;699;p28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Basic Prototype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5" name="Google Shape;705;p29"/>
          <p:cNvSpPr txBox="1"/>
          <p:nvPr>
            <p:ph type="title"/>
          </p:nvPr>
        </p:nvSpPr>
        <p:spPr>
          <a:xfrm>
            <a:off x="1090475" y="2430450"/>
            <a:ext cx="41523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System design</a:t>
            </a:r>
            <a:endParaRPr sz="3200"/>
          </a:p>
        </p:txBody>
      </p:sp>
      <p:sp>
        <p:nvSpPr>
          <p:cNvPr id="706" name="Google Shape;706;p29"/>
          <p:cNvSpPr txBox="1"/>
          <p:nvPr>
            <p:ph idx="1" type="subTitle"/>
          </p:nvPr>
        </p:nvSpPr>
        <p:spPr>
          <a:xfrm>
            <a:off x="1103950" y="3098550"/>
            <a:ext cx="3256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Use case diagram, activity diagram and class diagram</a:t>
            </a:r>
            <a:endParaRPr sz="1600"/>
          </a:p>
        </p:txBody>
      </p:sp>
      <p:sp>
        <p:nvSpPr>
          <p:cNvPr id="707" name="Google Shape;707;p29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8" name="Google Shape;708;p29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Basic Prototype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30"/>
          <p:cNvSpPr txBox="1"/>
          <p:nvPr>
            <p:ph type="title"/>
          </p:nvPr>
        </p:nvSpPr>
        <p:spPr>
          <a:xfrm>
            <a:off x="1090475" y="2430450"/>
            <a:ext cx="51432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Development Strategy</a:t>
            </a:r>
            <a:endParaRPr sz="3200"/>
          </a:p>
        </p:txBody>
      </p:sp>
      <p:sp>
        <p:nvSpPr>
          <p:cNvPr id="715" name="Google Shape;715;p30"/>
          <p:cNvSpPr txBox="1"/>
          <p:nvPr>
            <p:ph idx="1" type="subTitle"/>
          </p:nvPr>
        </p:nvSpPr>
        <p:spPr>
          <a:xfrm>
            <a:off x="1103950" y="3098550"/>
            <a:ext cx="33408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Implementation, teamwork and the software development architecture used</a:t>
            </a:r>
            <a:endParaRPr sz="1600"/>
          </a:p>
        </p:txBody>
      </p:sp>
      <p:sp>
        <p:nvSpPr>
          <p:cNvPr id="716" name="Google Shape;716;p30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7" name="Google Shape;717;p30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Basic Prototype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31"/>
          <p:cNvSpPr txBox="1"/>
          <p:nvPr>
            <p:ph type="title"/>
          </p:nvPr>
        </p:nvSpPr>
        <p:spPr>
          <a:xfrm>
            <a:off x="1090475" y="2430450"/>
            <a:ext cx="51432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Working Prototype</a:t>
            </a:r>
            <a:endParaRPr sz="3200"/>
          </a:p>
        </p:txBody>
      </p:sp>
      <p:sp>
        <p:nvSpPr>
          <p:cNvPr id="724" name="Google Shape;724;p31"/>
          <p:cNvSpPr txBox="1"/>
          <p:nvPr>
            <p:ph idx="1" type="subTitle"/>
          </p:nvPr>
        </p:nvSpPr>
        <p:spPr>
          <a:xfrm>
            <a:off x="1103950" y="3098550"/>
            <a:ext cx="3256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A short video of the working </a:t>
            </a:r>
            <a:r>
              <a:rPr lang="en" sz="1600"/>
              <a:t>application</a:t>
            </a:r>
            <a:r>
              <a:rPr lang="en" sz="1600"/>
              <a:t> </a:t>
            </a:r>
            <a:endParaRPr sz="1600"/>
          </a:p>
        </p:txBody>
      </p:sp>
      <p:sp>
        <p:nvSpPr>
          <p:cNvPr id="725" name="Google Shape;725;p31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6" name="Google Shape;726;p31"/>
          <p:cNvSpPr txBox="1"/>
          <p:nvPr/>
        </p:nvSpPr>
        <p:spPr>
          <a:xfrm>
            <a:off x="6157400" y="75125"/>
            <a:ext cx="2482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ISEE Project - Team DroidKnights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#2 - Basic Prototype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0268B4"/>
      </a:accent5>
      <a:accent6>
        <a:srgbClr val="1922A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