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Montserrat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8483617ce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8483617ce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76f298297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76f298297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76f298297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76f298297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76f298297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76f298297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84865458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84865458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76f298297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76f298297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76f298297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76f298297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76f298297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76f298297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848654584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848654584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76f298297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76f298297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76e36c89a7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76e36c89a7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76f298297e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76f298297e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76f298297e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76f298297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8486545840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8486545840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76f298297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76f298297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76f298297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76f298297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76f298297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76f298297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8486545840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8486545840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76f298297e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76f298297e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76f298297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76f298297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76f298297e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76f298297e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7e328a69a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7e328a69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8486545840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8486545840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76f298297e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76f298297e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6f298297e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6f298297e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8483617c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8483617c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74af36c5b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74af36c5b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76ecef8feb_1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76ecef8feb_1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8483617ce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8483617c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7ff22c90f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7ff22c90f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7ff22c90f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7ff22c90f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7feecea84c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7feecea84c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76ecef8feb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76ecef8feb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4adc2aa2f_0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4adc2aa2f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84adc2aa2f_0_1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84adc2aa2f_0_1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84182c4aa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84182c4aa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76ecef8feb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76ecef8feb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76ecef8feb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76ecef8feb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74af36c5b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74af36c5b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76ecef8f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76ecef8f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76f298297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76f298297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44975" y="923325"/>
            <a:ext cx="948675" cy="958125"/>
            <a:chOff x="-1042825" y="1873925"/>
            <a:chExt cx="948675" cy="958125"/>
          </a:xfrm>
        </p:grpSpPr>
        <p:sp>
          <p:nvSpPr>
            <p:cNvPr id="12" name="Google Shape;12;p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700800" y="3017750"/>
            <a:ext cx="948675" cy="958125"/>
            <a:chOff x="-1042825" y="1873925"/>
            <a:chExt cx="948675" cy="958125"/>
          </a:xfrm>
        </p:grpSpPr>
        <p:sp>
          <p:nvSpPr>
            <p:cNvPr id="29" name="Google Shape;29;p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2"/>
          <p:cNvSpPr txBox="1"/>
          <p:nvPr>
            <p:ph type="ctrTitle"/>
          </p:nvPr>
        </p:nvSpPr>
        <p:spPr>
          <a:xfrm>
            <a:off x="677679" y="1449050"/>
            <a:ext cx="412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46" name="Google Shape;46;p2"/>
          <p:cNvSpPr txBox="1"/>
          <p:nvPr>
            <p:ph idx="1" type="subTitle"/>
          </p:nvPr>
        </p:nvSpPr>
        <p:spPr>
          <a:xfrm>
            <a:off x="677675" y="3538600"/>
            <a:ext cx="4122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" name="Google Shape;47;p2"/>
          <p:cNvSpPr/>
          <p:nvPr/>
        </p:nvSpPr>
        <p:spPr>
          <a:xfrm>
            <a:off x="0" y="4406500"/>
            <a:ext cx="4500600" cy="737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" name="Google Shape;4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1"/>
          <p:cNvGrpSpPr/>
          <p:nvPr/>
        </p:nvGrpSpPr>
        <p:grpSpPr>
          <a:xfrm>
            <a:off x="6750426" y="539231"/>
            <a:ext cx="1680483" cy="1697223"/>
            <a:chOff x="-1042825" y="1873925"/>
            <a:chExt cx="948675" cy="958125"/>
          </a:xfrm>
        </p:grpSpPr>
        <p:sp>
          <p:nvSpPr>
            <p:cNvPr id="240" name="Google Shape;240;p11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11"/>
          <p:cNvSpPr/>
          <p:nvPr/>
        </p:nvSpPr>
        <p:spPr>
          <a:xfrm>
            <a:off x="3713525" y="4118900"/>
            <a:ext cx="5430300" cy="10245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1"/>
          <p:cNvSpPr/>
          <p:nvPr/>
        </p:nvSpPr>
        <p:spPr>
          <a:xfrm>
            <a:off x="-25" y="68010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1"/>
          <p:cNvSpPr txBox="1"/>
          <p:nvPr>
            <p:ph type="title"/>
          </p:nvPr>
        </p:nvSpPr>
        <p:spPr>
          <a:xfrm>
            <a:off x="4723600" y="1540650"/>
            <a:ext cx="3707400" cy="10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9" name="Google Shape;259;p11"/>
          <p:cNvSpPr txBox="1"/>
          <p:nvPr>
            <p:ph idx="1" type="subTitle"/>
          </p:nvPr>
        </p:nvSpPr>
        <p:spPr>
          <a:xfrm>
            <a:off x="4723350" y="2571750"/>
            <a:ext cx="37074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260" name="Google Shape;260;p11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1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/>
          <p:nvPr/>
        </p:nvSpPr>
        <p:spPr>
          <a:xfrm>
            <a:off x="0" y="2571750"/>
            <a:ext cx="4563300" cy="25716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2"/>
          <p:cNvSpPr txBox="1"/>
          <p:nvPr>
            <p:ph idx="1" type="subTitle"/>
          </p:nvPr>
        </p:nvSpPr>
        <p:spPr>
          <a:xfrm>
            <a:off x="1380375" y="3228025"/>
            <a:ext cx="19869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lvl9pPr>
          </a:lstStyle>
          <a:p/>
        </p:txBody>
      </p:sp>
      <p:sp>
        <p:nvSpPr>
          <p:cNvPr id="267" name="Google Shape;267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2"/>
          <p:cNvSpPr txBox="1"/>
          <p:nvPr>
            <p:ph type="title"/>
          </p:nvPr>
        </p:nvSpPr>
        <p:spPr>
          <a:xfrm>
            <a:off x="5170425" y="765025"/>
            <a:ext cx="32643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12"/>
          <p:cNvSpPr txBox="1"/>
          <p:nvPr>
            <p:ph idx="2" type="subTitle"/>
          </p:nvPr>
        </p:nvSpPr>
        <p:spPr>
          <a:xfrm>
            <a:off x="6144775" y="1807525"/>
            <a:ext cx="22860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2"/>
          <p:cNvSpPr txBox="1"/>
          <p:nvPr>
            <p:ph idx="3" type="subTitle"/>
          </p:nvPr>
        </p:nvSpPr>
        <p:spPr>
          <a:xfrm>
            <a:off x="6144775" y="2752325"/>
            <a:ext cx="22860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12"/>
          <p:cNvSpPr txBox="1"/>
          <p:nvPr>
            <p:ph idx="4" type="subTitle"/>
          </p:nvPr>
        </p:nvSpPr>
        <p:spPr>
          <a:xfrm>
            <a:off x="6144775" y="3697125"/>
            <a:ext cx="22860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12"/>
          <p:cNvSpPr txBox="1"/>
          <p:nvPr>
            <p:ph hasCustomPrompt="1" idx="5" type="title"/>
          </p:nvPr>
        </p:nvSpPr>
        <p:spPr>
          <a:xfrm>
            <a:off x="5170425" y="1807525"/>
            <a:ext cx="630900" cy="3840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12"/>
          <p:cNvSpPr txBox="1"/>
          <p:nvPr>
            <p:ph hasCustomPrompt="1" idx="6" type="title"/>
          </p:nvPr>
        </p:nvSpPr>
        <p:spPr>
          <a:xfrm>
            <a:off x="5170425" y="2754275"/>
            <a:ext cx="630900" cy="3840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2"/>
          <p:cNvSpPr txBox="1"/>
          <p:nvPr>
            <p:ph hasCustomPrompt="1" idx="7" type="title"/>
          </p:nvPr>
        </p:nvSpPr>
        <p:spPr>
          <a:xfrm>
            <a:off x="5170425" y="3701025"/>
            <a:ext cx="630900" cy="3840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5" name="Google Shape;275;p12"/>
          <p:cNvGrpSpPr/>
          <p:nvPr/>
        </p:nvGrpSpPr>
        <p:grpSpPr>
          <a:xfrm>
            <a:off x="2548104" y="530075"/>
            <a:ext cx="1152640" cy="1164122"/>
            <a:chOff x="-1042825" y="1873925"/>
            <a:chExt cx="948675" cy="958125"/>
          </a:xfrm>
        </p:grpSpPr>
        <p:sp>
          <p:nvSpPr>
            <p:cNvPr id="276" name="Google Shape;276;p1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12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2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13"/>
          <p:cNvGrpSpPr/>
          <p:nvPr/>
        </p:nvGrpSpPr>
        <p:grpSpPr>
          <a:xfrm>
            <a:off x="454320" y="1079994"/>
            <a:ext cx="1326248" cy="1339459"/>
            <a:chOff x="-1042825" y="1873925"/>
            <a:chExt cx="948675" cy="958125"/>
          </a:xfrm>
        </p:grpSpPr>
        <p:sp>
          <p:nvSpPr>
            <p:cNvPr id="298" name="Google Shape;298;p13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Google Shape;314;p13"/>
          <p:cNvSpPr txBox="1"/>
          <p:nvPr>
            <p:ph type="title"/>
          </p:nvPr>
        </p:nvSpPr>
        <p:spPr>
          <a:xfrm>
            <a:off x="1204025" y="1476750"/>
            <a:ext cx="3152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5" name="Google Shape;315;p13"/>
          <p:cNvSpPr txBox="1"/>
          <p:nvPr>
            <p:ph idx="1" type="subTitle"/>
          </p:nvPr>
        </p:nvSpPr>
        <p:spPr>
          <a:xfrm>
            <a:off x="1210775" y="3349225"/>
            <a:ext cx="313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grpSp>
        <p:nvGrpSpPr>
          <p:cNvPr id="316" name="Google Shape;316;p13"/>
          <p:cNvGrpSpPr/>
          <p:nvPr/>
        </p:nvGrpSpPr>
        <p:grpSpPr>
          <a:xfrm>
            <a:off x="0" y="3949645"/>
            <a:ext cx="1193923" cy="1193958"/>
            <a:chOff x="0" y="3441250"/>
            <a:chExt cx="1702200" cy="1702250"/>
          </a:xfrm>
        </p:grpSpPr>
        <p:sp>
          <p:nvSpPr>
            <p:cNvPr id="317" name="Google Shape;317;p13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13"/>
          <p:cNvSpPr/>
          <p:nvPr/>
        </p:nvSpPr>
        <p:spPr>
          <a:xfrm>
            <a:off x="7954775" y="680100"/>
            <a:ext cx="1189200" cy="118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3"/>
          <p:cNvSpPr/>
          <p:nvPr/>
        </p:nvSpPr>
        <p:spPr>
          <a:xfrm>
            <a:off x="7954775" y="1869300"/>
            <a:ext cx="1189200" cy="1189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3"/>
          <p:cNvSpPr/>
          <p:nvPr/>
        </p:nvSpPr>
        <p:spPr>
          <a:xfrm>
            <a:off x="6765575" y="680100"/>
            <a:ext cx="1189200" cy="11892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3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3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14"/>
          <p:cNvGrpSpPr/>
          <p:nvPr/>
        </p:nvGrpSpPr>
        <p:grpSpPr>
          <a:xfrm>
            <a:off x="853820" y="1931644"/>
            <a:ext cx="1326248" cy="1339459"/>
            <a:chOff x="-1042825" y="1873925"/>
            <a:chExt cx="948675" cy="958125"/>
          </a:xfrm>
        </p:grpSpPr>
        <p:sp>
          <p:nvSpPr>
            <p:cNvPr id="329" name="Google Shape;329;p14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14"/>
          <p:cNvSpPr/>
          <p:nvPr/>
        </p:nvSpPr>
        <p:spPr>
          <a:xfrm>
            <a:off x="1689600" y="1749550"/>
            <a:ext cx="5736300" cy="17037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4"/>
          <p:cNvSpPr txBox="1"/>
          <p:nvPr>
            <p:ph hasCustomPrompt="1" type="title"/>
          </p:nvPr>
        </p:nvSpPr>
        <p:spPr>
          <a:xfrm>
            <a:off x="2100300" y="1882725"/>
            <a:ext cx="4915200" cy="14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7" name="Google Shape;347;p14"/>
          <p:cNvSpPr/>
          <p:nvPr/>
        </p:nvSpPr>
        <p:spPr>
          <a:xfrm flipH="1">
            <a:off x="-23" y="680145"/>
            <a:ext cx="644700" cy="64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4"/>
          <p:cNvSpPr/>
          <p:nvPr/>
        </p:nvSpPr>
        <p:spPr>
          <a:xfrm flipH="1">
            <a:off x="-23" y="1324543"/>
            <a:ext cx="644700" cy="6447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4"/>
          <p:cNvSpPr/>
          <p:nvPr/>
        </p:nvSpPr>
        <p:spPr>
          <a:xfrm flipH="1">
            <a:off x="644450" y="680145"/>
            <a:ext cx="644700" cy="6447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4"/>
          <p:cNvSpPr txBox="1"/>
          <p:nvPr>
            <p:ph idx="1" type="subTitle"/>
          </p:nvPr>
        </p:nvSpPr>
        <p:spPr>
          <a:xfrm>
            <a:off x="1689600" y="3453250"/>
            <a:ext cx="5736300" cy="792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1" name="Google Shape;351;p14"/>
          <p:cNvSpPr/>
          <p:nvPr/>
        </p:nvSpPr>
        <p:spPr>
          <a:xfrm flipH="1">
            <a:off x="6710376" y="680102"/>
            <a:ext cx="2433600" cy="24336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4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4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5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16"/>
          <p:cNvGrpSpPr/>
          <p:nvPr/>
        </p:nvGrpSpPr>
        <p:grpSpPr>
          <a:xfrm>
            <a:off x="379486" y="3904690"/>
            <a:ext cx="847926" cy="856372"/>
            <a:chOff x="-1042825" y="1873925"/>
            <a:chExt cx="948675" cy="958125"/>
          </a:xfrm>
        </p:grpSpPr>
        <p:sp>
          <p:nvSpPr>
            <p:cNvPr id="363" name="Google Shape;363;p16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16"/>
          <p:cNvSpPr/>
          <p:nvPr/>
        </p:nvSpPr>
        <p:spPr>
          <a:xfrm>
            <a:off x="0" y="4605650"/>
            <a:ext cx="537900" cy="53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6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1" name="Google Shape;381;p16"/>
          <p:cNvSpPr txBox="1"/>
          <p:nvPr>
            <p:ph hasCustomPrompt="1" idx="2" type="title"/>
          </p:nvPr>
        </p:nvSpPr>
        <p:spPr>
          <a:xfrm>
            <a:off x="729177" y="1702700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2" name="Google Shape;382;p16"/>
          <p:cNvSpPr txBox="1"/>
          <p:nvPr>
            <p:ph idx="1" type="subTitle"/>
          </p:nvPr>
        </p:nvSpPr>
        <p:spPr>
          <a:xfrm>
            <a:off x="1039850" y="19988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3" name="Google Shape;383;p16"/>
          <p:cNvSpPr txBox="1"/>
          <p:nvPr>
            <p:ph idx="3" type="subTitle"/>
          </p:nvPr>
        </p:nvSpPr>
        <p:spPr>
          <a:xfrm>
            <a:off x="1039850" y="23462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84" name="Google Shape;384;p16"/>
          <p:cNvSpPr txBox="1"/>
          <p:nvPr>
            <p:ph idx="4" type="subTitle"/>
          </p:nvPr>
        </p:nvSpPr>
        <p:spPr>
          <a:xfrm>
            <a:off x="3652275" y="19988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5" name="Google Shape;385;p16"/>
          <p:cNvSpPr txBox="1"/>
          <p:nvPr>
            <p:ph idx="5" type="subTitle"/>
          </p:nvPr>
        </p:nvSpPr>
        <p:spPr>
          <a:xfrm>
            <a:off x="3652275" y="23462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86" name="Google Shape;386;p16"/>
          <p:cNvSpPr txBox="1"/>
          <p:nvPr>
            <p:ph hasCustomPrompt="1" idx="6" type="title"/>
          </p:nvPr>
        </p:nvSpPr>
        <p:spPr>
          <a:xfrm>
            <a:off x="3341852" y="1702700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16"/>
          <p:cNvSpPr txBox="1"/>
          <p:nvPr>
            <p:ph idx="7" type="subTitle"/>
          </p:nvPr>
        </p:nvSpPr>
        <p:spPr>
          <a:xfrm>
            <a:off x="6261100" y="19988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8" name="Google Shape;388;p16"/>
          <p:cNvSpPr txBox="1"/>
          <p:nvPr>
            <p:ph idx="8" type="subTitle"/>
          </p:nvPr>
        </p:nvSpPr>
        <p:spPr>
          <a:xfrm>
            <a:off x="6261100" y="23462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89" name="Google Shape;389;p16"/>
          <p:cNvSpPr txBox="1"/>
          <p:nvPr>
            <p:ph hasCustomPrompt="1" idx="9" type="title"/>
          </p:nvPr>
        </p:nvSpPr>
        <p:spPr>
          <a:xfrm>
            <a:off x="5950677" y="1702700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0" name="Google Shape;390;p16"/>
          <p:cNvSpPr txBox="1"/>
          <p:nvPr>
            <p:ph idx="13" type="subTitle"/>
          </p:nvPr>
        </p:nvSpPr>
        <p:spPr>
          <a:xfrm>
            <a:off x="1039850" y="39613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91" name="Google Shape;391;p16"/>
          <p:cNvSpPr txBox="1"/>
          <p:nvPr>
            <p:ph idx="14" type="subTitle"/>
          </p:nvPr>
        </p:nvSpPr>
        <p:spPr>
          <a:xfrm>
            <a:off x="1039850" y="36139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2" name="Google Shape;392;p16"/>
          <p:cNvSpPr txBox="1"/>
          <p:nvPr>
            <p:ph hasCustomPrompt="1" idx="15" type="title"/>
          </p:nvPr>
        </p:nvSpPr>
        <p:spPr>
          <a:xfrm>
            <a:off x="729177" y="3317875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16"/>
          <p:cNvSpPr txBox="1"/>
          <p:nvPr>
            <p:ph idx="16" type="subTitle"/>
          </p:nvPr>
        </p:nvSpPr>
        <p:spPr>
          <a:xfrm>
            <a:off x="3652275" y="36139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4" name="Google Shape;394;p16"/>
          <p:cNvSpPr txBox="1"/>
          <p:nvPr>
            <p:ph idx="17" type="subTitle"/>
          </p:nvPr>
        </p:nvSpPr>
        <p:spPr>
          <a:xfrm>
            <a:off x="3652275" y="39613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95" name="Google Shape;395;p16"/>
          <p:cNvSpPr txBox="1"/>
          <p:nvPr>
            <p:ph hasCustomPrompt="1" idx="18" type="title"/>
          </p:nvPr>
        </p:nvSpPr>
        <p:spPr>
          <a:xfrm>
            <a:off x="3341852" y="3317875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16"/>
          <p:cNvSpPr txBox="1"/>
          <p:nvPr>
            <p:ph idx="19" type="subTitle"/>
          </p:nvPr>
        </p:nvSpPr>
        <p:spPr>
          <a:xfrm>
            <a:off x="6261100" y="36139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7" name="Google Shape;397;p16"/>
          <p:cNvSpPr txBox="1"/>
          <p:nvPr>
            <p:ph idx="20" type="subTitle"/>
          </p:nvPr>
        </p:nvSpPr>
        <p:spPr>
          <a:xfrm>
            <a:off x="6261100" y="39613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98" name="Google Shape;398;p16"/>
          <p:cNvSpPr txBox="1"/>
          <p:nvPr>
            <p:ph hasCustomPrompt="1" idx="21" type="title"/>
          </p:nvPr>
        </p:nvSpPr>
        <p:spPr>
          <a:xfrm>
            <a:off x="5950677" y="3317875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9" name="Google Shape;399;p16"/>
          <p:cNvSpPr/>
          <p:nvPr/>
        </p:nvSpPr>
        <p:spPr>
          <a:xfrm>
            <a:off x="7970750" y="680100"/>
            <a:ext cx="1189200" cy="118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6"/>
          <p:cNvSpPr/>
          <p:nvPr/>
        </p:nvSpPr>
        <p:spPr>
          <a:xfrm>
            <a:off x="7970750" y="1869300"/>
            <a:ext cx="1189200" cy="1189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6"/>
          <p:cNvSpPr/>
          <p:nvPr/>
        </p:nvSpPr>
        <p:spPr>
          <a:xfrm>
            <a:off x="6781550" y="680100"/>
            <a:ext cx="1189200" cy="11892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6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6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7"/>
          <p:cNvSpPr/>
          <p:nvPr/>
        </p:nvSpPr>
        <p:spPr>
          <a:xfrm>
            <a:off x="-7850" y="2972075"/>
            <a:ext cx="9144000" cy="21714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17"/>
          <p:cNvGrpSpPr/>
          <p:nvPr/>
        </p:nvGrpSpPr>
        <p:grpSpPr>
          <a:xfrm>
            <a:off x="7448920" y="998169"/>
            <a:ext cx="1326248" cy="1339459"/>
            <a:chOff x="-1042825" y="1873925"/>
            <a:chExt cx="948675" cy="958125"/>
          </a:xfrm>
        </p:grpSpPr>
        <p:sp>
          <p:nvSpPr>
            <p:cNvPr id="409" name="Google Shape;409;p17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17"/>
          <p:cNvSpPr txBox="1"/>
          <p:nvPr>
            <p:ph type="title"/>
          </p:nvPr>
        </p:nvSpPr>
        <p:spPr>
          <a:xfrm>
            <a:off x="705250" y="9981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26" name="Google Shape;426;p17"/>
          <p:cNvSpPr txBox="1"/>
          <p:nvPr>
            <p:ph idx="1" type="subTitle"/>
          </p:nvPr>
        </p:nvSpPr>
        <p:spPr>
          <a:xfrm>
            <a:off x="715150" y="3255475"/>
            <a:ext cx="2405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7" name="Google Shape;427;p17"/>
          <p:cNvSpPr txBox="1"/>
          <p:nvPr>
            <p:ph idx="2" type="subTitle"/>
          </p:nvPr>
        </p:nvSpPr>
        <p:spPr>
          <a:xfrm>
            <a:off x="3369450" y="3255475"/>
            <a:ext cx="2405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8" name="Google Shape;428;p17"/>
          <p:cNvSpPr txBox="1"/>
          <p:nvPr>
            <p:ph idx="3" type="subTitle"/>
          </p:nvPr>
        </p:nvSpPr>
        <p:spPr>
          <a:xfrm>
            <a:off x="6023750" y="3255475"/>
            <a:ext cx="2405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9" name="Google Shape;429;p17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7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1" name="Google Shape;43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1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8"/>
          <p:cNvSpPr txBox="1"/>
          <p:nvPr>
            <p:ph type="title"/>
          </p:nvPr>
        </p:nvSpPr>
        <p:spPr>
          <a:xfrm>
            <a:off x="717425" y="11251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5" name="Google Shape;435;p18"/>
          <p:cNvSpPr txBox="1"/>
          <p:nvPr>
            <p:ph idx="1" type="subTitle"/>
          </p:nvPr>
        </p:nvSpPr>
        <p:spPr>
          <a:xfrm>
            <a:off x="715125" y="2111000"/>
            <a:ext cx="2280900" cy="1371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6" name="Google Shape;436;p18"/>
          <p:cNvSpPr txBox="1"/>
          <p:nvPr>
            <p:ph idx="2" type="subTitle"/>
          </p:nvPr>
        </p:nvSpPr>
        <p:spPr>
          <a:xfrm>
            <a:off x="3431525" y="2111000"/>
            <a:ext cx="2280900" cy="1371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7" name="Google Shape;437;p18"/>
          <p:cNvSpPr txBox="1"/>
          <p:nvPr>
            <p:ph idx="3" type="subTitle"/>
          </p:nvPr>
        </p:nvSpPr>
        <p:spPr>
          <a:xfrm>
            <a:off x="6147926" y="2111000"/>
            <a:ext cx="2280900" cy="1371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8" name="Google Shape;438;p18"/>
          <p:cNvSpPr/>
          <p:nvPr/>
        </p:nvSpPr>
        <p:spPr>
          <a:xfrm>
            <a:off x="8525900" y="680100"/>
            <a:ext cx="622200" cy="62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8"/>
          <p:cNvSpPr/>
          <p:nvPr/>
        </p:nvSpPr>
        <p:spPr>
          <a:xfrm>
            <a:off x="8525900" y="1302400"/>
            <a:ext cx="622200" cy="622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8"/>
          <p:cNvSpPr/>
          <p:nvPr/>
        </p:nvSpPr>
        <p:spPr>
          <a:xfrm>
            <a:off x="7903600" y="680100"/>
            <a:ext cx="622200" cy="6222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8"/>
          <p:cNvSpPr/>
          <p:nvPr/>
        </p:nvSpPr>
        <p:spPr>
          <a:xfrm>
            <a:off x="11" y="4604100"/>
            <a:ext cx="539400" cy="5394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8"/>
          <p:cNvSpPr/>
          <p:nvPr/>
        </p:nvSpPr>
        <p:spPr>
          <a:xfrm>
            <a:off x="539405" y="4291325"/>
            <a:ext cx="312900" cy="3129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" name="Google Shape;443;p18"/>
          <p:cNvGrpSpPr/>
          <p:nvPr/>
        </p:nvGrpSpPr>
        <p:grpSpPr>
          <a:xfrm>
            <a:off x="7803548" y="3801764"/>
            <a:ext cx="1114124" cy="1125222"/>
            <a:chOff x="-1042825" y="1873925"/>
            <a:chExt cx="948675" cy="958125"/>
          </a:xfrm>
        </p:grpSpPr>
        <p:sp>
          <p:nvSpPr>
            <p:cNvPr id="444" name="Google Shape;444;p18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18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8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2" name="Google Shape;46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1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2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19"/>
          <p:cNvGrpSpPr/>
          <p:nvPr/>
        </p:nvGrpSpPr>
        <p:grpSpPr>
          <a:xfrm>
            <a:off x="717218" y="3839723"/>
            <a:ext cx="756853" cy="764392"/>
            <a:chOff x="-1042825" y="1873925"/>
            <a:chExt cx="948675" cy="958125"/>
          </a:xfrm>
        </p:grpSpPr>
        <p:sp>
          <p:nvSpPr>
            <p:cNvPr id="466" name="Google Shape;466;p19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19"/>
          <p:cNvSpPr/>
          <p:nvPr/>
        </p:nvSpPr>
        <p:spPr>
          <a:xfrm>
            <a:off x="0" y="680100"/>
            <a:ext cx="686400" cy="6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9"/>
          <p:cNvSpPr/>
          <p:nvPr/>
        </p:nvSpPr>
        <p:spPr>
          <a:xfrm>
            <a:off x="686350" y="680100"/>
            <a:ext cx="686400" cy="686400"/>
          </a:xfrm>
          <a:prstGeom prst="rect">
            <a:avLst/>
          </a:prstGeom>
          <a:solidFill>
            <a:srgbClr val="2634F9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9"/>
          <p:cNvSpPr/>
          <p:nvPr/>
        </p:nvSpPr>
        <p:spPr>
          <a:xfrm>
            <a:off x="0" y="1366450"/>
            <a:ext cx="686400" cy="6864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9"/>
          <p:cNvSpPr/>
          <p:nvPr/>
        </p:nvSpPr>
        <p:spPr>
          <a:xfrm>
            <a:off x="1372750" y="1366450"/>
            <a:ext cx="337500" cy="3375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9"/>
          <p:cNvSpPr/>
          <p:nvPr/>
        </p:nvSpPr>
        <p:spPr>
          <a:xfrm>
            <a:off x="8457600" y="4457100"/>
            <a:ext cx="686400" cy="68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9"/>
          <p:cNvSpPr/>
          <p:nvPr/>
        </p:nvSpPr>
        <p:spPr>
          <a:xfrm>
            <a:off x="7771200" y="4457100"/>
            <a:ext cx="686400" cy="6864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9"/>
          <p:cNvSpPr txBox="1"/>
          <p:nvPr>
            <p:ph type="title"/>
          </p:nvPr>
        </p:nvSpPr>
        <p:spPr>
          <a:xfrm>
            <a:off x="713100" y="1777500"/>
            <a:ext cx="3712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9" name="Google Shape;489;p19"/>
          <p:cNvSpPr txBox="1"/>
          <p:nvPr>
            <p:ph idx="1" type="subTitle"/>
          </p:nvPr>
        </p:nvSpPr>
        <p:spPr>
          <a:xfrm>
            <a:off x="718125" y="2353500"/>
            <a:ext cx="3707400" cy="10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490" name="Google Shape;490;p19"/>
          <p:cNvSpPr txBox="1"/>
          <p:nvPr>
            <p:ph idx="2" type="subTitle"/>
          </p:nvPr>
        </p:nvSpPr>
        <p:spPr>
          <a:xfrm>
            <a:off x="5893100" y="1145738"/>
            <a:ext cx="18561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91" name="Google Shape;491;p19"/>
          <p:cNvSpPr txBox="1"/>
          <p:nvPr>
            <p:ph idx="3" type="subTitle"/>
          </p:nvPr>
        </p:nvSpPr>
        <p:spPr>
          <a:xfrm>
            <a:off x="5893100" y="1714638"/>
            <a:ext cx="204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492" name="Google Shape;492;p19"/>
          <p:cNvSpPr txBox="1"/>
          <p:nvPr>
            <p:ph idx="4" type="subTitle"/>
          </p:nvPr>
        </p:nvSpPr>
        <p:spPr>
          <a:xfrm>
            <a:off x="5893100" y="2399329"/>
            <a:ext cx="204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493" name="Google Shape;493;p19"/>
          <p:cNvSpPr txBox="1"/>
          <p:nvPr>
            <p:ph idx="5" type="subTitle"/>
          </p:nvPr>
        </p:nvSpPr>
        <p:spPr>
          <a:xfrm>
            <a:off x="5893100" y="3087321"/>
            <a:ext cx="204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494" name="Google Shape;494;p19"/>
          <p:cNvSpPr txBox="1"/>
          <p:nvPr>
            <p:ph idx="6" type="subTitle"/>
          </p:nvPr>
        </p:nvSpPr>
        <p:spPr>
          <a:xfrm>
            <a:off x="5893100" y="3775313"/>
            <a:ext cx="204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495" name="Google Shape;495;p19"/>
          <p:cNvSpPr txBox="1"/>
          <p:nvPr>
            <p:ph hasCustomPrompt="1" idx="7" type="title"/>
          </p:nvPr>
        </p:nvSpPr>
        <p:spPr>
          <a:xfrm>
            <a:off x="5185750" y="1711338"/>
            <a:ext cx="576000" cy="576000"/>
          </a:xfrm>
          <a:prstGeom prst="rect">
            <a:avLst/>
          </a:prstGeom>
          <a:solidFill>
            <a:srgbClr val="2634F9">
              <a:alpha val="307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6" name="Google Shape;496;p19"/>
          <p:cNvSpPr txBox="1"/>
          <p:nvPr>
            <p:ph hasCustomPrompt="1" idx="8" type="title"/>
          </p:nvPr>
        </p:nvSpPr>
        <p:spPr>
          <a:xfrm>
            <a:off x="5185750" y="2399329"/>
            <a:ext cx="576000" cy="576000"/>
          </a:xfrm>
          <a:prstGeom prst="rect">
            <a:avLst/>
          </a:prstGeom>
          <a:solidFill>
            <a:srgbClr val="2634F9">
              <a:alpha val="307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7" name="Google Shape;497;p19"/>
          <p:cNvSpPr txBox="1"/>
          <p:nvPr>
            <p:ph hasCustomPrompt="1" idx="9" type="title"/>
          </p:nvPr>
        </p:nvSpPr>
        <p:spPr>
          <a:xfrm>
            <a:off x="5185750" y="3087321"/>
            <a:ext cx="576000" cy="576000"/>
          </a:xfrm>
          <a:prstGeom prst="rect">
            <a:avLst/>
          </a:prstGeom>
          <a:solidFill>
            <a:srgbClr val="2634F9">
              <a:alpha val="307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8" name="Google Shape;498;p19"/>
          <p:cNvSpPr txBox="1"/>
          <p:nvPr>
            <p:ph hasCustomPrompt="1" idx="13" type="title"/>
          </p:nvPr>
        </p:nvSpPr>
        <p:spPr>
          <a:xfrm>
            <a:off x="5185750" y="3775313"/>
            <a:ext cx="576000" cy="576000"/>
          </a:xfrm>
          <a:prstGeom prst="rect">
            <a:avLst/>
          </a:prstGeom>
          <a:solidFill>
            <a:srgbClr val="2634F9">
              <a:alpha val="307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9" name="Google Shape;499;p19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9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1" name="Google Shape;50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1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20"/>
          <p:cNvGrpSpPr/>
          <p:nvPr/>
        </p:nvGrpSpPr>
        <p:grpSpPr>
          <a:xfrm>
            <a:off x="3538841" y="3942626"/>
            <a:ext cx="1098661" cy="1109605"/>
            <a:chOff x="-1042825" y="1873925"/>
            <a:chExt cx="948675" cy="958125"/>
          </a:xfrm>
        </p:grpSpPr>
        <p:sp>
          <p:nvSpPr>
            <p:cNvPr id="505" name="Google Shape;505;p20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20"/>
          <p:cNvSpPr txBox="1"/>
          <p:nvPr>
            <p:ph idx="1" type="subTitle"/>
          </p:nvPr>
        </p:nvSpPr>
        <p:spPr>
          <a:xfrm>
            <a:off x="3666450" y="329438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22" name="Google Shape;522;p20"/>
          <p:cNvSpPr txBox="1"/>
          <p:nvPr>
            <p:ph idx="2" type="subTitle"/>
          </p:nvPr>
        </p:nvSpPr>
        <p:spPr>
          <a:xfrm>
            <a:off x="3670950" y="2946983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3" name="Google Shape;523;p20"/>
          <p:cNvSpPr txBox="1"/>
          <p:nvPr>
            <p:ph idx="3" type="subTitle"/>
          </p:nvPr>
        </p:nvSpPr>
        <p:spPr>
          <a:xfrm>
            <a:off x="3666450" y="447623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24" name="Google Shape;524;p20"/>
          <p:cNvSpPr txBox="1"/>
          <p:nvPr>
            <p:ph idx="4" type="subTitle"/>
          </p:nvPr>
        </p:nvSpPr>
        <p:spPr>
          <a:xfrm>
            <a:off x="3670950" y="4128833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5" name="Google Shape;525;p20"/>
          <p:cNvSpPr txBox="1"/>
          <p:nvPr>
            <p:ph idx="5" type="subTitle"/>
          </p:nvPr>
        </p:nvSpPr>
        <p:spPr>
          <a:xfrm>
            <a:off x="3666450" y="2112521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26" name="Google Shape;526;p20"/>
          <p:cNvSpPr txBox="1"/>
          <p:nvPr>
            <p:ph idx="6" type="subTitle"/>
          </p:nvPr>
        </p:nvSpPr>
        <p:spPr>
          <a:xfrm>
            <a:off x="3670950" y="1765121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527" name="Google Shape;527;p20"/>
          <p:cNvGrpSpPr/>
          <p:nvPr/>
        </p:nvGrpSpPr>
        <p:grpSpPr>
          <a:xfrm>
            <a:off x="0" y="3441250"/>
            <a:ext cx="2157300" cy="1702250"/>
            <a:chOff x="0" y="3441250"/>
            <a:chExt cx="2157300" cy="1702250"/>
          </a:xfrm>
        </p:grpSpPr>
        <p:sp>
          <p:nvSpPr>
            <p:cNvPr id="528" name="Google Shape;528;p20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1702200" y="3837250"/>
              <a:ext cx="455100" cy="455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20"/>
          <p:cNvSpPr/>
          <p:nvPr/>
        </p:nvSpPr>
        <p:spPr>
          <a:xfrm>
            <a:off x="8292900" y="680100"/>
            <a:ext cx="851100" cy="8511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0"/>
          <p:cNvSpPr/>
          <p:nvPr/>
        </p:nvSpPr>
        <p:spPr>
          <a:xfrm>
            <a:off x="7441750" y="680100"/>
            <a:ext cx="851100" cy="8511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0"/>
          <p:cNvSpPr txBox="1"/>
          <p:nvPr>
            <p:ph type="title"/>
          </p:nvPr>
        </p:nvSpPr>
        <p:spPr>
          <a:xfrm>
            <a:off x="3666275" y="819300"/>
            <a:ext cx="47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35" name="Google Shape;535;p20"/>
          <p:cNvSpPr txBox="1"/>
          <p:nvPr>
            <p:ph idx="7" type="subTitle"/>
          </p:nvPr>
        </p:nvSpPr>
        <p:spPr>
          <a:xfrm>
            <a:off x="6268775" y="2112521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36" name="Google Shape;536;p20"/>
          <p:cNvSpPr txBox="1"/>
          <p:nvPr>
            <p:ph idx="8" type="subTitle"/>
          </p:nvPr>
        </p:nvSpPr>
        <p:spPr>
          <a:xfrm>
            <a:off x="6273275" y="1765121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7" name="Google Shape;537;p20"/>
          <p:cNvSpPr txBox="1"/>
          <p:nvPr>
            <p:ph idx="9" type="subTitle"/>
          </p:nvPr>
        </p:nvSpPr>
        <p:spPr>
          <a:xfrm>
            <a:off x="6268775" y="329438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38" name="Google Shape;538;p20"/>
          <p:cNvSpPr txBox="1"/>
          <p:nvPr>
            <p:ph idx="13" type="subTitle"/>
          </p:nvPr>
        </p:nvSpPr>
        <p:spPr>
          <a:xfrm>
            <a:off x="6273275" y="2946983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9" name="Google Shape;539;p20"/>
          <p:cNvSpPr txBox="1"/>
          <p:nvPr>
            <p:ph idx="14" type="subTitle"/>
          </p:nvPr>
        </p:nvSpPr>
        <p:spPr>
          <a:xfrm>
            <a:off x="6268775" y="447623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40" name="Google Shape;540;p20"/>
          <p:cNvSpPr txBox="1"/>
          <p:nvPr>
            <p:ph idx="15" type="subTitle"/>
          </p:nvPr>
        </p:nvSpPr>
        <p:spPr>
          <a:xfrm>
            <a:off x="6273275" y="4128833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1" name="Google Shape;541;p20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0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3" name="Google Shape;54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2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75" y="3399425"/>
            <a:ext cx="9144000" cy="1744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337900" y="1004825"/>
            <a:ext cx="948675" cy="958125"/>
            <a:chOff x="-1042825" y="1873925"/>
            <a:chExt cx="948675" cy="958125"/>
          </a:xfrm>
        </p:grpSpPr>
        <p:sp>
          <p:nvSpPr>
            <p:cNvPr id="54" name="Google Shape;54;p3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3"/>
          <p:cNvSpPr txBox="1"/>
          <p:nvPr>
            <p:ph type="ctrTitle"/>
          </p:nvPr>
        </p:nvSpPr>
        <p:spPr>
          <a:xfrm>
            <a:off x="713100" y="1055750"/>
            <a:ext cx="4122300" cy="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71" name="Google Shape;71;p3"/>
          <p:cNvSpPr txBox="1"/>
          <p:nvPr/>
        </p:nvSpPr>
        <p:spPr>
          <a:xfrm>
            <a:off x="720025" y="3554363"/>
            <a:ext cx="34281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1"/>
          <p:cNvSpPr/>
          <p:nvPr/>
        </p:nvSpPr>
        <p:spPr>
          <a:xfrm>
            <a:off x="7681200" y="68010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7" name="Google Shape;547;p21"/>
          <p:cNvGrpSpPr/>
          <p:nvPr/>
        </p:nvGrpSpPr>
        <p:grpSpPr>
          <a:xfrm>
            <a:off x="187972" y="868034"/>
            <a:ext cx="999809" cy="1009672"/>
            <a:chOff x="-1042825" y="1873925"/>
            <a:chExt cx="948675" cy="958125"/>
          </a:xfrm>
        </p:grpSpPr>
        <p:sp>
          <p:nvSpPr>
            <p:cNvPr id="548" name="Google Shape;548;p21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4" name="Google Shape;564;p21"/>
          <p:cNvSpPr/>
          <p:nvPr/>
        </p:nvSpPr>
        <p:spPr>
          <a:xfrm>
            <a:off x="-7300" y="3141275"/>
            <a:ext cx="7070700" cy="2002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1"/>
          <p:cNvSpPr txBox="1"/>
          <p:nvPr>
            <p:ph type="title"/>
          </p:nvPr>
        </p:nvSpPr>
        <p:spPr>
          <a:xfrm>
            <a:off x="1187775" y="868025"/>
            <a:ext cx="41787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6" name="Google Shape;566;p21"/>
          <p:cNvSpPr txBox="1"/>
          <p:nvPr>
            <p:ph idx="1" type="subTitle"/>
          </p:nvPr>
        </p:nvSpPr>
        <p:spPr>
          <a:xfrm>
            <a:off x="729275" y="1733000"/>
            <a:ext cx="19386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67" name="Google Shape;567;p21"/>
          <p:cNvSpPr txBox="1"/>
          <p:nvPr>
            <p:ph idx="2" type="subTitle"/>
          </p:nvPr>
        </p:nvSpPr>
        <p:spPr>
          <a:xfrm>
            <a:off x="729275" y="2323038"/>
            <a:ext cx="21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568" name="Google Shape;568;p21"/>
          <p:cNvSpPr txBox="1"/>
          <p:nvPr>
            <p:ph idx="3" type="subTitle"/>
          </p:nvPr>
        </p:nvSpPr>
        <p:spPr>
          <a:xfrm>
            <a:off x="3088575" y="2323038"/>
            <a:ext cx="21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569" name="Google Shape;569;p21"/>
          <p:cNvSpPr txBox="1"/>
          <p:nvPr>
            <p:ph idx="4" type="subTitle"/>
          </p:nvPr>
        </p:nvSpPr>
        <p:spPr>
          <a:xfrm>
            <a:off x="729275" y="3488950"/>
            <a:ext cx="19386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70" name="Google Shape;570;p21"/>
          <p:cNvSpPr txBox="1"/>
          <p:nvPr>
            <p:ph idx="5" type="subTitle"/>
          </p:nvPr>
        </p:nvSpPr>
        <p:spPr>
          <a:xfrm>
            <a:off x="729275" y="3909300"/>
            <a:ext cx="21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571" name="Google Shape;571;p21"/>
          <p:cNvSpPr txBox="1"/>
          <p:nvPr>
            <p:ph idx="6" type="subTitle"/>
          </p:nvPr>
        </p:nvSpPr>
        <p:spPr>
          <a:xfrm>
            <a:off x="3088575" y="3909300"/>
            <a:ext cx="21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572" name="Google Shape;572;p21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1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4" name="Google Shape;57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2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7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2"/>
          <p:cNvSpPr/>
          <p:nvPr/>
        </p:nvSpPr>
        <p:spPr>
          <a:xfrm>
            <a:off x="0" y="680099"/>
            <a:ext cx="1572600" cy="15726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2"/>
          <p:cNvSpPr/>
          <p:nvPr/>
        </p:nvSpPr>
        <p:spPr>
          <a:xfrm>
            <a:off x="4531925" y="7850"/>
            <a:ext cx="4612200" cy="51435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p22"/>
          <p:cNvGrpSpPr/>
          <p:nvPr/>
        </p:nvGrpSpPr>
        <p:grpSpPr>
          <a:xfrm>
            <a:off x="7305394" y="865384"/>
            <a:ext cx="1125508" cy="1136719"/>
            <a:chOff x="-1042825" y="1873925"/>
            <a:chExt cx="948675" cy="958125"/>
          </a:xfrm>
        </p:grpSpPr>
        <p:sp>
          <p:nvSpPr>
            <p:cNvPr id="580" name="Google Shape;580;p2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22"/>
          <p:cNvSpPr/>
          <p:nvPr/>
        </p:nvSpPr>
        <p:spPr>
          <a:xfrm>
            <a:off x="8607725" y="4602000"/>
            <a:ext cx="536400" cy="5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2"/>
          <p:cNvSpPr txBox="1"/>
          <p:nvPr>
            <p:ph type="title"/>
          </p:nvPr>
        </p:nvSpPr>
        <p:spPr>
          <a:xfrm>
            <a:off x="713100" y="1146400"/>
            <a:ext cx="260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98" name="Google Shape;598;p22"/>
          <p:cNvSpPr txBox="1"/>
          <p:nvPr>
            <p:ph idx="1" type="subTitle"/>
          </p:nvPr>
        </p:nvSpPr>
        <p:spPr>
          <a:xfrm>
            <a:off x="741450" y="248005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9" name="Google Shape;599;p22"/>
          <p:cNvSpPr txBox="1"/>
          <p:nvPr>
            <p:ph idx="2" type="subTitle"/>
          </p:nvPr>
        </p:nvSpPr>
        <p:spPr>
          <a:xfrm>
            <a:off x="698513" y="3029250"/>
            <a:ext cx="185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600" name="Google Shape;600;p22"/>
          <p:cNvSpPr txBox="1"/>
          <p:nvPr>
            <p:ph idx="3" type="subTitle"/>
          </p:nvPr>
        </p:nvSpPr>
        <p:spPr>
          <a:xfrm>
            <a:off x="698513" y="36693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1" name="Google Shape;601;p22"/>
          <p:cNvSpPr txBox="1"/>
          <p:nvPr>
            <p:ph idx="4" type="subTitle"/>
          </p:nvPr>
        </p:nvSpPr>
        <p:spPr>
          <a:xfrm>
            <a:off x="698513" y="4016700"/>
            <a:ext cx="185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602" name="Google Shape;602;p22"/>
          <p:cNvSpPr txBox="1"/>
          <p:nvPr>
            <p:ph idx="5" type="subTitle"/>
          </p:nvPr>
        </p:nvSpPr>
        <p:spPr>
          <a:xfrm>
            <a:off x="6574800" y="18400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3" name="Google Shape;603;p22"/>
          <p:cNvSpPr txBox="1"/>
          <p:nvPr>
            <p:ph idx="6" type="subTitle"/>
          </p:nvPr>
        </p:nvSpPr>
        <p:spPr>
          <a:xfrm>
            <a:off x="6574800" y="2187400"/>
            <a:ext cx="185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604" name="Google Shape;604;p22"/>
          <p:cNvSpPr txBox="1"/>
          <p:nvPr>
            <p:ph idx="7" type="subTitle"/>
          </p:nvPr>
        </p:nvSpPr>
        <p:spPr>
          <a:xfrm>
            <a:off x="6574800" y="33219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5" name="Google Shape;605;p22"/>
          <p:cNvSpPr txBox="1"/>
          <p:nvPr>
            <p:ph idx="8" type="subTitle"/>
          </p:nvPr>
        </p:nvSpPr>
        <p:spPr>
          <a:xfrm>
            <a:off x="6574800" y="3669300"/>
            <a:ext cx="185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606" name="Google Shape;606;p22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2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8" name="Google Shape;60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2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4"/>
          <p:cNvGrpSpPr/>
          <p:nvPr/>
        </p:nvGrpSpPr>
        <p:grpSpPr>
          <a:xfrm>
            <a:off x="5428006" y="3407527"/>
            <a:ext cx="1625744" cy="1642035"/>
            <a:chOff x="-1042825" y="1873925"/>
            <a:chExt cx="948675" cy="958125"/>
          </a:xfrm>
        </p:grpSpPr>
        <p:sp>
          <p:nvSpPr>
            <p:cNvPr id="78" name="Google Shape;78;p4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4"/>
          <p:cNvSpPr/>
          <p:nvPr/>
        </p:nvSpPr>
        <p:spPr>
          <a:xfrm>
            <a:off x="7159900" y="1977150"/>
            <a:ext cx="1984200" cy="13395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0" y="-3200"/>
            <a:ext cx="758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 flipH="1" rot="10800000">
            <a:off x="8151938" y="988650"/>
            <a:ext cx="992100" cy="98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7159900" y="3316694"/>
            <a:ext cx="1984200" cy="182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"/>
          <p:cNvSpPr txBox="1"/>
          <p:nvPr>
            <p:ph type="title"/>
          </p:nvPr>
        </p:nvSpPr>
        <p:spPr>
          <a:xfrm>
            <a:off x="1098125" y="1897625"/>
            <a:ext cx="3152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4"/>
          <p:cNvSpPr txBox="1"/>
          <p:nvPr>
            <p:ph idx="1" type="subTitle"/>
          </p:nvPr>
        </p:nvSpPr>
        <p:spPr>
          <a:xfrm>
            <a:off x="1111600" y="2565725"/>
            <a:ext cx="313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4"/>
          <p:cNvSpPr txBox="1"/>
          <p:nvPr>
            <p:ph hasCustomPrompt="1" idx="2" type="title"/>
          </p:nvPr>
        </p:nvSpPr>
        <p:spPr>
          <a:xfrm>
            <a:off x="1242014" y="1118525"/>
            <a:ext cx="816000" cy="7791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4"/>
          <p:cNvSpPr/>
          <p:nvPr/>
        </p:nvSpPr>
        <p:spPr>
          <a:xfrm flipH="1" rot="10800000">
            <a:off x="7159888" y="3312539"/>
            <a:ext cx="992100" cy="98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/>
          <p:nvPr/>
        </p:nvSpPr>
        <p:spPr>
          <a:xfrm>
            <a:off x="0" y="4586550"/>
            <a:ext cx="572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8606525" y="4604100"/>
            <a:ext cx="537600" cy="53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606525" y="4066500"/>
            <a:ext cx="537600" cy="53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8068925" y="4604100"/>
            <a:ext cx="537600" cy="53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303300" y="3763275"/>
            <a:ext cx="303300" cy="30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"/>
          <p:cNvSpPr txBox="1"/>
          <p:nvPr>
            <p:ph type="title"/>
          </p:nvPr>
        </p:nvSpPr>
        <p:spPr>
          <a:xfrm>
            <a:off x="705838" y="8107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705838" y="1440300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5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7366016" y="787526"/>
            <a:ext cx="1098661" cy="1109605"/>
            <a:chOff x="-1042825" y="1873925"/>
            <a:chExt cx="948675" cy="958125"/>
          </a:xfrm>
        </p:grpSpPr>
        <p:sp>
          <p:nvSpPr>
            <p:cNvPr id="120" name="Google Shape;120;p6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6"/>
          <p:cNvSpPr/>
          <p:nvPr/>
        </p:nvSpPr>
        <p:spPr>
          <a:xfrm>
            <a:off x="0" y="0"/>
            <a:ext cx="1889700" cy="18897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6"/>
          <p:cNvGrpSpPr/>
          <p:nvPr/>
        </p:nvGrpSpPr>
        <p:grpSpPr>
          <a:xfrm flipH="1">
            <a:off x="8005353" y="4574039"/>
            <a:ext cx="1138602" cy="569301"/>
            <a:chOff x="0" y="4292400"/>
            <a:chExt cx="1702200" cy="851100"/>
          </a:xfrm>
        </p:grpSpPr>
        <p:sp>
          <p:nvSpPr>
            <p:cNvPr id="138" name="Google Shape;138;p6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6"/>
          <p:cNvSpPr txBox="1"/>
          <p:nvPr>
            <p:ph type="title"/>
          </p:nvPr>
        </p:nvSpPr>
        <p:spPr>
          <a:xfrm>
            <a:off x="713075" y="9328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713100" y="3602175"/>
            <a:ext cx="36231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6"/>
          <p:cNvSpPr txBox="1"/>
          <p:nvPr>
            <p:ph idx="2" type="body"/>
          </p:nvPr>
        </p:nvSpPr>
        <p:spPr>
          <a:xfrm>
            <a:off x="4807875" y="3601975"/>
            <a:ext cx="36231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3" name="Google Shape;143;p6"/>
          <p:cNvSpPr txBox="1"/>
          <p:nvPr>
            <p:ph idx="3" type="subTitle"/>
          </p:nvPr>
        </p:nvSpPr>
        <p:spPr>
          <a:xfrm>
            <a:off x="724425" y="3259875"/>
            <a:ext cx="36117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6"/>
          <p:cNvSpPr txBox="1"/>
          <p:nvPr>
            <p:ph idx="4" type="subTitle"/>
          </p:nvPr>
        </p:nvSpPr>
        <p:spPr>
          <a:xfrm>
            <a:off x="4807875" y="3259875"/>
            <a:ext cx="36231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5" name="Google Shape;145;p6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7"/>
          <p:cNvGrpSpPr/>
          <p:nvPr/>
        </p:nvGrpSpPr>
        <p:grpSpPr>
          <a:xfrm>
            <a:off x="221693" y="854392"/>
            <a:ext cx="901810" cy="910794"/>
            <a:chOff x="-1042825" y="1873925"/>
            <a:chExt cx="948675" cy="958125"/>
          </a:xfrm>
        </p:grpSpPr>
        <p:sp>
          <p:nvSpPr>
            <p:cNvPr id="151" name="Google Shape;151;p7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7"/>
          <p:cNvSpPr/>
          <p:nvPr/>
        </p:nvSpPr>
        <p:spPr>
          <a:xfrm>
            <a:off x="8696400" y="680100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96400" y="1125125"/>
            <a:ext cx="447600" cy="447600"/>
          </a:xfrm>
          <a:prstGeom prst="rect">
            <a:avLst/>
          </a:prstGeom>
          <a:solidFill>
            <a:srgbClr val="2634F9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0" y="4604100"/>
            <a:ext cx="539400" cy="5394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539408" y="4604100"/>
            <a:ext cx="539400" cy="5394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 txBox="1"/>
          <p:nvPr>
            <p:ph type="title"/>
          </p:nvPr>
        </p:nvSpPr>
        <p:spPr>
          <a:xfrm>
            <a:off x="713100" y="10625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7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8"/>
          <p:cNvGrpSpPr/>
          <p:nvPr/>
        </p:nvGrpSpPr>
        <p:grpSpPr>
          <a:xfrm>
            <a:off x="7987068" y="523180"/>
            <a:ext cx="901810" cy="910794"/>
            <a:chOff x="-1042825" y="1873925"/>
            <a:chExt cx="948675" cy="958125"/>
          </a:xfrm>
        </p:grpSpPr>
        <p:sp>
          <p:nvSpPr>
            <p:cNvPr id="178" name="Google Shape;178;p8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8"/>
          <p:cNvSpPr/>
          <p:nvPr/>
        </p:nvSpPr>
        <p:spPr>
          <a:xfrm flipH="1">
            <a:off x="0" y="4250875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 flipH="1">
            <a:off x="0" y="4695900"/>
            <a:ext cx="447600" cy="447600"/>
          </a:xfrm>
          <a:prstGeom prst="rect">
            <a:avLst/>
          </a:prstGeom>
          <a:solidFill>
            <a:srgbClr val="2634F9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 flipH="1">
            <a:off x="447600" y="4695900"/>
            <a:ext cx="447600" cy="4476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0" y="680100"/>
            <a:ext cx="949500" cy="9495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"/>
          <p:cNvSpPr txBox="1"/>
          <p:nvPr>
            <p:ph type="title"/>
          </p:nvPr>
        </p:nvSpPr>
        <p:spPr>
          <a:xfrm>
            <a:off x="713075" y="8685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9" name="Google Shape;199;p8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9"/>
          <p:cNvGrpSpPr/>
          <p:nvPr/>
        </p:nvGrpSpPr>
        <p:grpSpPr>
          <a:xfrm>
            <a:off x="295311" y="859929"/>
            <a:ext cx="669290" cy="675957"/>
            <a:chOff x="-1042825" y="1873925"/>
            <a:chExt cx="948675" cy="958125"/>
          </a:xfrm>
        </p:grpSpPr>
        <p:sp>
          <p:nvSpPr>
            <p:cNvPr id="205" name="Google Shape;205;p9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9"/>
          <p:cNvSpPr txBox="1"/>
          <p:nvPr>
            <p:ph type="title"/>
          </p:nvPr>
        </p:nvSpPr>
        <p:spPr>
          <a:xfrm>
            <a:off x="713075" y="102595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2" name="Google Shape;222;p9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10"/>
          <p:cNvGrpSpPr/>
          <p:nvPr/>
        </p:nvGrpSpPr>
        <p:grpSpPr>
          <a:xfrm>
            <a:off x="-25" y="679381"/>
            <a:ext cx="817198" cy="817198"/>
            <a:chOff x="0" y="0"/>
            <a:chExt cx="1372750" cy="1372750"/>
          </a:xfrm>
        </p:grpSpPr>
        <p:sp>
          <p:nvSpPr>
            <p:cNvPr id="228" name="Google Shape;228;p10"/>
            <p:cNvSpPr/>
            <p:nvPr/>
          </p:nvSpPr>
          <p:spPr>
            <a:xfrm>
              <a:off x="0" y="0"/>
              <a:ext cx="686400" cy="68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686350" y="0"/>
              <a:ext cx="686400" cy="686400"/>
            </a:xfrm>
            <a:prstGeom prst="rect">
              <a:avLst/>
            </a:prstGeom>
            <a:solidFill>
              <a:srgbClr val="2634F9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0" y="686350"/>
              <a:ext cx="686400" cy="6864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10"/>
          <p:cNvSpPr txBox="1"/>
          <p:nvPr>
            <p:ph type="title"/>
          </p:nvPr>
        </p:nvSpPr>
        <p:spPr>
          <a:xfrm>
            <a:off x="829075" y="814150"/>
            <a:ext cx="7635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" name="Google Shape;232;p10"/>
          <p:cNvSpPr txBox="1"/>
          <p:nvPr>
            <p:ph idx="1" type="body"/>
          </p:nvPr>
        </p:nvSpPr>
        <p:spPr>
          <a:xfrm>
            <a:off x="717200" y="1524200"/>
            <a:ext cx="5786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10"/>
          <p:cNvSpPr/>
          <p:nvPr/>
        </p:nvSpPr>
        <p:spPr>
          <a:xfrm>
            <a:off x="7881900" y="3881400"/>
            <a:ext cx="1262100" cy="12621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0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048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048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048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048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048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048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048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048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hyperlink" Target="https://cdn.ottopix.de/wp-content/uploads/2019/04/Magdeburg-Panorama-%C3%BCber-der-Hubbr%C3%BCcke.jp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11.jpg"/><Relationship Id="rId5" Type="http://schemas.openxmlformats.org/officeDocument/2006/relationships/image" Target="../media/image13.png"/><Relationship Id="rId6" Type="http://schemas.openxmlformats.org/officeDocument/2006/relationships/image" Target="../media/image4.jpg"/><Relationship Id="rId7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Relationship Id="rId5" Type="http://schemas.openxmlformats.org/officeDocument/2006/relationships/image" Target="../media/image12.jpg"/><Relationship Id="rId6" Type="http://schemas.openxmlformats.org/officeDocument/2006/relationships/image" Target="../media/image2.jpg"/><Relationship Id="rId7" Type="http://schemas.openxmlformats.org/officeDocument/2006/relationships/image" Target="../media/image8.jpg"/><Relationship Id="rId8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Relationship Id="rId4" Type="http://schemas.openxmlformats.org/officeDocument/2006/relationships/image" Target="../media/image8.jpg"/><Relationship Id="rId5" Type="http://schemas.openxmlformats.org/officeDocument/2006/relationships/image" Target="../media/image2.jpg"/><Relationship Id="rId6" Type="http://schemas.openxmlformats.org/officeDocument/2006/relationships/image" Target="../media/image12.jpg"/><Relationship Id="rId7" Type="http://schemas.openxmlformats.org/officeDocument/2006/relationships/image" Target="../media/image6.jpg"/><Relationship Id="rId8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Relationship Id="rId4" Type="http://schemas.openxmlformats.org/officeDocument/2006/relationships/image" Target="../media/image11.jpg"/><Relationship Id="rId5" Type="http://schemas.openxmlformats.org/officeDocument/2006/relationships/image" Target="../media/image13.png"/><Relationship Id="rId6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2.jpg"/><Relationship Id="rId5" Type="http://schemas.openxmlformats.org/officeDocument/2006/relationships/image" Target="../media/image11.jpg"/><Relationship Id="rId6" Type="http://schemas.openxmlformats.org/officeDocument/2006/relationships/image" Target="../media/image6.jpg"/><Relationship Id="rId7" Type="http://schemas.openxmlformats.org/officeDocument/2006/relationships/image" Target="../media/image1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Relationship Id="rId5" Type="http://schemas.openxmlformats.org/officeDocument/2006/relationships/image" Target="../media/image12.jpg"/><Relationship Id="rId6" Type="http://schemas.openxmlformats.org/officeDocument/2006/relationships/image" Target="../media/image8.jpg"/><Relationship Id="rId7" Type="http://schemas.openxmlformats.org/officeDocument/2006/relationships/image" Target="../media/image6.jpg"/><Relationship Id="rId8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Google Shape;614;p23"/>
          <p:cNvPicPr preferRelativeResize="0"/>
          <p:nvPr/>
        </p:nvPicPr>
        <p:blipFill rotWithShape="1">
          <a:blip r:embed="rId3">
            <a:alphaModFix/>
          </a:blip>
          <a:srcRect b="0" l="22737" r="22737" t="13539"/>
          <a:stretch/>
        </p:blipFill>
        <p:spPr>
          <a:xfrm>
            <a:off x="4500575" y="681200"/>
            <a:ext cx="4643424" cy="44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23"/>
          <p:cNvSpPr txBox="1"/>
          <p:nvPr>
            <p:ph type="ctrTitle"/>
          </p:nvPr>
        </p:nvSpPr>
        <p:spPr>
          <a:xfrm>
            <a:off x="402150" y="960775"/>
            <a:ext cx="3749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Simulation Project - 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Team Tetrahedron</a:t>
            </a:r>
            <a:endParaRPr sz="2800"/>
          </a:p>
        </p:txBody>
      </p:sp>
      <p:sp>
        <p:nvSpPr>
          <p:cNvPr id="616" name="Google Shape;616;p23"/>
          <p:cNvSpPr txBox="1"/>
          <p:nvPr>
            <p:ph idx="1" type="subTitle"/>
          </p:nvPr>
        </p:nvSpPr>
        <p:spPr>
          <a:xfrm>
            <a:off x="402150" y="3125275"/>
            <a:ext cx="237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#2 - Plan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7" name="Google Shape;617;p23"/>
          <p:cNvSpPr/>
          <p:nvPr/>
        </p:nvSpPr>
        <p:spPr>
          <a:xfrm>
            <a:off x="559875" y="1175800"/>
            <a:ext cx="5409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3"/>
          <p:cNvSpPr txBox="1"/>
          <p:nvPr/>
        </p:nvSpPr>
        <p:spPr>
          <a:xfrm>
            <a:off x="4500588" y="4552775"/>
            <a:ext cx="4643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Image source: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https://cdn.ottopix.de/wp-content/uploads/2019/04/Magdeburg-Panorama-%C3%BCber-der-Hubbr%C3%BCcke.jpg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9" name="Google Shape;619;p2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0" name="Google Shape;620;p23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4" name="Google Shape;724;p32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25" name="Google Shape;725;p32"/>
          <p:cNvCxnSpPr>
            <a:stCxn id="726" idx="2"/>
            <a:endCxn id="727" idx="1"/>
          </p:cNvCxnSpPr>
          <p:nvPr/>
        </p:nvCxnSpPr>
        <p:spPr>
          <a:xfrm>
            <a:off x="1633050" y="3333750"/>
            <a:ext cx="571500" cy="125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8" name="Google Shape;728;p32"/>
          <p:cNvCxnSpPr>
            <a:stCxn id="726" idx="2"/>
            <a:endCxn id="729" idx="1"/>
          </p:cNvCxnSpPr>
          <p:nvPr/>
        </p:nvCxnSpPr>
        <p:spPr>
          <a:xfrm flipH="1" rot="10800000">
            <a:off x="1633050" y="1870950"/>
            <a:ext cx="571500" cy="1462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6" name="Google Shape;726;p32"/>
          <p:cNvSpPr/>
          <p:nvPr/>
        </p:nvSpPr>
        <p:spPr>
          <a:xfrm rot="-5400000">
            <a:off x="-250200" y="3071100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Conceptual Model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9" name="Google Shape;729;p32"/>
          <p:cNvSpPr/>
          <p:nvPr/>
        </p:nvSpPr>
        <p:spPr>
          <a:xfrm>
            <a:off x="2204550" y="16084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Draw the </a:t>
            </a: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petri net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7" name="Google Shape;727;p32"/>
          <p:cNvSpPr/>
          <p:nvPr/>
        </p:nvSpPr>
        <p:spPr>
          <a:xfrm>
            <a:off x="2204550" y="4329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Prepare presentation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0" name="Google Shape;730;p32"/>
          <p:cNvCxnSpPr>
            <a:stCxn id="726" idx="2"/>
            <a:endCxn id="731" idx="1"/>
          </p:cNvCxnSpPr>
          <p:nvPr/>
        </p:nvCxnSpPr>
        <p:spPr>
          <a:xfrm>
            <a:off x="1633050" y="3333750"/>
            <a:ext cx="594000" cy="1608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1" name="Google Shape;731;p32"/>
          <p:cNvSpPr/>
          <p:nvPr/>
        </p:nvSpPr>
        <p:spPr>
          <a:xfrm>
            <a:off x="2227100" y="3231761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Define the </a:t>
            </a: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experiments</a:t>
            </a: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to be performed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32"/>
          <p:cNvSpPr txBox="1"/>
          <p:nvPr>
            <p:ph type="title"/>
          </p:nvPr>
        </p:nvSpPr>
        <p:spPr>
          <a:xfrm>
            <a:off x="1021550" y="795963"/>
            <a:ext cx="4431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8" name="Google Shape;738;p33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39" name="Google Shape;739;p33"/>
          <p:cNvCxnSpPr>
            <a:stCxn id="740" idx="2"/>
            <a:endCxn id="741" idx="1"/>
          </p:cNvCxnSpPr>
          <p:nvPr/>
        </p:nvCxnSpPr>
        <p:spPr>
          <a:xfrm>
            <a:off x="1633050" y="3333750"/>
            <a:ext cx="571500" cy="125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2" name="Google Shape;742;p33"/>
          <p:cNvCxnSpPr>
            <a:stCxn id="740" idx="2"/>
            <a:endCxn id="743" idx="1"/>
          </p:cNvCxnSpPr>
          <p:nvPr/>
        </p:nvCxnSpPr>
        <p:spPr>
          <a:xfrm flipH="1" rot="10800000">
            <a:off x="1633050" y="1870950"/>
            <a:ext cx="571500" cy="1462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0" name="Google Shape;740;p33"/>
          <p:cNvSpPr/>
          <p:nvPr/>
        </p:nvSpPr>
        <p:spPr>
          <a:xfrm rot="-5400000">
            <a:off x="-250200" y="3071100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Conceptual Model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33"/>
          <p:cNvSpPr/>
          <p:nvPr/>
        </p:nvSpPr>
        <p:spPr>
          <a:xfrm>
            <a:off x="2204550" y="16084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Draw the petri net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1" name="Google Shape;741;p33"/>
          <p:cNvSpPr/>
          <p:nvPr/>
        </p:nvSpPr>
        <p:spPr>
          <a:xfrm>
            <a:off x="2204550" y="4329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Prepare presentation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33"/>
          <p:cNvSpPr/>
          <p:nvPr/>
        </p:nvSpPr>
        <p:spPr>
          <a:xfrm>
            <a:off x="5171225" y="134576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Define assumptions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33"/>
          <p:cNvSpPr/>
          <p:nvPr/>
        </p:nvSpPr>
        <p:spPr>
          <a:xfrm>
            <a:off x="5171225" y="195836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Define the quantities to be measured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6" name="Google Shape;746;p33"/>
          <p:cNvCxnSpPr>
            <a:stCxn id="743" idx="3"/>
            <a:endCxn id="744" idx="1"/>
          </p:cNvCxnSpPr>
          <p:nvPr/>
        </p:nvCxnSpPr>
        <p:spPr>
          <a:xfrm flipH="1" rot="10800000">
            <a:off x="4225050" y="1608274"/>
            <a:ext cx="946200" cy="2628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7" name="Google Shape;747;p33"/>
          <p:cNvCxnSpPr>
            <a:stCxn id="743" idx="3"/>
            <a:endCxn id="745" idx="1"/>
          </p:cNvCxnSpPr>
          <p:nvPr/>
        </p:nvCxnSpPr>
        <p:spPr>
          <a:xfrm>
            <a:off x="4225050" y="1871074"/>
            <a:ext cx="946200" cy="3498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8" name="Google Shape;748;p33"/>
          <p:cNvCxnSpPr>
            <a:stCxn id="740" idx="2"/>
            <a:endCxn id="749" idx="1"/>
          </p:cNvCxnSpPr>
          <p:nvPr/>
        </p:nvCxnSpPr>
        <p:spPr>
          <a:xfrm>
            <a:off x="1633050" y="3333750"/>
            <a:ext cx="594000" cy="1608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9" name="Google Shape;749;p33"/>
          <p:cNvSpPr/>
          <p:nvPr/>
        </p:nvSpPr>
        <p:spPr>
          <a:xfrm>
            <a:off x="2227100" y="3231761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Define the experiments to be performed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0" name="Google Shape;750;p33"/>
          <p:cNvCxnSpPr>
            <a:stCxn id="743" idx="3"/>
            <a:endCxn id="751" idx="1"/>
          </p:cNvCxnSpPr>
          <p:nvPr/>
        </p:nvCxnSpPr>
        <p:spPr>
          <a:xfrm>
            <a:off x="4225050" y="1871074"/>
            <a:ext cx="946200" cy="9714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1" name="Google Shape;751;p33"/>
          <p:cNvSpPr/>
          <p:nvPr/>
        </p:nvSpPr>
        <p:spPr>
          <a:xfrm>
            <a:off x="5171225" y="2579700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Define the quantities to be used as simulation results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2" name="Google Shape;752;p33"/>
          <p:cNvSpPr txBox="1"/>
          <p:nvPr>
            <p:ph type="title"/>
          </p:nvPr>
        </p:nvSpPr>
        <p:spPr>
          <a:xfrm>
            <a:off x="1021550" y="795963"/>
            <a:ext cx="4431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8" name="Google Shape;758;p34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59" name="Google Shape;759;p34"/>
          <p:cNvCxnSpPr>
            <a:stCxn id="760" idx="2"/>
            <a:endCxn id="761" idx="1"/>
          </p:cNvCxnSpPr>
          <p:nvPr/>
        </p:nvCxnSpPr>
        <p:spPr>
          <a:xfrm>
            <a:off x="1633050" y="3333750"/>
            <a:ext cx="571500" cy="125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2" name="Google Shape;762;p34"/>
          <p:cNvCxnSpPr>
            <a:stCxn id="760" idx="2"/>
            <a:endCxn id="763" idx="1"/>
          </p:cNvCxnSpPr>
          <p:nvPr/>
        </p:nvCxnSpPr>
        <p:spPr>
          <a:xfrm flipH="1" rot="10800000">
            <a:off x="1633050" y="1870950"/>
            <a:ext cx="571500" cy="1462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0" name="Google Shape;760;p34"/>
          <p:cNvSpPr/>
          <p:nvPr/>
        </p:nvSpPr>
        <p:spPr>
          <a:xfrm rot="-5400000">
            <a:off x="-250200" y="3071100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Conceptual Model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3" name="Google Shape;763;p34"/>
          <p:cNvSpPr/>
          <p:nvPr/>
        </p:nvSpPr>
        <p:spPr>
          <a:xfrm>
            <a:off x="2204550" y="16084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Draw the petri net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34"/>
          <p:cNvSpPr/>
          <p:nvPr/>
        </p:nvSpPr>
        <p:spPr>
          <a:xfrm>
            <a:off x="2204550" y="4329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Prepare presentation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4" name="Google Shape;764;p34"/>
          <p:cNvSpPr/>
          <p:nvPr/>
        </p:nvSpPr>
        <p:spPr>
          <a:xfrm>
            <a:off x="5171225" y="134576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Define assumptions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5" name="Google Shape;765;p34"/>
          <p:cNvSpPr/>
          <p:nvPr/>
        </p:nvSpPr>
        <p:spPr>
          <a:xfrm>
            <a:off x="5171225" y="195836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Define the quantities to be measured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6" name="Google Shape;766;p34"/>
          <p:cNvCxnSpPr>
            <a:stCxn id="763" idx="3"/>
            <a:endCxn id="764" idx="1"/>
          </p:cNvCxnSpPr>
          <p:nvPr/>
        </p:nvCxnSpPr>
        <p:spPr>
          <a:xfrm flipH="1" rot="10800000">
            <a:off x="4225050" y="1608274"/>
            <a:ext cx="946200" cy="2628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7" name="Google Shape;767;p34"/>
          <p:cNvCxnSpPr>
            <a:stCxn id="763" idx="3"/>
            <a:endCxn id="765" idx="1"/>
          </p:cNvCxnSpPr>
          <p:nvPr/>
        </p:nvCxnSpPr>
        <p:spPr>
          <a:xfrm>
            <a:off x="4225050" y="1871074"/>
            <a:ext cx="946200" cy="3498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8" name="Google Shape;768;p34"/>
          <p:cNvCxnSpPr>
            <a:stCxn id="760" idx="2"/>
            <a:endCxn id="769" idx="1"/>
          </p:cNvCxnSpPr>
          <p:nvPr/>
        </p:nvCxnSpPr>
        <p:spPr>
          <a:xfrm>
            <a:off x="1633050" y="3333750"/>
            <a:ext cx="594000" cy="1608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9" name="Google Shape;769;p34"/>
          <p:cNvSpPr/>
          <p:nvPr/>
        </p:nvSpPr>
        <p:spPr>
          <a:xfrm>
            <a:off x="2227100" y="3231761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Define the experiments to be performed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0" name="Google Shape;770;p34"/>
          <p:cNvCxnSpPr>
            <a:stCxn id="763" idx="3"/>
            <a:endCxn id="771" idx="1"/>
          </p:cNvCxnSpPr>
          <p:nvPr/>
        </p:nvCxnSpPr>
        <p:spPr>
          <a:xfrm>
            <a:off x="4225050" y="1871074"/>
            <a:ext cx="946200" cy="9714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1" name="Google Shape;771;p34"/>
          <p:cNvSpPr/>
          <p:nvPr/>
        </p:nvSpPr>
        <p:spPr>
          <a:xfrm>
            <a:off x="5171225" y="2579700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Define the quantities to be used as simulation results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2" name="Google Shape;7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000" y="3124825"/>
            <a:ext cx="609600" cy="628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73" name="Google Shape;773;p34"/>
          <p:cNvPicPr preferRelativeResize="0"/>
          <p:nvPr/>
        </p:nvPicPr>
        <p:blipFill rotWithShape="1">
          <a:blip r:embed="rId4">
            <a:alphaModFix/>
          </a:blip>
          <a:srcRect b="0" l="504" r="504" t="0"/>
          <a:stretch/>
        </p:blipFill>
        <p:spPr>
          <a:xfrm>
            <a:off x="7031050" y="1294025"/>
            <a:ext cx="628800" cy="628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74" name="Google Shape;77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5994" y="1313550"/>
            <a:ext cx="628800" cy="557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75" name="Google Shape;7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650" y="1888499"/>
            <a:ext cx="609600" cy="628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76" name="Google Shape;776;p34"/>
          <p:cNvSpPr txBox="1"/>
          <p:nvPr>
            <p:ph type="title"/>
          </p:nvPr>
        </p:nvSpPr>
        <p:spPr>
          <a:xfrm>
            <a:off x="1021550" y="795963"/>
            <a:ext cx="4431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</a:t>
            </a:r>
            <a:endParaRPr/>
          </a:p>
        </p:txBody>
      </p:sp>
      <p:pic>
        <p:nvPicPr>
          <p:cNvPr id="777" name="Google Shape;77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5344" y="4268075"/>
            <a:ext cx="628800" cy="557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78" name="Google Shape;778;p34"/>
          <p:cNvPicPr preferRelativeResize="0"/>
          <p:nvPr/>
        </p:nvPicPr>
        <p:blipFill rotWithShape="1">
          <a:blip r:embed="rId6">
            <a:alphaModFix/>
          </a:blip>
          <a:srcRect b="4767" l="0" r="0" t="4758"/>
          <a:stretch/>
        </p:blipFill>
        <p:spPr>
          <a:xfrm>
            <a:off x="4147325" y="3234761"/>
            <a:ext cx="628800" cy="519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79" name="Google Shape;779;p34"/>
          <p:cNvPicPr preferRelativeResize="0"/>
          <p:nvPr/>
        </p:nvPicPr>
        <p:blipFill rotWithShape="1">
          <a:blip r:embed="rId7">
            <a:alphaModFix/>
          </a:blip>
          <a:srcRect b="0" l="2687" r="2678" t="0"/>
          <a:stretch/>
        </p:blipFill>
        <p:spPr>
          <a:xfrm>
            <a:off x="7040650" y="2519225"/>
            <a:ext cx="628800" cy="658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5" name="Google Shape;785;p35"/>
          <p:cNvSpPr txBox="1"/>
          <p:nvPr>
            <p:ph type="title"/>
          </p:nvPr>
        </p:nvSpPr>
        <p:spPr>
          <a:xfrm>
            <a:off x="1090475" y="2430450"/>
            <a:ext cx="3152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Milestone 4</a:t>
            </a:r>
            <a:endParaRPr sz="3200"/>
          </a:p>
        </p:txBody>
      </p:sp>
      <p:sp>
        <p:nvSpPr>
          <p:cNvPr id="786" name="Google Shape;786;p35"/>
          <p:cNvSpPr txBox="1"/>
          <p:nvPr>
            <p:ph idx="1" type="subTitle"/>
          </p:nvPr>
        </p:nvSpPr>
        <p:spPr>
          <a:xfrm>
            <a:off x="1103950" y="3098550"/>
            <a:ext cx="37041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Data analysis</a:t>
            </a:r>
            <a:endParaRPr sz="1600"/>
          </a:p>
        </p:txBody>
      </p:sp>
      <p:sp>
        <p:nvSpPr>
          <p:cNvPr id="787" name="Google Shape;787;p35"/>
          <p:cNvSpPr txBox="1"/>
          <p:nvPr>
            <p:ph idx="2" type="title"/>
          </p:nvPr>
        </p:nvSpPr>
        <p:spPr>
          <a:xfrm>
            <a:off x="1172814" y="1651350"/>
            <a:ext cx="2028000" cy="668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Packet</a:t>
            </a:r>
            <a:endParaRPr/>
          </a:p>
        </p:txBody>
      </p:sp>
      <p:sp>
        <p:nvSpPr>
          <p:cNvPr id="788" name="Google Shape;788;p35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4" name="Google Shape;794;p36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95" name="Google Shape;795;p36"/>
          <p:cNvCxnSpPr>
            <a:stCxn id="796" idx="2"/>
            <a:endCxn id="797" idx="1"/>
          </p:cNvCxnSpPr>
          <p:nvPr/>
        </p:nvCxnSpPr>
        <p:spPr>
          <a:xfrm>
            <a:off x="1633050" y="3333750"/>
            <a:ext cx="609600" cy="99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8" name="Google Shape;798;p36"/>
          <p:cNvCxnSpPr>
            <a:stCxn id="796" idx="2"/>
            <a:endCxn id="799" idx="1"/>
          </p:cNvCxnSpPr>
          <p:nvPr/>
        </p:nvCxnSpPr>
        <p:spPr>
          <a:xfrm flipH="1" rot="10800000">
            <a:off x="1633050" y="1870950"/>
            <a:ext cx="571500" cy="1462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6" name="Google Shape;796;p36"/>
          <p:cNvSpPr/>
          <p:nvPr/>
        </p:nvSpPr>
        <p:spPr>
          <a:xfrm rot="-5400000">
            <a:off x="-250200" y="3071100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Analysis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9" name="Google Shape;799;p36"/>
          <p:cNvSpPr/>
          <p:nvPr/>
        </p:nvSpPr>
        <p:spPr>
          <a:xfrm>
            <a:off x="2204550" y="16084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nalyse data from the city of  Magdeburg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7" name="Google Shape;797;p36"/>
          <p:cNvSpPr/>
          <p:nvPr/>
        </p:nvSpPr>
        <p:spPr>
          <a:xfrm>
            <a:off x="2242650" y="4070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Prepare presentation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0" name="Google Shape;800;p36"/>
          <p:cNvCxnSpPr>
            <a:stCxn id="796" idx="2"/>
            <a:endCxn id="801" idx="1"/>
          </p:cNvCxnSpPr>
          <p:nvPr/>
        </p:nvCxnSpPr>
        <p:spPr>
          <a:xfrm>
            <a:off x="1633050" y="3333750"/>
            <a:ext cx="628800" cy="1497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1" name="Google Shape;801;p36"/>
          <p:cNvSpPr/>
          <p:nvPr/>
        </p:nvSpPr>
        <p:spPr>
          <a:xfrm>
            <a:off x="2261700" y="3220711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Analyse the collected data and api data 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2" name="Google Shape;802;p36"/>
          <p:cNvSpPr txBox="1"/>
          <p:nvPr>
            <p:ph type="title"/>
          </p:nvPr>
        </p:nvSpPr>
        <p:spPr>
          <a:xfrm>
            <a:off x="1021550" y="795963"/>
            <a:ext cx="4431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8" name="Google Shape;808;p37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809" name="Google Shape;809;p37"/>
          <p:cNvCxnSpPr>
            <a:stCxn id="810" idx="2"/>
            <a:endCxn id="811" idx="1"/>
          </p:cNvCxnSpPr>
          <p:nvPr/>
        </p:nvCxnSpPr>
        <p:spPr>
          <a:xfrm>
            <a:off x="1633050" y="3333750"/>
            <a:ext cx="609600" cy="99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2" name="Google Shape;812;p37"/>
          <p:cNvCxnSpPr>
            <a:stCxn id="810" idx="2"/>
            <a:endCxn id="813" idx="1"/>
          </p:cNvCxnSpPr>
          <p:nvPr/>
        </p:nvCxnSpPr>
        <p:spPr>
          <a:xfrm flipH="1" rot="10800000">
            <a:off x="1633050" y="1870950"/>
            <a:ext cx="571500" cy="1462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0" name="Google Shape;810;p37"/>
          <p:cNvSpPr/>
          <p:nvPr/>
        </p:nvSpPr>
        <p:spPr>
          <a:xfrm rot="-5400000">
            <a:off x="-250200" y="3071100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Analysis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37"/>
          <p:cNvSpPr/>
          <p:nvPr/>
        </p:nvSpPr>
        <p:spPr>
          <a:xfrm>
            <a:off x="2204550" y="16084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Analyse data from the city of  Magdeburg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37"/>
          <p:cNvSpPr/>
          <p:nvPr/>
        </p:nvSpPr>
        <p:spPr>
          <a:xfrm>
            <a:off x="2242650" y="4070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Prepare presentation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37"/>
          <p:cNvSpPr/>
          <p:nvPr/>
        </p:nvSpPr>
        <p:spPr>
          <a:xfrm>
            <a:off x="5171225" y="9463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cleansing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37"/>
          <p:cNvSpPr/>
          <p:nvPr/>
        </p:nvSpPr>
        <p:spPr>
          <a:xfrm>
            <a:off x="5136350" y="1676400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Estimating the inter arrival times and probabilities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6" name="Google Shape;816;p37"/>
          <p:cNvCxnSpPr>
            <a:stCxn id="813" idx="3"/>
            <a:endCxn id="814" idx="1"/>
          </p:cNvCxnSpPr>
          <p:nvPr/>
        </p:nvCxnSpPr>
        <p:spPr>
          <a:xfrm flipH="1" rot="10800000">
            <a:off x="4225050" y="1208974"/>
            <a:ext cx="946200" cy="6621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7" name="Google Shape;817;p37"/>
          <p:cNvCxnSpPr>
            <a:stCxn id="813" idx="3"/>
            <a:endCxn id="815" idx="1"/>
          </p:cNvCxnSpPr>
          <p:nvPr/>
        </p:nvCxnSpPr>
        <p:spPr>
          <a:xfrm>
            <a:off x="4225050" y="1871074"/>
            <a:ext cx="911400" cy="681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8" name="Google Shape;818;p37"/>
          <p:cNvCxnSpPr>
            <a:stCxn id="810" idx="2"/>
            <a:endCxn id="819" idx="1"/>
          </p:cNvCxnSpPr>
          <p:nvPr/>
        </p:nvCxnSpPr>
        <p:spPr>
          <a:xfrm>
            <a:off x="1633050" y="3333750"/>
            <a:ext cx="628800" cy="1497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9" name="Google Shape;819;p37"/>
          <p:cNvSpPr/>
          <p:nvPr/>
        </p:nvSpPr>
        <p:spPr>
          <a:xfrm>
            <a:off x="2261700" y="3220711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Analyse the collected data and api data 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0" name="Google Shape;820;p37"/>
          <p:cNvCxnSpPr>
            <a:stCxn id="813" idx="3"/>
            <a:endCxn id="821" idx="1"/>
          </p:cNvCxnSpPr>
          <p:nvPr/>
        </p:nvCxnSpPr>
        <p:spPr>
          <a:xfrm>
            <a:off x="4225050" y="1871074"/>
            <a:ext cx="946200" cy="8952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1" name="Google Shape;821;p37"/>
          <p:cNvSpPr/>
          <p:nvPr/>
        </p:nvSpPr>
        <p:spPr>
          <a:xfrm>
            <a:off x="5171225" y="250373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Plotting histogram and q-q plot to estimate distribution function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2" name="Google Shape;822;p37"/>
          <p:cNvSpPr txBox="1"/>
          <p:nvPr>
            <p:ph type="title"/>
          </p:nvPr>
        </p:nvSpPr>
        <p:spPr>
          <a:xfrm>
            <a:off x="1021550" y="795963"/>
            <a:ext cx="4431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8" name="Google Shape;828;p38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829" name="Google Shape;829;p38"/>
          <p:cNvCxnSpPr>
            <a:stCxn id="830" idx="2"/>
            <a:endCxn id="831" idx="1"/>
          </p:cNvCxnSpPr>
          <p:nvPr/>
        </p:nvCxnSpPr>
        <p:spPr>
          <a:xfrm>
            <a:off x="1633050" y="3333750"/>
            <a:ext cx="609600" cy="99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2" name="Google Shape;832;p38"/>
          <p:cNvCxnSpPr>
            <a:stCxn id="830" idx="2"/>
            <a:endCxn id="833" idx="1"/>
          </p:cNvCxnSpPr>
          <p:nvPr/>
        </p:nvCxnSpPr>
        <p:spPr>
          <a:xfrm flipH="1" rot="10800000">
            <a:off x="1633050" y="1870950"/>
            <a:ext cx="571500" cy="1462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0" name="Google Shape;830;p38"/>
          <p:cNvSpPr/>
          <p:nvPr/>
        </p:nvSpPr>
        <p:spPr>
          <a:xfrm rot="-5400000">
            <a:off x="-250200" y="3071100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Analysis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3" name="Google Shape;833;p38"/>
          <p:cNvSpPr/>
          <p:nvPr/>
        </p:nvSpPr>
        <p:spPr>
          <a:xfrm>
            <a:off x="2204550" y="16084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Analyse data from the city of  Magdeburg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1" name="Google Shape;831;p38"/>
          <p:cNvSpPr/>
          <p:nvPr/>
        </p:nvSpPr>
        <p:spPr>
          <a:xfrm>
            <a:off x="2242650" y="4070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Prepare presentation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4" name="Google Shape;834;p38"/>
          <p:cNvSpPr/>
          <p:nvPr/>
        </p:nvSpPr>
        <p:spPr>
          <a:xfrm>
            <a:off x="5171225" y="9463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cleansing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5" name="Google Shape;835;p38"/>
          <p:cNvSpPr/>
          <p:nvPr/>
        </p:nvSpPr>
        <p:spPr>
          <a:xfrm>
            <a:off x="5136350" y="1676400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Estimating the inter arrival times and probabilities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6" name="Google Shape;836;p38"/>
          <p:cNvCxnSpPr>
            <a:stCxn id="833" idx="3"/>
            <a:endCxn id="834" idx="1"/>
          </p:cNvCxnSpPr>
          <p:nvPr/>
        </p:nvCxnSpPr>
        <p:spPr>
          <a:xfrm flipH="1" rot="10800000">
            <a:off x="4225050" y="1208974"/>
            <a:ext cx="946200" cy="6621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7" name="Google Shape;837;p38"/>
          <p:cNvCxnSpPr>
            <a:stCxn id="833" idx="3"/>
            <a:endCxn id="835" idx="1"/>
          </p:cNvCxnSpPr>
          <p:nvPr/>
        </p:nvCxnSpPr>
        <p:spPr>
          <a:xfrm>
            <a:off x="4225050" y="1871074"/>
            <a:ext cx="911400" cy="681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8" name="Google Shape;838;p38"/>
          <p:cNvCxnSpPr>
            <a:stCxn id="830" idx="2"/>
            <a:endCxn id="839" idx="1"/>
          </p:cNvCxnSpPr>
          <p:nvPr/>
        </p:nvCxnSpPr>
        <p:spPr>
          <a:xfrm>
            <a:off x="1633050" y="3333750"/>
            <a:ext cx="628800" cy="1497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9" name="Google Shape;839;p38"/>
          <p:cNvSpPr/>
          <p:nvPr/>
        </p:nvSpPr>
        <p:spPr>
          <a:xfrm>
            <a:off x="2261700" y="3220711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Analyse the collected data and api data 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0" name="Google Shape;840;p38"/>
          <p:cNvCxnSpPr>
            <a:stCxn id="833" idx="3"/>
            <a:endCxn id="841" idx="1"/>
          </p:cNvCxnSpPr>
          <p:nvPr/>
        </p:nvCxnSpPr>
        <p:spPr>
          <a:xfrm>
            <a:off x="4225050" y="1871074"/>
            <a:ext cx="946200" cy="8952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1" name="Google Shape;841;p38"/>
          <p:cNvSpPr/>
          <p:nvPr/>
        </p:nvSpPr>
        <p:spPr>
          <a:xfrm>
            <a:off x="5171225" y="250373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Plotting histogram and q-q plot to estimate distribution function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2" name="Google Shape;842;p38"/>
          <p:cNvPicPr preferRelativeResize="0"/>
          <p:nvPr/>
        </p:nvPicPr>
        <p:blipFill rotWithShape="1">
          <a:blip r:embed="rId3">
            <a:alphaModFix/>
          </a:blip>
          <a:srcRect b="0" l="504" r="504" t="0"/>
          <a:stretch/>
        </p:blipFill>
        <p:spPr>
          <a:xfrm>
            <a:off x="7019175" y="894650"/>
            <a:ext cx="628800" cy="628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43" name="Google Shape;84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4869" y="2487700"/>
            <a:ext cx="628800" cy="557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4" name="Google Shape;844;p38"/>
          <p:cNvSpPr txBox="1"/>
          <p:nvPr>
            <p:ph type="title"/>
          </p:nvPr>
        </p:nvSpPr>
        <p:spPr>
          <a:xfrm>
            <a:off x="1021550" y="795963"/>
            <a:ext cx="4431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4</a:t>
            </a:r>
            <a:endParaRPr/>
          </a:p>
        </p:txBody>
      </p:sp>
      <p:pic>
        <p:nvPicPr>
          <p:cNvPr id="845" name="Google Shape;845;p38"/>
          <p:cNvPicPr preferRelativeResize="0"/>
          <p:nvPr/>
        </p:nvPicPr>
        <p:blipFill rotWithShape="1">
          <a:blip r:embed="rId5">
            <a:alphaModFix/>
          </a:blip>
          <a:srcRect b="2808" l="0" r="0" t="-7225"/>
          <a:stretch/>
        </p:blipFill>
        <p:spPr>
          <a:xfrm>
            <a:off x="4188125" y="4022830"/>
            <a:ext cx="571500" cy="621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46" name="Google Shape;846;p38"/>
          <p:cNvPicPr preferRelativeResize="0"/>
          <p:nvPr/>
        </p:nvPicPr>
        <p:blipFill rotWithShape="1">
          <a:blip r:embed="rId6">
            <a:alphaModFix/>
          </a:blip>
          <a:srcRect b="4767" l="0" r="0" t="4758"/>
          <a:stretch/>
        </p:blipFill>
        <p:spPr>
          <a:xfrm>
            <a:off x="6984250" y="1654198"/>
            <a:ext cx="606300" cy="569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47" name="Google Shape;847;p38"/>
          <p:cNvPicPr preferRelativeResize="0"/>
          <p:nvPr/>
        </p:nvPicPr>
        <p:blipFill rotWithShape="1">
          <a:blip r:embed="rId5">
            <a:alphaModFix/>
          </a:blip>
          <a:srcRect b="2808" l="0" r="0" t="-7225"/>
          <a:stretch/>
        </p:blipFill>
        <p:spPr>
          <a:xfrm>
            <a:off x="1019990" y="1434724"/>
            <a:ext cx="700800" cy="762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48" name="Google Shape;848;p38"/>
          <p:cNvPicPr preferRelativeResize="0"/>
          <p:nvPr/>
        </p:nvPicPr>
        <p:blipFill rotWithShape="1">
          <a:blip r:embed="rId5">
            <a:alphaModFix/>
          </a:blip>
          <a:srcRect b="2808" l="0" r="0" t="-7225"/>
          <a:stretch/>
        </p:blipFill>
        <p:spPr>
          <a:xfrm>
            <a:off x="7650875" y="2406050"/>
            <a:ext cx="609600" cy="663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49" name="Google Shape;849;p38"/>
          <p:cNvPicPr preferRelativeResize="0"/>
          <p:nvPr/>
        </p:nvPicPr>
        <p:blipFill rotWithShape="1">
          <a:blip r:embed="rId7">
            <a:alphaModFix/>
          </a:blip>
          <a:srcRect b="0" l="2687" r="2678" t="0"/>
          <a:stretch/>
        </p:blipFill>
        <p:spPr>
          <a:xfrm>
            <a:off x="4762325" y="3085514"/>
            <a:ext cx="628800" cy="658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50" name="Google Shape;850;p38"/>
          <p:cNvPicPr preferRelativeResize="0"/>
          <p:nvPr/>
        </p:nvPicPr>
        <p:blipFill rotWithShape="1">
          <a:blip r:embed="rId3">
            <a:alphaModFix/>
          </a:blip>
          <a:srcRect b="0" l="504" r="504" t="0"/>
          <a:stretch/>
        </p:blipFill>
        <p:spPr>
          <a:xfrm>
            <a:off x="4159475" y="3117200"/>
            <a:ext cx="628800" cy="628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51" name="Google Shape;851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1125" y="3094700"/>
            <a:ext cx="609600" cy="673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7" name="Google Shape;857;p39"/>
          <p:cNvSpPr txBox="1"/>
          <p:nvPr>
            <p:ph type="title"/>
          </p:nvPr>
        </p:nvSpPr>
        <p:spPr>
          <a:xfrm>
            <a:off x="1090475" y="2430450"/>
            <a:ext cx="3152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Milestone 5</a:t>
            </a:r>
            <a:endParaRPr sz="3200"/>
          </a:p>
        </p:txBody>
      </p:sp>
      <p:sp>
        <p:nvSpPr>
          <p:cNvPr id="858" name="Google Shape;858;p39"/>
          <p:cNvSpPr txBox="1"/>
          <p:nvPr>
            <p:ph idx="1" type="subTitle"/>
          </p:nvPr>
        </p:nvSpPr>
        <p:spPr>
          <a:xfrm>
            <a:off x="1103950" y="3098550"/>
            <a:ext cx="37041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Simulation program</a:t>
            </a:r>
            <a:endParaRPr sz="1600"/>
          </a:p>
        </p:txBody>
      </p:sp>
      <p:sp>
        <p:nvSpPr>
          <p:cNvPr id="859" name="Google Shape;859;p39"/>
          <p:cNvSpPr txBox="1"/>
          <p:nvPr>
            <p:ph idx="2" type="title"/>
          </p:nvPr>
        </p:nvSpPr>
        <p:spPr>
          <a:xfrm>
            <a:off x="1172814" y="1651350"/>
            <a:ext cx="2028000" cy="668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Packet</a:t>
            </a:r>
            <a:endParaRPr/>
          </a:p>
        </p:txBody>
      </p:sp>
      <p:sp>
        <p:nvSpPr>
          <p:cNvPr id="860" name="Google Shape;860;p39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6" name="Google Shape;866;p40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867" name="Google Shape;867;p40"/>
          <p:cNvCxnSpPr>
            <a:stCxn id="868" idx="2"/>
            <a:endCxn id="869" idx="1"/>
          </p:cNvCxnSpPr>
          <p:nvPr/>
        </p:nvCxnSpPr>
        <p:spPr>
          <a:xfrm>
            <a:off x="1633050" y="3333750"/>
            <a:ext cx="609600" cy="1304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0" name="Google Shape;870;p40"/>
          <p:cNvCxnSpPr>
            <a:stCxn id="868" idx="2"/>
            <a:endCxn id="871" idx="1"/>
          </p:cNvCxnSpPr>
          <p:nvPr/>
        </p:nvCxnSpPr>
        <p:spPr>
          <a:xfrm flipH="1" rot="10800000">
            <a:off x="1633050" y="1870950"/>
            <a:ext cx="571500" cy="1462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8" name="Google Shape;868;p40"/>
          <p:cNvSpPr/>
          <p:nvPr/>
        </p:nvSpPr>
        <p:spPr>
          <a:xfrm rot="-5400000">
            <a:off x="-250200" y="3071100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Simulation Program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40"/>
          <p:cNvSpPr/>
          <p:nvPr/>
        </p:nvSpPr>
        <p:spPr>
          <a:xfrm>
            <a:off x="2204550" y="16084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 Simulation model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40"/>
          <p:cNvSpPr/>
          <p:nvPr/>
        </p:nvSpPr>
        <p:spPr>
          <a:xfrm>
            <a:off x="2242650" y="43757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Prepare Presentation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2" name="Google Shape;872;p40"/>
          <p:cNvSpPr/>
          <p:nvPr/>
        </p:nvSpPr>
        <p:spPr>
          <a:xfrm>
            <a:off x="2204550" y="3499350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Verify the model with conceptual design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3" name="Google Shape;873;p40"/>
          <p:cNvCxnSpPr>
            <a:stCxn id="872" idx="1"/>
          </p:cNvCxnSpPr>
          <p:nvPr/>
        </p:nvCxnSpPr>
        <p:spPr>
          <a:xfrm rot="10800000">
            <a:off x="1931550" y="3083100"/>
            <a:ext cx="273000" cy="6789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4" name="Google Shape;874;p40"/>
          <p:cNvCxnSpPr/>
          <p:nvPr/>
        </p:nvCxnSpPr>
        <p:spPr>
          <a:xfrm flipH="1" rot="10800000">
            <a:off x="1604050" y="2661688"/>
            <a:ext cx="851400" cy="651000"/>
          </a:xfrm>
          <a:prstGeom prst="bentConnector3">
            <a:avLst>
              <a:gd fmla="val 3683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5" name="Google Shape;875;p40"/>
          <p:cNvSpPr/>
          <p:nvPr/>
        </p:nvSpPr>
        <p:spPr>
          <a:xfrm>
            <a:off x="2227100" y="2339750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Run the model and  analyse its behaviour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6" name="Google Shape;876;p40"/>
          <p:cNvSpPr txBox="1"/>
          <p:nvPr>
            <p:ph type="title"/>
          </p:nvPr>
        </p:nvSpPr>
        <p:spPr>
          <a:xfrm>
            <a:off x="1021550" y="795963"/>
            <a:ext cx="4431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2" name="Google Shape;882;p41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883" name="Google Shape;883;p41"/>
          <p:cNvCxnSpPr>
            <a:stCxn id="884" idx="2"/>
            <a:endCxn id="885" idx="1"/>
          </p:cNvCxnSpPr>
          <p:nvPr/>
        </p:nvCxnSpPr>
        <p:spPr>
          <a:xfrm>
            <a:off x="1633050" y="3333750"/>
            <a:ext cx="609600" cy="1304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6" name="Google Shape;886;p41"/>
          <p:cNvCxnSpPr>
            <a:stCxn id="884" idx="2"/>
            <a:endCxn id="887" idx="1"/>
          </p:cNvCxnSpPr>
          <p:nvPr/>
        </p:nvCxnSpPr>
        <p:spPr>
          <a:xfrm flipH="1" rot="10800000">
            <a:off x="1633050" y="1870950"/>
            <a:ext cx="571500" cy="1462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4" name="Google Shape;884;p41"/>
          <p:cNvSpPr/>
          <p:nvPr/>
        </p:nvSpPr>
        <p:spPr>
          <a:xfrm rot="-5400000">
            <a:off x="-250200" y="3071100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Simulation Program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7" name="Google Shape;887;p41"/>
          <p:cNvSpPr/>
          <p:nvPr/>
        </p:nvSpPr>
        <p:spPr>
          <a:xfrm>
            <a:off x="2204550" y="16084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 Simulation model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41"/>
          <p:cNvSpPr/>
          <p:nvPr/>
        </p:nvSpPr>
        <p:spPr>
          <a:xfrm>
            <a:off x="2242650" y="43757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Prepare Presentation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8" name="Google Shape;888;p41"/>
          <p:cNvSpPr/>
          <p:nvPr/>
        </p:nvSpPr>
        <p:spPr>
          <a:xfrm>
            <a:off x="6015750" y="111716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Road Network and Vehicle Generation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41"/>
          <p:cNvSpPr/>
          <p:nvPr/>
        </p:nvSpPr>
        <p:spPr>
          <a:xfrm>
            <a:off x="6009425" y="184016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Simulation Program coding 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0" name="Google Shape;890;p41"/>
          <p:cNvSpPr/>
          <p:nvPr/>
        </p:nvSpPr>
        <p:spPr>
          <a:xfrm>
            <a:off x="2204550" y="3499350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Verify the model with conceptual design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1" name="Google Shape;891;p41"/>
          <p:cNvCxnSpPr>
            <a:stCxn id="890" idx="1"/>
          </p:cNvCxnSpPr>
          <p:nvPr/>
        </p:nvCxnSpPr>
        <p:spPr>
          <a:xfrm rot="10800000">
            <a:off x="1931550" y="3083100"/>
            <a:ext cx="273000" cy="6789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2" name="Google Shape;892;p41"/>
          <p:cNvCxnSpPr/>
          <p:nvPr/>
        </p:nvCxnSpPr>
        <p:spPr>
          <a:xfrm flipH="1" rot="10800000">
            <a:off x="1604050" y="2661688"/>
            <a:ext cx="851400" cy="651000"/>
          </a:xfrm>
          <a:prstGeom prst="bentConnector3">
            <a:avLst>
              <a:gd fmla="val 3683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3" name="Google Shape;893;p41"/>
          <p:cNvSpPr/>
          <p:nvPr/>
        </p:nvSpPr>
        <p:spPr>
          <a:xfrm>
            <a:off x="2227100" y="2339750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Run the model and  analyse its behaviour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4" name="Google Shape;894;p41"/>
          <p:cNvCxnSpPr>
            <a:stCxn id="887" idx="3"/>
            <a:endCxn id="895" idx="1"/>
          </p:cNvCxnSpPr>
          <p:nvPr/>
        </p:nvCxnSpPr>
        <p:spPr>
          <a:xfrm>
            <a:off x="4225050" y="1871074"/>
            <a:ext cx="1828800" cy="932700"/>
          </a:xfrm>
          <a:prstGeom prst="bentConnector3">
            <a:avLst>
              <a:gd fmla="val 5048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5" name="Google Shape;895;p41"/>
          <p:cNvSpPr/>
          <p:nvPr/>
        </p:nvSpPr>
        <p:spPr>
          <a:xfrm>
            <a:off x="6053850" y="25411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Define the  functions, transitions, events, variables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" name="Google Shape;896;p41"/>
          <p:cNvSpPr txBox="1"/>
          <p:nvPr>
            <p:ph type="title"/>
          </p:nvPr>
        </p:nvSpPr>
        <p:spPr>
          <a:xfrm>
            <a:off x="1021550" y="795963"/>
            <a:ext cx="4431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5</a:t>
            </a:r>
            <a:endParaRPr/>
          </a:p>
        </p:txBody>
      </p:sp>
      <p:cxnSp>
        <p:nvCxnSpPr>
          <p:cNvPr id="897" name="Google Shape;897;p41"/>
          <p:cNvCxnSpPr>
            <a:stCxn id="887" idx="3"/>
            <a:endCxn id="889" idx="1"/>
          </p:cNvCxnSpPr>
          <p:nvPr/>
        </p:nvCxnSpPr>
        <p:spPr>
          <a:xfrm>
            <a:off x="4225050" y="1871074"/>
            <a:ext cx="1784400" cy="231600"/>
          </a:xfrm>
          <a:prstGeom prst="bentConnector3">
            <a:avLst>
              <a:gd fmla="val 509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8" name="Google Shape;898;p41"/>
          <p:cNvCxnSpPr>
            <a:stCxn id="887" idx="3"/>
            <a:endCxn id="888" idx="1"/>
          </p:cNvCxnSpPr>
          <p:nvPr/>
        </p:nvCxnSpPr>
        <p:spPr>
          <a:xfrm flipH="1" rot="10800000">
            <a:off x="4225050" y="1379674"/>
            <a:ext cx="1790700" cy="49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4"/>
          <p:cNvSpPr/>
          <p:nvPr/>
        </p:nvSpPr>
        <p:spPr>
          <a:xfrm>
            <a:off x="1920988" y="1612700"/>
            <a:ext cx="2482500" cy="1475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4"/>
          <p:cNvSpPr/>
          <p:nvPr/>
        </p:nvSpPr>
        <p:spPr>
          <a:xfrm>
            <a:off x="4532588" y="161270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4"/>
          <p:cNvSpPr/>
          <p:nvPr/>
        </p:nvSpPr>
        <p:spPr>
          <a:xfrm>
            <a:off x="4532588" y="3227463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4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29" name="Google Shape;629;p24"/>
          <p:cNvSpPr txBox="1"/>
          <p:nvPr>
            <p:ph idx="2" type="title"/>
          </p:nvPr>
        </p:nvSpPr>
        <p:spPr>
          <a:xfrm>
            <a:off x="1922702" y="1610825"/>
            <a:ext cx="402300" cy="3474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30" name="Google Shape;630;p24"/>
          <p:cNvSpPr txBox="1"/>
          <p:nvPr>
            <p:ph idx="1" type="subTitle"/>
          </p:nvPr>
        </p:nvSpPr>
        <p:spPr>
          <a:xfrm>
            <a:off x="2233375" y="190692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1"/>
                </a:solidFill>
              </a:rPr>
              <a:t>The tools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1" name="Google Shape;631;p24"/>
          <p:cNvSpPr txBox="1"/>
          <p:nvPr>
            <p:ph idx="3" type="subTitle"/>
          </p:nvPr>
        </p:nvSpPr>
        <p:spPr>
          <a:xfrm>
            <a:off x="2233375" y="2254325"/>
            <a:ext cx="18981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1"/>
                </a:solidFill>
              </a:rPr>
              <a:t>Tools used for project management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2" name="Google Shape;632;p24"/>
          <p:cNvSpPr txBox="1"/>
          <p:nvPr>
            <p:ph idx="4" type="subTitle"/>
          </p:nvPr>
        </p:nvSpPr>
        <p:spPr>
          <a:xfrm>
            <a:off x="4845800" y="190692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The work</a:t>
            </a:r>
            <a:endParaRPr/>
          </a:p>
        </p:txBody>
      </p:sp>
      <p:sp>
        <p:nvSpPr>
          <p:cNvPr id="633" name="Google Shape;633;p24"/>
          <p:cNvSpPr txBox="1"/>
          <p:nvPr>
            <p:ph idx="5" type="subTitle"/>
          </p:nvPr>
        </p:nvSpPr>
        <p:spPr>
          <a:xfrm>
            <a:off x="4845800" y="225432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Schedule, work packet distribution and costs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4" name="Google Shape;634;p24"/>
          <p:cNvSpPr txBox="1"/>
          <p:nvPr>
            <p:ph idx="6" type="title"/>
          </p:nvPr>
        </p:nvSpPr>
        <p:spPr>
          <a:xfrm>
            <a:off x="4535377" y="1610825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35" name="Google Shape;635;p24"/>
          <p:cNvSpPr txBox="1"/>
          <p:nvPr>
            <p:ph idx="7" type="subTitle"/>
          </p:nvPr>
        </p:nvSpPr>
        <p:spPr>
          <a:xfrm>
            <a:off x="4843025" y="3521688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So far</a:t>
            </a:r>
            <a:endParaRPr/>
          </a:p>
        </p:txBody>
      </p:sp>
      <p:sp>
        <p:nvSpPr>
          <p:cNvPr id="636" name="Google Shape;636;p24"/>
          <p:cNvSpPr txBox="1"/>
          <p:nvPr>
            <p:ph idx="8" type="subTitle"/>
          </p:nvPr>
        </p:nvSpPr>
        <p:spPr>
          <a:xfrm>
            <a:off x="4843025" y="3869088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Tasks completed and costs incurred so far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7" name="Google Shape;637;p24"/>
          <p:cNvSpPr txBox="1"/>
          <p:nvPr>
            <p:ph idx="9" type="title"/>
          </p:nvPr>
        </p:nvSpPr>
        <p:spPr>
          <a:xfrm>
            <a:off x="4532602" y="3225588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38" name="Google Shape;638;p2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9" name="Google Shape;639;p24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0" name="Google Shape;640;p24"/>
          <p:cNvSpPr/>
          <p:nvPr/>
        </p:nvSpPr>
        <p:spPr>
          <a:xfrm>
            <a:off x="1920163" y="322840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4"/>
          <p:cNvSpPr txBox="1"/>
          <p:nvPr>
            <p:ph idx="7" type="subTitle"/>
          </p:nvPr>
        </p:nvSpPr>
        <p:spPr>
          <a:xfrm>
            <a:off x="2230600" y="352262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Monitoring</a:t>
            </a:r>
            <a:endParaRPr/>
          </a:p>
        </p:txBody>
      </p:sp>
      <p:sp>
        <p:nvSpPr>
          <p:cNvPr id="642" name="Google Shape;642;p24"/>
          <p:cNvSpPr txBox="1"/>
          <p:nvPr>
            <p:ph idx="8" type="subTitle"/>
          </p:nvPr>
        </p:nvSpPr>
        <p:spPr>
          <a:xfrm>
            <a:off x="2230600" y="3870025"/>
            <a:ext cx="18561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Estimated and actual costs and progress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3" name="Google Shape;643;p24"/>
          <p:cNvSpPr txBox="1"/>
          <p:nvPr>
            <p:ph idx="9" type="title"/>
          </p:nvPr>
        </p:nvSpPr>
        <p:spPr>
          <a:xfrm>
            <a:off x="1920177" y="3226525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4" name="Google Shape;904;p42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905" name="Google Shape;905;p42"/>
          <p:cNvCxnSpPr>
            <a:stCxn id="906" idx="2"/>
            <a:endCxn id="907" idx="1"/>
          </p:cNvCxnSpPr>
          <p:nvPr/>
        </p:nvCxnSpPr>
        <p:spPr>
          <a:xfrm>
            <a:off x="1633050" y="3333750"/>
            <a:ext cx="609600" cy="1304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8" name="Google Shape;908;p42"/>
          <p:cNvCxnSpPr>
            <a:stCxn id="906" idx="2"/>
            <a:endCxn id="909" idx="1"/>
          </p:cNvCxnSpPr>
          <p:nvPr/>
        </p:nvCxnSpPr>
        <p:spPr>
          <a:xfrm flipH="1" rot="10800000">
            <a:off x="1633050" y="1870950"/>
            <a:ext cx="571500" cy="1462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6" name="Google Shape;906;p42"/>
          <p:cNvSpPr/>
          <p:nvPr/>
        </p:nvSpPr>
        <p:spPr>
          <a:xfrm rot="-5400000">
            <a:off x="-250200" y="3071100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Simulation Program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9" name="Google Shape;909;p42"/>
          <p:cNvSpPr/>
          <p:nvPr/>
        </p:nvSpPr>
        <p:spPr>
          <a:xfrm>
            <a:off x="2204550" y="16084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 Simulation model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42"/>
          <p:cNvSpPr/>
          <p:nvPr/>
        </p:nvSpPr>
        <p:spPr>
          <a:xfrm>
            <a:off x="2242650" y="43757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Prepare Presentation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0" name="Google Shape;910;p42"/>
          <p:cNvSpPr/>
          <p:nvPr/>
        </p:nvSpPr>
        <p:spPr>
          <a:xfrm>
            <a:off x="6015750" y="111716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Road Network and Vehicle Generation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1" name="Google Shape;911;p42"/>
          <p:cNvSpPr/>
          <p:nvPr/>
        </p:nvSpPr>
        <p:spPr>
          <a:xfrm>
            <a:off x="6009425" y="184016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Simulation Program coding 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2" name="Google Shape;912;p42"/>
          <p:cNvSpPr/>
          <p:nvPr/>
        </p:nvSpPr>
        <p:spPr>
          <a:xfrm>
            <a:off x="2204550" y="3499350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Verify the model with conceptual design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3" name="Google Shape;913;p42"/>
          <p:cNvCxnSpPr>
            <a:stCxn id="912" idx="1"/>
          </p:cNvCxnSpPr>
          <p:nvPr/>
        </p:nvCxnSpPr>
        <p:spPr>
          <a:xfrm rot="10800000">
            <a:off x="1931550" y="3083100"/>
            <a:ext cx="273000" cy="6789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4" name="Google Shape;914;p42"/>
          <p:cNvCxnSpPr/>
          <p:nvPr/>
        </p:nvCxnSpPr>
        <p:spPr>
          <a:xfrm flipH="1" rot="10800000">
            <a:off x="1604050" y="2661688"/>
            <a:ext cx="851400" cy="651000"/>
          </a:xfrm>
          <a:prstGeom prst="bentConnector3">
            <a:avLst>
              <a:gd fmla="val 3683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5" name="Google Shape;915;p42"/>
          <p:cNvSpPr/>
          <p:nvPr/>
        </p:nvSpPr>
        <p:spPr>
          <a:xfrm>
            <a:off x="2227100" y="2339750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Run the model and  analyse its behaviour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6" name="Google Shape;916;p42"/>
          <p:cNvCxnSpPr>
            <a:stCxn id="909" idx="3"/>
            <a:endCxn id="917" idx="1"/>
          </p:cNvCxnSpPr>
          <p:nvPr/>
        </p:nvCxnSpPr>
        <p:spPr>
          <a:xfrm>
            <a:off x="4225050" y="1871074"/>
            <a:ext cx="1828800" cy="932700"/>
          </a:xfrm>
          <a:prstGeom prst="bentConnector3">
            <a:avLst>
              <a:gd fmla="val 5048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7" name="Google Shape;917;p42"/>
          <p:cNvSpPr/>
          <p:nvPr/>
        </p:nvSpPr>
        <p:spPr>
          <a:xfrm>
            <a:off x="6053850" y="25411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Define the  functions, transitions, events, variables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8" name="Google Shape;918;p42"/>
          <p:cNvPicPr preferRelativeResize="0"/>
          <p:nvPr/>
        </p:nvPicPr>
        <p:blipFill rotWithShape="1">
          <a:blip r:embed="rId3">
            <a:alphaModFix/>
          </a:blip>
          <a:srcRect b="0" l="504" r="504" t="0"/>
          <a:stretch/>
        </p:blipFill>
        <p:spPr>
          <a:xfrm>
            <a:off x="7918850" y="1035650"/>
            <a:ext cx="628800" cy="628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9" name="Google Shape;919;p42"/>
          <p:cNvSpPr txBox="1"/>
          <p:nvPr>
            <p:ph type="title"/>
          </p:nvPr>
        </p:nvSpPr>
        <p:spPr>
          <a:xfrm>
            <a:off x="1021550" y="795963"/>
            <a:ext cx="4431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5</a:t>
            </a:r>
            <a:endParaRPr/>
          </a:p>
        </p:txBody>
      </p:sp>
      <p:pic>
        <p:nvPicPr>
          <p:cNvPr id="920" name="Google Shape;920;p42"/>
          <p:cNvPicPr preferRelativeResize="0"/>
          <p:nvPr/>
        </p:nvPicPr>
        <p:blipFill rotWithShape="1">
          <a:blip r:embed="rId4">
            <a:alphaModFix/>
          </a:blip>
          <a:srcRect b="0" l="2687" r="2678" t="0"/>
          <a:stretch/>
        </p:blipFill>
        <p:spPr>
          <a:xfrm>
            <a:off x="1006350" y="1489923"/>
            <a:ext cx="728100" cy="762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21" name="Google Shape;921;p42"/>
          <p:cNvPicPr preferRelativeResize="0"/>
          <p:nvPr/>
        </p:nvPicPr>
        <p:blipFill rotWithShape="1">
          <a:blip r:embed="rId4">
            <a:alphaModFix/>
          </a:blip>
          <a:srcRect b="0" l="2687" r="2678" t="0"/>
          <a:stretch/>
        </p:blipFill>
        <p:spPr>
          <a:xfrm>
            <a:off x="4135000" y="4287500"/>
            <a:ext cx="628800" cy="658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22" name="Google Shape;922;p42"/>
          <p:cNvPicPr preferRelativeResize="0"/>
          <p:nvPr/>
        </p:nvPicPr>
        <p:blipFill rotWithShape="1">
          <a:blip r:embed="rId5">
            <a:alphaModFix/>
          </a:blip>
          <a:srcRect b="4767" l="0" r="0" t="4758"/>
          <a:stretch/>
        </p:blipFill>
        <p:spPr>
          <a:xfrm>
            <a:off x="7955000" y="1777911"/>
            <a:ext cx="628800" cy="59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23" name="Google Shape;923;p42"/>
          <p:cNvPicPr preferRelativeResize="0"/>
          <p:nvPr/>
        </p:nvPicPr>
        <p:blipFill rotWithShape="1">
          <a:blip r:embed="rId6">
            <a:alphaModFix/>
          </a:blip>
          <a:srcRect b="2808" l="0" r="0" t="-7225"/>
          <a:stretch/>
        </p:blipFill>
        <p:spPr>
          <a:xfrm>
            <a:off x="8023850" y="2446325"/>
            <a:ext cx="609600" cy="663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24" name="Google Shape;924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54200" y="2188975"/>
            <a:ext cx="609600" cy="6738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925" name="Google Shape;925;p42"/>
          <p:cNvCxnSpPr>
            <a:stCxn id="909" idx="3"/>
            <a:endCxn id="911" idx="1"/>
          </p:cNvCxnSpPr>
          <p:nvPr/>
        </p:nvCxnSpPr>
        <p:spPr>
          <a:xfrm>
            <a:off x="4225050" y="1871074"/>
            <a:ext cx="1784400" cy="231600"/>
          </a:xfrm>
          <a:prstGeom prst="bentConnector3">
            <a:avLst>
              <a:gd fmla="val 509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6" name="Google Shape;926;p42"/>
          <p:cNvCxnSpPr>
            <a:stCxn id="909" idx="3"/>
            <a:endCxn id="910" idx="1"/>
          </p:cNvCxnSpPr>
          <p:nvPr/>
        </p:nvCxnSpPr>
        <p:spPr>
          <a:xfrm flipH="1" rot="10800000">
            <a:off x="4225050" y="1379674"/>
            <a:ext cx="1790700" cy="49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27" name="Google Shape;927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97349" y="3396848"/>
            <a:ext cx="728100" cy="645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4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3" name="Google Shape;933;p43"/>
          <p:cNvSpPr txBox="1"/>
          <p:nvPr>
            <p:ph type="title"/>
          </p:nvPr>
        </p:nvSpPr>
        <p:spPr>
          <a:xfrm>
            <a:off x="1090475" y="2430450"/>
            <a:ext cx="3152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Milestone 6</a:t>
            </a:r>
            <a:endParaRPr sz="3200"/>
          </a:p>
        </p:txBody>
      </p:sp>
      <p:sp>
        <p:nvSpPr>
          <p:cNvPr id="934" name="Google Shape;934;p43"/>
          <p:cNvSpPr txBox="1"/>
          <p:nvPr>
            <p:ph idx="1" type="subTitle"/>
          </p:nvPr>
        </p:nvSpPr>
        <p:spPr>
          <a:xfrm>
            <a:off x="1103950" y="3098550"/>
            <a:ext cx="37041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Validation and quality control</a:t>
            </a:r>
            <a:endParaRPr sz="1600"/>
          </a:p>
        </p:txBody>
      </p:sp>
      <p:sp>
        <p:nvSpPr>
          <p:cNvPr id="935" name="Google Shape;935;p43"/>
          <p:cNvSpPr txBox="1"/>
          <p:nvPr>
            <p:ph idx="2" type="title"/>
          </p:nvPr>
        </p:nvSpPr>
        <p:spPr>
          <a:xfrm>
            <a:off x="1172814" y="1651350"/>
            <a:ext cx="2028000" cy="668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Packet</a:t>
            </a:r>
            <a:endParaRPr/>
          </a:p>
        </p:txBody>
      </p:sp>
      <p:sp>
        <p:nvSpPr>
          <p:cNvPr id="936" name="Google Shape;936;p43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2" name="Google Shape;942;p44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943" name="Google Shape;943;p44"/>
          <p:cNvCxnSpPr>
            <a:stCxn id="944" idx="2"/>
            <a:endCxn id="945" idx="1"/>
          </p:cNvCxnSpPr>
          <p:nvPr/>
        </p:nvCxnSpPr>
        <p:spPr>
          <a:xfrm>
            <a:off x="1633050" y="3333750"/>
            <a:ext cx="609600" cy="99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6" name="Google Shape;946;p44"/>
          <p:cNvCxnSpPr>
            <a:stCxn id="944" idx="2"/>
            <a:endCxn id="947" idx="1"/>
          </p:cNvCxnSpPr>
          <p:nvPr/>
        </p:nvCxnSpPr>
        <p:spPr>
          <a:xfrm flipH="1" rot="10800000">
            <a:off x="1633050" y="1870950"/>
            <a:ext cx="571500" cy="1462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4" name="Google Shape;944;p44"/>
          <p:cNvSpPr/>
          <p:nvPr/>
        </p:nvSpPr>
        <p:spPr>
          <a:xfrm rot="-5400000">
            <a:off x="-250200" y="3071100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Validation and quality control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7" name="Google Shape;947;p44"/>
          <p:cNvSpPr/>
          <p:nvPr/>
        </p:nvSpPr>
        <p:spPr>
          <a:xfrm>
            <a:off x="2204550" y="16084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Output analysis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Google Shape;945;p44"/>
          <p:cNvSpPr/>
          <p:nvPr/>
        </p:nvSpPr>
        <p:spPr>
          <a:xfrm>
            <a:off x="2242650" y="4070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Prepare presentation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8" name="Google Shape;948;p44"/>
          <p:cNvCxnSpPr>
            <a:stCxn id="944" idx="2"/>
            <a:endCxn id="949" idx="1"/>
          </p:cNvCxnSpPr>
          <p:nvPr/>
        </p:nvCxnSpPr>
        <p:spPr>
          <a:xfrm flipH="1" rot="10800000">
            <a:off x="1633050" y="3331050"/>
            <a:ext cx="628800" cy="27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9" name="Google Shape;949;p44"/>
          <p:cNvSpPr/>
          <p:nvPr/>
        </p:nvSpPr>
        <p:spPr>
          <a:xfrm>
            <a:off x="2261700" y="3068311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Compare simulation output with real data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44"/>
          <p:cNvSpPr txBox="1"/>
          <p:nvPr>
            <p:ph type="title"/>
          </p:nvPr>
        </p:nvSpPr>
        <p:spPr>
          <a:xfrm>
            <a:off x="1021550" y="795963"/>
            <a:ext cx="4431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6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4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6" name="Google Shape;956;p45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957" name="Google Shape;957;p45"/>
          <p:cNvCxnSpPr>
            <a:stCxn id="958" idx="2"/>
            <a:endCxn id="959" idx="1"/>
          </p:cNvCxnSpPr>
          <p:nvPr/>
        </p:nvCxnSpPr>
        <p:spPr>
          <a:xfrm>
            <a:off x="1633050" y="3333750"/>
            <a:ext cx="609600" cy="99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0" name="Google Shape;960;p45"/>
          <p:cNvCxnSpPr>
            <a:stCxn id="958" idx="2"/>
            <a:endCxn id="961" idx="1"/>
          </p:cNvCxnSpPr>
          <p:nvPr/>
        </p:nvCxnSpPr>
        <p:spPr>
          <a:xfrm flipH="1" rot="10800000">
            <a:off x="1633050" y="1870950"/>
            <a:ext cx="571500" cy="1462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8" name="Google Shape;958;p45"/>
          <p:cNvSpPr/>
          <p:nvPr/>
        </p:nvSpPr>
        <p:spPr>
          <a:xfrm rot="-5400000">
            <a:off x="-250200" y="3071100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Validation and quality control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45"/>
          <p:cNvSpPr/>
          <p:nvPr/>
        </p:nvSpPr>
        <p:spPr>
          <a:xfrm>
            <a:off x="2204550" y="16084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Output analysis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9" name="Google Shape;959;p45"/>
          <p:cNvSpPr/>
          <p:nvPr/>
        </p:nvSpPr>
        <p:spPr>
          <a:xfrm>
            <a:off x="2242650" y="4070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Prepare presentation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Google Shape;962;p45"/>
          <p:cNvSpPr/>
          <p:nvPr/>
        </p:nvSpPr>
        <p:spPr>
          <a:xfrm>
            <a:off x="5177550" y="149816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Calculate statistics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" name="Google Shape;963;p45"/>
          <p:cNvSpPr/>
          <p:nvPr/>
        </p:nvSpPr>
        <p:spPr>
          <a:xfrm>
            <a:off x="5171225" y="222116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Confidence intervals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" name="Google Shape;964;p45"/>
          <p:cNvSpPr/>
          <p:nvPr/>
        </p:nvSpPr>
        <p:spPr>
          <a:xfrm>
            <a:off x="5253750" y="37522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Update model where it is not performing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5" name="Google Shape;965;p45"/>
          <p:cNvCxnSpPr>
            <a:stCxn id="961" idx="3"/>
            <a:endCxn id="962" idx="1"/>
          </p:cNvCxnSpPr>
          <p:nvPr/>
        </p:nvCxnSpPr>
        <p:spPr>
          <a:xfrm flipH="1" rot="10800000">
            <a:off x="4225050" y="1760674"/>
            <a:ext cx="952500" cy="11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6" name="Google Shape;966;p45"/>
          <p:cNvCxnSpPr>
            <a:stCxn id="961" idx="3"/>
            <a:endCxn id="963" idx="1"/>
          </p:cNvCxnSpPr>
          <p:nvPr/>
        </p:nvCxnSpPr>
        <p:spPr>
          <a:xfrm>
            <a:off x="4225050" y="1871074"/>
            <a:ext cx="946200" cy="612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7" name="Google Shape;967;p45"/>
          <p:cNvCxnSpPr>
            <a:stCxn id="964" idx="1"/>
            <a:endCxn id="968" idx="3"/>
          </p:cNvCxnSpPr>
          <p:nvPr/>
        </p:nvCxnSpPr>
        <p:spPr>
          <a:xfrm rot="10800000">
            <a:off x="4282050" y="3330938"/>
            <a:ext cx="971700" cy="6840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9" name="Google Shape;969;p45"/>
          <p:cNvCxnSpPr>
            <a:stCxn id="958" idx="2"/>
            <a:endCxn id="968" idx="1"/>
          </p:cNvCxnSpPr>
          <p:nvPr/>
        </p:nvCxnSpPr>
        <p:spPr>
          <a:xfrm flipH="1" rot="10800000">
            <a:off x="1633050" y="3331050"/>
            <a:ext cx="628800" cy="27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8" name="Google Shape;968;p45"/>
          <p:cNvSpPr/>
          <p:nvPr/>
        </p:nvSpPr>
        <p:spPr>
          <a:xfrm>
            <a:off x="2261700" y="3068311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Compare simulation output with real data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0" name="Google Shape;970;p45"/>
          <p:cNvCxnSpPr>
            <a:stCxn id="961" idx="3"/>
            <a:endCxn id="971" idx="1"/>
          </p:cNvCxnSpPr>
          <p:nvPr/>
        </p:nvCxnSpPr>
        <p:spPr>
          <a:xfrm>
            <a:off x="4225050" y="1871074"/>
            <a:ext cx="990600" cy="131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1" name="Google Shape;971;p45"/>
          <p:cNvSpPr/>
          <p:nvPr/>
        </p:nvSpPr>
        <p:spPr>
          <a:xfrm>
            <a:off x="5215650" y="29221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Clarify limitations of program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2" name="Google Shape;972;p45"/>
          <p:cNvSpPr txBox="1"/>
          <p:nvPr>
            <p:ph type="title"/>
          </p:nvPr>
        </p:nvSpPr>
        <p:spPr>
          <a:xfrm>
            <a:off x="1021550" y="795963"/>
            <a:ext cx="4431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6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4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8" name="Google Shape;978;p46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979" name="Google Shape;979;p46"/>
          <p:cNvCxnSpPr>
            <a:stCxn id="980" idx="2"/>
            <a:endCxn id="981" idx="1"/>
          </p:cNvCxnSpPr>
          <p:nvPr/>
        </p:nvCxnSpPr>
        <p:spPr>
          <a:xfrm>
            <a:off x="1633050" y="3333750"/>
            <a:ext cx="609600" cy="99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2" name="Google Shape;982;p46"/>
          <p:cNvCxnSpPr>
            <a:stCxn id="980" idx="2"/>
            <a:endCxn id="983" idx="1"/>
          </p:cNvCxnSpPr>
          <p:nvPr/>
        </p:nvCxnSpPr>
        <p:spPr>
          <a:xfrm flipH="1" rot="10800000">
            <a:off x="1633050" y="1870950"/>
            <a:ext cx="571500" cy="1462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0" name="Google Shape;980;p46"/>
          <p:cNvSpPr/>
          <p:nvPr/>
        </p:nvSpPr>
        <p:spPr>
          <a:xfrm rot="-5400000">
            <a:off x="-250200" y="3071100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Validation and quality control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3" name="Google Shape;983;p46"/>
          <p:cNvSpPr/>
          <p:nvPr/>
        </p:nvSpPr>
        <p:spPr>
          <a:xfrm>
            <a:off x="2204550" y="16084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Output analysis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46"/>
          <p:cNvSpPr/>
          <p:nvPr/>
        </p:nvSpPr>
        <p:spPr>
          <a:xfrm>
            <a:off x="2242650" y="4070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Prepare presentation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4" name="Google Shape;984;p46"/>
          <p:cNvSpPr/>
          <p:nvPr/>
        </p:nvSpPr>
        <p:spPr>
          <a:xfrm>
            <a:off x="5177550" y="149816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Calculate statistics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5" name="Google Shape;985;p46"/>
          <p:cNvSpPr/>
          <p:nvPr/>
        </p:nvSpPr>
        <p:spPr>
          <a:xfrm>
            <a:off x="5171225" y="222116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Confidence intervals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6" name="Google Shape;986;p46"/>
          <p:cNvSpPr/>
          <p:nvPr/>
        </p:nvSpPr>
        <p:spPr>
          <a:xfrm>
            <a:off x="5253750" y="37522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Update model where it is not performing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7" name="Google Shape;987;p46"/>
          <p:cNvCxnSpPr>
            <a:stCxn id="983" idx="3"/>
            <a:endCxn id="984" idx="1"/>
          </p:cNvCxnSpPr>
          <p:nvPr/>
        </p:nvCxnSpPr>
        <p:spPr>
          <a:xfrm flipH="1" rot="10800000">
            <a:off x="4225050" y="1760674"/>
            <a:ext cx="952500" cy="11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8" name="Google Shape;988;p46"/>
          <p:cNvCxnSpPr>
            <a:stCxn id="983" idx="3"/>
            <a:endCxn id="985" idx="1"/>
          </p:cNvCxnSpPr>
          <p:nvPr/>
        </p:nvCxnSpPr>
        <p:spPr>
          <a:xfrm>
            <a:off x="4225050" y="1871074"/>
            <a:ext cx="946200" cy="612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9" name="Google Shape;989;p46"/>
          <p:cNvCxnSpPr>
            <a:stCxn id="986" idx="1"/>
            <a:endCxn id="990" idx="3"/>
          </p:cNvCxnSpPr>
          <p:nvPr/>
        </p:nvCxnSpPr>
        <p:spPr>
          <a:xfrm rot="10800000">
            <a:off x="4282050" y="3330938"/>
            <a:ext cx="971700" cy="6840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1" name="Google Shape;991;p46"/>
          <p:cNvCxnSpPr>
            <a:stCxn id="980" idx="2"/>
            <a:endCxn id="990" idx="1"/>
          </p:cNvCxnSpPr>
          <p:nvPr/>
        </p:nvCxnSpPr>
        <p:spPr>
          <a:xfrm flipH="1" rot="10800000">
            <a:off x="1633050" y="3331050"/>
            <a:ext cx="628800" cy="27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0" name="Google Shape;990;p46"/>
          <p:cNvSpPr/>
          <p:nvPr/>
        </p:nvSpPr>
        <p:spPr>
          <a:xfrm>
            <a:off x="2261700" y="3068311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Compare simulation output with real data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2" name="Google Shape;992;p46"/>
          <p:cNvCxnSpPr>
            <a:stCxn id="983" idx="3"/>
            <a:endCxn id="993" idx="1"/>
          </p:cNvCxnSpPr>
          <p:nvPr/>
        </p:nvCxnSpPr>
        <p:spPr>
          <a:xfrm>
            <a:off x="4225050" y="1871074"/>
            <a:ext cx="990600" cy="131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3" name="Google Shape;993;p46"/>
          <p:cNvSpPr/>
          <p:nvPr/>
        </p:nvSpPr>
        <p:spPr>
          <a:xfrm>
            <a:off x="5215650" y="29221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Clarify limitations of program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4" name="Google Shape;99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750" y="1345775"/>
            <a:ext cx="609600" cy="673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95" name="Google Shape;995;p46"/>
          <p:cNvPicPr preferRelativeResize="0"/>
          <p:nvPr/>
        </p:nvPicPr>
        <p:blipFill rotWithShape="1">
          <a:blip r:embed="rId4">
            <a:alphaModFix/>
          </a:blip>
          <a:srcRect b="0" l="504" r="504" t="0"/>
          <a:stretch/>
        </p:blipFill>
        <p:spPr>
          <a:xfrm>
            <a:off x="7080650" y="1416650"/>
            <a:ext cx="628800" cy="628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96" name="Google Shape;99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0644" y="2906150"/>
            <a:ext cx="628800" cy="557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97" name="Google Shape;9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450" y="3655325"/>
            <a:ext cx="609600" cy="673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98" name="Google Shape;99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075" y="3996725"/>
            <a:ext cx="609600" cy="673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99" name="Google Shape;999;p46"/>
          <p:cNvSpPr txBox="1"/>
          <p:nvPr>
            <p:ph type="title"/>
          </p:nvPr>
        </p:nvSpPr>
        <p:spPr>
          <a:xfrm>
            <a:off x="1021550" y="795963"/>
            <a:ext cx="4431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6</a:t>
            </a:r>
            <a:endParaRPr/>
          </a:p>
        </p:txBody>
      </p:sp>
      <p:pic>
        <p:nvPicPr>
          <p:cNvPr id="1000" name="Google Shape;1000;p46"/>
          <p:cNvPicPr preferRelativeResize="0"/>
          <p:nvPr/>
        </p:nvPicPr>
        <p:blipFill rotWithShape="1">
          <a:blip r:embed="rId6">
            <a:alphaModFix/>
          </a:blip>
          <a:srcRect b="4767" l="0" r="0" t="4758"/>
          <a:stretch/>
        </p:blipFill>
        <p:spPr>
          <a:xfrm>
            <a:off x="7080650" y="2188475"/>
            <a:ext cx="628800" cy="590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6" name="Google Shape;1006;p47"/>
          <p:cNvSpPr txBox="1"/>
          <p:nvPr>
            <p:ph type="title"/>
          </p:nvPr>
        </p:nvSpPr>
        <p:spPr>
          <a:xfrm>
            <a:off x="1090475" y="2430450"/>
            <a:ext cx="3152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Milestone 7</a:t>
            </a:r>
            <a:endParaRPr sz="3200"/>
          </a:p>
        </p:txBody>
      </p:sp>
      <p:sp>
        <p:nvSpPr>
          <p:cNvPr id="1007" name="Google Shape;1007;p47"/>
          <p:cNvSpPr txBox="1"/>
          <p:nvPr>
            <p:ph idx="1" type="subTitle"/>
          </p:nvPr>
        </p:nvSpPr>
        <p:spPr>
          <a:xfrm>
            <a:off x="1103950" y="3098550"/>
            <a:ext cx="37041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Experiments</a:t>
            </a:r>
            <a:endParaRPr sz="1600"/>
          </a:p>
        </p:txBody>
      </p:sp>
      <p:sp>
        <p:nvSpPr>
          <p:cNvPr id="1008" name="Google Shape;1008;p47"/>
          <p:cNvSpPr txBox="1"/>
          <p:nvPr>
            <p:ph idx="2" type="title"/>
          </p:nvPr>
        </p:nvSpPr>
        <p:spPr>
          <a:xfrm>
            <a:off x="1172814" y="1651350"/>
            <a:ext cx="2028000" cy="668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Packet</a:t>
            </a:r>
            <a:endParaRPr/>
          </a:p>
        </p:txBody>
      </p:sp>
      <p:sp>
        <p:nvSpPr>
          <p:cNvPr id="1009" name="Google Shape;1009;p47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5" name="Google Shape;1015;p48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016" name="Google Shape;1016;p48"/>
          <p:cNvCxnSpPr>
            <a:stCxn id="1017" idx="2"/>
            <a:endCxn id="1018" idx="1"/>
          </p:cNvCxnSpPr>
          <p:nvPr/>
        </p:nvCxnSpPr>
        <p:spPr>
          <a:xfrm>
            <a:off x="1633050" y="3393450"/>
            <a:ext cx="609600" cy="94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9" name="Google Shape;1019;p48"/>
          <p:cNvCxnSpPr>
            <a:stCxn id="1017" idx="2"/>
            <a:endCxn id="1020" idx="1"/>
          </p:cNvCxnSpPr>
          <p:nvPr/>
        </p:nvCxnSpPr>
        <p:spPr>
          <a:xfrm flipH="1" rot="10800000">
            <a:off x="1633050" y="1870950"/>
            <a:ext cx="571500" cy="152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7" name="Google Shape;1017;p48"/>
          <p:cNvSpPr/>
          <p:nvPr/>
        </p:nvSpPr>
        <p:spPr>
          <a:xfrm rot="-5400000">
            <a:off x="-190500" y="3130800"/>
            <a:ext cx="3121800" cy="5253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Experiments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0" name="Google Shape;1020;p48"/>
          <p:cNvSpPr/>
          <p:nvPr/>
        </p:nvSpPr>
        <p:spPr>
          <a:xfrm>
            <a:off x="2204550" y="16084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Create Experiment specific models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8" name="Google Shape;1018;p48"/>
          <p:cNvSpPr/>
          <p:nvPr/>
        </p:nvSpPr>
        <p:spPr>
          <a:xfrm>
            <a:off x="2242650" y="4070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Prepare presentation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1" name="Google Shape;1021;p48"/>
          <p:cNvCxnSpPr>
            <a:stCxn id="1017" idx="2"/>
            <a:endCxn id="1022" idx="1"/>
          </p:cNvCxnSpPr>
          <p:nvPr/>
        </p:nvCxnSpPr>
        <p:spPr>
          <a:xfrm flipH="1" rot="10800000">
            <a:off x="1633050" y="2753550"/>
            <a:ext cx="606300" cy="6399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3" name="Google Shape;1023;p48"/>
          <p:cNvSpPr/>
          <p:nvPr/>
        </p:nvSpPr>
        <p:spPr>
          <a:xfrm>
            <a:off x="2261700" y="3296911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Identify recommendations for customer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4" name="Google Shape;1024;p48"/>
          <p:cNvSpPr txBox="1"/>
          <p:nvPr>
            <p:ph type="title"/>
          </p:nvPr>
        </p:nvSpPr>
        <p:spPr>
          <a:xfrm>
            <a:off x="945350" y="719763"/>
            <a:ext cx="4431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7</a:t>
            </a:r>
            <a:endParaRPr/>
          </a:p>
        </p:txBody>
      </p:sp>
      <p:sp>
        <p:nvSpPr>
          <p:cNvPr id="1022" name="Google Shape;1022;p48"/>
          <p:cNvSpPr/>
          <p:nvPr/>
        </p:nvSpPr>
        <p:spPr>
          <a:xfrm>
            <a:off x="2239488" y="2490761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Perform Experiments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5" name="Google Shape;1025;p48"/>
          <p:cNvCxnSpPr>
            <a:stCxn id="1017" idx="2"/>
            <a:endCxn id="1023" idx="1"/>
          </p:cNvCxnSpPr>
          <p:nvPr/>
        </p:nvCxnSpPr>
        <p:spPr>
          <a:xfrm>
            <a:off x="1633050" y="3393450"/>
            <a:ext cx="628800" cy="1662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1" name="Google Shape;1031;p49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032" name="Google Shape;1032;p49"/>
          <p:cNvCxnSpPr>
            <a:stCxn id="1033" idx="2"/>
            <a:endCxn id="1034" idx="1"/>
          </p:cNvCxnSpPr>
          <p:nvPr/>
        </p:nvCxnSpPr>
        <p:spPr>
          <a:xfrm>
            <a:off x="1633050" y="3393450"/>
            <a:ext cx="609600" cy="94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5" name="Google Shape;1035;p49"/>
          <p:cNvCxnSpPr>
            <a:stCxn id="1033" idx="2"/>
            <a:endCxn id="1036" idx="1"/>
          </p:cNvCxnSpPr>
          <p:nvPr/>
        </p:nvCxnSpPr>
        <p:spPr>
          <a:xfrm flipH="1" rot="10800000">
            <a:off x="1633050" y="1870950"/>
            <a:ext cx="571500" cy="152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3" name="Google Shape;1033;p49"/>
          <p:cNvSpPr/>
          <p:nvPr/>
        </p:nvSpPr>
        <p:spPr>
          <a:xfrm rot="-5400000">
            <a:off x="-190500" y="3130800"/>
            <a:ext cx="3121800" cy="5253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Experiments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6" name="Google Shape;1036;p49"/>
          <p:cNvSpPr/>
          <p:nvPr/>
        </p:nvSpPr>
        <p:spPr>
          <a:xfrm>
            <a:off x="2204550" y="16084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Create Experiment specific models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4" name="Google Shape;1034;p49"/>
          <p:cNvSpPr/>
          <p:nvPr/>
        </p:nvSpPr>
        <p:spPr>
          <a:xfrm>
            <a:off x="2242650" y="4070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Prepare presentation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7" name="Google Shape;1037;p49"/>
          <p:cNvSpPr/>
          <p:nvPr/>
        </p:nvSpPr>
        <p:spPr>
          <a:xfrm>
            <a:off x="5710950" y="111716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Justification of experiments performed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8" name="Google Shape;1038;p49"/>
          <p:cNvSpPr/>
          <p:nvPr/>
        </p:nvSpPr>
        <p:spPr>
          <a:xfrm>
            <a:off x="5787150" y="40570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Prepare statement of accuracy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9" name="Google Shape;1039;p49"/>
          <p:cNvCxnSpPr>
            <a:stCxn id="1036" idx="3"/>
            <a:endCxn id="1037" idx="1"/>
          </p:cNvCxnSpPr>
          <p:nvPr/>
        </p:nvCxnSpPr>
        <p:spPr>
          <a:xfrm flipH="1" rot="10800000">
            <a:off x="4225050" y="1379674"/>
            <a:ext cx="1485900" cy="49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0" name="Google Shape;1040;p49"/>
          <p:cNvCxnSpPr>
            <a:stCxn id="1038" idx="1"/>
            <a:endCxn id="1041" idx="3"/>
          </p:cNvCxnSpPr>
          <p:nvPr/>
        </p:nvCxnSpPr>
        <p:spPr>
          <a:xfrm rot="10800000">
            <a:off x="4259850" y="2753438"/>
            <a:ext cx="1527300" cy="1566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2" name="Google Shape;1042;p49"/>
          <p:cNvCxnSpPr>
            <a:stCxn id="1033" idx="2"/>
            <a:endCxn id="1041" idx="1"/>
          </p:cNvCxnSpPr>
          <p:nvPr/>
        </p:nvCxnSpPr>
        <p:spPr>
          <a:xfrm flipH="1" rot="10800000">
            <a:off x="1633050" y="2753550"/>
            <a:ext cx="606300" cy="6399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3" name="Google Shape;1043;p49"/>
          <p:cNvSpPr/>
          <p:nvPr/>
        </p:nvSpPr>
        <p:spPr>
          <a:xfrm>
            <a:off x="2261700" y="3296911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Identify recommendations for customer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4" name="Google Shape;1044;p49"/>
          <p:cNvCxnSpPr>
            <a:stCxn id="1036" idx="3"/>
            <a:endCxn id="1045" idx="1"/>
          </p:cNvCxnSpPr>
          <p:nvPr/>
        </p:nvCxnSpPr>
        <p:spPr>
          <a:xfrm>
            <a:off x="4225050" y="1871074"/>
            <a:ext cx="1524000" cy="475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5" name="Google Shape;1045;p49"/>
          <p:cNvSpPr/>
          <p:nvPr/>
        </p:nvSpPr>
        <p:spPr>
          <a:xfrm>
            <a:off x="5749050" y="20839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Draw Conclusion 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6" name="Google Shape;1046;p49"/>
          <p:cNvSpPr txBox="1"/>
          <p:nvPr>
            <p:ph type="title"/>
          </p:nvPr>
        </p:nvSpPr>
        <p:spPr>
          <a:xfrm>
            <a:off x="945350" y="719763"/>
            <a:ext cx="4431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7</a:t>
            </a:r>
            <a:endParaRPr/>
          </a:p>
        </p:txBody>
      </p:sp>
      <p:sp>
        <p:nvSpPr>
          <p:cNvPr id="1041" name="Google Shape;1041;p49"/>
          <p:cNvSpPr/>
          <p:nvPr/>
        </p:nvSpPr>
        <p:spPr>
          <a:xfrm>
            <a:off x="2239488" y="2490761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Perform Experiments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7" name="Google Shape;1047;p49"/>
          <p:cNvCxnSpPr>
            <a:stCxn id="1033" idx="2"/>
            <a:endCxn id="1043" idx="1"/>
          </p:cNvCxnSpPr>
          <p:nvPr/>
        </p:nvCxnSpPr>
        <p:spPr>
          <a:xfrm>
            <a:off x="1633050" y="3393450"/>
            <a:ext cx="628800" cy="1662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8" name="Google Shape;1048;p49"/>
          <p:cNvSpPr/>
          <p:nvPr/>
        </p:nvSpPr>
        <p:spPr>
          <a:xfrm>
            <a:off x="5745950" y="31444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Analyze experiment output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9" name="Google Shape;1049;p49"/>
          <p:cNvCxnSpPr>
            <a:stCxn id="1041" idx="3"/>
            <a:endCxn id="1048" idx="1"/>
          </p:cNvCxnSpPr>
          <p:nvPr/>
        </p:nvCxnSpPr>
        <p:spPr>
          <a:xfrm>
            <a:off x="4259988" y="2753411"/>
            <a:ext cx="1485900" cy="653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5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5" name="Google Shape;1055;p50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056" name="Google Shape;1056;p50"/>
          <p:cNvCxnSpPr>
            <a:stCxn id="1057" idx="2"/>
            <a:endCxn id="1058" idx="1"/>
          </p:cNvCxnSpPr>
          <p:nvPr/>
        </p:nvCxnSpPr>
        <p:spPr>
          <a:xfrm>
            <a:off x="1633050" y="3393450"/>
            <a:ext cx="609600" cy="94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9" name="Google Shape;1059;p50"/>
          <p:cNvCxnSpPr>
            <a:stCxn id="1057" idx="2"/>
            <a:endCxn id="1060" idx="1"/>
          </p:cNvCxnSpPr>
          <p:nvPr/>
        </p:nvCxnSpPr>
        <p:spPr>
          <a:xfrm flipH="1" rot="10800000">
            <a:off x="1633050" y="1870950"/>
            <a:ext cx="571500" cy="152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7" name="Google Shape;1057;p50"/>
          <p:cNvSpPr/>
          <p:nvPr/>
        </p:nvSpPr>
        <p:spPr>
          <a:xfrm rot="-5400000">
            <a:off x="-190500" y="3130800"/>
            <a:ext cx="3121800" cy="5253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Experiments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0" name="Google Shape;1060;p50"/>
          <p:cNvSpPr/>
          <p:nvPr/>
        </p:nvSpPr>
        <p:spPr>
          <a:xfrm>
            <a:off x="2204550" y="16084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Create Experiment specific models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8" name="Google Shape;1058;p50"/>
          <p:cNvSpPr/>
          <p:nvPr/>
        </p:nvSpPr>
        <p:spPr>
          <a:xfrm>
            <a:off x="2242650" y="4070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Prepare presentation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1" name="Google Shape;1061;p50"/>
          <p:cNvSpPr/>
          <p:nvPr/>
        </p:nvSpPr>
        <p:spPr>
          <a:xfrm>
            <a:off x="5710950" y="111716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Justification of experiments performed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2" name="Google Shape;1062;p50"/>
          <p:cNvSpPr/>
          <p:nvPr/>
        </p:nvSpPr>
        <p:spPr>
          <a:xfrm>
            <a:off x="5787150" y="40570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Prepare statement of accuracy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3" name="Google Shape;1063;p50"/>
          <p:cNvCxnSpPr>
            <a:stCxn id="1060" idx="3"/>
            <a:endCxn id="1061" idx="1"/>
          </p:cNvCxnSpPr>
          <p:nvPr/>
        </p:nvCxnSpPr>
        <p:spPr>
          <a:xfrm flipH="1" rot="10800000">
            <a:off x="4225050" y="1379674"/>
            <a:ext cx="1485900" cy="49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4" name="Google Shape;1064;p50"/>
          <p:cNvCxnSpPr>
            <a:stCxn id="1062" idx="1"/>
            <a:endCxn id="1065" idx="3"/>
          </p:cNvCxnSpPr>
          <p:nvPr/>
        </p:nvCxnSpPr>
        <p:spPr>
          <a:xfrm rot="10800000">
            <a:off x="4259850" y="2753438"/>
            <a:ext cx="1527300" cy="1566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6" name="Google Shape;1066;p50"/>
          <p:cNvCxnSpPr>
            <a:stCxn id="1057" idx="2"/>
            <a:endCxn id="1065" idx="1"/>
          </p:cNvCxnSpPr>
          <p:nvPr/>
        </p:nvCxnSpPr>
        <p:spPr>
          <a:xfrm flipH="1" rot="10800000">
            <a:off x="1633050" y="2753550"/>
            <a:ext cx="606300" cy="6399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7" name="Google Shape;1067;p50"/>
          <p:cNvSpPr/>
          <p:nvPr/>
        </p:nvSpPr>
        <p:spPr>
          <a:xfrm>
            <a:off x="2261700" y="3296911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Identify recommendations for customer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8" name="Google Shape;1068;p50"/>
          <p:cNvCxnSpPr>
            <a:stCxn id="1060" idx="3"/>
            <a:endCxn id="1069" idx="1"/>
          </p:cNvCxnSpPr>
          <p:nvPr/>
        </p:nvCxnSpPr>
        <p:spPr>
          <a:xfrm>
            <a:off x="4225050" y="1871074"/>
            <a:ext cx="1524000" cy="475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9" name="Google Shape;1069;p50"/>
          <p:cNvSpPr/>
          <p:nvPr/>
        </p:nvSpPr>
        <p:spPr>
          <a:xfrm>
            <a:off x="5749050" y="20839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Draw Conclusion 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0" name="Google Shape;107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244" y="2084000"/>
            <a:ext cx="628800" cy="557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71" name="Google Shape;1071;p50"/>
          <p:cNvSpPr txBox="1"/>
          <p:nvPr>
            <p:ph type="title"/>
          </p:nvPr>
        </p:nvSpPr>
        <p:spPr>
          <a:xfrm>
            <a:off x="945350" y="719763"/>
            <a:ext cx="4431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7</a:t>
            </a:r>
            <a:endParaRPr/>
          </a:p>
        </p:txBody>
      </p:sp>
      <p:sp>
        <p:nvSpPr>
          <p:cNvPr id="1065" name="Google Shape;1065;p50"/>
          <p:cNvSpPr/>
          <p:nvPr/>
        </p:nvSpPr>
        <p:spPr>
          <a:xfrm>
            <a:off x="2239488" y="2490761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Perform Experiments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2" name="Google Shape;1072;p50"/>
          <p:cNvCxnSpPr>
            <a:stCxn id="1057" idx="2"/>
            <a:endCxn id="1067" idx="1"/>
          </p:cNvCxnSpPr>
          <p:nvPr/>
        </p:nvCxnSpPr>
        <p:spPr>
          <a:xfrm>
            <a:off x="1633050" y="3393450"/>
            <a:ext cx="628800" cy="1662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73" name="Google Shape;1073;p50"/>
          <p:cNvPicPr preferRelativeResize="0"/>
          <p:nvPr/>
        </p:nvPicPr>
        <p:blipFill rotWithShape="1">
          <a:blip r:embed="rId4">
            <a:alphaModFix/>
          </a:blip>
          <a:srcRect b="4767" l="0" r="0" t="4758"/>
          <a:stretch/>
        </p:blipFill>
        <p:spPr>
          <a:xfrm>
            <a:off x="1006350" y="1341050"/>
            <a:ext cx="728100" cy="68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74" name="Google Shape;1074;p50"/>
          <p:cNvSpPr/>
          <p:nvPr/>
        </p:nvSpPr>
        <p:spPr>
          <a:xfrm>
            <a:off x="5745950" y="31444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Analyze experiment output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5" name="Google Shape;1075;p50"/>
          <p:cNvCxnSpPr>
            <a:stCxn id="1065" idx="3"/>
            <a:endCxn id="1074" idx="1"/>
          </p:cNvCxnSpPr>
          <p:nvPr/>
        </p:nvCxnSpPr>
        <p:spPr>
          <a:xfrm>
            <a:off x="4259988" y="2753411"/>
            <a:ext cx="1485900" cy="653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76" name="Google Shape;1076;p50"/>
          <p:cNvPicPr preferRelativeResize="0"/>
          <p:nvPr/>
        </p:nvPicPr>
        <p:blipFill rotWithShape="1">
          <a:blip r:embed="rId4">
            <a:alphaModFix/>
          </a:blip>
          <a:srcRect b="4767" l="0" r="0" t="4758"/>
          <a:stretch/>
        </p:blipFill>
        <p:spPr>
          <a:xfrm>
            <a:off x="7605150" y="1074473"/>
            <a:ext cx="606300" cy="569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77" name="Google Shape;1077;p50"/>
          <p:cNvPicPr preferRelativeResize="0"/>
          <p:nvPr/>
        </p:nvPicPr>
        <p:blipFill rotWithShape="1">
          <a:blip r:embed="rId4">
            <a:alphaModFix/>
          </a:blip>
          <a:srcRect b="4767" l="0" r="0" t="4758"/>
          <a:stretch/>
        </p:blipFill>
        <p:spPr>
          <a:xfrm>
            <a:off x="4172850" y="4043173"/>
            <a:ext cx="609600" cy="572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78" name="Google Shape;1078;p50"/>
          <p:cNvPicPr preferRelativeResize="0"/>
          <p:nvPr/>
        </p:nvPicPr>
        <p:blipFill rotWithShape="1">
          <a:blip r:embed="rId5">
            <a:alphaModFix/>
          </a:blip>
          <a:srcRect b="0" l="504" r="504" t="0"/>
          <a:stretch/>
        </p:blipFill>
        <p:spPr>
          <a:xfrm>
            <a:off x="8223650" y="2083550"/>
            <a:ext cx="571500" cy="571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79" name="Google Shape;1079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99850" y="3045725"/>
            <a:ext cx="609600" cy="673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80" name="Google Shape;1080;p50"/>
          <p:cNvPicPr preferRelativeResize="0"/>
          <p:nvPr/>
        </p:nvPicPr>
        <p:blipFill rotWithShape="1">
          <a:blip r:embed="rId4">
            <a:alphaModFix/>
          </a:blip>
          <a:srcRect b="4767" l="0" r="0" t="4758"/>
          <a:stretch/>
        </p:blipFill>
        <p:spPr>
          <a:xfrm>
            <a:off x="7681350" y="4034898"/>
            <a:ext cx="606300" cy="569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81" name="Google Shape;1081;p50"/>
          <p:cNvPicPr preferRelativeResize="0"/>
          <p:nvPr/>
        </p:nvPicPr>
        <p:blipFill rotWithShape="1">
          <a:blip r:embed="rId7">
            <a:alphaModFix/>
          </a:blip>
          <a:srcRect b="2808" l="0" r="0" t="-7225"/>
          <a:stretch/>
        </p:blipFill>
        <p:spPr>
          <a:xfrm>
            <a:off x="4191900" y="3271580"/>
            <a:ext cx="571500" cy="621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5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7" name="Google Shape;1087;p51"/>
          <p:cNvSpPr txBox="1"/>
          <p:nvPr>
            <p:ph type="title"/>
          </p:nvPr>
        </p:nvSpPr>
        <p:spPr>
          <a:xfrm>
            <a:off x="1090475" y="2430450"/>
            <a:ext cx="3152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Milestone 8</a:t>
            </a:r>
            <a:endParaRPr sz="3200"/>
          </a:p>
        </p:txBody>
      </p:sp>
      <p:sp>
        <p:nvSpPr>
          <p:cNvPr id="1088" name="Google Shape;1088;p51"/>
          <p:cNvSpPr txBox="1"/>
          <p:nvPr>
            <p:ph idx="1" type="subTitle"/>
          </p:nvPr>
        </p:nvSpPr>
        <p:spPr>
          <a:xfrm>
            <a:off x="1103950" y="3098550"/>
            <a:ext cx="37041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Final report</a:t>
            </a:r>
            <a:endParaRPr sz="1600"/>
          </a:p>
        </p:txBody>
      </p:sp>
      <p:sp>
        <p:nvSpPr>
          <p:cNvPr id="1089" name="Google Shape;1089;p51"/>
          <p:cNvSpPr txBox="1"/>
          <p:nvPr>
            <p:ph idx="2" type="title"/>
          </p:nvPr>
        </p:nvSpPr>
        <p:spPr>
          <a:xfrm>
            <a:off x="1172814" y="1651350"/>
            <a:ext cx="2028000" cy="668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Packet</a:t>
            </a:r>
            <a:endParaRPr/>
          </a:p>
        </p:txBody>
      </p:sp>
      <p:sp>
        <p:nvSpPr>
          <p:cNvPr id="1090" name="Google Shape;1090;p51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5"/>
          <p:cNvSpPr txBox="1"/>
          <p:nvPr>
            <p:ph type="title"/>
          </p:nvPr>
        </p:nvSpPr>
        <p:spPr>
          <a:xfrm>
            <a:off x="1090475" y="2430450"/>
            <a:ext cx="3152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tools</a:t>
            </a:r>
            <a:endParaRPr sz="3200"/>
          </a:p>
        </p:txBody>
      </p:sp>
      <p:sp>
        <p:nvSpPr>
          <p:cNvPr id="649" name="Google Shape;649;p25"/>
          <p:cNvSpPr txBox="1"/>
          <p:nvPr>
            <p:ph idx="1" type="subTitle"/>
          </p:nvPr>
        </p:nvSpPr>
        <p:spPr>
          <a:xfrm>
            <a:off x="1103950" y="3098550"/>
            <a:ext cx="38439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Tools used for project management</a:t>
            </a:r>
            <a:endParaRPr sz="1600"/>
          </a:p>
        </p:txBody>
      </p:sp>
      <p:sp>
        <p:nvSpPr>
          <p:cNvPr id="650" name="Google Shape;650;p25"/>
          <p:cNvSpPr txBox="1"/>
          <p:nvPr>
            <p:ph idx="2" type="title"/>
          </p:nvPr>
        </p:nvSpPr>
        <p:spPr>
          <a:xfrm>
            <a:off x="1172791" y="16513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5684400" y="0"/>
            <a:ext cx="3459600" cy="63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25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6" name="Google Shape;1096;p52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097" name="Google Shape;1097;p52"/>
          <p:cNvCxnSpPr>
            <a:stCxn id="1098" idx="2"/>
            <a:endCxn id="1099" idx="1"/>
          </p:cNvCxnSpPr>
          <p:nvPr/>
        </p:nvCxnSpPr>
        <p:spPr>
          <a:xfrm>
            <a:off x="1633050" y="3333750"/>
            <a:ext cx="565500" cy="11742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0" name="Google Shape;1100;p52"/>
          <p:cNvCxnSpPr>
            <a:stCxn id="1098" idx="2"/>
            <a:endCxn id="1101" idx="1"/>
          </p:cNvCxnSpPr>
          <p:nvPr/>
        </p:nvCxnSpPr>
        <p:spPr>
          <a:xfrm flipH="1" rot="10800000">
            <a:off x="1633050" y="1798050"/>
            <a:ext cx="565500" cy="15357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8" name="Google Shape;1098;p52"/>
          <p:cNvSpPr/>
          <p:nvPr/>
        </p:nvSpPr>
        <p:spPr>
          <a:xfrm rot="-5400000">
            <a:off x="-250200" y="3071100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 Report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1" name="Google Shape;1101;p52"/>
          <p:cNvSpPr/>
          <p:nvPr/>
        </p:nvSpPr>
        <p:spPr>
          <a:xfrm>
            <a:off x="2198450" y="1535500"/>
            <a:ext cx="20778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Create and format final report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9" name="Google Shape;1099;p52"/>
          <p:cNvSpPr/>
          <p:nvPr/>
        </p:nvSpPr>
        <p:spPr>
          <a:xfrm>
            <a:off x="2198450" y="42453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Review the final report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2" name="Google Shape;1102;p52"/>
          <p:cNvCxnSpPr>
            <a:stCxn id="1098" idx="2"/>
            <a:endCxn id="1103" idx="1"/>
          </p:cNvCxnSpPr>
          <p:nvPr/>
        </p:nvCxnSpPr>
        <p:spPr>
          <a:xfrm flipH="1" rot="10800000">
            <a:off x="1633050" y="2480850"/>
            <a:ext cx="565500" cy="8529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3" name="Google Shape;1103;p52"/>
          <p:cNvSpPr/>
          <p:nvPr/>
        </p:nvSpPr>
        <p:spPr>
          <a:xfrm>
            <a:off x="2198450" y="221834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Write the overview section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52"/>
          <p:cNvSpPr txBox="1"/>
          <p:nvPr>
            <p:ph type="title"/>
          </p:nvPr>
        </p:nvSpPr>
        <p:spPr>
          <a:xfrm>
            <a:off x="1021550" y="795963"/>
            <a:ext cx="4431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8</a:t>
            </a:r>
            <a:endParaRPr/>
          </a:p>
        </p:txBody>
      </p:sp>
      <p:sp>
        <p:nvSpPr>
          <p:cNvPr id="1105" name="Google Shape;1105;p52"/>
          <p:cNvSpPr/>
          <p:nvPr/>
        </p:nvSpPr>
        <p:spPr>
          <a:xfrm>
            <a:off x="2198450" y="293184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Milestone-specific sections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52"/>
          <p:cNvSpPr/>
          <p:nvPr/>
        </p:nvSpPr>
        <p:spPr>
          <a:xfrm>
            <a:off x="2198450" y="357324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Write the cost overview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7" name="Google Shape;1107;p52"/>
          <p:cNvCxnSpPr>
            <a:stCxn id="1098" idx="2"/>
            <a:endCxn id="1105" idx="1"/>
          </p:cNvCxnSpPr>
          <p:nvPr/>
        </p:nvCxnSpPr>
        <p:spPr>
          <a:xfrm flipH="1" rot="10800000">
            <a:off x="1633050" y="3194550"/>
            <a:ext cx="565500" cy="1392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8" name="Google Shape;1108;p52"/>
          <p:cNvCxnSpPr>
            <a:stCxn id="1098" idx="2"/>
            <a:endCxn id="1106" idx="1"/>
          </p:cNvCxnSpPr>
          <p:nvPr/>
        </p:nvCxnSpPr>
        <p:spPr>
          <a:xfrm>
            <a:off x="1633050" y="3333750"/>
            <a:ext cx="565500" cy="5022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9" name="Google Shape;1109;p52"/>
          <p:cNvCxnSpPr>
            <a:stCxn id="1098" idx="2"/>
            <a:endCxn id="1101" idx="1"/>
          </p:cNvCxnSpPr>
          <p:nvPr/>
        </p:nvCxnSpPr>
        <p:spPr>
          <a:xfrm flipH="1" rot="10800000">
            <a:off x="1633050" y="1798050"/>
            <a:ext cx="565500" cy="15357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0" name="Google Shape;1110;p52"/>
          <p:cNvCxnSpPr>
            <a:stCxn id="1098" idx="2"/>
            <a:endCxn id="1103" idx="1"/>
          </p:cNvCxnSpPr>
          <p:nvPr/>
        </p:nvCxnSpPr>
        <p:spPr>
          <a:xfrm flipH="1" rot="10800000">
            <a:off x="1633050" y="2480850"/>
            <a:ext cx="565500" cy="8529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52"/>
          <p:cNvCxnSpPr>
            <a:stCxn id="1098" idx="2"/>
            <a:endCxn id="1099" idx="1"/>
          </p:cNvCxnSpPr>
          <p:nvPr/>
        </p:nvCxnSpPr>
        <p:spPr>
          <a:xfrm>
            <a:off x="1633050" y="3333750"/>
            <a:ext cx="565500" cy="11742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5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7" name="Google Shape;1117;p53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118" name="Google Shape;1118;p53"/>
          <p:cNvCxnSpPr>
            <a:stCxn id="1119" idx="2"/>
            <a:endCxn id="1120" idx="1"/>
          </p:cNvCxnSpPr>
          <p:nvPr/>
        </p:nvCxnSpPr>
        <p:spPr>
          <a:xfrm>
            <a:off x="1633050" y="3333750"/>
            <a:ext cx="565500" cy="11742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1" name="Google Shape;1121;p53"/>
          <p:cNvCxnSpPr>
            <a:stCxn id="1119" idx="2"/>
            <a:endCxn id="1122" idx="1"/>
          </p:cNvCxnSpPr>
          <p:nvPr/>
        </p:nvCxnSpPr>
        <p:spPr>
          <a:xfrm flipH="1" rot="10800000">
            <a:off x="1633050" y="1798050"/>
            <a:ext cx="565500" cy="15357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9" name="Google Shape;1119;p53"/>
          <p:cNvSpPr/>
          <p:nvPr/>
        </p:nvSpPr>
        <p:spPr>
          <a:xfrm rot="-5400000">
            <a:off x="-250200" y="3071100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 Report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53"/>
          <p:cNvSpPr/>
          <p:nvPr/>
        </p:nvSpPr>
        <p:spPr>
          <a:xfrm>
            <a:off x="2198450" y="1535500"/>
            <a:ext cx="20778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Create and format final report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53"/>
          <p:cNvSpPr/>
          <p:nvPr/>
        </p:nvSpPr>
        <p:spPr>
          <a:xfrm>
            <a:off x="2198450" y="42453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Review the final report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53"/>
          <p:cNvSpPr/>
          <p:nvPr/>
        </p:nvSpPr>
        <p:spPr>
          <a:xfrm>
            <a:off x="5091950" y="1442775"/>
            <a:ext cx="21702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Write the conceptual model section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53"/>
          <p:cNvSpPr/>
          <p:nvPr/>
        </p:nvSpPr>
        <p:spPr>
          <a:xfrm>
            <a:off x="5091950" y="2125625"/>
            <a:ext cx="21702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Write the data analysis section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5" name="Google Shape;1125;p53"/>
          <p:cNvSpPr/>
          <p:nvPr/>
        </p:nvSpPr>
        <p:spPr>
          <a:xfrm>
            <a:off x="5091950" y="3480525"/>
            <a:ext cx="21702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Write the recommendations section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6" name="Google Shape;1126;p53"/>
          <p:cNvCxnSpPr>
            <a:stCxn id="1119" idx="2"/>
            <a:endCxn id="1127" idx="1"/>
          </p:cNvCxnSpPr>
          <p:nvPr/>
        </p:nvCxnSpPr>
        <p:spPr>
          <a:xfrm flipH="1" rot="10800000">
            <a:off x="1633050" y="2480850"/>
            <a:ext cx="565500" cy="8529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7" name="Google Shape;1127;p53"/>
          <p:cNvSpPr/>
          <p:nvPr/>
        </p:nvSpPr>
        <p:spPr>
          <a:xfrm>
            <a:off x="2198450" y="221834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Write the overview section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8" name="Google Shape;1128;p53"/>
          <p:cNvSpPr/>
          <p:nvPr/>
        </p:nvSpPr>
        <p:spPr>
          <a:xfrm>
            <a:off x="5091950" y="2803075"/>
            <a:ext cx="21702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Write the simulation program and validation sections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9" name="Google Shape;1129;p53"/>
          <p:cNvSpPr txBox="1"/>
          <p:nvPr>
            <p:ph type="title"/>
          </p:nvPr>
        </p:nvSpPr>
        <p:spPr>
          <a:xfrm>
            <a:off x="1021550" y="795963"/>
            <a:ext cx="4431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8</a:t>
            </a:r>
            <a:endParaRPr/>
          </a:p>
        </p:txBody>
      </p:sp>
      <p:sp>
        <p:nvSpPr>
          <p:cNvPr id="1130" name="Google Shape;1130;p53"/>
          <p:cNvSpPr/>
          <p:nvPr/>
        </p:nvSpPr>
        <p:spPr>
          <a:xfrm>
            <a:off x="2198450" y="293184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Milestone-specific sections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1" name="Google Shape;1131;p53"/>
          <p:cNvSpPr/>
          <p:nvPr/>
        </p:nvSpPr>
        <p:spPr>
          <a:xfrm>
            <a:off x="2198450" y="357324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Write the cost overview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2" name="Google Shape;1132;p53"/>
          <p:cNvCxnSpPr>
            <a:stCxn id="1119" idx="2"/>
            <a:endCxn id="1130" idx="1"/>
          </p:cNvCxnSpPr>
          <p:nvPr/>
        </p:nvCxnSpPr>
        <p:spPr>
          <a:xfrm flipH="1" rot="10800000">
            <a:off x="1633050" y="3194550"/>
            <a:ext cx="565500" cy="1392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3" name="Google Shape;1133;p53"/>
          <p:cNvCxnSpPr>
            <a:stCxn id="1119" idx="2"/>
            <a:endCxn id="1131" idx="1"/>
          </p:cNvCxnSpPr>
          <p:nvPr/>
        </p:nvCxnSpPr>
        <p:spPr>
          <a:xfrm>
            <a:off x="1633050" y="3333750"/>
            <a:ext cx="565500" cy="5022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Google Shape;1134;p53"/>
          <p:cNvCxnSpPr>
            <a:stCxn id="1119" idx="2"/>
            <a:endCxn id="1122" idx="1"/>
          </p:cNvCxnSpPr>
          <p:nvPr/>
        </p:nvCxnSpPr>
        <p:spPr>
          <a:xfrm flipH="1" rot="10800000">
            <a:off x="1633050" y="1798050"/>
            <a:ext cx="565500" cy="15357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5" name="Google Shape;1135;p53"/>
          <p:cNvCxnSpPr>
            <a:stCxn id="1119" idx="2"/>
            <a:endCxn id="1127" idx="1"/>
          </p:cNvCxnSpPr>
          <p:nvPr/>
        </p:nvCxnSpPr>
        <p:spPr>
          <a:xfrm flipH="1" rot="10800000">
            <a:off x="1633050" y="2480850"/>
            <a:ext cx="565500" cy="8529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Google Shape;1136;p53"/>
          <p:cNvCxnSpPr>
            <a:stCxn id="1119" idx="2"/>
            <a:endCxn id="1120" idx="1"/>
          </p:cNvCxnSpPr>
          <p:nvPr/>
        </p:nvCxnSpPr>
        <p:spPr>
          <a:xfrm>
            <a:off x="1633050" y="3333750"/>
            <a:ext cx="565500" cy="11742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7" name="Google Shape;1137;p53"/>
          <p:cNvCxnSpPr>
            <a:stCxn id="1130" idx="3"/>
            <a:endCxn id="1123" idx="1"/>
          </p:cNvCxnSpPr>
          <p:nvPr/>
        </p:nvCxnSpPr>
        <p:spPr>
          <a:xfrm flipH="1" rot="10800000">
            <a:off x="4218950" y="1705299"/>
            <a:ext cx="873000" cy="1489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8" name="Google Shape;1138;p53"/>
          <p:cNvCxnSpPr>
            <a:stCxn id="1130" idx="3"/>
            <a:endCxn id="1124" idx="1"/>
          </p:cNvCxnSpPr>
          <p:nvPr/>
        </p:nvCxnSpPr>
        <p:spPr>
          <a:xfrm flipH="1" rot="10800000">
            <a:off x="4218950" y="2388399"/>
            <a:ext cx="873000" cy="806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9" name="Google Shape;1139;p53"/>
          <p:cNvCxnSpPr>
            <a:stCxn id="1130" idx="3"/>
            <a:endCxn id="1128" idx="1"/>
          </p:cNvCxnSpPr>
          <p:nvPr/>
        </p:nvCxnSpPr>
        <p:spPr>
          <a:xfrm flipH="1" rot="10800000">
            <a:off x="4218950" y="3065799"/>
            <a:ext cx="873000" cy="128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0" name="Google Shape;1140;p53"/>
          <p:cNvCxnSpPr>
            <a:stCxn id="1130" idx="3"/>
            <a:endCxn id="1125" idx="1"/>
          </p:cNvCxnSpPr>
          <p:nvPr/>
        </p:nvCxnSpPr>
        <p:spPr>
          <a:xfrm>
            <a:off x="4218950" y="3194499"/>
            <a:ext cx="873000" cy="548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5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6" name="Google Shape;1146;p54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147" name="Google Shape;1147;p54"/>
          <p:cNvCxnSpPr>
            <a:stCxn id="1148" idx="2"/>
            <a:endCxn id="1149" idx="1"/>
          </p:cNvCxnSpPr>
          <p:nvPr/>
        </p:nvCxnSpPr>
        <p:spPr>
          <a:xfrm>
            <a:off x="1633050" y="3333750"/>
            <a:ext cx="565500" cy="11742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0" name="Google Shape;1150;p54"/>
          <p:cNvCxnSpPr>
            <a:stCxn id="1148" idx="2"/>
            <a:endCxn id="1151" idx="1"/>
          </p:cNvCxnSpPr>
          <p:nvPr/>
        </p:nvCxnSpPr>
        <p:spPr>
          <a:xfrm flipH="1" rot="10800000">
            <a:off x="1633050" y="1798050"/>
            <a:ext cx="565500" cy="15357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8" name="Google Shape;1148;p54"/>
          <p:cNvSpPr/>
          <p:nvPr/>
        </p:nvSpPr>
        <p:spPr>
          <a:xfrm rot="-5400000">
            <a:off x="-250200" y="3071100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 Report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54"/>
          <p:cNvSpPr/>
          <p:nvPr/>
        </p:nvSpPr>
        <p:spPr>
          <a:xfrm>
            <a:off x="2198450" y="1535500"/>
            <a:ext cx="20778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Create and format final report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54"/>
          <p:cNvSpPr/>
          <p:nvPr/>
        </p:nvSpPr>
        <p:spPr>
          <a:xfrm>
            <a:off x="2198450" y="42453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Review the final report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54"/>
          <p:cNvSpPr/>
          <p:nvPr/>
        </p:nvSpPr>
        <p:spPr>
          <a:xfrm>
            <a:off x="5091950" y="1442775"/>
            <a:ext cx="21702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Write the conceptual model section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54"/>
          <p:cNvSpPr/>
          <p:nvPr/>
        </p:nvSpPr>
        <p:spPr>
          <a:xfrm>
            <a:off x="5091950" y="2125625"/>
            <a:ext cx="21702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Write the data analysis section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54"/>
          <p:cNvSpPr/>
          <p:nvPr/>
        </p:nvSpPr>
        <p:spPr>
          <a:xfrm>
            <a:off x="5091950" y="3480525"/>
            <a:ext cx="21702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Write the recommendations section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5" name="Google Shape;1155;p54"/>
          <p:cNvCxnSpPr>
            <a:stCxn id="1148" idx="2"/>
            <a:endCxn id="1156" idx="1"/>
          </p:cNvCxnSpPr>
          <p:nvPr/>
        </p:nvCxnSpPr>
        <p:spPr>
          <a:xfrm flipH="1" rot="10800000">
            <a:off x="1633050" y="2480850"/>
            <a:ext cx="565500" cy="8529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6" name="Google Shape;1156;p54"/>
          <p:cNvSpPr/>
          <p:nvPr/>
        </p:nvSpPr>
        <p:spPr>
          <a:xfrm>
            <a:off x="2198450" y="221834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Write the overview section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7" name="Google Shape;1157;p54"/>
          <p:cNvSpPr/>
          <p:nvPr/>
        </p:nvSpPr>
        <p:spPr>
          <a:xfrm>
            <a:off x="5091950" y="2803075"/>
            <a:ext cx="21702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Write the simulation program and validation sections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8" name="Google Shape;1158;p54"/>
          <p:cNvPicPr preferRelativeResize="0"/>
          <p:nvPr/>
        </p:nvPicPr>
        <p:blipFill rotWithShape="1">
          <a:blip r:embed="rId3">
            <a:alphaModFix/>
          </a:blip>
          <a:srcRect b="0" l="504" r="504" t="0"/>
          <a:stretch/>
        </p:blipFill>
        <p:spPr>
          <a:xfrm>
            <a:off x="1056000" y="1295375"/>
            <a:ext cx="628800" cy="628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59" name="Google Shape;115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2444" y="1416075"/>
            <a:ext cx="628800" cy="557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60" name="Google Shape;1160;p54"/>
          <p:cNvSpPr txBox="1"/>
          <p:nvPr>
            <p:ph type="title"/>
          </p:nvPr>
        </p:nvSpPr>
        <p:spPr>
          <a:xfrm>
            <a:off x="1021550" y="795963"/>
            <a:ext cx="4431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8</a:t>
            </a:r>
            <a:endParaRPr/>
          </a:p>
        </p:txBody>
      </p:sp>
      <p:sp>
        <p:nvSpPr>
          <p:cNvPr id="1161" name="Google Shape;1161;p54"/>
          <p:cNvSpPr/>
          <p:nvPr/>
        </p:nvSpPr>
        <p:spPr>
          <a:xfrm>
            <a:off x="2198450" y="293184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Milestone-specific sections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2" name="Google Shape;1162;p54"/>
          <p:cNvSpPr/>
          <p:nvPr/>
        </p:nvSpPr>
        <p:spPr>
          <a:xfrm>
            <a:off x="2198450" y="357324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Write the cost overview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3" name="Google Shape;1163;p54"/>
          <p:cNvCxnSpPr>
            <a:stCxn id="1148" idx="2"/>
            <a:endCxn id="1161" idx="1"/>
          </p:cNvCxnSpPr>
          <p:nvPr/>
        </p:nvCxnSpPr>
        <p:spPr>
          <a:xfrm flipH="1" rot="10800000">
            <a:off x="1633050" y="3194550"/>
            <a:ext cx="565500" cy="1392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54"/>
          <p:cNvCxnSpPr>
            <a:stCxn id="1148" idx="2"/>
            <a:endCxn id="1162" idx="1"/>
          </p:cNvCxnSpPr>
          <p:nvPr/>
        </p:nvCxnSpPr>
        <p:spPr>
          <a:xfrm>
            <a:off x="1633050" y="3333750"/>
            <a:ext cx="565500" cy="5022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5" name="Google Shape;1165;p54"/>
          <p:cNvCxnSpPr>
            <a:stCxn id="1148" idx="2"/>
            <a:endCxn id="1151" idx="1"/>
          </p:cNvCxnSpPr>
          <p:nvPr/>
        </p:nvCxnSpPr>
        <p:spPr>
          <a:xfrm flipH="1" rot="10800000">
            <a:off x="1633050" y="1798050"/>
            <a:ext cx="565500" cy="15357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6" name="Google Shape;1166;p54"/>
          <p:cNvCxnSpPr>
            <a:stCxn id="1148" idx="2"/>
            <a:endCxn id="1156" idx="1"/>
          </p:cNvCxnSpPr>
          <p:nvPr/>
        </p:nvCxnSpPr>
        <p:spPr>
          <a:xfrm flipH="1" rot="10800000">
            <a:off x="1633050" y="2480850"/>
            <a:ext cx="565500" cy="8529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7" name="Google Shape;1167;p54"/>
          <p:cNvCxnSpPr>
            <a:stCxn id="1148" idx="2"/>
            <a:endCxn id="1149" idx="1"/>
          </p:cNvCxnSpPr>
          <p:nvPr/>
        </p:nvCxnSpPr>
        <p:spPr>
          <a:xfrm>
            <a:off x="1633050" y="3333750"/>
            <a:ext cx="565500" cy="11742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8" name="Google Shape;1168;p54"/>
          <p:cNvCxnSpPr>
            <a:stCxn id="1161" idx="3"/>
            <a:endCxn id="1152" idx="1"/>
          </p:cNvCxnSpPr>
          <p:nvPr/>
        </p:nvCxnSpPr>
        <p:spPr>
          <a:xfrm flipH="1" rot="10800000">
            <a:off x="4218950" y="1705299"/>
            <a:ext cx="873000" cy="1489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9" name="Google Shape;1169;p54"/>
          <p:cNvCxnSpPr>
            <a:stCxn id="1161" idx="3"/>
            <a:endCxn id="1153" idx="1"/>
          </p:cNvCxnSpPr>
          <p:nvPr/>
        </p:nvCxnSpPr>
        <p:spPr>
          <a:xfrm flipH="1" rot="10800000">
            <a:off x="4218950" y="2388399"/>
            <a:ext cx="873000" cy="806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0" name="Google Shape;1170;p54"/>
          <p:cNvCxnSpPr>
            <a:stCxn id="1161" idx="3"/>
            <a:endCxn id="1157" idx="1"/>
          </p:cNvCxnSpPr>
          <p:nvPr/>
        </p:nvCxnSpPr>
        <p:spPr>
          <a:xfrm flipH="1" rot="10800000">
            <a:off x="4218950" y="3065799"/>
            <a:ext cx="873000" cy="128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54"/>
          <p:cNvCxnSpPr>
            <a:stCxn id="1161" idx="3"/>
            <a:endCxn id="1154" idx="1"/>
          </p:cNvCxnSpPr>
          <p:nvPr/>
        </p:nvCxnSpPr>
        <p:spPr>
          <a:xfrm>
            <a:off x="4218950" y="3194499"/>
            <a:ext cx="873000" cy="548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72" name="Google Shape;1172;p54"/>
          <p:cNvPicPr preferRelativeResize="0"/>
          <p:nvPr/>
        </p:nvPicPr>
        <p:blipFill rotWithShape="1">
          <a:blip r:embed="rId5">
            <a:alphaModFix/>
          </a:blip>
          <a:srcRect b="2808" l="0" r="0" t="-7225"/>
          <a:stretch/>
        </p:blipFill>
        <p:spPr>
          <a:xfrm>
            <a:off x="7141100" y="2040355"/>
            <a:ext cx="571500" cy="621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73" name="Google Shape;1173;p54"/>
          <p:cNvPicPr preferRelativeResize="0"/>
          <p:nvPr/>
        </p:nvPicPr>
        <p:blipFill rotWithShape="1">
          <a:blip r:embed="rId6">
            <a:alphaModFix/>
          </a:blip>
          <a:srcRect b="0" l="2687" r="2678" t="0"/>
          <a:stretch/>
        </p:blipFill>
        <p:spPr>
          <a:xfrm>
            <a:off x="7112350" y="2742127"/>
            <a:ext cx="628800" cy="658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74" name="Google Shape;1174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11850" y="2728825"/>
            <a:ext cx="609600" cy="673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75" name="Google Shape;1175;p54"/>
          <p:cNvPicPr preferRelativeResize="0"/>
          <p:nvPr/>
        </p:nvPicPr>
        <p:blipFill rotWithShape="1">
          <a:blip r:embed="rId8">
            <a:alphaModFix/>
          </a:blip>
          <a:srcRect b="4767" l="0" r="0" t="4758"/>
          <a:stretch/>
        </p:blipFill>
        <p:spPr>
          <a:xfrm>
            <a:off x="7112350" y="3469500"/>
            <a:ext cx="628800" cy="59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76" name="Google Shape;117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3144" y="4214650"/>
            <a:ext cx="628800" cy="557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77" name="Google Shape;1177;p54"/>
          <p:cNvPicPr preferRelativeResize="0"/>
          <p:nvPr/>
        </p:nvPicPr>
        <p:blipFill rotWithShape="1">
          <a:blip r:embed="rId5">
            <a:alphaModFix/>
          </a:blip>
          <a:srcRect b="2808" l="0" r="0" t="-7225"/>
          <a:stretch/>
        </p:blipFill>
        <p:spPr>
          <a:xfrm>
            <a:off x="4468500" y="4182555"/>
            <a:ext cx="571500" cy="621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78" name="Google Shape;1178;p54"/>
          <p:cNvPicPr preferRelativeResize="0"/>
          <p:nvPr/>
        </p:nvPicPr>
        <p:blipFill rotWithShape="1">
          <a:blip r:embed="rId6">
            <a:alphaModFix/>
          </a:blip>
          <a:srcRect b="0" l="2687" r="2678" t="0"/>
          <a:stretch/>
        </p:blipFill>
        <p:spPr>
          <a:xfrm>
            <a:off x="4860650" y="4178877"/>
            <a:ext cx="628800" cy="658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79" name="Google Shape;1179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38600" y="4171075"/>
            <a:ext cx="609600" cy="673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80" name="Google Shape;1180;p54"/>
          <p:cNvPicPr preferRelativeResize="0"/>
          <p:nvPr/>
        </p:nvPicPr>
        <p:blipFill rotWithShape="1">
          <a:blip r:embed="rId8">
            <a:alphaModFix/>
          </a:blip>
          <a:srcRect b="4767" l="0" r="0" t="4758"/>
          <a:stretch/>
        </p:blipFill>
        <p:spPr>
          <a:xfrm>
            <a:off x="5766650" y="4212625"/>
            <a:ext cx="628800" cy="590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5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6" name="Google Shape;1186;p55"/>
          <p:cNvSpPr/>
          <p:nvPr/>
        </p:nvSpPr>
        <p:spPr>
          <a:xfrm>
            <a:off x="2840813" y="4600150"/>
            <a:ext cx="3668700" cy="471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Tracking hours per day</a:t>
            </a:r>
            <a:endParaRPr/>
          </a:p>
        </p:txBody>
      </p:sp>
      <p:sp>
        <p:nvSpPr>
          <p:cNvPr id="1187" name="Google Shape;1187;p55"/>
          <p:cNvSpPr txBox="1"/>
          <p:nvPr/>
        </p:nvSpPr>
        <p:spPr>
          <a:xfrm>
            <a:off x="2840813" y="4267450"/>
            <a:ext cx="3668700" cy="3309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Google Sheets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8" name="Google Shape;1188;p55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89" name="Google Shape;1189;p55"/>
          <p:cNvSpPr txBox="1"/>
          <p:nvPr>
            <p:ph type="title"/>
          </p:nvPr>
        </p:nvSpPr>
        <p:spPr>
          <a:xfrm>
            <a:off x="1021550" y="795963"/>
            <a:ext cx="4431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costs</a:t>
            </a:r>
            <a:endParaRPr/>
          </a:p>
        </p:txBody>
      </p:sp>
      <p:pic>
        <p:nvPicPr>
          <p:cNvPr id="1190" name="Google Shape;119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850" y="1442775"/>
            <a:ext cx="6760248" cy="26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5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6" name="Google Shape;1196;p56"/>
          <p:cNvSpPr txBox="1"/>
          <p:nvPr>
            <p:ph type="title"/>
          </p:nvPr>
        </p:nvSpPr>
        <p:spPr>
          <a:xfrm>
            <a:off x="1090475" y="2430450"/>
            <a:ext cx="36627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Monitoring</a:t>
            </a:r>
            <a:endParaRPr sz="3200"/>
          </a:p>
        </p:txBody>
      </p:sp>
      <p:sp>
        <p:nvSpPr>
          <p:cNvPr id="1197" name="Google Shape;1197;p56"/>
          <p:cNvSpPr txBox="1"/>
          <p:nvPr>
            <p:ph idx="1" type="subTitle"/>
          </p:nvPr>
        </p:nvSpPr>
        <p:spPr>
          <a:xfrm>
            <a:off x="1103950" y="3098550"/>
            <a:ext cx="32568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Estimated and actual costs and progress</a:t>
            </a:r>
            <a:endParaRPr sz="1600"/>
          </a:p>
        </p:txBody>
      </p:sp>
      <p:sp>
        <p:nvSpPr>
          <p:cNvPr id="1198" name="Google Shape;1198;p56"/>
          <p:cNvSpPr txBox="1"/>
          <p:nvPr>
            <p:ph idx="2" type="title"/>
          </p:nvPr>
        </p:nvSpPr>
        <p:spPr>
          <a:xfrm>
            <a:off x="1172791" y="16513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99" name="Google Shape;1199;p56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5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5" name="Google Shape;1205;p57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06" name="Google Shape;1206;p57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</a:t>
            </a:r>
            <a:r>
              <a:rPr lang="en"/>
              <a:t>comparison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207" name="Google Shape;1207;p57" title="P r o j e c t  C o s t  D i a g r a 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25" y="1381375"/>
            <a:ext cx="7351923" cy="3662639"/>
          </a:xfrm>
          <a:prstGeom prst="rect">
            <a:avLst/>
          </a:prstGeom>
          <a:noFill/>
          <a:ln>
            <a:noFill/>
          </a:ln>
        </p:spPr>
      </p:pic>
      <p:sp>
        <p:nvSpPr>
          <p:cNvPr id="1208" name="Google Shape;1208;p57"/>
          <p:cNvSpPr txBox="1"/>
          <p:nvPr/>
        </p:nvSpPr>
        <p:spPr>
          <a:xfrm>
            <a:off x="7645375" y="1754775"/>
            <a:ext cx="14985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Estimated cost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Actual cost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Cumulative estimate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Cumulative actual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58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monitoring</a:t>
            </a:r>
            <a:endParaRPr/>
          </a:p>
        </p:txBody>
      </p:sp>
      <p:sp>
        <p:nvSpPr>
          <p:cNvPr id="1214" name="Google Shape;1214;p5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5" name="Google Shape;121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00" y="1494225"/>
            <a:ext cx="7148299" cy="3292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6" name="Google Shape;1216;p58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5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2" name="Google Shape;1222;p59"/>
          <p:cNvSpPr txBox="1"/>
          <p:nvPr>
            <p:ph type="title"/>
          </p:nvPr>
        </p:nvSpPr>
        <p:spPr>
          <a:xfrm>
            <a:off x="1090475" y="2430450"/>
            <a:ext cx="36627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So far</a:t>
            </a:r>
            <a:endParaRPr sz="3200"/>
          </a:p>
        </p:txBody>
      </p:sp>
      <p:sp>
        <p:nvSpPr>
          <p:cNvPr id="1223" name="Google Shape;1223;p59"/>
          <p:cNvSpPr txBox="1"/>
          <p:nvPr>
            <p:ph idx="1" type="subTitle"/>
          </p:nvPr>
        </p:nvSpPr>
        <p:spPr>
          <a:xfrm>
            <a:off x="1103950" y="3098550"/>
            <a:ext cx="41793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Tasks completed and costs incurred so far</a:t>
            </a:r>
            <a:endParaRPr sz="1600"/>
          </a:p>
        </p:txBody>
      </p:sp>
      <p:sp>
        <p:nvSpPr>
          <p:cNvPr id="1224" name="Google Shape;1224;p59"/>
          <p:cNvSpPr txBox="1"/>
          <p:nvPr>
            <p:ph idx="2" type="title"/>
          </p:nvPr>
        </p:nvSpPr>
        <p:spPr>
          <a:xfrm>
            <a:off x="1172791" y="16513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25" name="Google Shape;1225;p59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6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1" name="Google Shape;1231;p60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32" name="Google Shape;1232;p60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completed so far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33" name="Google Shape;1233;p60"/>
          <p:cNvSpPr txBox="1"/>
          <p:nvPr>
            <p:ph idx="6" type="title"/>
          </p:nvPr>
        </p:nvSpPr>
        <p:spPr>
          <a:xfrm>
            <a:off x="793025" y="1661025"/>
            <a:ext cx="3627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1234" name="Google Shape;1234;p60"/>
          <p:cNvSpPr txBox="1"/>
          <p:nvPr>
            <p:ph idx="4" type="subTitle"/>
          </p:nvPr>
        </p:nvSpPr>
        <p:spPr>
          <a:xfrm>
            <a:off x="1155725" y="1637925"/>
            <a:ext cx="1926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Define work packets.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35" name="Google Shape;1235;p60"/>
          <p:cNvSpPr txBox="1"/>
          <p:nvPr>
            <p:ph idx="6" type="title"/>
          </p:nvPr>
        </p:nvSpPr>
        <p:spPr>
          <a:xfrm>
            <a:off x="793025" y="2255725"/>
            <a:ext cx="3627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1236" name="Google Shape;1236;p60"/>
          <p:cNvSpPr txBox="1"/>
          <p:nvPr>
            <p:ph idx="4" type="subTitle"/>
          </p:nvPr>
        </p:nvSpPr>
        <p:spPr>
          <a:xfrm>
            <a:off x="1155725" y="2726525"/>
            <a:ext cx="247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Estimate cost per work packet</a:t>
            </a:r>
            <a:r>
              <a:rPr b="0" lang="en" sz="1300">
                <a:latin typeface="Muli"/>
                <a:ea typeface="Muli"/>
                <a:cs typeface="Muli"/>
                <a:sym typeface="Muli"/>
              </a:rPr>
              <a:t>.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37" name="Google Shape;1237;p60"/>
          <p:cNvSpPr txBox="1"/>
          <p:nvPr>
            <p:ph idx="6" type="title"/>
          </p:nvPr>
        </p:nvSpPr>
        <p:spPr>
          <a:xfrm>
            <a:off x="793025" y="2850425"/>
            <a:ext cx="3627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1238" name="Google Shape;1238;p60"/>
          <p:cNvSpPr txBox="1"/>
          <p:nvPr>
            <p:ph idx="4" type="subTitle"/>
          </p:nvPr>
        </p:nvSpPr>
        <p:spPr>
          <a:xfrm>
            <a:off x="1155725" y="3343725"/>
            <a:ext cx="222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Update work as issues in GitHub.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39" name="Google Shape;1239;p60"/>
          <p:cNvSpPr txBox="1"/>
          <p:nvPr>
            <p:ph idx="6" type="title"/>
          </p:nvPr>
        </p:nvSpPr>
        <p:spPr>
          <a:xfrm>
            <a:off x="793025" y="3445125"/>
            <a:ext cx="3627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1240" name="Google Shape;1240;p60"/>
          <p:cNvSpPr txBox="1"/>
          <p:nvPr>
            <p:ph idx="4" type="subTitle"/>
          </p:nvPr>
        </p:nvSpPr>
        <p:spPr>
          <a:xfrm>
            <a:off x="4516100" y="2141168"/>
            <a:ext cx="222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Worked on conceptual model. 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41" name="Google Shape;1241;p60"/>
          <p:cNvSpPr txBox="1"/>
          <p:nvPr>
            <p:ph idx="6" type="title"/>
          </p:nvPr>
        </p:nvSpPr>
        <p:spPr>
          <a:xfrm>
            <a:off x="4153400" y="2255725"/>
            <a:ext cx="3627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1242" name="Google Shape;1242;p60"/>
          <p:cNvSpPr txBox="1"/>
          <p:nvPr>
            <p:ph idx="4" type="subTitle"/>
          </p:nvPr>
        </p:nvSpPr>
        <p:spPr>
          <a:xfrm>
            <a:off x="1155725" y="2232625"/>
            <a:ext cx="2475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Assign work to members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43" name="Google Shape;1243;p60"/>
          <p:cNvSpPr txBox="1"/>
          <p:nvPr>
            <p:ph idx="4" type="subTitle"/>
          </p:nvPr>
        </p:nvSpPr>
        <p:spPr>
          <a:xfrm>
            <a:off x="4516100" y="2771018"/>
            <a:ext cx="222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Start experimenting with Road Traffic Library.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44" name="Google Shape;1244;p60"/>
          <p:cNvSpPr txBox="1"/>
          <p:nvPr>
            <p:ph idx="6" type="title"/>
          </p:nvPr>
        </p:nvSpPr>
        <p:spPr>
          <a:xfrm>
            <a:off x="4153400" y="2885575"/>
            <a:ext cx="3627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1245" name="Google Shape;1245;p60"/>
          <p:cNvSpPr txBox="1"/>
          <p:nvPr>
            <p:ph idx="4" type="subTitle"/>
          </p:nvPr>
        </p:nvSpPr>
        <p:spPr>
          <a:xfrm>
            <a:off x="4516100" y="3404668"/>
            <a:ext cx="222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Analyze the data from the city of Magdeburg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46" name="Google Shape;1246;p60"/>
          <p:cNvSpPr txBox="1"/>
          <p:nvPr>
            <p:ph idx="6" type="title"/>
          </p:nvPr>
        </p:nvSpPr>
        <p:spPr>
          <a:xfrm>
            <a:off x="4153400" y="3519225"/>
            <a:ext cx="3627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6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2" name="Google Shape;1252;p61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53" name="Google Shape;1253;p61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costs as % of total cost: </a:t>
            </a:r>
            <a:r>
              <a:rPr lang="en">
                <a:solidFill>
                  <a:schemeClr val="accent5"/>
                </a:solidFill>
              </a:rPr>
              <a:t>17.19</a:t>
            </a:r>
            <a:r>
              <a:rPr lang="en">
                <a:solidFill>
                  <a:schemeClr val="accent5"/>
                </a:solidFill>
              </a:rPr>
              <a:t>%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254" name="Google Shape;1254;p6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25" y="1549425"/>
            <a:ext cx="5591361" cy="3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Google Shape;1255;p61"/>
          <p:cNvSpPr txBox="1"/>
          <p:nvPr>
            <p:ph type="title"/>
          </p:nvPr>
        </p:nvSpPr>
        <p:spPr>
          <a:xfrm>
            <a:off x="6238350" y="3896175"/>
            <a:ext cx="2493600" cy="9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Current</a:t>
            </a:r>
            <a:r>
              <a:rPr lang="en" sz="2400"/>
              <a:t> costs: </a:t>
            </a:r>
            <a:r>
              <a:rPr lang="en" sz="2400">
                <a:solidFill>
                  <a:schemeClr val="accent5"/>
                </a:solidFill>
              </a:rPr>
              <a:t>10.315,00 €</a:t>
            </a:r>
            <a:endParaRPr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9" name="Google Shape;659;p26"/>
          <p:cNvSpPr/>
          <p:nvPr/>
        </p:nvSpPr>
        <p:spPr>
          <a:xfrm>
            <a:off x="2840813" y="4600150"/>
            <a:ext cx="3668700" cy="471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Discussion according to milestone</a:t>
            </a:r>
            <a:endParaRPr/>
          </a:p>
        </p:txBody>
      </p:sp>
      <p:sp>
        <p:nvSpPr>
          <p:cNvPr id="660" name="Google Shape;660;p26"/>
          <p:cNvSpPr txBox="1"/>
          <p:nvPr/>
        </p:nvSpPr>
        <p:spPr>
          <a:xfrm>
            <a:off x="2840813" y="4267450"/>
            <a:ext cx="3668700" cy="3309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Slack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1" name="Google Shape;661;p26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2" name="Google Shape;662;p26"/>
          <p:cNvSpPr txBox="1"/>
          <p:nvPr>
            <p:ph type="title"/>
          </p:nvPr>
        </p:nvSpPr>
        <p:spPr>
          <a:xfrm>
            <a:off x="1021550" y="795963"/>
            <a:ext cx="4431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</a:t>
            </a:r>
            <a:endParaRPr/>
          </a:p>
        </p:txBody>
      </p:sp>
      <p:pic>
        <p:nvPicPr>
          <p:cNvPr id="663" name="Google Shape;6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850" y="1369600"/>
            <a:ext cx="6952627" cy="274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62"/>
          <p:cNvSpPr/>
          <p:nvPr/>
        </p:nvSpPr>
        <p:spPr>
          <a:xfrm>
            <a:off x="3405438" y="170545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62"/>
          <p:cNvSpPr/>
          <p:nvPr/>
        </p:nvSpPr>
        <p:spPr>
          <a:xfrm>
            <a:off x="793013" y="3327338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62"/>
          <p:cNvSpPr/>
          <p:nvPr/>
        </p:nvSpPr>
        <p:spPr>
          <a:xfrm>
            <a:off x="3405438" y="332640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62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264" name="Google Shape;1264;p62"/>
          <p:cNvSpPr txBox="1"/>
          <p:nvPr>
            <p:ph idx="6" type="title"/>
          </p:nvPr>
        </p:nvSpPr>
        <p:spPr>
          <a:xfrm>
            <a:off x="3408227" y="1703575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65" name="Google Shape;1265;p62"/>
          <p:cNvSpPr txBox="1"/>
          <p:nvPr>
            <p:ph idx="9" type="title"/>
          </p:nvPr>
        </p:nvSpPr>
        <p:spPr>
          <a:xfrm>
            <a:off x="793027" y="3325463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66" name="Google Shape;1266;p62"/>
          <p:cNvSpPr txBox="1"/>
          <p:nvPr>
            <p:ph idx="15" type="title"/>
          </p:nvPr>
        </p:nvSpPr>
        <p:spPr>
          <a:xfrm>
            <a:off x="3407152" y="3326400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67" name="Google Shape;1267;p6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8" name="Google Shape;1268;p62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#1 - Team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69" name="Google Shape;1269;p62"/>
          <p:cNvSpPr/>
          <p:nvPr/>
        </p:nvSpPr>
        <p:spPr>
          <a:xfrm>
            <a:off x="790238" y="1662888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62"/>
          <p:cNvSpPr txBox="1"/>
          <p:nvPr>
            <p:ph idx="6" type="title"/>
          </p:nvPr>
        </p:nvSpPr>
        <p:spPr>
          <a:xfrm>
            <a:off x="793027" y="1661013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71" name="Google Shape;1271;p62"/>
          <p:cNvSpPr txBox="1"/>
          <p:nvPr>
            <p:ph idx="14" type="subTitle"/>
          </p:nvPr>
        </p:nvSpPr>
        <p:spPr>
          <a:xfrm>
            <a:off x="1123025" y="2269600"/>
            <a:ext cx="19284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/>
              <a:t>Include this slide</a:t>
            </a:r>
            <a:endParaRPr sz="1000"/>
          </a:p>
        </p:txBody>
      </p:sp>
      <p:sp>
        <p:nvSpPr>
          <p:cNvPr id="1272" name="Google Shape;1272;p62"/>
          <p:cNvSpPr txBox="1"/>
          <p:nvPr>
            <p:ph idx="14" type="subTitle"/>
          </p:nvPr>
        </p:nvSpPr>
        <p:spPr>
          <a:xfrm>
            <a:off x="3738125" y="2269600"/>
            <a:ext cx="19284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/>
              <a:t>Have a backup person responsible per milestone</a:t>
            </a:r>
            <a:endParaRPr/>
          </a:p>
        </p:txBody>
      </p:sp>
      <p:sp>
        <p:nvSpPr>
          <p:cNvPr id="1273" name="Google Shape;1273;p62"/>
          <p:cNvSpPr txBox="1"/>
          <p:nvPr>
            <p:ph idx="14" type="subTitle"/>
          </p:nvPr>
        </p:nvSpPr>
        <p:spPr>
          <a:xfrm>
            <a:off x="1123025" y="3891500"/>
            <a:ext cx="19284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/>
              <a:t>Timebox the meeting</a:t>
            </a:r>
            <a:endParaRPr/>
          </a:p>
        </p:txBody>
      </p:sp>
      <p:sp>
        <p:nvSpPr>
          <p:cNvPr id="1274" name="Google Shape;1274;p62"/>
          <p:cNvSpPr txBox="1"/>
          <p:nvPr>
            <p:ph idx="14" type="subTitle"/>
          </p:nvPr>
        </p:nvSpPr>
        <p:spPr>
          <a:xfrm>
            <a:off x="3738225" y="3891500"/>
            <a:ext cx="192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/>
              <a:t>Update worksheet evenly throughout the week</a:t>
            </a:r>
            <a:endParaRPr/>
          </a:p>
        </p:txBody>
      </p:sp>
      <p:sp>
        <p:nvSpPr>
          <p:cNvPr id="1275" name="Google Shape;1275;p62"/>
          <p:cNvSpPr/>
          <p:nvPr/>
        </p:nvSpPr>
        <p:spPr>
          <a:xfrm>
            <a:off x="6020638" y="170545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62"/>
          <p:cNvSpPr txBox="1"/>
          <p:nvPr>
            <p:ph idx="15" type="title"/>
          </p:nvPr>
        </p:nvSpPr>
        <p:spPr>
          <a:xfrm>
            <a:off x="6022352" y="1705450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77" name="Google Shape;1277;p62"/>
          <p:cNvSpPr txBox="1"/>
          <p:nvPr>
            <p:ph idx="14" type="subTitle"/>
          </p:nvPr>
        </p:nvSpPr>
        <p:spPr>
          <a:xfrm>
            <a:off x="6353425" y="2270550"/>
            <a:ext cx="192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/>
              <a:t>Discuss agenda prior to meeting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63"/>
          <p:cNvSpPr/>
          <p:nvPr/>
        </p:nvSpPr>
        <p:spPr>
          <a:xfrm>
            <a:off x="3405438" y="170545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63"/>
          <p:cNvSpPr/>
          <p:nvPr/>
        </p:nvSpPr>
        <p:spPr>
          <a:xfrm>
            <a:off x="793013" y="3327338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63"/>
          <p:cNvSpPr/>
          <p:nvPr/>
        </p:nvSpPr>
        <p:spPr>
          <a:xfrm>
            <a:off x="3405438" y="332640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63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286" name="Google Shape;1286;p63"/>
          <p:cNvSpPr txBox="1"/>
          <p:nvPr>
            <p:ph idx="6" type="title"/>
          </p:nvPr>
        </p:nvSpPr>
        <p:spPr>
          <a:xfrm>
            <a:off x="3408227" y="1703575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87" name="Google Shape;1287;p63"/>
          <p:cNvSpPr txBox="1"/>
          <p:nvPr>
            <p:ph idx="9" type="title"/>
          </p:nvPr>
        </p:nvSpPr>
        <p:spPr>
          <a:xfrm>
            <a:off x="793027" y="3325463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88" name="Google Shape;1288;p63"/>
          <p:cNvSpPr txBox="1"/>
          <p:nvPr>
            <p:ph idx="15" type="title"/>
          </p:nvPr>
        </p:nvSpPr>
        <p:spPr>
          <a:xfrm>
            <a:off x="3407152" y="3326400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89" name="Google Shape;1289;p6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0" name="Google Shape;1290;p63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#1 - Team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91" name="Google Shape;1291;p63"/>
          <p:cNvSpPr/>
          <p:nvPr/>
        </p:nvSpPr>
        <p:spPr>
          <a:xfrm>
            <a:off x="790238" y="1662888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63"/>
          <p:cNvSpPr txBox="1"/>
          <p:nvPr>
            <p:ph idx="6" type="title"/>
          </p:nvPr>
        </p:nvSpPr>
        <p:spPr>
          <a:xfrm>
            <a:off x="793027" y="1661013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93" name="Google Shape;1293;p63"/>
          <p:cNvSpPr txBox="1"/>
          <p:nvPr>
            <p:ph idx="14" type="subTitle"/>
          </p:nvPr>
        </p:nvSpPr>
        <p:spPr>
          <a:xfrm>
            <a:off x="1123025" y="2269600"/>
            <a:ext cx="19284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/>
              <a:t>Include this slide</a:t>
            </a:r>
            <a:endParaRPr sz="1000"/>
          </a:p>
        </p:txBody>
      </p:sp>
      <p:sp>
        <p:nvSpPr>
          <p:cNvPr id="1294" name="Google Shape;1294;p63"/>
          <p:cNvSpPr txBox="1"/>
          <p:nvPr>
            <p:ph idx="14" type="subTitle"/>
          </p:nvPr>
        </p:nvSpPr>
        <p:spPr>
          <a:xfrm>
            <a:off x="3738125" y="2269600"/>
            <a:ext cx="19284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/>
              <a:t>Have a backup person responsible per milestone</a:t>
            </a:r>
            <a:endParaRPr/>
          </a:p>
        </p:txBody>
      </p:sp>
      <p:sp>
        <p:nvSpPr>
          <p:cNvPr id="1295" name="Google Shape;1295;p63"/>
          <p:cNvSpPr txBox="1"/>
          <p:nvPr>
            <p:ph idx="14" type="subTitle"/>
          </p:nvPr>
        </p:nvSpPr>
        <p:spPr>
          <a:xfrm>
            <a:off x="1123025" y="3891500"/>
            <a:ext cx="19284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/>
              <a:t>Timebox the meeting</a:t>
            </a:r>
            <a:endParaRPr/>
          </a:p>
        </p:txBody>
      </p:sp>
      <p:sp>
        <p:nvSpPr>
          <p:cNvPr id="1296" name="Google Shape;1296;p63"/>
          <p:cNvSpPr txBox="1"/>
          <p:nvPr>
            <p:ph idx="14" type="subTitle"/>
          </p:nvPr>
        </p:nvSpPr>
        <p:spPr>
          <a:xfrm>
            <a:off x="3738225" y="3891500"/>
            <a:ext cx="192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/>
              <a:t>Update worksheet evenly throughout the week</a:t>
            </a:r>
            <a:endParaRPr/>
          </a:p>
        </p:txBody>
      </p:sp>
      <p:sp>
        <p:nvSpPr>
          <p:cNvPr id="1297" name="Google Shape;1297;p63"/>
          <p:cNvSpPr/>
          <p:nvPr/>
        </p:nvSpPr>
        <p:spPr>
          <a:xfrm>
            <a:off x="6020638" y="170545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63"/>
          <p:cNvSpPr txBox="1"/>
          <p:nvPr>
            <p:ph idx="15" type="title"/>
          </p:nvPr>
        </p:nvSpPr>
        <p:spPr>
          <a:xfrm>
            <a:off x="6022352" y="1705450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99" name="Google Shape;1299;p63"/>
          <p:cNvSpPr txBox="1"/>
          <p:nvPr>
            <p:ph idx="14" type="subTitle"/>
          </p:nvPr>
        </p:nvSpPr>
        <p:spPr>
          <a:xfrm>
            <a:off x="6353425" y="2270550"/>
            <a:ext cx="192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/>
              <a:t>Discuss agenda prior to meeting</a:t>
            </a:r>
            <a:endParaRPr/>
          </a:p>
        </p:txBody>
      </p:sp>
      <p:sp>
        <p:nvSpPr>
          <p:cNvPr id="1300" name="Google Shape;1300;p63"/>
          <p:cNvSpPr/>
          <p:nvPr/>
        </p:nvSpPr>
        <p:spPr>
          <a:xfrm>
            <a:off x="6058363" y="3331101"/>
            <a:ext cx="2482500" cy="1475700"/>
          </a:xfrm>
          <a:prstGeom prst="rect">
            <a:avLst/>
          </a:prstGeom>
          <a:solidFill>
            <a:srgbClr val="FF9900">
              <a:alpha val="82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63"/>
          <p:cNvSpPr txBox="1"/>
          <p:nvPr/>
        </p:nvSpPr>
        <p:spPr>
          <a:xfrm>
            <a:off x="6463450" y="3329238"/>
            <a:ext cx="19770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 are proud of</a:t>
            </a:r>
            <a:r>
              <a:rPr b="1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2" name="Google Shape;1302;p63"/>
          <p:cNvSpPr txBox="1"/>
          <p:nvPr/>
        </p:nvSpPr>
        <p:spPr>
          <a:xfrm>
            <a:off x="6058375" y="3735063"/>
            <a:ext cx="24825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uli"/>
                <a:ea typeface="Muli"/>
                <a:cs typeface="Muli"/>
                <a:sym typeface="Muli"/>
              </a:rPr>
              <a:t>Our responsive and active team reduce our workload and volunteer challenges evenly.</a:t>
            </a:r>
            <a:endParaRPr b="1" sz="10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03" name="Google Shape;1303;p63"/>
          <p:cNvSpPr txBox="1"/>
          <p:nvPr/>
        </p:nvSpPr>
        <p:spPr>
          <a:xfrm>
            <a:off x="6061152" y="3329226"/>
            <a:ext cx="402300" cy="347400"/>
          </a:xfrm>
          <a:prstGeom prst="rect">
            <a:avLst/>
          </a:prstGeom>
          <a:solidFill>
            <a:srgbClr val="FF0000">
              <a:alpha val="4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  <a:endParaRPr b="1"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6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9" name="Google Shape;1309;p64"/>
          <p:cNvSpPr txBox="1"/>
          <p:nvPr>
            <p:ph type="title"/>
          </p:nvPr>
        </p:nvSpPr>
        <p:spPr>
          <a:xfrm>
            <a:off x="1090475" y="2627250"/>
            <a:ext cx="36627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Thank you!</a:t>
            </a:r>
            <a:endParaRPr sz="3200"/>
          </a:p>
        </p:txBody>
      </p:sp>
      <p:sp>
        <p:nvSpPr>
          <p:cNvPr id="1310" name="Google Shape;1310;p64"/>
          <p:cNvSpPr txBox="1"/>
          <p:nvPr>
            <p:ph idx="2" type="title"/>
          </p:nvPr>
        </p:nvSpPr>
        <p:spPr>
          <a:xfrm>
            <a:off x="1172791" y="18481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311" name="Google Shape;1311;p64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12" name="Google Shape;1312;p64"/>
          <p:cNvSpPr txBox="1"/>
          <p:nvPr>
            <p:ph idx="1" type="subTitle"/>
          </p:nvPr>
        </p:nvSpPr>
        <p:spPr>
          <a:xfrm>
            <a:off x="1090475" y="3169900"/>
            <a:ext cx="3138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Questions?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2840813" y="4600150"/>
            <a:ext cx="3668700" cy="471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Work packets as issues in </a:t>
            </a: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Kanban board</a:t>
            </a:r>
            <a:endParaRPr/>
          </a:p>
        </p:txBody>
      </p:sp>
      <p:sp>
        <p:nvSpPr>
          <p:cNvPr id="670" name="Google Shape;670;p27"/>
          <p:cNvSpPr txBox="1"/>
          <p:nvPr/>
        </p:nvSpPr>
        <p:spPr>
          <a:xfrm>
            <a:off x="2840813" y="4267450"/>
            <a:ext cx="3668700" cy="3309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27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72" name="Google Shape;672;p27"/>
          <p:cNvSpPr txBox="1"/>
          <p:nvPr>
            <p:ph type="title"/>
          </p:nvPr>
        </p:nvSpPr>
        <p:spPr>
          <a:xfrm>
            <a:off x="1021550" y="795963"/>
            <a:ext cx="4431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m</a:t>
            </a:r>
            <a:r>
              <a:rPr lang="en"/>
              <a:t>anagement</a:t>
            </a:r>
            <a:endParaRPr/>
          </a:p>
        </p:txBody>
      </p:sp>
      <p:pic>
        <p:nvPicPr>
          <p:cNvPr id="673" name="Google Shape;6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600" y="1311800"/>
            <a:ext cx="7015950" cy="28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8"/>
          <p:cNvSpPr txBox="1"/>
          <p:nvPr>
            <p:ph idx="3" type="subTitle"/>
          </p:nvPr>
        </p:nvSpPr>
        <p:spPr>
          <a:xfrm>
            <a:off x="1347438" y="2049175"/>
            <a:ext cx="3237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/>
              <a:t>Open source.</a:t>
            </a:r>
            <a:endParaRPr sz="1300"/>
          </a:p>
        </p:txBody>
      </p:sp>
      <p:sp>
        <p:nvSpPr>
          <p:cNvPr id="679" name="Google Shape;679;p28"/>
          <p:cNvSpPr txBox="1"/>
          <p:nvPr>
            <p:ph idx="5" type="subTitle"/>
          </p:nvPr>
        </p:nvSpPr>
        <p:spPr>
          <a:xfrm>
            <a:off x="5351063" y="2944900"/>
            <a:ext cx="3677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/>
              <a:t>Create customised workflow.</a:t>
            </a:r>
            <a:endParaRPr sz="1300"/>
          </a:p>
        </p:txBody>
      </p:sp>
      <p:sp>
        <p:nvSpPr>
          <p:cNvPr id="680" name="Google Shape;680;p28"/>
          <p:cNvSpPr txBox="1"/>
          <p:nvPr>
            <p:ph idx="7" type="title"/>
          </p:nvPr>
        </p:nvSpPr>
        <p:spPr>
          <a:xfrm>
            <a:off x="771438" y="2049163"/>
            <a:ext cx="576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81" name="Google Shape;681;p28"/>
          <p:cNvSpPr txBox="1"/>
          <p:nvPr>
            <p:ph idx="8" type="title"/>
          </p:nvPr>
        </p:nvSpPr>
        <p:spPr>
          <a:xfrm>
            <a:off x="771438" y="2944904"/>
            <a:ext cx="576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82" name="Google Shape;682;p28"/>
          <p:cNvSpPr txBox="1"/>
          <p:nvPr>
            <p:ph idx="9" type="title"/>
          </p:nvPr>
        </p:nvSpPr>
        <p:spPr>
          <a:xfrm>
            <a:off x="771438" y="3840621"/>
            <a:ext cx="576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83" name="Google Shape;683;p28"/>
          <p:cNvSpPr txBox="1"/>
          <p:nvPr>
            <p:ph idx="13" type="title"/>
          </p:nvPr>
        </p:nvSpPr>
        <p:spPr>
          <a:xfrm>
            <a:off x="4775063" y="2049163"/>
            <a:ext cx="576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84" name="Google Shape;684;p2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5" name="Google Shape;685;p28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6" name="Google Shape;686;p28"/>
          <p:cNvSpPr txBox="1"/>
          <p:nvPr>
            <p:ph idx="3" type="subTitle"/>
          </p:nvPr>
        </p:nvSpPr>
        <p:spPr>
          <a:xfrm>
            <a:off x="1347438" y="3840625"/>
            <a:ext cx="3237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/>
              <a:t>Assign work packets to members.</a:t>
            </a:r>
            <a:endParaRPr sz="1300"/>
          </a:p>
        </p:txBody>
      </p:sp>
      <p:sp>
        <p:nvSpPr>
          <p:cNvPr id="687" name="Google Shape;687;p28"/>
          <p:cNvSpPr txBox="1"/>
          <p:nvPr>
            <p:ph idx="6" type="subTitle"/>
          </p:nvPr>
        </p:nvSpPr>
        <p:spPr>
          <a:xfrm>
            <a:off x="5351063" y="2049175"/>
            <a:ext cx="333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/>
              <a:t>Progress monitoring.</a:t>
            </a:r>
            <a:endParaRPr sz="1300"/>
          </a:p>
        </p:txBody>
      </p:sp>
      <p:sp>
        <p:nvSpPr>
          <p:cNvPr id="688" name="Google Shape;688;p28"/>
          <p:cNvSpPr txBox="1"/>
          <p:nvPr>
            <p:ph idx="3" type="subTitle"/>
          </p:nvPr>
        </p:nvSpPr>
        <p:spPr>
          <a:xfrm>
            <a:off x="1347450" y="2935300"/>
            <a:ext cx="25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/>
              <a:t>Track milestone schedule.</a:t>
            </a:r>
            <a:endParaRPr sz="1300"/>
          </a:p>
        </p:txBody>
      </p:sp>
      <p:sp>
        <p:nvSpPr>
          <p:cNvPr id="689" name="Google Shape;689;p28"/>
          <p:cNvSpPr txBox="1"/>
          <p:nvPr>
            <p:ph type="title"/>
          </p:nvPr>
        </p:nvSpPr>
        <p:spPr>
          <a:xfrm>
            <a:off x="1424750" y="715725"/>
            <a:ext cx="695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Kanban?</a:t>
            </a:r>
            <a:endParaRPr/>
          </a:p>
        </p:txBody>
      </p:sp>
      <p:sp>
        <p:nvSpPr>
          <p:cNvPr id="690" name="Google Shape;690;p28"/>
          <p:cNvSpPr txBox="1"/>
          <p:nvPr>
            <p:ph idx="13" type="title"/>
          </p:nvPr>
        </p:nvSpPr>
        <p:spPr>
          <a:xfrm>
            <a:off x="4775063" y="2944888"/>
            <a:ext cx="576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6" name="Google Shape;696;p29"/>
          <p:cNvSpPr txBox="1"/>
          <p:nvPr>
            <p:ph type="title"/>
          </p:nvPr>
        </p:nvSpPr>
        <p:spPr>
          <a:xfrm>
            <a:off x="1090475" y="2430450"/>
            <a:ext cx="3152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work</a:t>
            </a:r>
            <a:endParaRPr sz="3200"/>
          </a:p>
        </p:txBody>
      </p:sp>
      <p:sp>
        <p:nvSpPr>
          <p:cNvPr id="697" name="Google Shape;697;p29"/>
          <p:cNvSpPr txBox="1"/>
          <p:nvPr>
            <p:ph idx="1" type="subTitle"/>
          </p:nvPr>
        </p:nvSpPr>
        <p:spPr>
          <a:xfrm>
            <a:off x="1103950" y="3098550"/>
            <a:ext cx="37041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Schedule, work packet distribution and costs</a:t>
            </a:r>
            <a:endParaRPr sz="1600"/>
          </a:p>
        </p:txBody>
      </p:sp>
      <p:sp>
        <p:nvSpPr>
          <p:cNvPr id="698" name="Google Shape;698;p29"/>
          <p:cNvSpPr txBox="1"/>
          <p:nvPr>
            <p:ph idx="2" type="title"/>
          </p:nvPr>
        </p:nvSpPr>
        <p:spPr>
          <a:xfrm>
            <a:off x="1172791" y="16513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9" name="Google Shape;699;p29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5" name="Google Shape;705;p30"/>
          <p:cNvSpPr/>
          <p:nvPr/>
        </p:nvSpPr>
        <p:spPr>
          <a:xfrm>
            <a:off x="2840813" y="4600150"/>
            <a:ext cx="3668700" cy="471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Milestones running parallel</a:t>
            </a:r>
            <a:endParaRPr/>
          </a:p>
        </p:txBody>
      </p:sp>
      <p:sp>
        <p:nvSpPr>
          <p:cNvPr id="706" name="Google Shape;706;p30"/>
          <p:cNvSpPr txBox="1"/>
          <p:nvPr/>
        </p:nvSpPr>
        <p:spPr>
          <a:xfrm>
            <a:off x="2840813" y="4267450"/>
            <a:ext cx="3668700" cy="3309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Note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30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8" name="Google Shape;708;p30"/>
          <p:cNvSpPr txBox="1"/>
          <p:nvPr>
            <p:ph type="title"/>
          </p:nvPr>
        </p:nvSpPr>
        <p:spPr>
          <a:xfrm>
            <a:off x="1021550" y="795963"/>
            <a:ext cx="4431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pic>
        <p:nvPicPr>
          <p:cNvPr id="709" name="Google Shape;7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550" y="1355750"/>
            <a:ext cx="7280726" cy="28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5" name="Google Shape;715;p31"/>
          <p:cNvSpPr txBox="1"/>
          <p:nvPr>
            <p:ph type="title"/>
          </p:nvPr>
        </p:nvSpPr>
        <p:spPr>
          <a:xfrm>
            <a:off x="1090475" y="2430450"/>
            <a:ext cx="3152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Milestone 3</a:t>
            </a:r>
            <a:endParaRPr sz="3200"/>
          </a:p>
        </p:txBody>
      </p:sp>
      <p:sp>
        <p:nvSpPr>
          <p:cNvPr id="716" name="Google Shape;716;p31"/>
          <p:cNvSpPr txBox="1"/>
          <p:nvPr>
            <p:ph idx="1" type="subTitle"/>
          </p:nvPr>
        </p:nvSpPr>
        <p:spPr>
          <a:xfrm>
            <a:off x="1103950" y="3098550"/>
            <a:ext cx="37041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Conceptual model</a:t>
            </a:r>
            <a:endParaRPr sz="1600"/>
          </a:p>
        </p:txBody>
      </p:sp>
      <p:sp>
        <p:nvSpPr>
          <p:cNvPr id="717" name="Google Shape;717;p31"/>
          <p:cNvSpPr txBox="1"/>
          <p:nvPr>
            <p:ph idx="2" type="title"/>
          </p:nvPr>
        </p:nvSpPr>
        <p:spPr>
          <a:xfrm>
            <a:off x="1172814" y="1651350"/>
            <a:ext cx="2028000" cy="668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Packet</a:t>
            </a:r>
            <a:endParaRPr/>
          </a:p>
        </p:txBody>
      </p:sp>
      <p:sp>
        <p:nvSpPr>
          <p:cNvPr id="718" name="Google Shape;718;p31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Plan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rgery Clinical Cas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7EBEB"/>
      </a:accent1>
      <a:accent2>
        <a:srgbClr val="F2DADA"/>
      </a:accent2>
      <a:accent3>
        <a:srgbClr val="D9B6B6"/>
      </a:accent3>
      <a:accent4>
        <a:srgbClr val="9EA4FF"/>
      </a:accent4>
      <a:accent5>
        <a:srgbClr val="0268B4"/>
      </a:accent5>
      <a:accent6>
        <a:srgbClr val="1922A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