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bold.fntdata"/><Relationship Id="rId10" Type="http://schemas.openxmlformats.org/officeDocument/2006/relationships/slide" Target="slides/slide6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9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84d74928d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84d74928d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776f6bf0a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776f6bf0a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4d74928d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4d74928d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776f6bf0a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776f6bf0a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776f6bf0a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776f6bf0a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776f6bf0a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776f6bf0a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74af36c5b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74af36c5b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74af36c5b8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74af36c5b8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776f6bf0a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776f6bf0a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776f6bf0a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776f6bf0a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7d827fff65_2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7d827fff65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776f6bf0a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776f6bf0a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77a7af24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77a7af24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84f120292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84f120292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84f120292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84f120292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84f1202924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84f1202924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84f120292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84f120292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84f120292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84f120292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84f120292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84f120292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7e328a69a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7e328a69a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7d85d6175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7d85d6175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03087d2d8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03087d2d8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776f6bf0a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776f6bf0a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74af36c5b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74af36c5b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84d74928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84d74928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84d74928d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84d74928d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44975" y="923325"/>
            <a:ext cx="948675" cy="958125"/>
            <a:chOff x="-1042825" y="1873925"/>
            <a:chExt cx="948675" cy="958125"/>
          </a:xfrm>
        </p:grpSpPr>
        <p:sp>
          <p:nvSpPr>
            <p:cNvPr id="12" name="Google Shape;12;p2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700800" y="3017750"/>
            <a:ext cx="948675" cy="958125"/>
            <a:chOff x="-1042825" y="1873925"/>
            <a:chExt cx="948675" cy="958125"/>
          </a:xfrm>
        </p:grpSpPr>
        <p:sp>
          <p:nvSpPr>
            <p:cNvPr id="29" name="Google Shape;29;p2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2"/>
          <p:cNvSpPr txBox="1"/>
          <p:nvPr>
            <p:ph type="ctrTitle"/>
          </p:nvPr>
        </p:nvSpPr>
        <p:spPr>
          <a:xfrm>
            <a:off x="677679" y="1449050"/>
            <a:ext cx="4122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46" name="Google Shape;46;p2"/>
          <p:cNvSpPr txBox="1"/>
          <p:nvPr>
            <p:ph idx="1" type="subTitle"/>
          </p:nvPr>
        </p:nvSpPr>
        <p:spPr>
          <a:xfrm>
            <a:off x="677675" y="3538600"/>
            <a:ext cx="4122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" name="Google Shape;47;p2"/>
          <p:cNvSpPr/>
          <p:nvPr/>
        </p:nvSpPr>
        <p:spPr>
          <a:xfrm>
            <a:off x="0" y="4406500"/>
            <a:ext cx="4500600" cy="737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" name="Google Shape;4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2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11"/>
          <p:cNvGrpSpPr/>
          <p:nvPr/>
        </p:nvGrpSpPr>
        <p:grpSpPr>
          <a:xfrm>
            <a:off x="6750426" y="539231"/>
            <a:ext cx="1680483" cy="1697223"/>
            <a:chOff x="-1042825" y="1873925"/>
            <a:chExt cx="948675" cy="958125"/>
          </a:xfrm>
        </p:grpSpPr>
        <p:sp>
          <p:nvSpPr>
            <p:cNvPr id="240" name="Google Shape;240;p11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1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1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11"/>
          <p:cNvSpPr/>
          <p:nvPr/>
        </p:nvSpPr>
        <p:spPr>
          <a:xfrm>
            <a:off x="3713525" y="4118900"/>
            <a:ext cx="5430300" cy="10245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1"/>
          <p:cNvSpPr/>
          <p:nvPr/>
        </p:nvSpPr>
        <p:spPr>
          <a:xfrm>
            <a:off x="-25" y="680101"/>
            <a:ext cx="1462800" cy="146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1"/>
          <p:cNvSpPr txBox="1"/>
          <p:nvPr>
            <p:ph type="title"/>
          </p:nvPr>
        </p:nvSpPr>
        <p:spPr>
          <a:xfrm>
            <a:off x="4723600" y="1540650"/>
            <a:ext cx="3707400" cy="10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9" name="Google Shape;259;p11"/>
          <p:cNvSpPr txBox="1"/>
          <p:nvPr>
            <p:ph idx="1" type="subTitle"/>
          </p:nvPr>
        </p:nvSpPr>
        <p:spPr>
          <a:xfrm>
            <a:off x="4723350" y="2571750"/>
            <a:ext cx="37074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260" name="Google Shape;260;p11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1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1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"/>
          <p:cNvSpPr/>
          <p:nvPr/>
        </p:nvSpPr>
        <p:spPr>
          <a:xfrm>
            <a:off x="0" y="2571750"/>
            <a:ext cx="4563300" cy="25716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2"/>
          <p:cNvSpPr txBox="1"/>
          <p:nvPr>
            <p:ph idx="1" type="subTitle"/>
          </p:nvPr>
        </p:nvSpPr>
        <p:spPr>
          <a:xfrm>
            <a:off x="1380375" y="3228025"/>
            <a:ext cx="1986900" cy="10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lvl9pPr>
          </a:lstStyle>
          <a:p/>
        </p:txBody>
      </p:sp>
      <p:sp>
        <p:nvSpPr>
          <p:cNvPr id="267" name="Google Shape;267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2"/>
          <p:cNvSpPr txBox="1"/>
          <p:nvPr>
            <p:ph type="title"/>
          </p:nvPr>
        </p:nvSpPr>
        <p:spPr>
          <a:xfrm>
            <a:off x="5170425" y="765025"/>
            <a:ext cx="3264300" cy="1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Google Shape;269;p12"/>
          <p:cNvSpPr txBox="1"/>
          <p:nvPr>
            <p:ph idx="2" type="subTitle"/>
          </p:nvPr>
        </p:nvSpPr>
        <p:spPr>
          <a:xfrm>
            <a:off x="6144775" y="1807525"/>
            <a:ext cx="22860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2"/>
          <p:cNvSpPr txBox="1"/>
          <p:nvPr>
            <p:ph idx="3" type="subTitle"/>
          </p:nvPr>
        </p:nvSpPr>
        <p:spPr>
          <a:xfrm>
            <a:off x="6144775" y="2752325"/>
            <a:ext cx="22860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1" name="Google Shape;271;p12"/>
          <p:cNvSpPr txBox="1"/>
          <p:nvPr>
            <p:ph idx="4" type="subTitle"/>
          </p:nvPr>
        </p:nvSpPr>
        <p:spPr>
          <a:xfrm>
            <a:off x="6144775" y="3697125"/>
            <a:ext cx="22860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2" name="Google Shape;272;p12"/>
          <p:cNvSpPr txBox="1"/>
          <p:nvPr>
            <p:ph hasCustomPrompt="1" idx="5" type="title"/>
          </p:nvPr>
        </p:nvSpPr>
        <p:spPr>
          <a:xfrm>
            <a:off x="5170425" y="1807525"/>
            <a:ext cx="630900" cy="384000"/>
          </a:xfrm>
          <a:prstGeom prst="rect">
            <a:avLst/>
          </a:prstGeom>
          <a:noFill/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3" name="Google Shape;273;p12"/>
          <p:cNvSpPr txBox="1"/>
          <p:nvPr>
            <p:ph hasCustomPrompt="1" idx="6" type="title"/>
          </p:nvPr>
        </p:nvSpPr>
        <p:spPr>
          <a:xfrm>
            <a:off x="5170425" y="2754275"/>
            <a:ext cx="630900" cy="384000"/>
          </a:xfrm>
          <a:prstGeom prst="rect">
            <a:avLst/>
          </a:prstGeom>
          <a:noFill/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2"/>
          <p:cNvSpPr txBox="1"/>
          <p:nvPr>
            <p:ph hasCustomPrompt="1" idx="7" type="title"/>
          </p:nvPr>
        </p:nvSpPr>
        <p:spPr>
          <a:xfrm>
            <a:off x="5170425" y="3701025"/>
            <a:ext cx="630900" cy="384000"/>
          </a:xfrm>
          <a:prstGeom prst="rect">
            <a:avLst/>
          </a:prstGeom>
          <a:noFill/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75" name="Google Shape;275;p12"/>
          <p:cNvGrpSpPr/>
          <p:nvPr/>
        </p:nvGrpSpPr>
        <p:grpSpPr>
          <a:xfrm>
            <a:off x="2548104" y="530075"/>
            <a:ext cx="1152640" cy="1164122"/>
            <a:chOff x="-1042825" y="1873925"/>
            <a:chExt cx="948675" cy="958125"/>
          </a:xfrm>
        </p:grpSpPr>
        <p:sp>
          <p:nvSpPr>
            <p:cNvPr id="276" name="Google Shape;276;p12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2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2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2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12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2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2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13"/>
          <p:cNvGrpSpPr/>
          <p:nvPr/>
        </p:nvGrpSpPr>
        <p:grpSpPr>
          <a:xfrm>
            <a:off x="454320" y="1079994"/>
            <a:ext cx="1326248" cy="1339459"/>
            <a:chOff x="-1042825" y="1873925"/>
            <a:chExt cx="948675" cy="958125"/>
          </a:xfrm>
        </p:grpSpPr>
        <p:sp>
          <p:nvSpPr>
            <p:cNvPr id="298" name="Google Shape;298;p13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4" name="Google Shape;314;p13"/>
          <p:cNvSpPr txBox="1"/>
          <p:nvPr>
            <p:ph type="title"/>
          </p:nvPr>
        </p:nvSpPr>
        <p:spPr>
          <a:xfrm>
            <a:off x="1204025" y="1476750"/>
            <a:ext cx="31524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5" name="Google Shape;315;p13"/>
          <p:cNvSpPr txBox="1"/>
          <p:nvPr>
            <p:ph idx="1" type="subTitle"/>
          </p:nvPr>
        </p:nvSpPr>
        <p:spPr>
          <a:xfrm>
            <a:off x="1210775" y="3349225"/>
            <a:ext cx="3138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grpSp>
        <p:nvGrpSpPr>
          <p:cNvPr id="316" name="Google Shape;316;p13"/>
          <p:cNvGrpSpPr/>
          <p:nvPr/>
        </p:nvGrpSpPr>
        <p:grpSpPr>
          <a:xfrm>
            <a:off x="0" y="3949645"/>
            <a:ext cx="1193923" cy="1193958"/>
            <a:chOff x="0" y="3441250"/>
            <a:chExt cx="1702200" cy="1702250"/>
          </a:xfrm>
        </p:grpSpPr>
        <p:sp>
          <p:nvSpPr>
            <p:cNvPr id="317" name="Google Shape;317;p13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rgbClr val="2634F9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0" y="3441250"/>
              <a:ext cx="851100" cy="8511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" name="Google Shape;320;p13"/>
          <p:cNvSpPr/>
          <p:nvPr/>
        </p:nvSpPr>
        <p:spPr>
          <a:xfrm>
            <a:off x="7954775" y="680100"/>
            <a:ext cx="1189200" cy="118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3"/>
          <p:cNvSpPr/>
          <p:nvPr/>
        </p:nvSpPr>
        <p:spPr>
          <a:xfrm>
            <a:off x="7954775" y="1869300"/>
            <a:ext cx="1189200" cy="11892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3"/>
          <p:cNvSpPr/>
          <p:nvPr/>
        </p:nvSpPr>
        <p:spPr>
          <a:xfrm>
            <a:off x="6765575" y="680100"/>
            <a:ext cx="1189200" cy="1189200"/>
          </a:xfrm>
          <a:prstGeom prst="rect">
            <a:avLst/>
          </a:prstGeom>
          <a:solidFill>
            <a:srgbClr val="F2DADA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3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3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3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14"/>
          <p:cNvGrpSpPr/>
          <p:nvPr/>
        </p:nvGrpSpPr>
        <p:grpSpPr>
          <a:xfrm>
            <a:off x="853820" y="1931644"/>
            <a:ext cx="1326248" cy="1339459"/>
            <a:chOff x="-1042825" y="1873925"/>
            <a:chExt cx="948675" cy="958125"/>
          </a:xfrm>
        </p:grpSpPr>
        <p:sp>
          <p:nvSpPr>
            <p:cNvPr id="329" name="Google Shape;329;p14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4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4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4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4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14"/>
          <p:cNvSpPr/>
          <p:nvPr/>
        </p:nvSpPr>
        <p:spPr>
          <a:xfrm>
            <a:off x="1689600" y="1749550"/>
            <a:ext cx="5736300" cy="17037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4"/>
          <p:cNvSpPr txBox="1"/>
          <p:nvPr>
            <p:ph hasCustomPrompt="1" type="title"/>
          </p:nvPr>
        </p:nvSpPr>
        <p:spPr>
          <a:xfrm>
            <a:off x="2100300" y="1882725"/>
            <a:ext cx="4915200" cy="14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7" name="Google Shape;347;p14"/>
          <p:cNvSpPr/>
          <p:nvPr/>
        </p:nvSpPr>
        <p:spPr>
          <a:xfrm flipH="1">
            <a:off x="-23" y="680145"/>
            <a:ext cx="644700" cy="64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4"/>
          <p:cNvSpPr/>
          <p:nvPr/>
        </p:nvSpPr>
        <p:spPr>
          <a:xfrm flipH="1">
            <a:off x="-23" y="1324543"/>
            <a:ext cx="644700" cy="6447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4"/>
          <p:cNvSpPr/>
          <p:nvPr/>
        </p:nvSpPr>
        <p:spPr>
          <a:xfrm flipH="1">
            <a:off x="644450" y="680145"/>
            <a:ext cx="644700" cy="644700"/>
          </a:xfrm>
          <a:prstGeom prst="rect">
            <a:avLst/>
          </a:prstGeom>
          <a:solidFill>
            <a:srgbClr val="F2DADA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4"/>
          <p:cNvSpPr txBox="1"/>
          <p:nvPr>
            <p:ph idx="1" type="subTitle"/>
          </p:nvPr>
        </p:nvSpPr>
        <p:spPr>
          <a:xfrm>
            <a:off x="1689600" y="3453250"/>
            <a:ext cx="5736300" cy="792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1" name="Google Shape;351;p14"/>
          <p:cNvSpPr/>
          <p:nvPr/>
        </p:nvSpPr>
        <p:spPr>
          <a:xfrm flipH="1">
            <a:off x="6710376" y="680102"/>
            <a:ext cx="2433600" cy="24336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4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4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4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5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5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9" name="Google Shape;35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5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16"/>
          <p:cNvGrpSpPr/>
          <p:nvPr/>
        </p:nvGrpSpPr>
        <p:grpSpPr>
          <a:xfrm>
            <a:off x="379486" y="3904690"/>
            <a:ext cx="847926" cy="856372"/>
            <a:chOff x="-1042825" y="1873925"/>
            <a:chExt cx="948675" cy="958125"/>
          </a:xfrm>
        </p:grpSpPr>
        <p:sp>
          <p:nvSpPr>
            <p:cNvPr id="363" name="Google Shape;363;p16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" name="Google Shape;379;p16"/>
          <p:cNvSpPr/>
          <p:nvPr/>
        </p:nvSpPr>
        <p:spPr>
          <a:xfrm>
            <a:off x="0" y="4605650"/>
            <a:ext cx="537900" cy="53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6"/>
          <p:cNvSpPr txBox="1"/>
          <p:nvPr>
            <p:ph type="title"/>
          </p:nvPr>
        </p:nvSpPr>
        <p:spPr>
          <a:xfrm>
            <a:off x="608725" y="8086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1" name="Google Shape;381;p16"/>
          <p:cNvSpPr txBox="1"/>
          <p:nvPr>
            <p:ph hasCustomPrompt="1" idx="2" type="title"/>
          </p:nvPr>
        </p:nvSpPr>
        <p:spPr>
          <a:xfrm>
            <a:off x="729177" y="1702700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2" name="Google Shape;382;p16"/>
          <p:cNvSpPr txBox="1"/>
          <p:nvPr>
            <p:ph idx="1" type="subTitle"/>
          </p:nvPr>
        </p:nvSpPr>
        <p:spPr>
          <a:xfrm>
            <a:off x="1039850" y="19988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3" name="Google Shape;383;p16"/>
          <p:cNvSpPr txBox="1"/>
          <p:nvPr>
            <p:ph idx="3" type="subTitle"/>
          </p:nvPr>
        </p:nvSpPr>
        <p:spPr>
          <a:xfrm>
            <a:off x="1039850" y="23462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384" name="Google Shape;384;p16"/>
          <p:cNvSpPr txBox="1"/>
          <p:nvPr>
            <p:ph idx="4" type="subTitle"/>
          </p:nvPr>
        </p:nvSpPr>
        <p:spPr>
          <a:xfrm>
            <a:off x="3652275" y="19988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5" name="Google Shape;385;p16"/>
          <p:cNvSpPr txBox="1"/>
          <p:nvPr>
            <p:ph idx="5" type="subTitle"/>
          </p:nvPr>
        </p:nvSpPr>
        <p:spPr>
          <a:xfrm>
            <a:off x="3652275" y="23462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386" name="Google Shape;386;p16"/>
          <p:cNvSpPr txBox="1"/>
          <p:nvPr>
            <p:ph hasCustomPrompt="1" idx="6" type="title"/>
          </p:nvPr>
        </p:nvSpPr>
        <p:spPr>
          <a:xfrm>
            <a:off x="3341852" y="1702700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7" name="Google Shape;387;p16"/>
          <p:cNvSpPr txBox="1"/>
          <p:nvPr>
            <p:ph idx="7" type="subTitle"/>
          </p:nvPr>
        </p:nvSpPr>
        <p:spPr>
          <a:xfrm>
            <a:off x="6261100" y="19988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8" name="Google Shape;388;p16"/>
          <p:cNvSpPr txBox="1"/>
          <p:nvPr>
            <p:ph idx="8" type="subTitle"/>
          </p:nvPr>
        </p:nvSpPr>
        <p:spPr>
          <a:xfrm>
            <a:off x="6261100" y="23462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389" name="Google Shape;389;p16"/>
          <p:cNvSpPr txBox="1"/>
          <p:nvPr>
            <p:ph hasCustomPrompt="1" idx="9" type="title"/>
          </p:nvPr>
        </p:nvSpPr>
        <p:spPr>
          <a:xfrm>
            <a:off x="5950677" y="1702700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0" name="Google Shape;390;p16"/>
          <p:cNvSpPr txBox="1"/>
          <p:nvPr>
            <p:ph idx="13" type="subTitle"/>
          </p:nvPr>
        </p:nvSpPr>
        <p:spPr>
          <a:xfrm>
            <a:off x="1039850" y="396137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391" name="Google Shape;391;p16"/>
          <p:cNvSpPr txBox="1"/>
          <p:nvPr>
            <p:ph idx="14" type="subTitle"/>
          </p:nvPr>
        </p:nvSpPr>
        <p:spPr>
          <a:xfrm>
            <a:off x="1039850" y="361397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2" name="Google Shape;392;p16"/>
          <p:cNvSpPr txBox="1"/>
          <p:nvPr>
            <p:ph hasCustomPrompt="1" idx="15" type="title"/>
          </p:nvPr>
        </p:nvSpPr>
        <p:spPr>
          <a:xfrm>
            <a:off x="729177" y="3317875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16"/>
          <p:cNvSpPr txBox="1"/>
          <p:nvPr>
            <p:ph idx="16" type="subTitle"/>
          </p:nvPr>
        </p:nvSpPr>
        <p:spPr>
          <a:xfrm>
            <a:off x="3652275" y="361397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4" name="Google Shape;394;p16"/>
          <p:cNvSpPr txBox="1"/>
          <p:nvPr>
            <p:ph idx="17" type="subTitle"/>
          </p:nvPr>
        </p:nvSpPr>
        <p:spPr>
          <a:xfrm>
            <a:off x="3652275" y="396137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395" name="Google Shape;395;p16"/>
          <p:cNvSpPr txBox="1"/>
          <p:nvPr>
            <p:ph hasCustomPrompt="1" idx="18" type="title"/>
          </p:nvPr>
        </p:nvSpPr>
        <p:spPr>
          <a:xfrm>
            <a:off x="3341852" y="3317875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6" name="Google Shape;396;p16"/>
          <p:cNvSpPr txBox="1"/>
          <p:nvPr>
            <p:ph idx="19" type="subTitle"/>
          </p:nvPr>
        </p:nvSpPr>
        <p:spPr>
          <a:xfrm>
            <a:off x="6261100" y="361397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7" name="Google Shape;397;p16"/>
          <p:cNvSpPr txBox="1"/>
          <p:nvPr>
            <p:ph idx="20" type="subTitle"/>
          </p:nvPr>
        </p:nvSpPr>
        <p:spPr>
          <a:xfrm>
            <a:off x="6261100" y="396137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398" name="Google Shape;398;p16"/>
          <p:cNvSpPr txBox="1"/>
          <p:nvPr>
            <p:ph hasCustomPrompt="1" idx="21" type="title"/>
          </p:nvPr>
        </p:nvSpPr>
        <p:spPr>
          <a:xfrm>
            <a:off x="5950677" y="3317875"/>
            <a:ext cx="402300" cy="347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9" name="Google Shape;399;p16"/>
          <p:cNvSpPr/>
          <p:nvPr/>
        </p:nvSpPr>
        <p:spPr>
          <a:xfrm>
            <a:off x="7970750" y="680100"/>
            <a:ext cx="1189200" cy="118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6"/>
          <p:cNvSpPr/>
          <p:nvPr/>
        </p:nvSpPr>
        <p:spPr>
          <a:xfrm>
            <a:off x="7970750" y="1869300"/>
            <a:ext cx="1189200" cy="11892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6"/>
          <p:cNvSpPr/>
          <p:nvPr/>
        </p:nvSpPr>
        <p:spPr>
          <a:xfrm>
            <a:off x="6781550" y="680100"/>
            <a:ext cx="1189200" cy="1189200"/>
          </a:xfrm>
          <a:prstGeom prst="rect">
            <a:avLst/>
          </a:prstGeom>
          <a:solidFill>
            <a:srgbClr val="F2DADA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6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6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4" name="Google Shape;40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16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7"/>
          <p:cNvSpPr/>
          <p:nvPr/>
        </p:nvSpPr>
        <p:spPr>
          <a:xfrm>
            <a:off x="-7850" y="2972075"/>
            <a:ext cx="9144000" cy="21714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8" name="Google Shape;408;p17"/>
          <p:cNvGrpSpPr/>
          <p:nvPr/>
        </p:nvGrpSpPr>
        <p:grpSpPr>
          <a:xfrm>
            <a:off x="7448920" y="998169"/>
            <a:ext cx="1326248" cy="1339459"/>
            <a:chOff x="-1042825" y="1873925"/>
            <a:chExt cx="948675" cy="958125"/>
          </a:xfrm>
        </p:grpSpPr>
        <p:sp>
          <p:nvSpPr>
            <p:cNvPr id="409" name="Google Shape;409;p17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17"/>
          <p:cNvSpPr txBox="1"/>
          <p:nvPr>
            <p:ph type="title"/>
          </p:nvPr>
        </p:nvSpPr>
        <p:spPr>
          <a:xfrm>
            <a:off x="705250" y="9981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26" name="Google Shape;426;p17"/>
          <p:cNvSpPr txBox="1"/>
          <p:nvPr>
            <p:ph idx="1" type="subTitle"/>
          </p:nvPr>
        </p:nvSpPr>
        <p:spPr>
          <a:xfrm>
            <a:off x="715150" y="3255475"/>
            <a:ext cx="24051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7" name="Google Shape;427;p17"/>
          <p:cNvSpPr txBox="1"/>
          <p:nvPr>
            <p:ph idx="2" type="subTitle"/>
          </p:nvPr>
        </p:nvSpPr>
        <p:spPr>
          <a:xfrm>
            <a:off x="3369450" y="3255475"/>
            <a:ext cx="24051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8" name="Google Shape;428;p17"/>
          <p:cNvSpPr txBox="1"/>
          <p:nvPr>
            <p:ph idx="3" type="subTitle"/>
          </p:nvPr>
        </p:nvSpPr>
        <p:spPr>
          <a:xfrm>
            <a:off x="6023750" y="3255475"/>
            <a:ext cx="24051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9" name="Google Shape;429;p17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7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1" name="Google Shape;43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17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8"/>
          <p:cNvSpPr txBox="1"/>
          <p:nvPr>
            <p:ph type="title"/>
          </p:nvPr>
        </p:nvSpPr>
        <p:spPr>
          <a:xfrm>
            <a:off x="717425" y="11251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35" name="Google Shape;435;p18"/>
          <p:cNvSpPr txBox="1"/>
          <p:nvPr>
            <p:ph idx="1" type="subTitle"/>
          </p:nvPr>
        </p:nvSpPr>
        <p:spPr>
          <a:xfrm>
            <a:off x="715125" y="2111000"/>
            <a:ext cx="2280900" cy="1371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182875" spcFirstLastPara="1" rIns="18287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6" name="Google Shape;436;p18"/>
          <p:cNvSpPr txBox="1"/>
          <p:nvPr>
            <p:ph idx="2" type="subTitle"/>
          </p:nvPr>
        </p:nvSpPr>
        <p:spPr>
          <a:xfrm>
            <a:off x="3431525" y="2111000"/>
            <a:ext cx="2280900" cy="1371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182875" spcFirstLastPara="1" rIns="18287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7" name="Google Shape;437;p18"/>
          <p:cNvSpPr txBox="1"/>
          <p:nvPr>
            <p:ph idx="3" type="subTitle"/>
          </p:nvPr>
        </p:nvSpPr>
        <p:spPr>
          <a:xfrm>
            <a:off x="6147926" y="2111000"/>
            <a:ext cx="2280900" cy="1371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182875" spcFirstLastPara="1" rIns="18287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8" name="Google Shape;438;p18"/>
          <p:cNvSpPr/>
          <p:nvPr/>
        </p:nvSpPr>
        <p:spPr>
          <a:xfrm>
            <a:off x="8525900" y="680100"/>
            <a:ext cx="622200" cy="62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8"/>
          <p:cNvSpPr/>
          <p:nvPr/>
        </p:nvSpPr>
        <p:spPr>
          <a:xfrm>
            <a:off x="8525900" y="1302400"/>
            <a:ext cx="622200" cy="6222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8"/>
          <p:cNvSpPr/>
          <p:nvPr/>
        </p:nvSpPr>
        <p:spPr>
          <a:xfrm>
            <a:off x="7903600" y="680100"/>
            <a:ext cx="622200" cy="622200"/>
          </a:xfrm>
          <a:prstGeom prst="rect">
            <a:avLst/>
          </a:prstGeom>
          <a:solidFill>
            <a:srgbClr val="F2DADA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8"/>
          <p:cNvSpPr/>
          <p:nvPr/>
        </p:nvSpPr>
        <p:spPr>
          <a:xfrm>
            <a:off x="11" y="4604100"/>
            <a:ext cx="539400" cy="539400"/>
          </a:xfrm>
          <a:prstGeom prst="rect">
            <a:avLst/>
          </a:prstGeom>
          <a:solidFill>
            <a:srgbClr val="2634F9">
              <a:alpha val="30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18"/>
          <p:cNvSpPr/>
          <p:nvPr/>
        </p:nvSpPr>
        <p:spPr>
          <a:xfrm>
            <a:off x="539405" y="4291325"/>
            <a:ext cx="312900" cy="312900"/>
          </a:xfrm>
          <a:prstGeom prst="rect">
            <a:avLst/>
          </a:prstGeom>
          <a:solidFill>
            <a:srgbClr val="2634F9">
              <a:alpha val="30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3" name="Google Shape;443;p18"/>
          <p:cNvGrpSpPr/>
          <p:nvPr/>
        </p:nvGrpSpPr>
        <p:grpSpPr>
          <a:xfrm>
            <a:off x="7803548" y="3801764"/>
            <a:ext cx="1114124" cy="1125222"/>
            <a:chOff x="-1042825" y="1873925"/>
            <a:chExt cx="948675" cy="958125"/>
          </a:xfrm>
        </p:grpSpPr>
        <p:sp>
          <p:nvSpPr>
            <p:cNvPr id="444" name="Google Shape;444;p18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0" name="Google Shape;460;p18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8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2" name="Google Shape;46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18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2">
  <p:cSld name="CUSTOM_2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19"/>
          <p:cNvGrpSpPr/>
          <p:nvPr/>
        </p:nvGrpSpPr>
        <p:grpSpPr>
          <a:xfrm>
            <a:off x="717218" y="3839723"/>
            <a:ext cx="756853" cy="764392"/>
            <a:chOff x="-1042825" y="1873925"/>
            <a:chExt cx="948675" cy="958125"/>
          </a:xfrm>
        </p:grpSpPr>
        <p:sp>
          <p:nvSpPr>
            <p:cNvPr id="466" name="Google Shape;466;p19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19"/>
          <p:cNvSpPr/>
          <p:nvPr/>
        </p:nvSpPr>
        <p:spPr>
          <a:xfrm>
            <a:off x="0" y="680100"/>
            <a:ext cx="686400" cy="6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19"/>
          <p:cNvSpPr/>
          <p:nvPr/>
        </p:nvSpPr>
        <p:spPr>
          <a:xfrm>
            <a:off x="686350" y="680100"/>
            <a:ext cx="686400" cy="686400"/>
          </a:xfrm>
          <a:prstGeom prst="rect">
            <a:avLst/>
          </a:prstGeom>
          <a:solidFill>
            <a:srgbClr val="2634F9">
              <a:alpha val="53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9"/>
          <p:cNvSpPr/>
          <p:nvPr/>
        </p:nvSpPr>
        <p:spPr>
          <a:xfrm>
            <a:off x="0" y="1366450"/>
            <a:ext cx="686400" cy="686400"/>
          </a:xfrm>
          <a:prstGeom prst="rect">
            <a:avLst/>
          </a:prstGeom>
          <a:solidFill>
            <a:srgbClr val="2634F9">
              <a:alpha val="30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9"/>
          <p:cNvSpPr/>
          <p:nvPr/>
        </p:nvSpPr>
        <p:spPr>
          <a:xfrm>
            <a:off x="1372750" y="1366450"/>
            <a:ext cx="337500" cy="337500"/>
          </a:xfrm>
          <a:prstGeom prst="rect">
            <a:avLst/>
          </a:prstGeom>
          <a:solidFill>
            <a:srgbClr val="2634F9">
              <a:alpha val="30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9"/>
          <p:cNvSpPr/>
          <p:nvPr/>
        </p:nvSpPr>
        <p:spPr>
          <a:xfrm>
            <a:off x="8457600" y="4457100"/>
            <a:ext cx="686400" cy="68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19"/>
          <p:cNvSpPr/>
          <p:nvPr/>
        </p:nvSpPr>
        <p:spPr>
          <a:xfrm>
            <a:off x="7771200" y="4457100"/>
            <a:ext cx="686400" cy="6864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9"/>
          <p:cNvSpPr txBox="1"/>
          <p:nvPr>
            <p:ph type="title"/>
          </p:nvPr>
        </p:nvSpPr>
        <p:spPr>
          <a:xfrm>
            <a:off x="713100" y="1777500"/>
            <a:ext cx="3712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9" name="Google Shape;489;p19"/>
          <p:cNvSpPr txBox="1"/>
          <p:nvPr>
            <p:ph idx="1" type="subTitle"/>
          </p:nvPr>
        </p:nvSpPr>
        <p:spPr>
          <a:xfrm>
            <a:off x="718125" y="2353500"/>
            <a:ext cx="3707400" cy="10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490" name="Google Shape;490;p19"/>
          <p:cNvSpPr txBox="1"/>
          <p:nvPr>
            <p:ph idx="2" type="subTitle"/>
          </p:nvPr>
        </p:nvSpPr>
        <p:spPr>
          <a:xfrm>
            <a:off x="5893100" y="1145738"/>
            <a:ext cx="18561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91" name="Google Shape;491;p19"/>
          <p:cNvSpPr txBox="1"/>
          <p:nvPr>
            <p:ph idx="3" type="subTitle"/>
          </p:nvPr>
        </p:nvSpPr>
        <p:spPr>
          <a:xfrm>
            <a:off x="5893100" y="1714638"/>
            <a:ext cx="2048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492" name="Google Shape;492;p19"/>
          <p:cNvSpPr txBox="1"/>
          <p:nvPr>
            <p:ph idx="4" type="subTitle"/>
          </p:nvPr>
        </p:nvSpPr>
        <p:spPr>
          <a:xfrm>
            <a:off x="5893100" y="2399329"/>
            <a:ext cx="2048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493" name="Google Shape;493;p19"/>
          <p:cNvSpPr txBox="1"/>
          <p:nvPr>
            <p:ph idx="5" type="subTitle"/>
          </p:nvPr>
        </p:nvSpPr>
        <p:spPr>
          <a:xfrm>
            <a:off x="5893100" y="3087321"/>
            <a:ext cx="2048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494" name="Google Shape;494;p19"/>
          <p:cNvSpPr txBox="1"/>
          <p:nvPr>
            <p:ph idx="6" type="subTitle"/>
          </p:nvPr>
        </p:nvSpPr>
        <p:spPr>
          <a:xfrm>
            <a:off x="5893100" y="3775313"/>
            <a:ext cx="2048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495" name="Google Shape;495;p19"/>
          <p:cNvSpPr txBox="1"/>
          <p:nvPr>
            <p:ph hasCustomPrompt="1" idx="7" type="title"/>
          </p:nvPr>
        </p:nvSpPr>
        <p:spPr>
          <a:xfrm>
            <a:off x="5185750" y="1711338"/>
            <a:ext cx="576000" cy="576000"/>
          </a:xfrm>
          <a:prstGeom prst="rect">
            <a:avLst/>
          </a:prstGeom>
          <a:solidFill>
            <a:srgbClr val="2634F9">
              <a:alpha val="307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6" name="Google Shape;496;p19"/>
          <p:cNvSpPr txBox="1"/>
          <p:nvPr>
            <p:ph hasCustomPrompt="1" idx="8" type="title"/>
          </p:nvPr>
        </p:nvSpPr>
        <p:spPr>
          <a:xfrm>
            <a:off x="5185750" y="2399329"/>
            <a:ext cx="576000" cy="576000"/>
          </a:xfrm>
          <a:prstGeom prst="rect">
            <a:avLst/>
          </a:prstGeom>
          <a:solidFill>
            <a:srgbClr val="2634F9">
              <a:alpha val="307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7" name="Google Shape;497;p19"/>
          <p:cNvSpPr txBox="1"/>
          <p:nvPr>
            <p:ph hasCustomPrompt="1" idx="9" type="title"/>
          </p:nvPr>
        </p:nvSpPr>
        <p:spPr>
          <a:xfrm>
            <a:off x="5185750" y="3087321"/>
            <a:ext cx="576000" cy="576000"/>
          </a:xfrm>
          <a:prstGeom prst="rect">
            <a:avLst/>
          </a:prstGeom>
          <a:solidFill>
            <a:srgbClr val="2634F9">
              <a:alpha val="307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8" name="Google Shape;498;p19"/>
          <p:cNvSpPr txBox="1"/>
          <p:nvPr>
            <p:ph hasCustomPrompt="1" idx="13" type="title"/>
          </p:nvPr>
        </p:nvSpPr>
        <p:spPr>
          <a:xfrm>
            <a:off x="5185750" y="3775313"/>
            <a:ext cx="576000" cy="576000"/>
          </a:xfrm>
          <a:prstGeom prst="rect">
            <a:avLst/>
          </a:prstGeom>
          <a:solidFill>
            <a:srgbClr val="2634F9">
              <a:alpha val="3073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9" name="Google Shape;499;p19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9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1" name="Google Shape;50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19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20"/>
          <p:cNvGrpSpPr/>
          <p:nvPr/>
        </p:nvGrpSpPr>
        <p:grpSpPr>
          <a:xfrm>
            <a:off x="3538841" y="3942626"/>
            <a:ext cx="1098661" cy="1109605"/>
            <a:chOff x="-1042825" y="1873925"/>
            <a:chExt cx="948675" cy="958125"/>
          </a:xfrm>
        </p:grpSpPr>
        <p:sp>
          <p:nvSpPr>
            <p:cNvPr id="505" name="Google Shape;505;p20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1" name="Google Shape;521;p20"/>
          <p:cNvSpPr txBox="1"/>
          <p:nvPr>
            <p:ph idx="1" type="subTitle"/>
          </p:nvPr>
        </p:nvSpPr>
        <p:spPr>
          <a:xfrm>
            <a:off x="3666450" y="3294383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522" name="Google Shape;522;p20"/>
          <p:cNvSpPr txBox="1"/>
          <p:nvPr>
            <p:ph idx="2" type="subTitle"/>
          </p:nvPr>
        </p:nvSpPr>
        <p:spPr>
          <a:xfrm>
            <a:off x="3670950" y="2946983"/>
            <a:ext cx="2157900" cy="34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3" name="Google Shape;523;p20"/>
          <p:cNvSpPr txBox="1"/>
          <p:nvPr>
            <p:ph idx="3" type="subTitle"/>
          </p:nvPr>
        </p:nvSpPr>
        <p:spPr>
          <a:xfrm>
            <a:off x="3666450" y="4476233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524" name="Google Shape;524;p20"/>
          <p:cNvSpPr txBox="1"/>
          <p:nvPr>
            <p:ph idx="4" type="subTitle"/>
          </p:nvPr>
        </p:nvSpPr>
        <p:spPr>
          <a:xfrm>
            <a:off x="3670950" y="4128833"/>
            <a:ext cx="2157900" cy="34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5" name="Google Shape;525;p20"/>
          <p:cNvSpPr txBox="1"/>
          <p:nvPr>
            <p:ph idx="5" type="subTitle"/>
          </p:nvPr>
        </p:nvSpPr>
        <p:spPr>
          <a:xfrm>
            <a:off x="3666450" y="2112521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526" name="Google Shape;526;p20"/>
          <p:cNvSpPr txBox="1"/>
          <p:nvPr>
            <p:ph idx="6" type="subTitle"/>
          </p:nvPr>
        </p:nvSpPr>
        <p:spPr>
          <a:xfrm>
            <a:off x="3670950" y="1765121"/>
            <a:ext cx="2157900" cy="34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527" name="Google Shape;527;p20"/>
          <p:cNvGrpSpPr/>
          <p:nvPr/>
        </p:nvGrpSpPr>
        <p:grpSpPr>
          <a:xfrm>
            <a:off x="0" y="3441250"/>
            <a:ext cx="2157300" cy="1702250"/>
            <a:chOff x="0" y="3441250"/>
            <a:chExt cx="2157300" cy="1702250"/>
          </a:xfrm>
        </p:grpSpPr>
        <p:sp>
          <p:nvSpPr>
            <p:cNvPr id="528" name="Google Shape;528;p20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rgbClr val="2634F9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1702200" y="3837250"/>
              <a:ext cx="455100" cy="4551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0" y="3441250"/>
              <a:ext cx="851100" cy="8511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p20"/>
          <p:cNvSpPr/>
          <p:nvPr/>
        </p:nvSpPr>
        <p:spPr>
          <a:xfrm>
            <a:off x="8292900" y="680100"/>
            <a:ext cx="851100" cy="851100"/>
          </a:xfrm>
          <a:prstGeom prst="rect">
            <a:avLst/>
          </a:prstGeom>
          <a:solidFill>
            <a:srgbClr val="F2DADA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0"/>
          <p:cNvSpPr/>
          <p:nvPr/>
        </p:nvSpPr>
        <p:spPr>
          <a:xfrm>
            <a:off x="7441750" y="680100"/>
            <a:ext cx="851100" cy="8511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0"/>
          <p:cNvSpPr txBox="1"/>
          <p:nvPr>
            <p:ph type="title"/>
          </p:nvPr>
        </p:nvSpPr>
        <p:spPr>
          <a:xfrm>
            <a:off x="3666275" y="819300"/>
            <a:ext cx="47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35" name="Google Shape;535;p20"/>
          <p:cNvSpPr txBox="1"/>
          <p:nvPr>
            <p:ph idx="7" type="subTitle"/>
          </p:nvPr>
        </p:nvSpPr>
        <p:spPr>
          <a:xfrm>
            <a:off x="6268775" y="2112521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536" name="Google Shape;536;p20"/>
          <p:cNvSpPr txBox="1"/>
          <p:nvPr>
            <p:ph idx="8" type="subTitle"/>
          </p:nvPr>
        </p:nvSpPr>
        <p:spPr>
          <a:xfrm>
            <a:off x="6273275" y="1765121"/>
            <a:ext cx="2157900" cy="34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7" name="Google Shape;537;p20"/>
          <p:cNvSpPr txBox="1"/>
          <p:nvPr>
            <p:ph idx="9" type="subTitle"/>
          </p:nvPr>
        </p:nvSpPr>
        <p:spPr>
          <a:xfrm>
            <a:off x="6268775" y="3294383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538" name="Google Shape;538;p20"/>
          <p:cNvSpPr txBox="1"/>
          <p:nvPr>
            <p:ph idx="13" type="subTitle"/>
          </p:nvPr>
        </p:nvSpPr>
        <p:spPr>
          <a:xfrm>
            <a:off x="6273275" y="2946983"/>
            <a:ext cx="2157900" cy="34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9" name="Google Shape;539;p20"/>
          <p:cNvSpPr txBox="1"/>
          <p:nvPr>
            <p:ph idx="14" type="subTitle"/>
          </p:nvPr>
        </p:nvSpPr>
        <p:spPr>
          <a:xfrm>
            <a:off x="6268775" y="4476233"/>
            <a:ext cx="2162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  <p:sp>
        <p:nvSpPr>
          <p:cNvPr id="540" name="Google Shape;540;p20"/>
          <p:cNvSpPr txBox="1"/>
          <p:nvPr>
            <p:ph idx="15" type="subTitle"/>
          </p:nvPr>
        </p:nvSpPr>
        <p:spPr>
          <a:xfrm>
            <a:off x="6273275" y="4128833"/>
            <a:ext cx="2157900" cy="34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41" name="Google Shape;541;p20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0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3" name="Google Shape;54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20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ITLE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75" y="3399425"/>
            <a:ext cx="9144000" cy="17442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337900" y="1004825"/>
            <a:ext cx="948675" cy="958125"/>
            <a:chOff x="-1042825" y="1873925"/>
            <a:chExt cx="948675" cy="958125"/>
          </a:xfrm>
        </p:grpSpPr>
        <p:sp>
          <p:nvSpPr>
            <p:cNvPr id="54" name="Google Shape;54;p3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3"/>
          <p:cNvSpPr txBox="1"/>
          <p:nvPr>
            <p:ph type="ctrTitle"/>
          </p:nvPr>
        </p:nvSpPr>
        <p:spPr>
          <a:xfrm>
            <a:off x="713100" y="1055750"/>
            <a:ext cx="4122300" cy="9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71" name="Google Shape;71;p3"/>
          <p:cNvSpPr txBox="1"/>
          <p:nvPr/>
        </p:nvSpPr>
        <p:spPr>
          <a:xfrm>
            <a:off x="720025" y="3554363"/>
            <a:ext cx="34281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1"/>
          <p:cNvSpPr/>
          <p:nvPr/>
        </p:nvSpPr>
        <p:spPr>
          <a:xfrm>
            <a:off x="7681200" y="680101"/>
            <a:ext cx="1462800" cy="146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7" name="Google Shape;547;p21"/>
          <p:cNvGrpSpPr/>
          <p:nvPr/>
        </p:nvGrpSpPr>
        <p:grpSpPr>
          <a:xfrm>
            <a:off x="187972" y="868034"/>
            <a:ext cx="999809" cy="1009672"/>
            <a:chOff x="-1042825" y="1873925"/>
            <a:chExt cx="948675" cy="958125"/>
          </a:xfrm>
        </p:grpSpPr>
        <p:sp>
          <p:nvSpPr>
            <p:cNvPr id="548" name="Google Shape;548;p21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4" name="Google Shape;564;p21"/>
          <p:cNvSpPr/>
          <p:nvPr/>
        </p:nvSpPr>
        <p:spPr>
          <a:xfrm>
            <a:off x="-7300" y="3141275"/>
            <a:ext cx="7070700" cy="20022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1"/>
          <p:cNvSpPr txBox="1"/>
          <p:nvPr>
            <p:ph type="title"/>
          </p:nvPr>
        </p:nvSpPr>
        <p:spPr>
          <a:xfrm>
            <a:off x="1187775" y="868025"/>
            <a:ext cx="41787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66" name="Google Shape;566;p21"/>
          <p:cNvSpPr txBox="1"/>
          <p:nvPr>
            <p:ph idx="1" type="subTitle"/>
          </p:nvPr>
        </p:nvSpPr>
        <p:spPr>
          <a:xfrm>
            <a:off x="729275" y="1733000"/>
            <a:ext cx="19386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67" name="Google Shape;567;p21"/>
          <p:cNvSpPr txBox="1"/>
          <p:nvPr>
            <p:ph idx="2" type="subTitle"/>
          </p:nvPr>
        </p:nvSpPr>
        <p:spPr>
          <a:xfrm>
            <a:off x="729275" y="2323038"/>
            <a:ext cx="21489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568" name="Google Shape;568;p21"/>
          <p:cNvSpPr txBox="1"/>
          <p:nvPr>
            <p:ph idx="3" type="subTitle"/>
          </p:nvPr>
        </p:nvSpPr>
        <p:spPr>
          <a:xfrm>
            <a:off x="3088575" y="2323038"/>
            <a:ext cx="21489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569" name="Google Shape;569;p21"/>
          <p:cNvSpPr txBox="1"/>
          <p:nvPr>
            <p:ph idx="4" type="subTitle"/>
          </p:nvPr>
        </p:nvSpPr>
        <p:spPr>
          <a:xfrm>
            <a:off x="729275" y="3488950"/>
            <a:ext cx="19386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70" name="Google Shape;570;p21"/>
          <p:cNvSpPr txBox="1"/>
          <p:nvPr>
            <p:ph idx="5" type="subTitle"/>
          </p:nvPr>
        </p:nvSpPr>
        <p:spPr>
          <a:xfrm>
            <a:off x="729275" y="3909300"/>
            <a:ext cx="21489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571" name="Google Shape;571;p21"/>
          <p:cNvSpPr txBox="1"/>
          <p:nvPr>
            <p:ph idx="6" type="subTitle"/>
          </p:nvPr>
        </p:nvSpPr>
        <p:spPr>
          <a:xfrm>
            <a:off x="3088575" y="3909300"/>
            <a:ext cx="21489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572" name="Google Shape;572;p21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1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4" name="Google Shape;57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21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7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2"/>
          <p:cNvSpPr/>
          <p:nvPr/>
        </p:nvSpPr>
        <p:spPr>
          <a:xfrm>
            <a:off x="0" y="680099"/>
            <a:ext cx="1572600" cy="15726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2"/>
          <p:cNvSpPr/>
          <p:nvPr/>
        </p:nvSpPr>
        <p:spPr>
          <a:xfrm>
            <a:off x="4531925" y="7850"/>
            <a:ext cx="4612200" cy="51435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9" name="Google Shape;579;p22"/>
          <p:cNvGrpSpPr/>
          <p:nvPr/>
        </p:nvGrpSpPr>
        <p:grpSpPr>
          <a:xfrm>
            <a:off x="7305394" y="865384"/>
            <a:ext cx="1125508" cy="1136719"/>
            <a:chOff x="-1042825" y="1873925"/>
            <a:chExt cx="948675" cy="958125"/>
          </a:xfrm>
        </p:grpSpPr>
        <p:sp>
          <p:nvSpPr>
            <p:cNvPr id="580" name="Google Shape;580;p22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6" name="Google Shape;596;p22"/>
          <p:cNvSpPr/>
          <p:nvPr/>
        </p:nvSpPr>
        <p:spPr>
          <a:xfrm>
            <a:off x="8607725" y="4602000"/>
            <a:ext cx="536400" cy="5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2"/>
          <p:cNvSpPr txBox="1"/>
          <p:nvPr>
            <p:ph type="title"/>
          </p:nvPr>
        </p:nvSpPr>
        <p:spPr>
          <a:xfrm>
            <a:off x="713100" y="1146400"/>
            <a:ext cx="26061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98" name="Google Shape;598;p22"/>
          <p:cNvSpPr txBox="1"/>
          <p:nvPr>
            <p:ph idx="1" type="subTitle"/>
          </p:nvPr>
        </p:nvSpPr>
        <p:spPr>
          <a:xfrm>
            <a:off x="741450" y="248005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99" name="Google Shape;599;p22"/>
          <p:cNvSpPr txBox="1"/>
          <p:nvPr>
            <p:ph idx="2" type="subTitle"/>
          </p:nvPr>
        </p:nvSpPr>
        <p:spPr>
          <a:xfrm>
            <a:off x="698513" y="3029250"/>
            <a:ext cx="18561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600" name="Google Shape;600;p22"/>
          <p:cNvSpPr txBox="1"/>
          <p:nvPr>
            <p:ph idx="3" type="subTitle"/>
          </p:nvPr>
        </p:nvSpPr>
        <p:spPr>
          <a:xfrm>
            <a:off x="698513" y="36693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1" name="Google Shape;601;p22"/>
          <p:cNvSpPr txBox="1"/>
          <p:nvPr>
            <p:ph idx="4" type="subTitle"/>
          </p:nvPr>
        </p:nvSpPr>
        <p:spPr>
          <a:xfrm>
            <a:off x="698513" y="4016700"/>
            <a:ext cx="18561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602" name="Google Shape;602;p22"/>
          <p:cNvSpPr txBox="1"/>
          <p:nvPr>
            <p:ph idx="5" type="subTitle"/>
          </p:nvPr>
        </p:nvSpPr>
        <p:spPr>
          <a:xfrm>
            <a:off x="6574800" y="18400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3" name="Google Shape;603;p22"/>
          <p:cNvSpPr txBox="1"/>
          <p:nvPr>
            <p:ph idx="6" type="subTitle"/>
          </p:nvPr>
        </p:nvSpPr>
        <p:spPr>
          <a:xfrm>
            <a:off x="6574800" y="2187400"/>
            <a:ext cx="18561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604" name="Google Shape;604;p22"/>
          <p:cNvSpPr txBox="1"/>
          <p:nvPr>
            <p:ph idx="7" type="subTitle"/>
          </p:nvPr>
        </p:nvSpPr>
        <p:spPr>
          <a:xfrm>
            <a:off x="6574800" y="3321900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5" name="Google Shape;605;p22"/>
          <p:cNvSpPr txBox="1"/>
          <p:nvPr>
            <p:ph idx="8" type="subTitle"/>
          </p:nvPr>
        </p:nvSpPr>
        <p:spPr>
          <a:xfrm>
            <a:off x="6574800" y="3669300"/>
            <a:ext cx="18561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/>
            </a:lvl9pPr>
          </a:lstStyle>
          <a:p/>
        </p:txBody>
      </p:sp>
      <p:sp>
        <p:nvSpPr>
          <p:cNvPr id="606" name="Google Shape;606;p22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2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8" name="Google Shape;60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22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4"/>
          <p:cNvGrpSpPr/>
          <p:nvPr/>
        </p:nvGrpSpPr>
        <p:grpSpPr>
          <a:xfrm>
            <a:off x="5428006" y="3407527"/>
            <a:ext cx="1625744" cy="1642035"/>
            <a:chOff x="-1042825" y="1873925"/>
            <a:chExt cx="948675" cy="958125"/>
          </a:xfrm>
        </p:grpSpPr>
        <p:sp>
          <p:nvSpPr>
            <p:cNvPr id="78" name="Google Shape;78;p4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4"/>
          <p:cNvSpPr/>
          <p:nvPr/>
        </p:nvSpPr>
        <p:spPr>
          <a:xfrm>
            <a:off x="7159900" y="1977150"/>
            <a:ext cx="1984200" cy="13395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>
            <a:off x="0" y="-3200"/>
            <a:ext cx="7587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"/>
          <p:cNvSpPr/>
          <p:nvPr/>
        </p:nvSpPr>
        <p:spPr>
          <a:xfrm flipH="1" rot="10800000">
            <a:off x="8151938" y="988650"/>
            <a:ext cx="992100" cy="98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"/>
          <p:cNvSpPr/>
          <p:nvPr/>
        </p:nvSpPr>
        <p:spPr>
          <a:xfrm>
            <a:off x="7159900" y="3316694"/>
            <a:ext cx="1984200" cy="182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"/>
          <p:cNvSpPr txBox="1"/>
          <p:nvPr>
            <p:ph type="title"/>
          </p:nvPr>
        </p:nvSpPr>
        <p:spPr>
          <a:xfrm>
            <a:off x="1098125" y="1897625"/>
            <a:ext cx="31524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4"/>
          <p:cNvSpPr txBox="1"/>
          <p:nvPr>
            <p:ph idx="1" type="subTitle"/>
          </p:nvPr>
        </p:nvSpPr>
        <p:spPr>
          <a:xfrm>
            <a:off x="1111600" y="2565725"/>
            <a:ext cx="3138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4"/>
          <p:cNvSpPr txBox="1"/>
          <p:nvPr>
            <p:ph hasCustomPrompt="1" idx="2" type="title"/>
          </p:nvPr>
        </p:nvSpPr>
        <p:spPr>
          <a:xfrm>
            <a:off x="1242014" y="1118525"/>
            <a:ext cx="816000" cy="7791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0" spcFirstLastPara="1" rIns="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4"/>
          <p:cNvSpPr/>
          <p:nvPr/>
        </p:nvSpPr>
        <p:spPr>
          <a:xfrm flipH="1" rot="10800000">
            <a:off x="7159888" y="3312539"/>
            <a:ext cx="992100" cy="98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/>
          <p:nvPr/>
        </p:nvSpPr>
        <p:spPr>
          <a:xfrm>
            <a:off x="0" y="4586550"/>
            <a:ext cx="5727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8606525" y="4604100"/>
            <a:ext cx="537600" cy="53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8606525" y="4066500"/>
            <a:ext cx="537600" cy="53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8068925" y="4604100"/>
            <a:ext cx="537600" cy="53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303300" y="3763275"/>
            <a:ext cx="303300" cy="30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"/>
          <p:cNvSpPr txBox="1"/>
          <p:nvPr>
            <p:ph type="title"/>
          </p:nvPr>
        </p:nvSpPr>
        <p:spPr>
          <a:xfrm>
            <a:off x="705838" y="8107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705838" y="1440300"/>
            <a:ext cx="77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5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6"/>
          <p:cNvGrpSpPr/>
          <p:nvPr/>
        </p:nvGrpSpPr>
        <p:grpSpPr>
          <a:xfrm>
            <a:off x="7366016" y="787526"/>
            <a:ext cx="1098661" cy="1109605"/>
            <a:chOff x="-1042825" y="1873925"/>
            <a:chExt cx="948675" cy="958125"/>
          </a:xfrm>
        </p:grpSpPr>
        <p:sp>
          <p:nvSpPr>
            <p:cNvPr id="120" name="Google Shape;120;p6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6"/>
          <p:cNvSpPr/>
          <p:nvPr/>
        </p:nvSpPr>
        <p:spPr>
          <a:xfrm>
            <a:off x="0" y="0"/>
            <a:ext cx="1889700" cy="18897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6"/>
          <p:cNvGrpSpPr/>
          <p:nvPr/>
        </p:nvGrpSpPr>
        <p:grpSpPr>
          <a:xfrm flipH="1">
            <a:off x="8005353" y="4574039"/>
            <a:ext cx="1138602" cy="569301"/>
            <a:chOff x="0" y="4292400"/>
            <a:chExt cx="1702200" cy="851100"/>
          </a:xfrm>
        </p:grpSpPr>
        <p:sp>
          <p:nvSpPr>
            <p:cNvPr id="138" name="Google Shape;138;p6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6"/>
          <p:cNvSpPr txBox="1"/>
          <p:nvPr>
            <p:ph type="title"/>
          </p:nvPr>
        </p:nvSpPr>
        <p:spPr>
          <a:xfrm>
            <a:off x="713075" y="9328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6"/>
          <p:cNvSpPr txBox="1"/>
          <p:nvPr>
            <p:ph idx="1" type="body"/>
          </p:nvPr>
        </p:nvSpPr>
        <p:spPr>
          <a:xfrm>
            <a:off x="713100" y="3602175"/>
            <a:ext cx="36231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6"/>
          <p:cNvSpPr txBox="1"/>
          <p:nvPr>
            <p:ph idx="2" type="body"/>
          </p:nvPr>
        </p:nvSpPr>
        <p:spPr>
          <a:xfrm>
            <a:off x="4807875" y="3601975"/>
            <a:ext cx="36231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3" name="Google Shape;143;p6"/>
          <p:cNvSpPr txBox="1"/>
          <p:nvPr>
            <p:ph idx="3" type="subTitle"/>
          </p:nvPr>
        </p:nvSpPr>
        <p:spPr>
          <a:xfrm>
            <a:off x="724425" y="3259875"/>
            <a:ext cx="3611700" cy="3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4" name="Google Shape;144;p6"/>
          <p:cNvSpPr txBox="1"/>
          <p:nvPr>
            <p:ph idx="4" type="subTitle"/>
          </p:nvPr>
        </p:nvSpPr>
        <p:spPr>
          <a:xfrm>
            <a:off x="4807875" y="3259875"/>
            <a:ext cx="3623100" cy="3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5" name="Google Shape;145;p6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7"/>
          <p:cNvGrpSpPr/>
          <p:nvPr/>
        </p:nvGrpSpPr>
        <p:grpSpPr>
          <a:xfrm>
            <a:off x="221693" y="854392"/>
            <a:ext cx="901810" cy="910794"/>
            <a:chOff x="-1042825" y="1873925"/>
            <a:chExt cx="948675" cy="958125"/>
          </a:xfrm>
        </p:grpSpPr>
        <p:sp>
          <p:nvSpPr>
            <p:cNvPr id="151" name="Google Shape;151;p7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7"/>
          <p:cNvSpPr/>
          <p:nvPr/>
        </p:nvSpPr>
        <p:spPr>
          <a:xfrm>
            <a:off x="8696400" y="680100"/>
            <a:ext cx="447600" cy="44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96400" y="1125125"/>
            <a:ext cx="447600" cy="447600"/>
          </a:xfrm>
          <a:prstGeom prst="rect">
            <a:avLst/>
          </a:prstGeom>
          <a:solidFill>
            <a:srgbClr val="2634F9">
              <a:alpha val="53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0" y="4604100"/>
            <a:ext cx="539400" cy="539400"/>
          </a:xfrm>
          <a:prstGeom prst="rect">
            <a:avLst/>
          </a:prstGeom>
          <a:solidFill>
            <a:srgbClr val="F2DADA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539408" y="4604100"/>
            <a:ext cx="539400" cy="5394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"/>
          <p:cNvSpPr txBox="1"/>
          <p:nvPr>
            <p:ph type="title"/>
          </p:nvPr>
        </p:nvSpPr>
        <p:spPr>
          <a:xfrm>
            <a:off x="713100" y="10625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7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7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8"/>
          <p:cNvGrpSpPr/>
          <p:nvPr/>
        </p:nvGrpSpPr>
        <p:grpSpPr>
          <a:xfrm>
            <a:off x="7987068" y="523180"/>
            <a:ext cx="901810" cy="910794"/>
            <a:chOff x="-1042825" y="1873925"/>
            <a:chExt cx="948675" cy="958125"/>
          </a:xfrm>
        </p:grpSpPr>
        <p:sp>
          <p:nvSpPr>
            <p:cNvPr id="178" name="Google Shape;178;p8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8"/>
          <p:cNvSpPr/>
          <p:nvPr/>
        </p:nvSpPr>
        <p:spPr>
          <a:xfrm flipH="1">
            <a:off x="0" y="4250875"/>
            <a:ext cx="447600" cy="44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"/>
          <p:cNvSpPr/>
          <p:nvPr/>
        </p:nvSpPr>
        <p:spPr>
          <a:xfrm flipH="1">
            <a:off x="0" y="4695900"/>
            <a:ext cx="447600" cy="447600"/>
          </a:xfrm>
          <a:prstGeom prst="rect">
            <a:avLst/>
          </a:prstGeom>
          <a:solidFill>
            <a:srgbClr val="2634F9">
              <a:alpha val="53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"/>
          <p:cNvSpPr/>
          <p:nvPr/>
        </p:nvSpPr>
        <p:spPr>
          <a:xfrm flipH="1">
            <a:off x="447600" y="4695900"/>
            <a:ext cx="447600" cy="447600"/>
          </a:xfrm>
          <a:prstGeom prst="rect">
            <a:avLst/>
          </a:prstGeom>
          <a:solidFill>
            <a:srgbClr val="2634F9">
              <a:alpha val="307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0" y="680100"/>
            <a:ext cx="949500" cy="9495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"/>
          <p:cNvSpPr txBox="1"/>
          <p:nvPr>
            <p:ph type="title"/>
          </p:nvPr>
        </p:nvSpPr>
        <p:spPr>
          <a:xfrm>
            <a:off x="713075" y="8685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9" name="Google Shape;199;p8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8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9"/>
          <p:cNvGrpSpPr/>
          <p:nvPr/>
        </p:nvGrpSpPr>
        <p:grpSpPr>
          <a:xfrm>
            <a:off x="295311" y="859929"/>
            <a:ext cx="669290" cy="675957"/>
            <a:chOff x="-1042825" y="1873925"/>
            <a:chExt cx="948675" cy="958125"/>
          </a:xfrm>
        </p:grpSpPr>
        <p:sp>
          <p:nvSpPr>
            <p:cNvPr id="205" name="Google Shape;205;p9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Google Shape;221;p9"/>
          <p:cNvSpPr txBox="1"/>
          <p:nvPr>
            <p:ph type="title"/>
          </p:nvPr>
        </p:nvSpPr>
        <p:spPr>
          <a:xfrm>
            <a:off x="713075" y="102595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2" name="Google Shape;222;p9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9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10"/>
          <p:cNvGrpSpPr/>
          <p:nvPr/>
        </p:nvGrpSpPr>
        <p:grpSpPr>
          <a:xfrm>
            <a:off x="-25" y="679381"/>
            <a:ext cx="817198" cy="817198"/>
            <a:chOff x="0" y="0"/>
            <a:chExt cx="1372750" cy="1372750"/>
          </a:xfrm>
        </p:grpSpPr>
        <p:sp>
          <p:nvSpPr>
            <p:cNvPr id="228" name="Google Shape;228;p10"/>
            <p:cNvSpPr/>
            <p:nvPr/>
          </p:nvSpPr>
          <p:spPr>
            <a:xfrm>
              <a:off x="0" y="0"/>
              <a:ext cx="686400" cy="68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686350" y="0"/>
              <a:ext cx="686400" cy="686400"/>
            </a:xfrm>
            <a:prstGeom prst="rect">
              <a:avLst/>
            </a:prstGeom>
            <a:solidFill>
              <a:srgbClr val="2634F9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0" y="686350"/>
              <a:ext cx="686400" cy="686400"/>
            </a:xfrm>
            <a:prstGeom prst="rect">
              <a:avLst/>
            </a:prstGeom>
            <a:solidFill>
              <a:srgbClr val="2634F9">
                <a:alpha val="307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10"/>
          <p:cNvSpPr txBox="1"/>
          <p:nvPr>
            <p:ph type="title"/>
          </p:nvPr>
        </p:nvSpPr>
        <p:spPr>
          <a:xfrm>
            <a:off x="829075" y="814150"/>
            <a:ext cx="7635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2" name="Google Shape;232;p10"/>
          <p:cNvSpPr txBox="1"/>
          <p:nvPr>
            <p:ph idx="1" type="body"/>
          </p:nvPr>
        </p:nvSpPr>
        <p:spPr>
          <a:xfrm>
            <a:off x="717200" y="1524200"/>
            <a:ext cx="57867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3" name="Google Shape;233;p10"/>
          <p:cNvSpPr/>
          <p:nvPr/>
        </p:nvSpPr>
        <p:spPr>
          <a:xfrm>
            <a:off x="7881900" y="3881400"/>
            <a:ext cx="1262100" cy="1262100"/>
          </a:xfrm>
          <a:prstGeom prst="rect">
            <a:avLst/>
          </a:prstGeom>
          <a:solidFill>
            <a:srgbClr val="F2DADA">
              <a:alpha val="2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0"/>
          <p:cNvSpPr/>
          <p:nvPr/>
        </p:nvSpPr>
        <p:spPr>
          <a:xfrm>
            <a:off x="-25" y="0"/>
            <a:ext cx="9144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0"/>
          <p:cNvSpPr/>
          <p:nvPr/>
        </p:nvSpPr>
        <p:spPr>
          <a:xfrm>
            <a:off x="-25" y="630600"/>
            <a:ext cx="9144000" cy="4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527" y="74915"/>
            <a:ext cx="3044076" cy="50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0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048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048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048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048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048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048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048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048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Font typeface="Muli"/>
              <a:buChar char="■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hyperlink" Target="https://cdn.ottopix.de/wp-content/uploads/2019/04/Magdeburg-Panorama-%C3%BCber-der-Hubbr%C3%BCcke.jp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" name="Google Shape;614;p23"/>
          <p:cNvPicPr preferRelativeResize="0"/>
          <p:nvPr/>
        </p:nvPicPr>
        <p:blipFill rotWithShape="1">
          <a:blip r:embed="rId3">
            <a:alphaModFix/>
          </a:blip>
          <a:srcRect b="0" l="22737" r="22737" t="13539"/>
          <a:stretch/>
        </p:blipFill>
        <p:spPr>
          <a:xfrm>
            <a:off x="4500575" y="681200"/>
            <a:ext cx="4643424" cy="44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23"/>
          <p:cNvSpPr txBox="1"/>
          <p:nvPr>
            <p:ph type="ctrTitle"/>
          </p:nvPr>
        </p:nvSpPr>
        <p:spPr>
          <a:xfrm>
            <a:off x="402150" y="960775"/>
            <a:ext cx="3749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Simulation Project - 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Team Tetrahedron</a:t>
            </a:r>
            <a:endParaRPr sz="2800"/>
          </a:p>
        </p:txBody>
      </p:sp>
      <p:sp>
        <p:nvSpPr>
          <p:cNvPr id="616" name="Google Shape;616;p23"/>
          <p:cNvSpPr txBox="1"/>
          <p:nvPr>
            <p:ph idx="1" type="subTitle"/>
          </p:nvPr>
        </p:nvSpPr>
        <p:spPr>
          <a:xfrm>
            <a:off x="402150" y="3125275"/>
            <a:ext cx="237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Milestone #3 – Conceptual Model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3"/>
          <p:cNvSpPr/>
          <p:nvPr/>
        </p:nvSpPr>
        <p:spPr>
          <a:xfrm>
            <a:off x="559875" y="1175800"/>
            <a:ext cx="540900" cy="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3"/>
          <p:cNvSpPr txBox="1"/>
          <p:nvPr/>
        </p:nvSpPr>
        <p:spPr>
          <a:xfrm>
            <a:off x="4500588" y="4552775"/>
            <a:ext cx="4643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Image source: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https://cdn.ottopix.de/wp-content/uploads/2019/04/Magdeburg-Panorama-%C3%BCber-der-Hubbr%C3%BCcke.jpg</a:t>
            </a:r>
            <a:endParaRPr sz="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19" name="Google Shape;619;p23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0" name="Google Shape;620;p23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#3 - Conceptual Model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2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0" name="Google Shape;720;p32"/>
          <p:cNvSpPr txBox="1"/>
          <p:nvPr>
            <p:ph type="title"/>
          </p:nvPr>
        </p:nvSpPr>
        <p:spPr>
          <a:xfrm>
            <a:off x="125" y="681675"/>
            <a:ext cx="4606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Pedestrians</a:t>
            </a:r>
            <a:endParaRPr sz="2000"/>
          </a:p>
        </p:txBody>
      </p:sp>
      <p:pic>
        <p:nvPicPr>
          <p:cNvPr id="721" name="Google Shape;7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5775"/>
            <a:ext cx="2763627" cy="3958999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32"/>
          <p:cNvSpPr/>
          <p:nvPr/>
        </p:nvSpPr>
        <p:spPr>
          <a:xfrm>
            <a:off x="855175" y="1970650"/>
            <a:ext cx="136200" cy="743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2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#3 - Conceptual Model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24" name="Google Shape;72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3625" y="681675"/>
            <a:ext cx="6380375" cy="44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3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0" name="Google Shape;730;p33"/>
          <p:cNvSpPr txBox="1"/>
          <p:nvPr>
            <p:ph type="title"/>
          </p:nvPr>
        </p:nvSpPr>
        <p:spPr>
          <a:xfrm>
            <a:off x="125" y="681675"/>
            <a:ext cx="70521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Am Fuchsberg - Erich-Weinert Straße(S)</a:t>
            </a:r>
            <a:endParaRPr sz="2000"/>
          </a:p>
        </p:txBody>
      </p:sp>
      <p:sp>
        <p:nvSpPr>
          <p:cNvPr id="731" name="Google Shape;731;p33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#3 - Conceptual Model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32" name="Google Shape;7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5775"/>
            <a:ext cx="9144000" cy="393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4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8" name="Google Shape;738;p34"/>
          <p:cNvSpPr txBox="1"/>
          <p:nvPr>
            <p:ph type="title"/>
          </p:nvPr>
        </p:nvSpPr>
        <p:spPr>
          <a:xfrm>
            <a:off x="125" y="681675"/>
            <a:ext cx="4606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Am Fuchsberg</a:t>
            </a:r>
            <a:endParaRPr sz="2000"/>
          </a:p>
        </p:txBody>
      </p:sp>
      <p:pic>
        <p:nvPicPr>
          <p:cNvPr id="739" name="Google Shape;7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6575"/>
            <a:ext cx="2800925" cy="3888201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34"/>
          <p:cNvSpPr/>
          <p:nvPr/>
        </p:nvSpPr>
        <p:spPr>
          <a:xfrm>
            <a:off x="260275" y="3061300"/>
            <a:ext cx="632100" cy="285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34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#3 - Conceptual Model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42" name="Google Shape;74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925" y="681675"/>
            <a:ext cx="6395400" cy="44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5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8" name="Google Shape;748;p35"/>
          <p:cNvSpPr txBox="1"/>
          <p:nvPr>
            <p:ph type="title"/>
          </p:nvPr>
        </p:nvSpPr>
        <p:spPr>
          <a:xfrm>
            <a:off x="125" y="681675"/>
            <a:ext cx="4606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Erich-Weinert </a:t>
            </a:r>
            <a:r>
              <a:rPr lang="en" sz="2000"/>
              <a:t>Str</a:t>
            </a:r>
            <a:endParaRPr sz="2000"/>
          </a:p>
        </p:txBody>
      </p:sp>
      <p:pic>
        <p:nvPicPr>
          <p:cNvPr id="749" name="Google Shape;74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5775"/>
            <a:ext cx="2801050" cy="3937725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35"/>
          <p:cNvSpPr/>
          <p:nvPr/>
        </p:nvSpPr>
        <p:spPr>
          <a:xfrm>
            <a:off x="1388125" y="2602725"/>
            <a:ext cx="879900" cy="471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35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#3 - Conceptual Model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52" name="Google Shape;75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1050" y="681675"/>
            <a:ext cx="6342950" cy="44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36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8" name="Google Shape;758;p36"/>
          <p:cNvSpPr txBox="1"/>
          <p:nvPr>
            <p:ph type="title"/>
          </p:nvPr>
        </p:nvSpPr>
        <p:spPr>
          <a:xfrm>
            <a:off x="125" y="681675"/>
            <a:ext cx="4606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Interaction</a:t>
            </a:r>
            <a:endParaRPr sz="2000"/>
          </a:p>
        </p:txBody>
      </p:sp>
      <p:pic>
        <p:nvPicPr>
          <p:cNvPr id="759" name="Google Shape;7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5775"/>
            <a:ext cx="2801050" cy="3950126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36"/>
          <p:cNvSpPr/>
          <p:nvPr/>
        </p:nvSpPr>
        <p:spPr>
          <a:xfrm>
            <a:off x="793225" y="2776250"/>
            <a:ext cx="805500" cy="471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6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#3 - Conceptual Model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62" name="Google Shape;76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1050" y="681675"/>
            <a:ext cx="6342950" cy="44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7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8" name="Google Shape;768;p37"/>
          <p:cNvSpPr txBox="1"/>
          <p:nvPr>
            <p:ph type="title"/>
          </p:nvPr>
        </p:nvSpPr>
        <p:spPr>
          <a:xfrm>
            <a:off x="125" y="681675"/>
            <a:ext cx="4606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Pedestrians</a:t>
            </a:r>
            <a:endParaRPr sz="2000"/>
          </a:p>
        </p:txBody>
      </p:sp>
      <p:pic>
        <p:nvPicPr>
          <p:cNvPr id="769" name="Google Shape;7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8975"/>
            <a:ext cx="2801050" cy="3866923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37"/>
          <p:cNvSpPr/>
          <p:nvPr/>
        </p:nvSpPr>
        <p:spPr>
          <a:xfrm>
            <a:off x="260275" y="3259625"/>
            <a:ext cx="694200" cy="173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7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#3 - Conceptual Model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72" name="Google Shape;77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1050" y="681675"/>
            <a:ext cx="6342950" cy="44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8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8" name="Google Shape;778;p38"/>
          <p:cNvSpPr txBox="1"/>
          <p:nvPr>
            <p:ph type="title"/>
          </p:nvPr>
        </p:nvSpPr>
        <p:spPr>
          <a:xfrm>
            <a:off x="1090475" y="2430450"/>
            <a:ext cx="43008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The Assumptions</a:t>
            </a:r>
            <a:endParaRPr sz="3200"/>
          </a:p>
        </p:txBody>
      </p:sp>
      <p:sp>
        <p:nvSpPr>
          <p:cNvPr id="779" name="Google Shape;779;p38"/>
          <p:cNvSpPr txBox="1"/>
          <p:nvPr>
            <p:ph idx="1" type="subTitle"/>
          </p:nvPr>
        </p:nvSpPr>
        <p:spPr>
          <a:xfrm>
            <a:off x="1103950" y="3098550"/>
            <a:ext cx="3791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An overview of the assumptions made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80" name="Google Shape;780;p38"/>
          <p:cNvSpPr txBox="1"/>
          <p:nvPr>
            <p:ph idx="2" type="title"/>
          </p:nvPr>
        </p:nvSpPr>
        <p:spPr>
          <a:xfrm>
            <a:off x="1172791" y="1651350"/>
            <a:ext cx="816000" cy="779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81" name="Google Shape;781;p38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#3 - Conceptual Model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9"/>
          <p:cNvSpPr txBox="1"/>
          <p:nvPr>
            <p:ph type="title"/>
          </p:nvPr>
        </p:nvSpPr>
        <p:spPr>
          <a:xfrm>
            <a:off x="267500" y="906188"/>
            <a:ext cx="44316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Assumptions</a:t>
            </a:r>
            <a:endParaRPr/>
          </a:p>
        </p:txBody>
      </p:sp>
      <p:sp>
        <p:nvSpPr>
          <p:cNvPr id="787" name="Google Shape;787;p39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8" name="Google Shape;788;p39"/>
          <p:cNvSpPr/>
          <p:nvPr/>
        </p:nvSpPr>
        <p:spPr>
          <a:xfrm>
            <a:off x="733050" y="1680275"/>
            <a:ext cx="3790800" cy="80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We assume all the motor vehicles are of the same type.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89" name="Google Shape;789;p39"/>
          <p:cNvSpPr txBox="1"/>
          <p:nvPr/>
        </p:nvSpPr>
        <p:spPr>
          <a:xfrm>
            <a:off x="330744" y="1680250"/>
            <a:ext cx="402300" cy="8046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0" name="Google Shape;790;p39"/>
          <p:cNvSpPr/>
          <p:nvPr/>
        </p:nvSpPr>
        <p:spPr>
          <a:xfrm>
            <a:off x="5101400" y="1680275"/>
            <a:ext cx="3790800" cy="80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We assume there are no major changes in the behavior of cars and pedestrians between different years</a:t>
            </a:r>
            <a:endParaRPr/>
          </a:p>
        </p:txBody>
      </p:sp>
      <p:sp>
        <p:nvSpPr>
          <p:cNvPr id="791" name="Google Shape;791;p39"/>
          <p:cNvSpPr txBox="1"/>
          <p:nvPr/>
        </p:nvSpPr>
        <p:spPr>
          <a:xfrm>
            <a:off x="330750" y="2831488"/>
            <a:ext cx="402300" cy="8046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2" name="Google Shape;792;p39"/>
          <p:cNvSpPr/>
          <p:nvPr/>
        </p:nvSpPr>
        <p:spPr>
          <a:xfrm>
            <a:off x="733050" y="3982725"/>
            <a:ext cx="3790800" cy="80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Pedestrians go in only one direction. We will model different sources for each of the possible directions.</a:t>
            </a:r>
            <a:endParaRPr/>
          </a:p>
        </p:txBody>
      </p:sp>
      <p:sp>
        <p:nvSpPr>
          <p:cNvPr id="793" name="Google Shape;793;p39"/>
          <p:cNvSpPr txBox="1"/>
          <p:nvPr/>
        </p:nvSpPr>
        <p:spPr>
          <a:xfrm>
            <a:off x="330750" y="3982725"/>
            <a:ext cx="402300" cy="8046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4" name="Google Shape;794;p39"/>
          <p:cNvSpPr txBox="1"/>
          <p:nvPr/>
        </p:nvSpPr>
        <p:spPr>
          <a:xfrm>
            <a:off x="4699094" y="1680275"/>
            <a:ext cx="402300" cy="8046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5" name="Google Shape;795;p39"/>
          <p:cNvSpPr/>
          <p:nvPr/>
        </p:nvSpPr>
        <p:spPr>
          <a:xfrm>
            <a:off x="733050" y="2831488"/>
            <a:ext cx="3790800" cy="80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We assume all pedestrians and cyclists behave in the same way</a:t>
            </a:r>
            <a:endParaRPr/>
          </a:p>
        </p:txBody>
      </p:sp>
      <p:sp>
        <p:nvSpPr>
          <p:cNvPr id="796" name="Google Shape;796;p39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#3 - Conceptual Model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97" name="Google Shape;797;p39"/>
          <p:cNvSpPr txBox="1"/>
          <p:nvPr/>
        </p:nvSpPr>
        <p:spPr>
          <a:xfrm>
            <a:off x="4699094" y="2831500"/>
            <a:ext cx="402300" cy="8046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8" name="Google Shape;798;p39"/>
          <p:cNvSpPr/>
          <p:nvPr/>
        </p:nvSpPr>
        <p:spPr>
          <a:xfrm>
            <a:off x="5101400" y="2831500"/>
            <a:ext cx="3790800" cy="80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When trams and cars both come together, trams are given higher precedence.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40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4" name="Google Shape;804;p40"/>
          <p:cNvSpPr txBox="1"/>
          <p:nvPr>
            <p:ph type="title"/>
          </p:nvPr>
        </p:nvSpPr>
        <p:spPr>
          <a:xfrm>
            <a:off x="1090475" y="2430450"/>
            <a:ext cx="43008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The Data</a:t>
            </a:r>
            <a:endParaRPr sz="3200"/>
          </a:p>
        </p:txBody>
      </p:sp>
      <p:sp>
        <p:nvSpPr>
          <p:cNvPr id="805" name="Google Shape;805;p40"/>
          <p:cNvSpPr txBox="1"/>
          <p:nvPr>
            <p:ph idx="1" type="subTitle"/>
          </p:nvPr>
        </p:nvSpPr>
        <p:spPr>
          <a:xfrm>
            <a:off x="1103950" y="3098550"/>
            <a:ext cx="3791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data being measured and used as simulation results</a:t>
            </a: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06" name="Google Shape;806;p40"/>
          <p:cNvSpPr txBox="1"/>
          <p:nvPr>
            <p:ph idx="2" type="title"/>
          </p:nvPr>
        </p:nvSpPr>
        <p:spPr>
          <a:xfrm>
            <a:off x="1172791" y="1651350"/>
            <a:ext cx="816000" cy="779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07" name="Google Shape;807;p40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#3 - Conceptual Model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41"/>
          <p:cNvSpPr txBox="1"/>
          <p:nvPr>
            <p:ph type="title"/>
          </p:nvPr>
        </p:nvSpPr>
        <p:spPr>
          <a:xfrm>
            <a:off x="267500" y="906200"/>
            <a:ext cx="75282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quantities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/>
              <a:t>to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/>
              <a:t>be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/>
              <a:t>measured (Input)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41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4" name="Google Shape;814;p41"/>
          <p:cNvSpPr/>
          <p:nvPr/>
        </p:nvSpPr>
        <p:spPr>
          <a:xfrm>
            <a:off x="733050" y="1680275"/>
            <a:ext cx="3790800" cy="80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Interarrival times of cars.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15" name="Google Shape;815;p41"/>
          <p:cNvSpPr txBox="1"/>
          <p:nvPr/>
        </p:nvSpPr>
        <p:spPr>
          <a:xfrm>
            <a:off x="330744" y="1680250"/>
            <a:ext cx="402300" cy="8046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6" name="Google Shape;816;p41"/>
          <p:cNvSpPr/>
          <p:nvPr/>
        </p:nvSpPr>
        <p:spPr>
          <a:xfrm>
            <a:off x="5101400" y="1680275"/>
            <a:ext cx="3790800" cy="80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Tram timings, tram and cars alternation.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17" name="Google Shape;817;p41"/>
          <p:cNvSpPr txBox="1"/>
          <p:nvPr/>
        </p:nvSpPr>
        <p:spPr>
          <a:xfrm>
            <a:off x="330750" y="2831488"/>
            <a:ext cx="402300" cy="8046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8" name="Google Shape;818;p41"/>
          <p:cNvSpPr/>
          <p:nvPr/>
        </p:nvSpPr>
        <p:spPr>
          <a:xfrm>
            <a:off x="733050" y="3982725"/>
            <a:ext cx="3790800" cy="80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Traffic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light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duration.</a:t>
            </a:r>
            <a:endParaRPr/>
          </a:p>
        </p:txBody>
      </p:sp>
      <p:sp>
        <p:nvSpPr>
          <p:cNvPr id="819" name="Google Shape;819;p41"/>
          <p:cNvSpPr txBox="1"/>
          <p:nvPr/>
        </p:nvSpPr>
        <p:spPr>
          <a:xfrm>
            <a:off x="330750" y="3982725"/>
            <a:ext cx="402300" cy="8046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0" name="Google Shape;820;p41"/>
          <p:cNvSpPr txBox="1"/>
          <p:nvPr/>
        </p:nvSpPr>
        <p:spPr>
          <a:xfrm>
            <a:off x="4699094" y="1680275"/>
            <a:ext cx="402300" cy="8046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1" name="Google Shape;821;p41"/>
          <p:cNvSpPr txBox="1"/>
          <p:nvPr/>
        </p:nvSpPr>
        <p:spPr>
          <a:xfrm>
            <a:off x="4699094" y="2831500"/>
            <a:ext cx="402300" cy="8046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2" name="Google Shape;822;p41"/>
          <p:cNvSpPr/>
          <p:nvPr/>
        </p:nvSpPr>
        <p:spPr>
          <a:xfrm>
            <a:off x="733050" y="2831488"/>
            <a:ext cx="3790800" cy="80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Number of cars going in each direction.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23" name="Google Shape;823;p41"/>
          <p:cNvSpPr/>
          <p:nvPr/>
        </p:nvSpPr>
        <p:spPr>
          <a:xfrm>
            <a:off x="5101400" y="2831500"/>
            <a:ext cx="3790800" cy="80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Interarrival times of </a:t>
            </a: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pedestrians and cyclists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24" name="Google Shape;824;p41"/>
          <p:cNvSpPr txBox="1"/>
          <p:nvPr/>
        </p:nvSpPr>
        <p:spPr>
          <a:xfrm>
            <a:off x="4699094" y="3982725"/>
            <a:ext cx="402300" cy="8046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06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5" name="Google Shape;825;p41"/>
          <p:cNvSpPr/>
          <p:nvPr/>
        </p:nvSpPr>
        <p:spPr>
          <a:xfrm>
            <a:off x="5101400" y="3982725"/>
            <a:ext cx="3790800" cy="80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Time to cross the street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26" name="Google Shape;826;p41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#3 - Conceptual Model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4"/>
          <p:cNvSpPr/>
          <p:nvPr/>
        </p:nvSpPr>
        <p:spPr>
          <a:xfrm>
            <a:off x="1920988" y="1612700"/>
            <a:ext cx="2482500" cy="1475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4"/>
          <p:cNvSpPr/>
          <p:nvPr/>
        </p:nvSpPr>
        <p:spPr>
          <a:xfrm>
            <a:off x="4532588" y="1612700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4"/>
          <p:cNvSpPr/>
          <p:nvPr/>
        </p:nvSpPr>
        <p:spPr>
          <a:xfrm>
            <a:off x="4532588" y="3227463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4"/>
          <p:cNvSpPr txBox="1"/>
          <p:nvPr>
            <p:ph type="title"/>
          </p:nvPr>
        </p:nvSpPr>
        <p:spPr>
          <a:xfrm>
            <a:off x="608725" y="8086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29" name="Google Shape;629;p24"/>
          <p:cNvSpPr txBox="1"/>
          <p:nvPr>
            <p:ph idx="2" type="title"/>
          </p:nvPr>
        </p:nvSpPr>
        <p:spPr>
          <a:xfrm>
            <a:off x="1922702" y="1610825"/>
            <a:ext cx="402300" cy="3474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30" name="Google Shape;630;p24"/>
          <p:cNvSpPr txBox="1"/>
          <p:nvPr>
            <p:ph idx="1" type="subTitle"/>
          </p:nvPr>
        </p:nvSpPr>
        <p:spPr>
          <a:xfrm>
            <a:off x="2233375" y="190692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The Conceptual Model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1" name="Google Shape;631;p24"/>
          <p:cNvSpPr txBox="1"/>
          <p:nvPr>
            <p:ph idx="3" type="subTitle"/>
          </p:nvPr>
        </p:nvSpPr>
        <p:spPr>
          <a:xfrm>
            <a:off x="2233375" y="241867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The abstraction of the node to be simulated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2" name="Google Shape;632;p24"/>
          <p:cNvSpPr txBox="1"/>
          <p:nvPr>
            <p:ph idx="4" type="subTitle"/>
          </p:nvPr>
        </p:nvSpPr>
        <p:spPr>
          <a:xfrm>
            <a:off x="4845800" y="190692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</a:t>
            </a:r>
            <a:r>
              <a:rPr lang="en"/>
              <a:t>Assumptions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4"/>
          <p:cNvSpPr txBox="1"/>
          <p:nvPr>
            <p:ph idx="5" type="subTitle"/>
          </p:nvPr>
        </p:nvSpPr>
        <p:spPr>
          <a:xfrm>
            <a:off x="4845800" y="225432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overview of the assumptions made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4"/>
          <p:cNvSpPr txBox="1"/>
          <p:nvPr>
            <p:ph idx="6" type="title"/>
          </p:nvPr>
        </p:nvSpPr>
        <p:spPr>
          <a:xfrm>
            <a:off x="4535377" y="1610825"/>
            <a:ext cx="4023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35" name="Google Shape;635;p24"/>
          <p:cNvSpPr txBox="1"/>
          <p:nvPr>
            <p:ph idx="7" type="subTitle"/>
          </p:nvPr>
        </p:nvSpPr>
        <p:spPr>
          <a:xfrm>
            <a:off x="4843025" y="3521688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</a:t>
            </a:r>
            <a:r>
              <a:rPr lang="en"/>
              <a:t>Experiments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4"/>
          <p:cNvSpPr txBox="1"/>
          <p:nvPr>
            <p:ph idx="8" type="subTitle"/>
          </p:nvPr>
        </p:nvSpPr>
        <p:spPr>
          <a:xfrm>
            <a:off x="4843025" y="3869088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overview of the experiments to be performed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4"/>
          <p:cNvSpPr txBox="1"/>
          <p:nvPr>
            <p:ph idx="9" type="title"/>
          </p:nvPr>
        </p:nvSpPr>
        <p:spPr>
          <a:xfrm>
            <a:off x="4532602" y="3225588"/>
            <a:ext cx="4023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38" name="Google Shape;638;p24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9" name="Google Shape;639;p24"/>
          <p:cNvSpPr/>
          <p:nvPr/>
        </p:nvSpPr>
        <p:spPr>
          <a:xfrm>
            <a:off x="1920163" y="3228400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4"/>
          <p:cNvSpPr txBox="1"/>
          <p:nvPr>
            <p:ph idx="7" type="subTitle"/>
          </p:nvPr>
        </p:nvSpPr>
        <p:spPr>
          <a:xfrm>
            <a:off x="2230600" y="3522625"/>
            <a:ext cx="1856100" cy="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4"/>
          <p:cNvSpPr txBox="1"/>
          <p:nvPr>
            <p:ph idx="8" type="subTitle"/>
          </p:nvPr>
        </p:nvSpPr>
        <p:spPr>
          <a:xfrm>
            <a:off x="2230600" y="3870025"/>
            <a:ext cx="18561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data being measured and used as simulation results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4"/>
          <p:cNvSpPr txBox="1"/>
          <p:nvPr>
            <p:ph idx="9" type="title"/>
          </p:nvPr>
        </p:nvSpPr>
        <p:spPr>
          <a:xfrm>
            <a:off x="1920177" y="3226525"/>
            <a:ext cx="4023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43" name="Google Shape;643;p24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#3 - Conceptual Model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2"/>
          <p:cNvSpPr txBox="1"/>
          <p:nvPr>
            <p:ph type="title"/>
          </p:nvPr>
        </p:nvSpPr>
        <p:spPr>
          <a:xfrm>
            <a:off x="194100" y="686800"/>
            <a:ext cx="87558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quantities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/>
              <a:t>to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/>
              <a:t>be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/>
              <a:t>used as simulation results</a:t>
            </a:r>
            <a:endParaRPr/>
          </a:p>
        </p:txBody>
      </p:sp>
      <p:sp>
        <p:nvSpPr>
          <p:cNvPr id="832" name="Google Shape;832;p42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3" name="Google Shape;833;p42"/>
          <p:cNvSpPr/>
          <p:nvPr/>
        </p:nvSpPr>
        <p:spPr>
          <a:xfrm>
            <a:off x="733050" y="1680275"/>
            <a:ext cx="3790800" cy="80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Average cars between source and sink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34" name="Google Shape;834;p42"/>
          <p:cNvSpPr txBox="1"/>
          <p:nvPr/>
        </p:nvSpPr>
        <p:spPr>
          <a:xfrm>
            <a:off x="330744" y="1680250"/>
            <a:ext cx="402300" cy="8046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5" name="Google Shape;835;p42"/>
          <p:cNvSpPr txBox="1"/>
          <p:nvPr/>
        </p:nvSpPr>
        <p:spPr>
          <a:xfrm>
            <a:off x="330750" y="2831488"/>
            <a:ext cx="402300" cy="8046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42"/>
          <p:cNvSpPr/>
          <p:nvPr/>
        </p:nvSpPr>
        <p:spPr>
          <a:xfrm>
            <a:off x="733050" y="3982725"/>
            <a:ext cx="3790800" cy="80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Average time the cars takes to travel from source and sink</a:t>
            </a:r>
            <a:endParaRPr/>
          </a:p>
        </p:txBody>
      </p:sp>
      <p:sp>
        <p:nvSpPr>
          <p:cNvPr id="837" name="Google Shape;837;p42"/>
          <p:cNvSpPr txBox="1"/>
          <p:nvPr/>
        </p:nvSpPr>
        <p:spPr>
          <a:xfrm>
            <a:off x="330750" y="3982725"/>
            <a:ext cx="402300" cy="8046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8" name="Google Shape;838;p42"/>
          <p:cNvSpPr txBox="1"/>
          <p:nvPr/>
        </p:nvSpPr>
        <p:spPr>
          <a:xfrm>
            <a:off x="4699094" y="1680275"/>
            <a:ext cx="402300" cy="8046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9" name="Google Shape;839;p42"/>
          <p:cNvSpPr/>
          <p:nvPr/>
        </p:nvSpPr>
        <p:spPr>
          <a:xfrm>
            <a:off x="733050" y="2831488"/>
            <a:ext cx="3790800" cy="80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Queue </a:t>
            </a: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Lengths for each lane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40" name="Google Shape;840;p42"/>
          <p:cNvSpPr/>
          <p:nvPr/>
        </p:nvSpPr>
        <p:spPr>
          <a:xfrm>
            <a:off x="5101400" y="1680250"/>
            <a:ext cx="3790800" cy="80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Amount of cars passing through a transition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41" name="Google Shape;841;p42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#3 - Conceptual Model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43"/>
          <p:cNvSpPr txBox="1"/>
          <p:nvPr>
            <p:ph type="title"/>
          </p:nvPr>
        </p:nvSpPr>
        <p:spPr>
          <a:xfrm>
            <a:off x="194100" y="686800"/>
            <a:ext cx="87558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847" name="Google Shape;847;p43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8" name="Google Shape;848;p43"/>
          <p:cNvSpPr/>
          <p:nvPr/>
        </p:nvSpPr>
        <p:spPr>
          <a:xfrm>
            <a:off x="733050" y="2831488"/>
            <a:ext cx="3790800" cy="80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Open traffic lights for each direction in different phases.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49" name="Google Shape;849;p43"/>
          <p:cNvSpPr txBox="1"/>
          <p:nvPr/>
        </p:nvSpPr>
        <p:spPr>
          <a:xfrm>
            <a:off x="330744" y="1680250"/>
            <a:ext cx="402300" cy="8046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0" name="Google Shape;850;p43"/>
          <p:cNvSpPr/>
          <p:nvPr/>
        </p:nvSpPr>
        <p:spPr>
          <a:xfrm>
            <a:off x="5101400" y="1680275"/>
            <a:ext cx="3790800" cy="80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Allow car traffic on the blocked tram line in Leipziger Str.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51" name="Google Shape;851;p43"/>
          <p:cNvSpPr txBox="1"/>
          <p:nvPr/>
        </p:nvSpPr>
        <p:spPr>
          <a:xfrm>
            <a:off x="330750" y="2831488"/>
            <a:ext cx="402300" cy="8046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43"/>
          <p:cNvSpPr/>
          <p:nvPr/>
        </p:nvSpPr>
        <p:spPr>
          <a:xfrm>
            <a:off x="733050" y="3982725"/>
            <a:ext cx="3790800" cy="80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Include a free lane to turn right for cars from Leipziger str. to Erich-Weinert str.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53" name="Google Shape;853;p43"/>
          <p:cNvSpPr txBox="1"/>
          <p:nvPr/>
        </p:nvSpPr>
        <p:spPr>
          <a:xfrm>
            <a:off x="330750" y="3982725"/>
            <a:ext cx="402300" cy="8046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4" name="Google Shape;854;p43"/>
          <p:cNvSpPr txBox="1"/>
          <p:nvPr/>
        </p:nvSpPr>
        <p:spPr>
          <a:xfrm>
            <a:off x="4699094" y="1680275"/>
            <a:ext cx="402300" cy="8046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5" name="Google Shape;855;p43"/>
          <p:cNvSpPr txBox="1"/>
          <p:nvPr/>
        </p:nvSpPr>
        <p:spPr>
          <a:xfrm>
            <a:off x="4699094" y="2831500"/>
            <a:ext cx="402300" cy="8046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6" name="Google Shape;856;p43"/>
          <p:cNvSpPr/>
          <p:nvPr/>
        </p:nvSpPr>
        <p:spPr>
          <a:xfrm>
            <a:off x="733050" y="1680238"/>
            <a:ext cx="3790800" cy="80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Vary traffic light duration.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57" name="Google Shape;857;p43"/>
          <p:cNvSpPr/>
          <p:nvPr/>
        </p:nvSpPr>
        <p:spPr>
          <a:xfrm>
            <a:off x="5101400" y="2831500"/>
            <a:ext cx="3790800" cy="80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Overload the system and check the behaviour of the traffic 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58" name="Google Shape;858;p43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#3 - Conceptual Model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59" name="Google Shape;859;p43"/>
          <p:cNvSpPr txBox="1"/>
          <p:nvPr/>
        </p:nvSpPr>
        <p:spPr>
          <a:xfrm>
            <a:off x="4699094" y="3982725"/>
            <a:ext cx="402300" cy="8046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06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43"/>
          <p:cNvSpPr/>
          <p:nvPr/>
        </p:nvSpPr>
        <p:spPr>
          <a:xfrm>
            <a:off x="5101400" y="3982713"/>
            <a:ext cx="3790800" cy="80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Bridge for cars going straight in Erich-Weinert-Straße / Am Fuchsberg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44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6" name="Google Shape;866;p44"/>
          <p:cNvSpPr txBox="1"/>
          <p:nvPr>
            <p:ph type="title"/>
          </p:nvPr>
        </p:nvSpPr>
        <p:spPr>
          <a:xfrm>
            <a:off x="1090475" y="2430450"/>
            <a:ext cx="36627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So far</a:t>
            </a:r>
            <a:endParaRPr sz="3200"/>
          </a:p>
        </p:txBody>
      </p:sp>
      <p:sp>
        <p:nvSpPr>
          <p:cNvPr id="867" name="Google Shape;867;p44"/>
          <p:cNvSpPr txBox="1"/>
          <p:nvPr>
            <p:ph idx="1" type="subTitle"/>
          </p:nvPr>
        </p:nvSpPr>
        <p:spPr>
          <a:xfrm>
            <a:off x="1103950" y="3098550"/>
            <a:ext cx="41793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Tasks completed and costs incurred so far</a:t>
            </a:r>
            <a:endParaRPr sz="1600"/>
          </a:p>
        </p:txBody>
      </p:sp>
      <p:sp>
        <p:nvSpPr>
          <p:cNvPr id="868" name="Google Shape;868;p44"/>
          <p:cNvSpPr txBox="1"/>
          <p:nvPr>
            <p:ph idx="2" type="title"/>
          </p:nvPr>
        </p:nvSpPr>
        <p:spPr>
          <a:xfrm>
            <a:off x="1172791" y="1651350"/>
            <a:ext cx="816000" cy="779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69" name="Google Shape;869;p44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#3 - Conceptual Model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45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5" name="Google Shape;875;p45"/>
          <p:cNvSpPr txBox="1"/>
          <p:nvPr>
            <p:ph type="title"/>
          </p:nvPr>
        </p:nvSpPr>
        <p:spPr>
          <a:xfrm>
            <a:off x="608725" y="8086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completed so far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76" name="Google Shape;876;p45"/>
          <p:cNvSpPr txBox="1"/>
          <p:nvPr>
            <p:ph idx="4" type="subTitle"/>
          </p:nvPr>
        </p:nvSpPr>
        <p:spPr>
          <a:xfrm>
            <a:off x="1155725" y="2726525"/>
            <a:ext cx="247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0" lang="en" sz="1300">
                <a:latin typeface="Muli"/>
                <a:ea typeface="Muli"/>
                <a:cs typeface="Muli"/>
                <a:sym typeface="Muli"/>
              </a:rPr>
              <a:t>Estimate time per work packet.</a:t>
            </a:r>
            <a:endParaRPr b="0" sz="13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77" name="Google Shape;877;p45"/>
          <p:cNvSpPr txBox="1"/>
          <p:nvPr>
            <p:ph idx="6" type="title"/>
          </p:nvPr>
        </p:nvSpPr>
        <p:spPr>
          <a:xfrm>
            <a:off x="793025" y="2850425"/>
            <a:ext cx="3627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✓</a:t>
            </a:r>
            <a:endParaRPr/>
          </a:p>
        </p:txBody>
      </p:sp>
      <p:sp>
        <p:nvSpPr>
          <p:cNvPr id="878" name="Google Shape;878;p45"/>
          <p:cNvSpPr txBox="1"/>
          <p:nvPr>
            <p:ph idx="4" type="subTitle"/>
          </p:nvPr>
        </p:nvSpPr>
        <p:spPr>
          <a:xfrm>
            <a:off x="1155725" y="3343725"/>
            <a:ext cx="222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0" lang="en" sz="1300">
                <a:latin typeface="Muli"/>
                <a:ea typeface="Muli"/>
                <a:cs typeface="Muli"/>
                <a:sym typeface="Muli"/>
              </a:rPr>
              <a:t>Update work as issues in GitHub.</a:t>
            </a:r>
            <a:endParaRPr b="0" sz="13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79" name="Google Shape;879;p45"/>
          <p:cNvSpPr txBox="1"/>
          <p:nvPr>
            <p:ph idx="6" type="title"/>
          </p:nvPr>
        </p:nvSpPr>
        <p:spPr>
          <a:xfrm>
            <a:off x="793025" y="3445125"/>
            <a:ext cx="3627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✓</a:t>
            </a:r>
            <a:endParaRPr/>
          </a:p>
        </p:txBody>
      </p:sp>
      <p:sp>
        <p:nvSpPr>
          <p:cNvPr id="880" name="Google Shape;880;p45"/>
          <p:cNvSpPr txBox="1"/>
          <p:nvPr>
            <p:ph idx="4" type="subTitle"/>
          </p:nvPr>
        </p:nvSpPr>
        <p:spPr>
          <a:xfrm>
            <a:off x="4516100" y="2022818"/>
            <a:ext cx="222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0" lang="en" sz="1300">
                <a:latin typeface="Muli"/>
                <a:ea typeface="Muli"/>
                <a:cs typeface="Muli"/>
                <a:sym typeface="Muli"/>
              </a:rPr>
              <a:t>Completed the</a:t>
            </a:r>
            <a:r>
              <a:rPr b="0" lang="en" sz="1300">
                <a:latin typeface="Muli"/>
                <a:ea typeface="Muli"/>
                <a:cs typeface="Muli"/>
                <a:sym typeface="Muli"/>
              </a:rPr>
              <a:t> conceptual model. </a:t>
            </a:r>
            <a:endParaRPr b="0" sz="13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1" name="Google Shape;881;p45"/>
          <p:cNvSpPr txBox="1"/>
          <p:nvPr>
            <p:ph idx="6" type="title"/>
          </p:nvPr>
        </p:nvSpPr>
        <p:spPr>
          <a:xfrm>
            <a:off x="4153400" y="2120575"/>
            <a:ext cx="3627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✓</a:t>
            </a:r>
            <a:endParaRPr/>
          </a:p>
        </p:txBody>
      </p:sp>
      <p:sp>
        <p:nvSpPr>
          <p:cNvPr id="882" name="Google Shape;882;p45"/>
          <p:cNvSpPr txBox="1"/>
          <p:nvPr>
            <p:ph idx="4" type="subTitle"/>
          </p:nvPr>
        </p:nvSpPr>
        <p:spPr>
          <a:xfrm>
            <a:off x="4516100" y="2713743"/>
            <a:ext cx="222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0" lang="en" sz="1300">
                <a:latin typeface="Muli"/>
                <a:ea typeface="Muli"/>
                <a:cs typeface="Muli"/>
                <a:sym typeface="Muli"/>
              </a:rPr>
              <a:t>Started working on the anylogic model</a:t>
            </a:r>
            <a:endParaRPr b="0" sz="13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3" name="Google Shape;883;p45"/>
          <p:cNvSpPr txBox="1"/>
          <p:nvPr>
            <p:ph idx="6" type="title"/>
          </p:nvPr>
        </p:nvSpPr>
        <p:spPr>
          <a:xfrm>
            <a:off x="4153400" y="2826400"/>
            <a:ext cx="3627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✓</a:t>
            </a:r>
            <a:endParaRPr/>
          </a:p>
        </p:txBody>
      </p:sp>
      <p:sp>
        <p:nvSpPr>
          <p:cNvPr id="884" name="Google Shape;884;p45"/>
          <p:cNvSpPr txBox="1"/>
          <p:nvPr>
            <p:ph idx="4" type="subTitle"/>
          </p:nvPr>
        </p:nvSpPr>
        <p:spPr>
          <a:xfrm>
            <a:off x="4516100" y="3343725"/>
            <a:ext cx="237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0" lang="en" sz="1300">
                <a:latin typeface="Muli"/>
                <a:ea typeface="Muli"/>
                <a:cs typeface="Muli"/>
                <a:sym typeface="Muli"/>
              </a:rPr>
              <a:t>Started a</a:t>
            </a:r>
            <a:r>
              <a:rPr b="0" lang="en" sz="1300">
                <a:latin typeface="Muli"/>
                <a:ea typeface="Muli"/>
                <a:cs typeface="Muli"/>
                <a:sym typeface="Muli"/>
              </a:rPr>
              <a:t>nalyzing the data from the city of Magdeburg</a:t>
            </a:r>
            <a:endParaRPr b="0" sz="13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5" name="Google Shape;885;p45"/>
          <p:cNvSpPr txBox="1"/>
          <p:nvPr>
            <p:ph idx="6" type="title"/>
          </p:nvPr>
        </p:nvSpPr>
        <p:spPr>
          <a:xfrm>
            <a:off x="4153400" y="3456375"/>
            <a:ext cx="3627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✓</a:t>
            </a:r>
            <a:endParaRPr/>
          </a:p>
        </p:txBody>
      </p:sp>
      <p:sp>
        <p:nvSpPr>
          <p:cNvPr id="886" name="Google Shape;886;p45"/>
          <p:cNvSpPr txBox="1"/>
          <p:nvPr>
            <p:ph idx="4" type="subTitle"/>
          </p:nvPr>
        </p:nvSpPr>
        <p:spPr>
          <a:xfrm>
            <a:off x="1155725" y="2007918"/>
            <a:ext cx="222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0" lang="en" sz="1300">
                <a:latin typeface="Muli"/>
                <a:ea typeface="Muli"/>
                <a:cs typeface="Muli"/>
                <a:sym typeface="Muli"/>
              </a:rPr>
              <a:t>Started a</a:t>
            </a:r>
            <a:r>
              <a:rPr b="0" lang="en" sz="1300">
                <a:latin typeface="Muli"/>
                <a:ea typeface="Muli"/>
                <a:cs typeface="Muli"/>
                <a:sym typeface="Muli"/>
              </a:rPr>
              <a:t>nalyzing the data from previous years</a:t>
            </a:r>
            <a:endParaRPr b="0" sz="13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7" name="Google Shape;887;p45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#3 - Conceptual Model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8" name="Google Shape;888;p45"/>
          <p:cNvSpPr txBox="1"/>
          <p:nvPr>
            <p:ph idx="6" type="title"/>
          </p:nvPr>
        </p:nvSpPr>
        <p:spPr>
          <a:xfrm>
            <a:off x="793025" y="2141175"/>
            <a:ext cx="3627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✓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46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4" name="Google Shape;894;p46"/>
          <p:cNvSpPr txBox="1"/>
          <p:nvPr>
            <p:ph type="title"/>
          </p:nvPr>
        </p:nvSpPr>
        <p:spPr>
          <a:xfrm>
            <a:off x="608725" y="8086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comparison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895" name="Google Shape;895;p46" title="P r o j e c t  C o s t  D i a g r a 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25" y="1329102"/>
            <a:ext cx="5823024" cy="38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46"/>
          <p:cNvSpPr txBox="1"/>
          <p:nvPr/>
        </p:nvSpPr>
        <p:spPr>
          <a:xfrm>
            <a:off x="6171868" y="1716408"/>
            <a:ext cx="14985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Estimated cost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Actual cost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Cumulative estimate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Cumulative actual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97" name="Google Shape;897;p46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#3 - Conceptual Model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47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3" name="Google Shape;903;p47"/>
          <p:cNvSpPr txBox="1"/>
          <p:nvPr>
            <p:ph type="title"/>
          </p:nvPr>
        </p:nvSpPr>
        <p:spPr>
          <a:xfrm>
            <a:off x="608725" y="8086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costs as % of total cost: </a:t>
            </a:r>
            <a:r>
              <a:rPr lang="en">
                <a:solidFill>
                  <a:schemeClr val="accent5"/>
                </a:solidFill>
              </a:rPr>
              <a:t>26</a:t>
            </a:r>
            <a:r>
              <a:rPr lang="en">
                <a:solidFill>
                  <a:schemeClr val="accent5"/>
                </a:solidFill>
              </a:rPr>
              <a:t>.28%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904" name="Google Shape;904;p4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25" y="1549425"/>
            <a:ext cx="5591361" cy="3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47"/>
          <p:cNvSpPr txBox="1"/>
          <p:nvPr>
            <p:ph type="title"/>
          </p:nvPr>
        </p:nvSpPr>
        <p:spPr>
          <a:xfrm>
            <a:off x="6238350" y="3896175"/>
            <a:ext cx="2493600" cy="9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Current costs: </a:t>
            </a:r>
            <a:r>
              <a:rPr lang="en" sz="2400">
                <a:solidFill>
                  <a:schemeClr val="accent5"/>
                </a:solidFill>
              </a:rPr>
              <a:t>15.765,00 €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906" name="Google Shape;906;p47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#3 - Conceptual Model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48"/>
          <p:cNvSpPr/>
          <p:nvPr/>
        </p:nvSpPr>
        <p:spPr>
          <a:xfrm>
            <a:off x="3405438" y="1705450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48"/>
          <p:cNvSpPr/>
          <p:nvPr/>
        </p:nvSpPr>
        <p:spPr>
          <a:xfrm>
            <a:off x="793013" y="3327338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48"/>
          <p:cNvSpPr/>
          <p:nvPr/>
        </p:nvSpPr>
        <p:spPr>
          <a:xfrm>
            <a:off x="3405438" y="3326400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48"/>
          <p:cNvSpPr txBox="1"/>
          <p:nvPr>
            <p:ph type="title"/>
          </p:nvPr>
        </p:nvSpPr>
        <p:spPr>
          <a:xfrm>
            <a:off x="608725" y="80867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915" name="Google Shape;915;p48"/>
          <p:cNvSpPr txBox="1"/>
          <p:nvPr>
            <p:ph idx="6" type="title"/>
          </p:nvPr>
        </p:nvSpPr>
        <p:spPr>
          <a:xfrm>
            <a:off x="3408227" y="1703575"/>
            <a:ext cx="4023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16" name="Google Shape;916;p48"/>
          <p:cNvSpPr txBox="1"/>
          <p:nvPr>
            <p:ph idx="9" type="title"/>
          </p:nvPr>
        </p:nvSpPr>
        <p:spPr>
          <a:xfrm>
            <a:off x="793027" y="3325463"/>
            <a:ext cx="4023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17" name="Google Shape;917;p48"/>
          <p:cNvSpPr txBox="1"/>
          <p:nvPr>
            <p:ph idx="15" type="title"/>
          </p:nvPr>
        </p:nvSpPr>
        <p:spPr>
          <a:xfrm>
            <a:off x="3407152" y="3326400"/>
            <a:ext cx="4023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918" name="Google Shape;918;p48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9" name="Google Shape;919;p48"/>
          <p:cNvSpPr/>
          <p:nvPr/>
        </p:nvSpPr>
        <p:spPr>
          <a:xfrm>
            <a:off x="790238" y="1662888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48"/>
          <p:cNvSpPr txBox="1"/>
          <p:nvPr>
            <p:ph idx="6" type="title"/>
          </p:nvPr>
        </p:nvSpPr>
        <p:spPr>
          <a:xfrm>
            <a:off x="793027" y="1661013"/>
            <a:ext cx="4023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21" name="Google Shape;921;p48"/>
          <p:cNvSpPr txBox="1"/>
          <p:nvPr>
            <p:ph idx="14" type="subTitle"/>
          </p:nvPr>
        </p:nvSpPr>
        <p:spPr>
          <a:xfrm>
            <a:off x="1123025" y="2269600"/>
            <a:ext cx="19284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000"/>
              <a:t>Have a proper justification for each slide</a:t>
            </a:r>
            <a:endParaRPr sz="1000"/>
          </a:p>
        </p:txBody>
      </p:sp>
      <p:sp>
        <p:nvSpPr>
          <p:cNvPr id="922" name="Google Shape;922;p48"/>
          <p:cNvSpPr txBox="1"/>
          <p:nvPr>
            <p:ph idx="14" type="subTitle"/>
          </p:nvPr>
        </p:nvSpPr>
        <p:spPr>
          <a:xfrm>
            <a:off x="3738125" y="2269600"/>
            <a:ext cx="19284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000"/>
              <a:t>Be agile with the planning</a:t>
            </a:r>
            <a:endParaRPr/>
          </a:p>
        </p:txBody>
      </p:sp>
      <p:sp>
        <p:nvSpPr>
          <p:cNvPr id="923" name="Google Shape;923;p48"/>
          <p:cNvSpPr txBox="1"/>
          <p:nvPr>
            <p:ph idx="14" type="subTitle"/>
          </p:nvPr>
        </p:nvSpPr>
        <p:spPr>
          <a:xfrm>
            <a:off x="1123025" y="3891500"/>
            <a:ext cx="19284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Add only the necessary content on the slides</a:t>
            </a:r>
            <a:endParaRPr/>
          </a:p>
        </p:txBody>
      </p:sp>
      <p:sp>
        <p:nvSpPr>
          <p:cNvPr id="924" name="Google Shape;924;p48"/>
          <p:cNvSpPr txBox="1"/>
          <p:nvPr>
            <p:ph idx="14" type="subTitle"/>
          </p:nvPr>
        </p:nvSpPr>
        <p:spPr>
          <a:xfrm>
            <a:off x="3738225" y="3891500"/>
            <a:ext cx="192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000"/>
              <a:t>Update worksheet evenly throughout the week</a:t>
            </a:r>
            <a:endParaRPr/>
          </a:p>
        </p:txBody>
      </p:sp>
      <p:sp>
        <p:nvSpPr>
          <p:cNvPr id="925" name="Google Shape;925;p48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#3 - Conceptual Model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26" name="Google Shape;926;p48"/>
          <p:cNvSpPr/>
          <p:nvPr/>
        </p:nvSpPr>
        <p:spPr>
          <a:xfrm>
            <a:off x="6131888" y="1705450"/>
            <a:ext cx="24825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48"/>
          <p:cNvSpPr txBox="1"/>
          <p:nvPr>
            <p:ph idx="15" type="title"/>
          </p:nvPr>
        </p:nvSpPr>
        <p:spPr>
          <a:xfrm>
            <a:off x="6131902" y="1703575"/>
            <a:ext cx="402300" cy="347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28" name="Google Shape;928;p48"/>
          <p:cNvSpPr txBox="1"/>
          <p:nvPr>
            <p:ph idx="14" type="subTitle"/>
          </p:nvPr>
        </p:nvSpPr>
        <p:spPr>
          <a:xfrm>
            <a:off x="6408950" y="2269600"/>
            <a:ext cx="19284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000"/>
              <a:t>Prepare documentations for each milestone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49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4" name="Google Shape;934;p49"/>
          <p:cNvSpPr txBox="1"/>
          <p:nvPr>
            <p:ph type="title"/>
          </p:nvPr>
        </p:nvSpPr>
        <p:spPr>
          <a:xfrm>
            <a:off x="1090475" y="2627250"/>
            <a:ext cx="36627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Thank you!</a:t>
            </a:r>
            <a:endParaRPr sz="3200"/>
          </a:p>
        </p:txBody>
      </p:sp>
      <p:sp>
        <p:nvSpPr>
          <p:cNvPr id="935" name="Google Shape;935;p49"/>
          <p:cNvSpPr txBox="1"/>
          <p:nvPr>
            <p:ph idx="2" type="title"/>
          </p:nvPr>
        </p:nvSpPr>
        <p:spPr>
          <a:xfrm>
            <a:off x="1172791" y="1848150"/>
            <a:ext cx="816000" cy="779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936" name="Google Shape;936;p49"/>
          <p:cNvSpPr txBox="1"/>
          <p:nvPr>
            <p:ph idx="1" type="subTitle"/>
          </p:nvPr>
        </p:nvSpPr>
        <p:spPr>
          <a:xfrm>
            <a:off x="1090475" y="3169900"/>
            <a:ext cx="3138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Questions?</a:t>
            </a:r>
            <a:endParaRPr sz="1600"/>
          </a:p>
        </p:txBody>
      </p:sp>
      <p:sp>
        <p:nvSpPr>
          <p:cNvPr id="937" name="Google Shape;937;p49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#3 - Conceptual Model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5"/>
          <p:cNvSpPr txBox="1"/>
          <p:nvPr>
            <p:ph type="title"/>
          </p:nvPr>
        </p:nvSpPr>
        <p:spPr>
          <a:xfrm>
            <a:off x="1090475" y="2430450"/>
            <a:ext cx="53172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The Conceptual Model</a:t>
            </a:r>
            <a:endParaRPr sz="3200"/>
          </a:p>
        </p:txBody>
      </p:sp>
      <p:sp>
        <p:nvSpPr>
          <p:cNvPr id="649" name="Google Shape;649;p25"/>
          <p:cNvSpPr txBox="1"/>
          <p:nvPr>
            <p:ph idx="1" type="subTitle"/>
          </p:nvPr>
        </p:nvSpPr>
        <p:spPr>
          <a:xfrm>
            <a:off x="1103950" y="3098550"/>
            <a:ext cx="4919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The abstraction of the node to be simulated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50" name="Google Shape;650;p25"/>
          <p:cNvSpPr txBox="1"/>
          <p:nvPr>
            <p:ph idx="2" type="title"/>
          </p:nvPr>
        </p:nvSpPr>
        <p:spPr>
          <a:xfrm>
            <a:off x="1172791" y="1651350"/>
            <a:ext cx="816000" cy="779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51" name="Google Shape;651;p25"/>
          <p:cNvSpPr/>
          <p:nvPr/>
        </p:nvSpPr>
        <p:spPr>
          <a:xfrm>
            <a:off x="5684400" y="0"/>
            <a:ext cx="3459600" cy="63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5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3" name="Google Shape;653;p25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#3 - Conceptual Model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6"/>
          <p:cNvSpPr txBox="1"/>
          <p:nvPr>
            <p:ph type="title"/>
          </p:nvPr>
        </p:nvSpPr>
        <p:spPr>
          <a:xfrm>
            <a:off x="348825" y="9238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Node</a:t>
            </a:r>
            <a:endParaRPr/>
          </a:p>
        </p:txBody>
      </p:sp>
      <p:sp>
        <p:nvSpPr>
          <p:cNvPr id="659" name="Google Shape;659;p26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0" name="Google Shape;6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5775" y="656875"/>
            <a:ext cx="4558249" cy="4486626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26"/>
          <p:cNvSpPr/>
          <p:nvPr/>
        </p:nvSpPr>
        <p:spPr>
          <a:xfrm>
            <a:off x="348825" y="1729825"/>
            <a:ext cx="3940800" cy="1120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The node consists of conjunction of 3 different roads.</a:t>
            </a:r>
            <a:endParaRPr sz="17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62" name="Google Shape;662;p26"/>
          <p:cNvSpPr txBox="1"/>
          <p:nvPr/>
        </p:nvSpPr>
        <p:spPr>
          <a:xfrm>
            <a:off x="348825" y="2956825"/>
            <a:ext cx="402300" cy="5727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3" name="Google Shape;663;p26"/>
          <p:cNvSpPr txBox="1"/>
          <p:nvPr/>
        </p:nvSpPr>
        <p:spPr>
          <a:xfrm>
            <a:off x="348825" y="3691725"/>
            <a:ext cx="402300" cy="5727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26"/>
          <p:cNvSpPr txBox="1"/>
          <p:nvPr/>
        </p:nvSpPr>
        <p:spPr>
          <a:xfrm>
            <a:off x="348825" y="4426625"/>
            <a:ext cx="402300" cy="572700"/>
          </a:xfrm>
          <a:prstGeom prst="rect">
            <a:avLst/>
          </a:prstGeom>
          <a:solidFill>
            <a:srgbClr val="0268B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5" name="Google Shape;665;p26"/>
          <p:cNvSpPr/>
          <p:nvPr/>
        </p:nvSpPr>
        <p:spPr>
          <a:xfrm>
            <a:off x="751125" y="2956825"/>
            <a:ext cx="3834600" cy="572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Leipziger </a:t>
            </a:r>
            <a:r>
              <a:rPr lang="en">
                <a:solidFill>
                  <a:srgbClr val="222222"/>
                </a:solidFill>
                <a:highlight>
                  <a:srgbClr val="F8F9FA"/>
                </a:highlight>
              </a:rPr>
              <a:t>Straße from North and South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66" name="Google Shape;666;p26"/>
          <p:cNvSpPr/>
          <p:nvPr/>
        </p:nvSpPr>
        <p:spPr>
          <a:xfrm>
            <a:off x="751125" y="3691725"/>
            <a:ext cx="3834600" cy="572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Am Fuchsberg from the West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67" name="Google Shape;667;p26"/>
          <p:cNvSpPr/>
          <p:nvPr/>
        </p:nvSpPr>
        <p:spPr>
          <a:xfrm>
            <a:off x="751125" y="4426625"/>
            <a:ext cx="3834600" cy="572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Erich-Weinert </a:t>
            </a:r>
            <a:r>
              <a:rPr lang="en">
                <a:solidFill>
                  <a:srgbClr val="222222"/>
                </a:solidFill>
                <a:highlight>
                  <a:srgbClr val="F8F9FA"/>
                </a:highlight>
              </a:rPr>
              <a:t>Straße from the East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68" name="Google Shape;668;p26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#3 - Conceptual Model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7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4" name="Google Shape;674;p27"/>
          <p:cNvSpPr txBox="1"/>
          <p:nvPr>
            <p:ph type="title"/>
          </p:nvPr>
        </p:nvSpPr>
        <p:spPr>
          <a:xfrm>
            <a:off x="125" y="681675"/>
            <a:ext cx="4606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Traffic Phases</a:t>
            </a:r>
            <a:endParaRPr sz="2000"/>
          </a:p>
        </p:txBody>
      </p:sp>
      <p:sp>
        <p:nvSpPr>
          <p:cNvPr id="675" name="Google Shape;675;p27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#3 - Conceptual Model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676" name="Google Shape;6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5775"/>
            <a:ext cx="9143999" cy="393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8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2" name="Google Shape;682;p28"/>
          <p:cNvSpPr txBox="1"/>
          <p:nvPr>
            <p:ph type="title"/>
          </p:nvPr>
        </p:nvSpPr>
        <p:spPr>
          <a:xfrm>
            <a:off x="125" y="681675"/>
            <a:ext cx="7498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r>
              <a:rPr lang="en" sz="2000"/>
              <a:t>Leipziger Straße(N)- Leipziger Straße(S)</a:t>
            </a:r>
            <a:endParaRPr sz="2000"/>
          </a:p>
        </p:txBody>
      </p:sp>
      <p:sp>
        <p:nvSpPr>
          <p:cNvPr id="683" name="Google Shape;683;p28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#3 - Conceptual Model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684" name="Google Shape;6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5775"/>
            <a:ext cx="9144000" cy="393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9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0" name="Google Shape;690;p29"/>
          <p:cNvSpPr txBox="1"/>
          <p:nvPr>
            <p:ph type="title"/>
          </p:nvPr>
        </p:nvSpPr>
        <p:spPr>
          <a:xfrm>
            <a:off x="125" y="681675"/>
            <a:ext cx="27390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Leipziger </a:t>
            </a:r>
            <a:r>
              <a:rPr lang="en" sz="2000"/>
              <a:t>Straße(N)</a:t>
            </a:r>
            <a:endParaRPr sz="2000"/>
          </a:p>
        </p:txBody>
      </p:sp>
      <p:pic>
        <p:nvPicPr>
          <p:cNvPr id="691" name="Google Shape;6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" y="1205775"/>
            <a:ext cx="2738998" cy="3937725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29"/>
          <p:cNvSpPr/>
          <p:nvPr/>
        </p:nvSpPr>
        <p:spPr>
          <a:xfrm>
            <a:off x="917150" y="1933450"/>
            <a:ext cx="247800" cy="619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693" name="Google Shape;693;p29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#3 - Conceptual Model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694" name="Google Shape;69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9125" y="681675"/>
            <a:ext cx="6404875" cy="44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0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0" name="Google Shape;700;p30"/>
          <p:cNvSpPr txBox="1"/>
          <p:nvPr>
            <p:ph type="title"/>
          </p:nvPr>
        </p:nvSpPr>
        <p:spPr>
          <a:xfrm>
            <a:off x="125" y="681675"/>
            <a:ext cx="28008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Leipziger Straße(S)</a:t>
            </a:r>
            <a:endParaRPr sz="2000"/>
          </a:p>
        </p:txBody>
      </p:sp>
      <p:pic>
        <p:nvPicPr>
          <p:cNvPr id="701" name="Google Shape;7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650"/>
            <a:ext cx="2800801" cy="4003252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30"/>
          <p:cNvSpPr/>
          <p:nvPr/>
        </p:nvSpPr>
        <p:spPr>
          <a:xfrm>
            <a:off x="1127850" y="3135675"/>
            <a:ext cx="334500" cy="65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30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#3 - Conceptual Model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04" name="Google Shape;70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925" y="681675"/>
            <a:ext cx="6343074" cy="44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1"/>
          <p:cNvSpPr txBox="1"/>
          <p:nvPr>
            <p:ph idx="12" type="sldNum"/>
          </p:nvPr>
        </p:nvSpPr>
        <p:spPr>
          <a:xfrm>
            <a:off x="8464684" y="129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0" name="Google Shape;710;p31"/>
          <p:cNvSpPr txBox="1"/>
          <p:nvPr>
            <p:ph type="title"/>
          </p:nvPr>
        </p:nvSpPr>
        <p:spPr>
          <a:xfrm>
            <a:off x="125" y="681675"/>
            <a:ext cx="4606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r>
              <a:rPr lang="en" sz="2000"/>
              <a:t>Interactions</a:t>
            </a:r>
            <a:endParaRPr sz="2000"/>
          </a:p>
        </p:txBody>
      </p:sp>
      <p:pic>
        <p:nvPicPr>
          <p:cNvPr id="711" name="Google Shape;7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5775"/>
            <a:ext cx="2751475" cy="3950126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31"/>
          <p:cNvSpPr/>
          <p:nvPr/>
        </p:nvSpPr>
        <p:spPr>
          <a:xfrm>
            <a:off x="979125" y="2639925"/>
            <a:ext cx="421500" cy="73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1"/>
          <p:cNvSpPr txBox="1"/>
          <p:nvPr/>
        </p:nvSpPr>
        <p:spPr>
          <a:xfrm>
            <a:off x="6606000" y="90425"/>
            <a:ext cx="2131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Simulation Project - Team D</a:t>
            </a:r>
            <a:endParaRPr sz="10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Milestone #3 - Conceptual Model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14" name="Google Shape;71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1475" y="681675"/>
            <a:ext cx="6392526" cy="44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urgery Clinical Cas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7EBEB"/>
      </a:accent1>
      <a:accent2>
        <a:srgbClr val="F2DADA"/>
      </a:accent2>
      <a:accent3>
        <a:srgbClr val="D9B6B6"/>
      </a:accent3>
      <a:accent4>
        <a:srgbClr val="9EA4FF"/>
      </a:accent4>
      <a:accent5>
        <a:srgbClr val="0268B4"/>
      </a:accent5>
      <a:accent6>
        <a:srgbClr val="1922A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