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89"/>
  </p:normalViewPr>
  <p:slideViewPr>
    <p:cSldViewPr snapToGrid="0" snapToObjects="1">
      <p:cViewPr varScale="1">
        <p:scale>
          <a:sx n="88" d="100"/>
          <a:sy n="88" d="100"/>
        </p:scale>
        <p:origin x="184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533A0E-F1FB-C848-A4C4-1BD3E0DEF666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E8ADA3-41F9-944E-8CB3-51763A1C5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758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8ADA3-41F9-944E-8CB3-51763A1C511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964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11/19/19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11/19/19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11/19/19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11/19/19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11/19/19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11/19/19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WT - Assignment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Food Delivery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22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our code does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website comprises of two parts,</a:t>
            </a:r>
          </a:p>
          <a:p>
            <a:pPr lvl="1"/>
            <a:r>
              <a:rPr lang="en-US" dirty="0" smtClean="0"/>
              <a:t>The customer facing side</a:t>
            </a:r>
          </a:p>
          <a:p>
            <a:pPr lvl="1"/>
            <a:r>
              <a:rPr lang="en-US" dirty="0" smtClean="0"/>
              <a:t>The administration side </a:t>
            </a:r>
          </a:p>
          <a:p>
            <a:r>
              <a:rPr lang="en-US" dirty="0" smtClean="0"/>
              <a:t>The customer must sign up to access the website and place orders. </a:t>
            </a:r>
          </a:p>
          <a:p>
            <a:r>
              <a:rPr lang="en-US" dirty="0" smtClean="0"/>
              <a:t>The admin can view orders and progress them. </a:t>
            </a:r>
          </a:p>
          <a:p>
            <a:r>
              <a:rPr lang="en-US" dirty="0" smtClean="0"/>
              <a:t>The customer can track the status of their order.</a:t>
            </a:r>
          </a:p>
          <a:p>
            <a:endParaRPr lang="en-US" dirty="0"/>
          </a:p>
          <a:p>
            <a:r>
              <a:rPr lang="en-US" dirty="0" smtClean="0"/>
              <a:t>Note: The admin login credentials will be pre-generated.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73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Customer side</a:t>
            </a:r>
          </a:p>
          <a:p>
            <a:pPr lvl="1"/>
            <a:r>
              <a:rPr lang="en-US" dirty="0" smtClean="0"/>
              <a:t>XHR asynchronous </a:t>
            </a:r>
            <a:r>
              <a:rPr lang="en-US" dirty="0" smtClean="0"/>
              <a:t>request</a:t>
            </a:r>
          </a:p>
          <a:p>
            <a:pPr lvl="1"/>
            <a:r>
              <a:rPr lang="en-US" dirty="0" smtClean="0"/>
              <a:t>Periodic Refresh</a:t>
            </a:r>
            <a:endParaRPr lang="en-US" dirty="0" smtClean="0"/>
          </a:p>
          <a:p>
            <a:r>
              <a:rPr lang="en-US" dirty="0" smtClean="0"/>
              <a:t>Admin</a:t>
            </a:r>
          </a:p>
          <a:p>
            <a:pPr lvl="1"/>
            <a:r>
              <a:rPr lang="en-US" dirty="0" smtClean="0"/>
              <a:t>Short polling </a:t>
            </a:r>
          </a:p>
          <a:p>
            <a:pPr lvl="1"/>
            <a:r>
              <a:rPr lang="en-US" dirty="0" smtClean="0"/>
              <a:t>Multistage download </a:t>
            </a:r>
            <a:endParaRPr lang="en-US" dirty="0" smtClean="0"/>
          </a:p>
          <a:p>
            <a:pPr lvl="1"/>
            <a:r>
              <a:rPr lang="en-US" dirty="0" smtClean="0"/>
              <a:t>XHR </a:t>
            </a:r>
            <a:r>
              <a:rPr lang="en-US" dirty="0" err="1" smtClean="0"/>
              <a:t>readystate</a:t>
            </a:r>
            <a:r>
              <a:rPr lang="en-US" dirty="0" smtClean="0"/>
              <a:t> call back (With parameters)</a:t>
            </a:r>
            <a:endParaRPr lang="en-US" dirty="0" smtClean="0"/>
          </a:p>
          <a:p>
            <a:r>
              <a:rPr lang="en-US" dirty="0" smtClean="0"/>
              <a:t>Backend </a:t>
            </a:r>
            <a:endParaRPr lang="en-US" dirty="0" smtClean="0"/>
          </a:p>
          <a:p>
            <a:pPr lvl="1"/>
            <a:r>
              <a:rPr lang="en-US" dirty="0" smtClean="0"/>
              <a:t>Python flask to Build RESTful web service </a:t>
            </a:r>
          </a:p>
          <a:p>
            <a:pPr lvl="1"/>
            <a:r>
              <a:rPr lang="en-US" dirty="0" smtClean="0"/>
              <a:t>MongoDB data store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59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Intelligent Component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progress tracker </a:t>
            </a:r>
          </a:p>
          <a:p>
            <a:pPr lvl="1"/>
            <a:r>
              <a:rPr lang="en-US" dirty="0" smtClean="0"/>
              <a:t>It required planning the database logic perfectly with respect to database design as is required with a NoSQL DB. </a:t>
            </a:r>
          </a:p>
          <a:p>
            <a:r>
              <a:rPr lang="en-US" dirty="0" smtClean="0"/>
              <a:t>Recommender based on previous order </a:t>
            </a:r>
          </a:p>
          <a:p>
            <a:pPr lvl="1"/>
            <a:r>
              <a:rPr lang="en-US" dirty="0" smtClean="0"/>
              <a:t>Highlights the recommended items to bring the user’s attention to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28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80144" y="716280"/>
            <a:ext cx="8825658" cy="3329581"/>
          </a:xfrm>
        </p:spPr>
        <p:txBody>
          <a:bodyPr/>
          <a:lstStyle/>
          <a:p>
            <a:r>
              <a:rPr lang="en-US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45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234</TotalTime>
  <Words>144</Words>
  <Application>Microsoft Macintosh PowerPoint</Application>
  <PresentationFormat>Widescreen</PresentationFormat>
  <Paragraphs>29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Century Gothic</vt:lpstr>
      <vt:lpstr>Wingdings 3</vt:lpstr>
      <vt:lpstr>Arial</vt:lpstr>
      <vt:lpstr>Ion</vt:lpstr>
      <vt:lpstr>WT - Assignment</vt:lpstr>
      <vt:lpstr>What our code does</vt:lpstr>
      <vt:lpstr>Concepts Used</vt:lpstr>
      <vt:lpstr>Intelligent Component</vt:lpstr>
      <vt:lpstr>Thank You!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WT - Assignment</dc:title>
  <dc:creator>Microsoft Office User</dc:creator>
  <cp:lastModifiedBy>Microsoft Office User</cp:lastModifiedBy>
  <cp:revision>5</cp:revision>
  <dcterms:created xsi:type="dcterms:W3CDTF">2019-11-18T18:32:30Z</dcterms:created>
  <dcterms:modified xsi:type="dcterms:W3CDTF">2019-11-19T09:12:58Z</dcterms:modified>
</cp:coreProperties>
</file>