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70" r:id="rId8"/>
    <p:sldId id="261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70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1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89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2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1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A694-B674-410B-9B76-7E2730B6A64B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71CC19-8A42-49BC-8920-323587A6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0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03643"/>
            <a:ext cx="7766936" cy="1646302"/>
          </a:xfrm>
        </p:spPr>
        <p:txBody>
          <a:bodyPr/>
          <a:lstStyle/>
          <a:p>
            <a:pPr algn="ctr"/>
            <a:r>
              <a:rPr lang="en-IN" sz="6000" dirty="0" smtClean="0">
                <a:latin typeface="Algerian" panose="04020705040A02060702" pitchFamily="82" charset="0"/>
              </a:rPr>
              <a:t>LEARNZILLA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859002" cy="2441407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By,</a:t>
            </a:r>
          </a:p>
          <a:p>
            <a:r>
              <a:rPr lang="en-IN" dirty="0" smtClean="0"/>
              <a:t>Anjana Ravindran</a:t>
            </a:r>
          </a:p>
          <a:p>
            <a:r>
              <a:rPr lang="en-IN" dirty="0" smtClean="0"/>
              <a:t>Dona N K</a:t>
            </a:r>
          </a:p>
          <a:p>
            <a:r>
              <a:rPr lang="en-IN" dirty="0" smtClean="0"/>
              <a:t>Gisna Abraham</a:t>
            </a:r>
          </a:p>
          <a:p>
            <a:r>
              <a:rPr lang="en-IN" dirty="0" smtClean="0"/>
              <a:t>Jishamol Sebastian</a:t>
            </a:r>
          </a:p>
          <a:p>
            <a:r>
              <a:rPr lang="en-IN" dirty="0" smtClean="0"/>
              <a:t>Praveena Chandran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8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10640"/>
          </a:xfrm>
        </p:spPr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TABLES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5371"/>
            <a:ext cx="8596668" cy="388599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number: 1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dbo.tblRegister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table is used to store the register details of users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Regid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Nil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58437"/>
              </p:ext>
            </p:extLst>
          </p:nvPr>
        </p:nvGraphicFramePr>
        <p:xfrm>
          <a:off x="1593670" y="496387"/>
          <a:ext cx="6818812" cy="4952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302"/>
                <a:gridCol w="1366045"/>
                <a:gridCol w="783772"/>
                <a:gridCol w="2429693"/>
              </a:tblGrid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id of the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birth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name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2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of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79" y="1141686"/>
            <a:ext cx="9485569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number: 2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dbo.tblTecreg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table is used to store the technology register details of institute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Techid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 Nil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5167"/>
              </p:ext>
            </p:extLst>
          </p:nvPr>
        </p:nvGraphicFramePr>
        <p:xfrm>
          <a:off x="1580605" y="900611"/>
          <a:ext cx="7158445" cy="513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6366"/>
                <a:gridCol w="1541417"/>
                <a:gridCol w="953588"/>
                <a:gridCol w="2717074"/>
              </a:tblGrid>
              <a:tr h="549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 id of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Institute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of the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of the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01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 of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 about the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9269"/>
            <a:ext cx="8596668" cy="536209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number: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dbo.tblApply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table is used to store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institute details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Applyid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Techid, Regid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5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056934"/>
              </p:ext>
            </p:extLst>
          </p:nvPr>
        </p:nvGraphicFramePr>
        <p:xfrm>
          <a:off x="1254034" y="909160"/>
          <a:ext cx="7942217" cy="4355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549"/>
                <a:gridCol w="1567543"/>
                <a:gridCol w="1097280"/>
                <a:gridCol w="3500845"/>
              </a:tblGrid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Applyid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the Technology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id of the 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Techid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id of the Institute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0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of Technology Applied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967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INDEX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SUB-MODULES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71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INTRODUCTION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LERNZILLA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is a learning system which provides education through electronic media with the help of internet and electronic devices. It is a new trend which emerged when internet and the use of electronic devices became popular. Though it had came into existence earlier, it wasn’t that much popular as traditional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era has seen growth in educational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people to grow in life. Education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changed students’ studying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safe to state that students tend to rely more on online assets for learning even after enrolling their names in any institute.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EXISTING SYSTEM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 that is stand alone system and that has certain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replaced by a new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difficult to do registration and other processes. The existing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for processing. It is difficult for admin to know about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is an important drawback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Stand alone systems are used in website and users are restricted to a single computer for managing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 There is 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existing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Existing System: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cannot be easily accessed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will be consumed for storing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4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PROPOSED SYSTEM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proposed system design is to overcome the drawbacks of the existing system and reduce the manual 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achieve this objective by computerizing the whole activities that are carried out manually. Computerization will reduce manual work and produce desired information efficiently and quickly. Proposed system is a computerized system. It is very user friendly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register them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search a particular course and also applied in a single website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 each member will have his account through which he can access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and Reduction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data security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MODULES &amp; SUB-MODULES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1.Registratiom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Registration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3.Technology Apply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.Report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STAKEHOLDERS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1.Admin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2.User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WORK FLOW-ADMIN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525126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</a:t>
            </a:r>
            <a:r>
              <a:rPr lang="en-IN" dirty="0" smtClean="0"/>
              <a:t>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</a:t>
            </a:r>
            <a:r>
              <a:rPr lang="en-IN" sz="1200" dirty="0" smtClean="0"/>
              <a:t>No</a:t>
            </a:r>
            <a:endParaRPr lang="en-IN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6446" y="1423851"/>
            <a:ext cx="4243059" cy="5251269"/>
            <a:chOff x="0" y="0"/>
            <a:chExt cx="1866900" cy="4600575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0" y="0"/>
              <a:ext cx="1485900" cy="36322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Guest Home</a:t>
              </a: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0" y="1619250"/>
              <a:ext cx="1485900" cy="4000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 Home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9525" y="2409825"/>
              <a:ext cx="1485900" cy="6286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N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 </a:t>
              </a: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technology registration such as add, edit, delete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0" y="3343274"/>
              <a:ext cx="14859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N" sz="1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View </a:t>
              </a: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applied user details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0" y="4200525"/>
              <a:ext cx="1485900" cy="4000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35096" y="871538"/>
              <a:ext cx="1485900" cy="4000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3900" y="400050"/>
              <a:ext cx="95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3425" y="1266825"/>
              <a:ext cx="1905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3425" y="2019300"/>
              <a:ext cx="952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52475" y="3038475"/>
              <a:ext cx="0" cy="33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2950" y="3819525"/>
              <a:ext cx="9525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42950" y="1381125"/>
              <a:ext cx="110490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857375" y="600075"/>
              <a:ext cx="0" cy="790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14375" y="581025"/>
              <a:ext cx="11525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1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79" y="205332"/>
            <a:ext cx="8596668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Bodoni MT Black" panose="02070A03080606020203" pitchFamily="18" charset="0"/>
              </a:rPr>
              <a:t>WORK FLOE-USER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79" y="679270"/>
            <a:ext cx="8596668" cy="595775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no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smtClean="0"/>
              <a:t>                                                                                                                    </a:t>
            </a:r>
            <a:endParaRPr lang="en-IN" sz="1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448594" y="784452"/>
            <a:ext cx="4611189" cy="5852567"/>
            <a:chOff x="0" y="0"/>
            <a:chExt cx="2238375" cy="5191125"/>
          </a:xfrm>
        </p:grpSpPr>
        <p:sp>
          <p:nvSpPr>
            <p:cNvPr id="56" name="Flowchart: Alternate Process 55"/>
            <p:cNvSpPr/>
            <p:nvPr/>
          </p:nvSpPr>
          <p:spPr>
            <a:xfrm>
              <a:off x="0" y="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Guest Home</a:t>
              </a:r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0" y="809625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User Registration</a:t>
              </a:r>
            </a:p>
          </p:txBody>
        </p:sp>
        <p:sp>
          <p:nvSpPr>
            <p:cNvPr id="58" name="Flowchart: Alternate Process 57"/>
            <p:cNvSpPr/>
            <p:nvPr/>
          </p:nvSpPr>
          <p:spPr>
            <a:xfrm>
              <a:off x="0" y="240030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View Technology</a:t>
              </a:r>
            </a:p>
          </p:txBody>
        </p:sp>
        <p:sp>
          <p:nvSpPr>
            <p:cNvPr id="59" name="Flowchart: Alternate Process 58"/>
            <p:cNvSpPr/>
            <p:nvPr/>
          </p:nvSpPr>
          <p:spPr>
            <a:xfrm>
              <a:off x="0" y="3209925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Apply Technology</a:t>
              </a:r>
            </a:p>
          </p:txBody>
        </p:sp>
        <p:sp>
          <p:nvSpPr>
            <p:cNvPr id="60" name="Flowchart: Alternate Process 59"/>
            <p:cNvSpPr/>
            <p:nvPr/>
          </p:nvSpPr>
          <p:spPr>
            <a:xfrm>
              <a:off x="0" y="478155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Logout</a:t>
              </a:r>
            </a:p>
          </p:txBody>
        </p:sp>
        <p:sp>
          <p:nvSpPr>
            <p:cNvPr id="61" name="Flowchart: Alternate Process 60"/>
            <p:cNvSpPr/>
            <p:nvPr/>
          </p:nvSpPr>
          <p:spPr>
            <a:xfrm>
              <a:off x="9525" y="4019550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Search Technology</a:t>
              </a:r>
            </a:p>
          </p:txBody>
        </p:sp>
        <p:sp>
          <p:nvSpPr>
            <p:cNvPr id="62" name="Flowchart: Alternate Process 61"/>
            <p:cNvSpPr/>
            <p:nvPr/>
          </p:nvSpPr>
          <p:spPr>
            <a:xfrm>
              <a:off x="0" y="1590675"/>
              <a:ext cx="1809750" cy="4095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885825" y="409575"/>
              <a:ext cx="9525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904875" y="1219200"/>
              <a:ext cx="9525" cy="37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914400" y="2009775"/>
              <a:ext cx="0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914400" y="2809875"/>
              <a:ext cx="9525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33450" y="3619500"/>
              <a:ext cx="0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923925" y="4429125"/>
              <a:ext cx="9525" cy="3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09750" y="1809750"/>
              <a:ext cx="428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219325" y="1314450"/>
              <a:ext cx="0" cy="51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876300" y="1323975"/>
              <a:ext cx="1343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619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Bodoni MT Black</vt:lpstr>
      <vt:lpstr>Calibri</vt:lpstr>
      <vt:lpstr>Times New Roman</vt:lpstr>
      <vt:lpstr>Trebuchet MS</vt:lpstr>
      <vt:lpstr>Wingdings 3</vt:lpstr>
      <vt:lpstr>Facet</vt:lpstr>
      <vt:lpstr>LEARNZILLA</vt:lpstr>
      <vt:lpstr>INDEX</vt:lpstr>
      <vt:lpstr>INTRODUCTION</vt:lpstr>
      <vt:lpstr>EXISTING SYSTEM</vt:lpstr>
      <vt:lpstr>PROPOSED SYSTEM</vt:lpstr>
      <vt:lpstr>MODULES &amp; SUB-MODULES</vt:lpstr>
      <vt:lpstr>STAKEHOLDERS</vt:lpstr>
      <vt:lpstr>WORK FLOW-ADMIN</vt:lpstr>
      <vt:lpstr>WORK FLOE-USER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LEARNZILLA</dc:title>
  <dc:creator>Hp</dc:creator>
  <cp:lastModifiedBy>Hp</cp:lastModifiedBy>
  <cp:revision>36</cp:revision>
  <dcterms:created xsi:type="dcterms:W3CDTF">2023-01-11T16:17:12Z</dcterms:created>
  <dcterms:modified xsi:type="dcterms:W3CDTF">2023-01-12T19:15:54Z</dcterms:modified>
</cp:coreProperties>
</file>